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F0C125E-7AAD-474C-9D1F-A04BFA56C439}"/>
              </a:ext>
            </a:extLst>
          </p:cNvPr>
          <p:cNvGrpSpPr/>
          <p:nvPr/>
        </p:nvGrpSpPr>
        <p:grpSpPr>
          <a:xfrm>
            <a:off x="716498" y="3812587"/>
            <a:ext cx="2602906" cy="2602904"/>
            <a:chOff x="716498" y="3812587"/>
            <a:chExt cx="2602906" cy="2602904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29E5449E-8ED6-4C49-9A53-B1DED2275091}"/>
                </a:ext>
              </a:extLst>
            </p:cNvPr>
            <p:cNvSpPr/>
            <p:nvPr/>
          </p:nvSpPr>
          <p:spPr>
            <a:xfrm>
              <a:off x="716498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D3F2CD5-EBD4-4CBF-B108-106CEE6BC4AD}"/>
                </a:ext>
              </a:extLst>
            </p:cNvPr>
            <p:cNvGrpSpPr/>
            <p:nvPr/>
          </p:nvGrpSpPr>
          <p:grpSpPr>
            <a:xfrm>
              <a:off x="1333433" y="4194817"/>
              <a:ext cx="1411881" cy="2199359"/>
              <a:chOff x="1333433" y="4194817"/>
              <a:chExt cx="1411881" cy="2199359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5FC933F4-CA3A-4CF8-B324-86D7843B45E5}"/>
                  </a:ext>
                </a:extLst>
              </p:cNvPr>
              <p:cNvGrpSpPr/>
              <p:nvPr/>
            </p:nvGrpSpPr>
            <p:grpSpPr>
              <a:xfrm>
                <a:off x="1501933" y="4281317"/>
                <a:ext cx="1041922" cy="2112859"/>
                <a:chOff x="864110" y="3513566"/>
                <a:chExt cx="1041922" cy="2112859"/>
              </a:xfrm>
            </p:grpSpPr>
            <p:sp>
              <p:nvSpPr>
                <p:cNvPr id="22" name="円/楕円 637">
                  <a:extLst>
                    <a:ext uri="{FF2B5EF4-FFF2-40B4-BE49-F238E27FC236}">
                      <a16:creationId xmlns:a16="http://schemas.microsoft.com/office/drawing/2014/main" id="{8810110C-33DE-4B37-ABF5-33D45622EB2E}"/>
                    </a:ext>
                  </a:extLst>
                </p:cNvPr>
                <p:cNvSpPr/>
                <p:nvPr/>
              </p:nvSpPr>
              <p:spPr>
                <a:xfrm>
                  <a:off x="1674033" y="4359338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円/楕円 637">
                  <a:extLst>
                    <a:ext uri="{FF2B5EF4-FFF2-40B4-BE49-F238E27FC236}">
                      <a16:creationId xmlns:a16="http://schemas.microsoft.com/office/drawing/2014/main" id="{D2789495-3590-49F9-8FD4-4DB9BCBC7C00}"/>
                    </a:ext>
                  </a:extLst>
                </p:cNvPr>
                <p:cNvSpPr/>
                <p:nvPr/>
              </p:nvSpPr>
              <p:spPr>
                <a:xfrm>
                  <a:off x="993839" y="4359338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2FE82C6E-60B5-4DEC-81BA-2BCA1C77766C}"/>
                    </a:ext>
                  </a:extLst>
                </p:cNvPr>
                <p:cNvSpPr/>
                <p:nvPr/>
              </p:nvSpPr>
              <p:spPr>
                <a:xfrm>
                  <a:off x="1150648" y="4339963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D720DF40-025F-499C-BADE-64408E1A3D38}"/>
                    </a:ext>
                  </a:extLst>
                </p:cNvPr>
                <p:cNvSpPr/>
                <p:nvPr/>
              </p:nvSpPr>
              <p:spPr>
                <a:xfrm>
                  <a:off x="969780" y="4610243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ED5F5263-D0EC-4187-81B7-56221287CCB0}"/>
                    </a:ext>
                  </a:extLst>
                </p:cNvPr>
                <p:cNvSpPr/>
                <p:nvPr/>
              </p:nvSpPr>
              <p:spPr>
                <a:xfrm>
                  <a:off x="1116422" y="4610679"/>
                  <a:ext cx="543600" cy="221378"/>
                </a:xfrm>
                <a:custGeom>
                  <a:avLst/>
                  <a:gdLst>
                    <a:gd name="connsiteX0" fmla="*/ 571879 w 630166"/>
                    <a:gd name="connsiteY0" fmla="*/ 1460 h 221378"/>
                    <a:gd name="connsiteX1" fmla="*/ 583375 w 630166"/>
                    <a:gd name="connsiteY1" fmla="*/ 7537 h 221378"/>
                    <a:gd name="connsiteX2" fmla="*/ 630166 w 630166"/>
                    <a:gd name="connsiteY2" fmla="*/ 96113 h 221378"/>
                    <a:gd name="connsiteX3" fmla="*/ 470410 w 630166"/>
                    <a:gd name="connsiteY3" fmla="*/ 221378 h 221378"/>
                    <a:gd name="connsiteX4" fmla="*/ 323208 w 630166"/>
                    <a:gd name="connsiteY4" fmla="*/ 144872 h 221378"/>
                    <a:gd name="connsiteX5" fmla="*/ 318420 w 630166"/>
                    <a:gd name="connsiteY5" fmla="*/ 126276 h 221378"/>
                    <a:gd name="connsiteX6" fmla="*/ 392738 w 630166"/>
                    <a:gd name="connsiteY6" fmla="*/ 117917 h 221378"/>
                    <a:gd name="connsiteX7" fmla="*/ 568511 w 630166"/>
                    <a:gd name="connsiteY7" fmla="*/ 7000 h 221378"/>
                    <a:gd name="connsiteX8" fmla="*/ 61050 w 630166"/>
                    <a:gd name="connsiteY8" fmla="*/ 0 h 221378"/>
                    <a:gd name="connsiteX9" fmla="*/ 65305 w 630166"/>
                    <a:gd name="connsiteY9" fmla="*/ 7000 h 221378"/>
                    <a:gd name="connsiteX10" fmla="*/ 241078 w 630166"/>
                    <a:gd name="connsiteY10" fmla="*/ 117917 h 221378"/>
                    <a:gd name="connsiteX11" fmla="*/ 311849 w 630166"/>
                    <a:gd name="connsiteY11" fmla="*/ 125877 h 221378"/>
                    <a:gd name="connsiteX12" fmla="*/ 306958 w 630166"/>
                    <a:gd name="connsiteY12" fmla="*/ 144872 h 221378"/>
                    <a:gd name="connsiteX13" fmla="*/ 159756 w 630166"/>
                    <a:gd name="connsiteY13" fmla="*/ 221378 h 221378"/>
                    <a:gd name="connsiteX14" fmla="*/ 0 w 630166"/>
                    <a:gd name="connsiteY14" fmla="*/ 96113 h 221378"/>
                    <a:gd name="connsiteX15" fmla="*/ 46792 w 630166"/>
                    <a:gd name="connsiteY15" fmla="*/ 7537 h 221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30166" h="221378">
                      <a:moveTo>
                        <a:pt x="571879" y="1460"/>
                      </a:moveTo>
                      <a:lnTo>
                        <a:pt x="583375" y="7537"/>
                      </a:lnTo>
                      <a:cubicBezTo>
                        <a:pt x="612285" y="30206"/>
                        <a:pt x="630166" y="61522"/>
                        <a:pt x="630166" y="96113"/>
                      </a:cubicBezTo>
                      <a:cubicBezTo>
                        <a:pt x="630166" y="165295"/>
                        <a:pt x="558641" y="221378"/>
                        <a:pt x="470410" y="221378"/>
                      </a:cubicBezTo>
                      <a:cubicBezTo>
                        <a:pt x="404236" y="221378"/>
                        <a:pt x="347460" y="189832"/>
                        <a:pt x="323208" y="144872"/>
                      </a:cubicBezTo>
                      <a:lnTo>
                        <a:pt x="318420" y="126276"/>
                      </a:lnTo>
                      <a:lnTo>
                        <a:pt x="392738" y="117917"/>
                      </a:lnTo>
                      <a:cubicBezTo>
                        <a:pt x="465450" y="101213"/>
                        <a:pt x="527616" y="61049"/>
                        <a:pt x="568511" y="7000"/>
                      </a:cubicBezTo>
                      <a:close/>
                      <a:moveTo>
                        <a:pt x="61050" y="0"/>
                      </a:moveTo>
                      <a:lnTo>
                        <a:pt x="65305" y="7000"/>
                      </a:lnTo>
                      <a:cubicBezTo>
                        <a:pt x="106200" y="61049"/>
                        <a:pt x="168366" y="101213"/>
                        <a:pt x="241078" y="117917"/>
                      </a:cubicBezTo>
                      <a:lnTo>
                        <a:pt x="311849" y="125877"/>
                      </a:lnTo>
                      <a:lnTo>
                        <a:pt x="306958" y="144872"/>
                      </a:lnTo>
                      <a:cubicBezTo>
                        <a:pt x="282706" y="189832"/>
                        <a:pt x="225930" y="221378"/>
                        <a:pt x="159756" y="221378"/>
                      </a:cubicBezTo>
                      <a:cubicBezTo>
                        <a:pt x="71525" y="221378"/>
                        <a:pt x="0" y="165295"/>
                        <a:pt x="0" y="96113"/>
                      </a:cubicBezTo>
                      <a:cubicBezTo>
                        <a:pt x="0" y="61522"/>
                        <a:pt x="17881" y="30206"/>
                        <a:pt x="46792" y="753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ハート 63">
                  <a:extLst>
                    <a:ext uri="{FF2B5EF4-FFF2-40B4-BE49-F238E27FC236}">
                      <a16:creationId xmlns:a16="http://schemas.microsoft.com/office/drawing/2014/main" id="{1CA93690-D1F6-4AA2-B90B-CD9A670371C1}"/>
                    </a:ext>
                  </a:extLst>
                </p:cNvPr>
                <p:cNvSpPr/>
                <p:nvPr/>
              </p:nvSpPr>
              <p:spPr>
                <a:xfrm>
                  <a:off x="989136" y="4945253"/>
                  <a:ext cx="804810" cy="13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ハート 63">
                  <a:extLst>
                    <a:ext uri="{FF2B5EF4-FFF2-40B4-BE49-F238E27FC236}">
                      <a16:creationId xmlns:a16="http://schemas.microsoft.com/office/drawing/2014/main" id="{DEA941B6-578C-47DC-A15E-2A0B832E2AAD}"/>
                    </a:ext>
                  </a:extLst>
                </p:cNvPr>
                <p:cNvSpPr/>
                <p:nvPr/>
              </p:nvSpPr>
              <p:spPr>
                <a:xfrm>
                  <a:off x="989136" y="5166709"/>
                  <a:ext cx="804810" cy="13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36C672B2-8945-473D-A0FE-1802E9C6C2E8}"/>
                    </a:ext>
                  </a:extLst>
                </p:cNvPr>
                <p:cNvGrpSpPr/>
                <p:nvPr/>
              </p:nvGrpSpPr>
              <p:grpSpPr>
                <a:xfrm>
                  <a:off x="864110" y="3513566"/>
                  <a:ext cx="1041922" cy="1041077"/>
                  <a:chOff x="4071792" y="5335155"/>
                  <a:chExt cx="834570" cy="833893"/>
                </a:xfrm>
              </p:grpSpPr>
              <p:sp>
                <p:nvSpPr>
                  <p:cNvPr id="30" name="円/楕円 217">
                    <a:extLst>
                      <a:ext uri="{FF2B5EF4-FFF2-40B4-BE49-F238E27FC236}">
                        <a16:creationId xmlns:a16="http://schemas.microsoft.com/office/drawing/2014/main" id="{B8A9357A-9A8C-477C-B7E4-83ABE21BDB71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3216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1" name="グループ化 30">
                    <a:extLst>
                      <a:ext uri="{FF2B5EF4-FFF2-40B4-BE49-F238E27FC236}">
                        <a16:creationId xmlns:a16="http://schemas.microsoft.com/office/drawing/2014/main" id="{A9BD8DBC-B548-43A0-B6BB-D0B777A9120C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71"/>
                    <a:ext cx="834570" cy="755777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38" name="グループ化 37">
                      <a:extLst>
                        <a:ext uri="{FF2B5EF4-FFF2-40B4-BE49-F238E27FC236}">
                          <a16:creationId xmlns:a16="http://schemas.microsoft.com/office/drawing/2014/main" id="{9F41E88F-D77B-4F8B-9203-EC6E82C32EF5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3" name="円/楕円 232">
                        <a:extLst>
                          <a:ext uri="{FF2B5EF4-FFF2-40B4-BE49-F238E27FC236}">
                            <a16:creationId xmlns:a16="http://schemas.microsoft.com/office/drawing/2014/main" id="{F35A68B5-FEB0-4DAD-8FC9-00422CA714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4" name="円/楕円 233">
                        <a:extLst>
                          <a:ext uri="{FF2B5EF4-FFF2-40B4-BE49-F238E27FC236}">
                            <a16:creationId xmlns:a16="http://schemas.microsoft.com/office/drawing/2014/main" id="{ABA2D8E9-B7D1-4B79-AF4A-8CACDBD70C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01623325-94C3-46FD-A6E7-DECF60B3EA6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1" name="円/楕円 230">
                        <a:extLst>
                          <a:ext uri="{FF2B5EF4-FFF2-40B4-BE49-F238E27FC236}">
                            <a16:creationId xmlns:a16="http://schemas.microsoft.com/office/drawing/2014/main" id="{D28622F5-DDC6-44D2-A075-9BA3F5DE56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2" name="円/楕円 231">
                        <a:extLst>
                          <a:ext uri="{FF2B5EF4-FFF2-40B4-BE49-F238E27FC236}">
                            <a16:creationId xmlns:a16="http://schemas.microsoft.com/office/drawing/2014/main" id="{B18D6C43-5FDA-4AFA-859B-A2ED07016F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0" name="円/楕円 229">
                      <a:extLst>
                        <a:ext uri="{FF2B5EF4-FFF2-40B4-BE49-F238E27FC236}">
                          <a16:creationId xmlns:a16="http://schemas.microsoft.com/office/drawing/2014/main" id="{A6E98CA9-CB25-458E-9CEF-3C5CE199BE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2" name="円/楕円 27">
                    <a:extLst>
                      <a:ext uri="{FF2B5EF4-FFF2-40B4-BE49-F238E27FC236}">
                        <a16:creationId xmlns:a16="http://schemas.microsoft.com/office/drawing/2014/main" id="{6C67C163-D8EA-4FAD-A82B-93F7D89F7F2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08958" y="6043182"/>
                    <a:ext cx="16424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" name="円/楕円 27">
                    <a:extLst>
                      <a:ext uri="{FF2B5EF4-FFF2-40B4-BE49-F238E27FC236}">
                        <a16:creationId xmlns:a16="http://schemas.microsoft.com/office/drawing/2014/main" id="{229A55CE-367A-41EC-B9A8-6DB87558EDFF}"/>
                      </a:ext>
                    </a:extLst>
                  </p:cNvPr>
                  <p:cNvSpPr/>
                  <p:nvPr/>
                </p:nvSpPr>
                <p:spPr>
                  <a:xfrm>
                    <a:off x="421512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円/楕円 27">
                    <a:extLst>
                      <a:ext uri="{FF2B5EF4-FFF2-40B4-BE49-F238E27FC236}">
                        <a16:creationId xmlns:a16="http://schemas.microsoft.com/office/drawing/2014/main" id="{A4C7B308-365B-420C-AD47-F9210C2287D8}"/>
                      </a:ext>
                    </a:extLst>
                  </p:cNvPr>
                  <p:cNvSpPr/>
                  <p:nvPr/>
                </p:nvSpPr>
                <p:spPr>
                  <a:xfrm>
                    <a:off x="4591026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正方形/長方形 67">
                    <a:extLst>
                      <a:ext uri="{FF2B5EF4-FFF2-40B4-BE49-F238E27FC236}">
                        <a16:creationId xmlns:a16="http://schemas.microsoft.com/office/drawing/2014/main" id="{C9AF4DAA-F8E8-41D7-90D2-418EDDBFAD91}"/>
                      </a:ext>
                    </a:extLst>
                  </p:cNvPr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" name="円/楕円 225">
                    <a:extLst>
                      <a:ext uri="{FF2B5EF4-FFF2-40B4-BE49-F238E27FC236}">
                        <a16:creationId xmlns:a16="http://schemas.microsoft.com/office/drawing/2014/main" id="{FCFB5FEF-790C-44D5-AA0D-6E9B6A9AAD3C}"/>
                      </a:ext>
                    </a:extLst>
                  </p:cNvPr>
                  <p:cNvSpPr/>
                  <p:nvPr/>
                </p:nvSpPr>
                <p:spPr>
                  <a:xfrm>
                    <a:off x="4222760" y="5893218"/>
                    <a:ext cx="90602" cy="4916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円/楕円 226">
                    <a:extLst>
                      <a:ext uri="{FF2B5EF4-FFF2-40B4-BE49-F238E27FC236}">
                        <a16:creationId xmlns:a16="http://schemas.microsoft.com/office/drawing/2014/main" id="{C868F15B-E724-4DBD-BA23-2C97FDA33F52}"/>
                      </a:ext>
                    </a:extLst>
                  </p:cNvPr>
                  <p:cNvSpPr/>
                  <p:nvPr/>
                </p:nvSpPr>
                <p:spPr>
                  <a:xfrm>
                    <a:off x="4672169" y="5893218"/>
                    <a:ext cx="90602" cy="4916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" name="楕円 22">
                <a:extLst>
                  <a:ext uri="{FF2B5EF4-FFF2-40B4-BE49-F238E27FC236}">
                    <a16:creationId xmlns:a16="http://schemas.microsoft.com/office/drawing/2014/main" id="{FD8B7E9C-7AEC-43A8-BA48-5B0A5EE6FCDA}"/>
                  </a:ext>
                </a:extLst>
              </p:cNvPr>
              <p:cNvSpPr/>
              <p:nvPr/>
            </p:nvSpPr>
            <p:spPr>
              <a:xfrm>
                <a:off x="2053334" y="43948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22">
                <a:extLst>
                  <a:ext uri="{FF2B5EF4-FFF2-40B4-BE49-F238E27FC236}">
                    <a16:creationId xmlns:a16="http://schemas.microsoft.com/office/drawing/2014/main" id="{8BAF642E-5057-4F01-AEC2-6964816335D6}"/>
                  </a:ext>
                </a:extLst>
              </p:cNvPr>
              <p:cNvSpPr/>
              <p:nvPr/>
            </p:nvSpPr>
            <p:spPr>
              <a:xfrm>
                <a:off x="2338005" y="45501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5711F6CF-8342-41A5-88ED-1E5210247245}"/>
                  </a:ext>
                </a:extLst>
              </p:cNvPr>
              <p:cNvGrpSpPr/>
              <p:nvPr/>
            </p:nvGrpSpPr>
            <p:grpSpPr>
              <a:xfrm>
                <a:off x="2077220" y="5126231"/>
                <a:ext cx="668094" cy="1195887"/>
                <a:chOff x="3419729" y="2227803"/>
                <a:chExt cx="744465" cy="1332591"/>
              </a:xfrm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E1D09377-EE32-4F0B-9148-31B58FF601A8}"/>
                    </a:ext>
                  </a:extLst>
                </p:cNvPr>
                <p:cNvSpPr/>
                <p:nvPr/>
              </p:nvSpPr>
              <p:spPr>
                <a:xfrm rot="7934737">
                  <a:off x="348891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4E1AEB2B-D9E9-4DFB-B1DD-E10BD06E1776}"/>
                    </a:ext>
                  </a:extLst>
                </p:cNvPr>
                <p:cNvSpPr/>
                <p:nvPr/>
              </p:nvSpPr>
              <p:spPr>
                <a:xfrm rot="20700000">
                  <a:off x="3742101" y="2227803"/>
                  <a:ext cx="422093" cy="1332591"/>
                </a:xfrm>
                <a:custGeom>
                  <a:avLst/>
                  <a:gdLst>
                    <a:gd name="connsiteX0" fmla="*/ 215049 w 422093"/>
                    <a:gd name="connsiteY0" fmla="*/ 4688 h 1332591"/>
                    <a:gd name="connsiteX1" fmla="*/ 245873 w 422093"/>
                    <a:gd name="connsiteY1" fmla="*/ 49660 h 1332591"/>
                    <a:gd name="connsiteX2" fmla="*/ 234037 w 422093"/>
                    <a:gd name="connsiteY2" fmla="*/ 188581 h 1332591"/>
                    <a:gd name="connsiteX3" fmla="*/ 246598 w 422093"/>
                    <a:gd name="connsiteY3" fmla="*/ 191781 h 1332591"/>
                    <a:gd name="connsiteX4" fmla="*/ 264708 w 422093"/>
                    <a:gd name="connsiteY4" fmla="*/ 99173 h 1332591"/>
                    <a:gd name="connsiteX5" fmla="*/ 306217 w 422093"/>
                    <a:gd name="connsiteY5" fmla="*/ 67731 h 1332591"/>
                    <a:gd name="connsiteX6" fmla="*/ 331910 w 422093"/>
                    <a:gd name="connsiteY6" fmla="*/ 117163 h 1332591"/>
                    <a:gd name="connsiteX7" fmla="*/ 307507 w 422093"/>
                    <a:gd name="connsiteY7" fmla="*/ 241947 h 1332591"/>
                    <a:gd name="connsiteX8" fmla="*/ 305478 w 422093"/>
                    <a:gd name="connsiteY8" fmla="*/ 307963 h 1332591"/>
                    <a:gd name="connsiteX9" fmla="*/ 309895 w 422093"/>
                    <a:gd name="connsiteY9" fmla="*/ 304180 h 1332591"/>
                    <a:gd name="connsiteX10" fmla="*/ 341221 w 422093"/>
                    <a:gd name="connsiteY10" fmla="*/ 240478 h 1332591"/>
                    <a:gd name="connsiteX11" fmla="*/ 400820 w 422093"/>
                    <a:gd name="connsiteY11" fmla="*/ 221409 h 1332591"/>
                    <a:gd name="connsiteX12" fmla="*/ 415982 w 422093"/>
                    <a:gd name="connsiteY12" fmla="*/ 292704 h 1332591"/>
                    <a:gd name="connsiteX13" fmla="*/ 382965 w 422093"/>
                    <a:gd name="connsiteY13" fmla="*/ 359844 h 1332591"/>
                    <a:gd name="connsiteX14" fmla="*/ 371378 w 422093"/>
                    <a:gd name="connsiteY14" fmla="*/ 375379 h 1332591"/>
                    <a:gd name="connsiteX15" fmla="*/ 356044 w 422093"/>
                    <a:gd name="connsiteY15" fmla="*/ 395172 h 1332591"/>
                    <a:gd name="connsiteX16" fmla="*/ 279810 w 422093"/>
                    <a:gd name="connsiteY16" fmla="*/ 493266 h 1332591"/>
                    <a:gd name="connsiteX17" fmla="*/ 276407 w 422093"/>
                    <a:gd name="connsiteY17" fmla="*/ 496181 h 1332591"/>
                    <a:gd name="connsiteX18" fmla="*/ 263070 w 422093"/>
                    <a:gd name="connsiteY18" fmla="*/ 521303 h 1332591"/>
                    <a:gd name="connsiteX19" fmla="*/ 224518 w 422093"/>
                    <a:gd name="connsiteY19" fmla="*/ 554830 h 1332591"/>
                    <a:gd name="connsiteX20" fmla="*/ 273061 w 422093"/>
                    <a:gd name="connsiteY20" fmla="*/ 1199241 h 1332591"/>
                    <a:gd name="connsiteX21" fmla="*/ 154810 w 422093"/>
                    <a:gd name="connsiteY21" fmla="*/ 1332591 h 1332591"/>
                    <a:gd name="connsiteX22" fmla="*/ 36559 w 422093"/>
                    <a:gd name="connsiteY22" fmla="*/ 1199241 h 1332591"/>
                    <a:gd name="connsiteX23" fmla="*/ 85648 w 422093"/>
                    <a:gd name="connsiteY23" fmla="*/ 552016 h 1332591"/>
                    <a:gd name="connsiteX24" fmla="*/ 82930 w 422093"/>
                    <a:gd name="connsiteY24" fmla="*/ 551160 h 1332591"/>
                    <a:gd name="connsiteX25" fmla="*/ 14045 w 422093"/>
                    <a:gd name="connsiteY25" fmla="*/ 394638 h 1332591"/>
                    <a:gd name="connsiteX26" fmla="*/ 19250 w 422093"/>
                    <a:gd name="connsiteY26" fmla="*/ 238713 h 1332591"/>
                    <a:gd name="connsiteX27" fmla="*/ 609 w 422093"/>
                    <a:gd name="connsiteY27" fmla="*/ 130085 h 1332591"/>
                    <a:gd name="connsiteX28" fmla="*/ 23569 w 422093"/>
                    <a:gd name="connsiteY28" fmla="*/ 87952 h 1332591"/>
                    <a:gd name="connsiteX29" fmla="*/ 58399 w 422093"/>
                    <a:gd name="connsiteY29" fmla="*/ 114991 h 1332591"/>
                    <a:gd name="connsiteX30" fmla="*/ 71274 w 422093"/>
                    <a:gd name="connsiteY30" fmla="*/ 190027 h 1332591"/>
                    <a:gd name="connsiteX31" fmla="*/ 83244 w 422093"/>
                    <a:gd name="connsiteY31" fmla="*/ 185820 h 1332591"/>
                    <a:gd name="connsiteX32" fmla="*/ 85268 w 422093"/>
                    <a:gd name="connsiteY32" fmla="*/ 185487 h 1332591"/>
                    <a:gd name="connsiteX33" fmla="*/ 79290 w 422093"/>
                    <a:gd name="connsiteY33" fmla="*/ 44031 h 1332591"/>
                    <a:gd name="connsiteX34" fmla="*/ 112017 w 422093"/>
                    <a:gd name="connsiteY34" fmla="*/ 83 h 1332591"/>
                    <a:gd name="connsiteX35" fmla="*/ 148239 w 422093"/>
                    <a:gd name="connsiteY35" fmla="*/ 38823 h 1332591"/>
                    <a:gd name="connsiteX36" fmla="*/ 154170 w 422093"/>
                    <a:gd name="connsiteY36" fmla="*/ 179153 h 1332591"/>
                    <a:gd name="connsiteX37" fmla="*/ 165562 w 422093"/>
                    <a:gd name="connsiteY37" fmla="*/ 178765 h 1332591"/>
                    <a:gd name="connsiteX38" fmla="*/ 177194 w 422093"/>
                    <a:gd name="connsiteY38" fmla="*/ 42234 h 1332591"/>
                    <a:gd name="connsiteX39" fmla="*/ 215049 w 422093"/>
                    <a:gd name="connsiteY39" fmla="*/ 4688 h 133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2093" h="1332591">
                      <a:moveTo>
                        <a:pt x="215049" y="4688"/>
                      </a:moveTo>
                      <a:cubicBezTo>
                        <a:pt x="234014" y="6739"/>
                        <a:pt x="247815" y="26873"/>
                        <a:pt x="245873" y="49660"/>
                      </a:cubicBezTo>
                      <a:lnTo>
                        <a:pt x="234037" y="188581"/>
                      </a:lnTo>
                      <a:lnTo>
                        <a:pt x="246598" y="191781"/>
                      </a:lnTo>
                      <a:lnTo>
                        <a:pt x="264708" y="99173"/>
                      </a:lnTo>
                      <a:cubicBezTo>
                        <a:pt x="269075" y="76840"/>
                        <a:pt x="287660" y="62763"/>
                        <a:pt x="306217" y="67731"/>
                      </a:cubicBezTo>
                      <a:cubicBezTo>
                        <a:pt x="324774" y="72698"/>
                        <a:pt x="336278" y="94830"/>
                        <a:pt x="331910" y="117163"/>
                      </a:cubicBezTo>
                      <a:lnTo>
                        <a:pt x="307507" y="241947"/>
                      </a:lnTo>
                      <a:cubicBezTo>
                        <a:pt x="306831" y="263952"/>
                        <a:pt x="306154" y="285958"/>
                        <a:pt x="305478" y="307963"/>
                      </a:cubicBezTo>
                      <a:lnTo>
                        <a:pt x="309895" y="304180"/>
                      </a:lnTo>
                      <a:lnTo>
                        <a:pt x="341221" y="240478"/>
                      </a:lnTo>
                      <a:cubicBezTo>
                        <a:pt x="353492" y="215525"/>
                        <a:pt x="380176" y="206987"/>
                        <a:pt x="400820" y="221409"/>
                      </a:cubicBezTo>
                      <a:cubicBezTo>
                        <a:pt x="421465" y="235831"/>
                        <a:pt x="428253" y="267750"/>
                        <a:pt x="415982" y="292704"/>
                      </a:cubicBezTo>
                      <a:lnTo>
                        <a:pt x="382965" y="359844"/>
                      </a:lnTo>
                      <a:cubicBezTo>
                        <a:pt x="379897" y="366082"/>
                        <a:pt x="375928" y="371295"/>
                        <a:pt x="371378" y="375379"/>
                      </a:cubicBezTo>
                      <a:lnTo>
                        <a:pt x="356044" y="395172"/>
                      </a:lnTo>
                      <a:lnTo>
                        <a:pt x="279810" y="493266"/>
                      </a:lnTo>
                      <a:lnTo>
                        <a:pt x="276407" y="496181"/>
                      </a:lnTo>
                      <a:lnTo>
                        <a:pt x="263070" y="521303"/>
                      </a:lnTo>
                      <a:lnTo>
                        <a:pt x="224518" y="554830"/>
                      </a:lnTo>
                      <a:lnTo>
                        <a:pt x="273061" y="1199241"/>
                      </a:lnTo>
                      <a:cubicBezTo>
                        <a:pt x="273061" y="1272888"/>
                        <a:pt x="220118" y="1332591"/>
                        <a:pt x="154810" y="1332591"/>
                      </a:cubicBezTo>
                      <a:cubicBezTo>
                        <a:pt x="89502" y="1332591"/>
                        <a:pt x="36559" y="1272888"/>
                        <a:pt x="36559" y="1199241"/>
                      </a:cubicBezTo>
                      <a:lnTo>
                        <a:pt x="85648" y="552016"/>
                      </a:lnTo>
                      <a:lnTo>
                        <a:pt x="82930" y="551160"/>
                      </a:lnTo>
                      <a:cubicBezTo>
                        <a:pt x="40274" y="524327"/>
                        <a:pt x="11733" y="463890"/>
                        <a:pt x="14045" y="394638"/>
                      </a:cubicBezTo>
                      <a:lnTo>
                        <a:pt x="19250" y="238713"/>
                      </a:lnTo>
                      <a:lnTo>
                        <a:pt x="609" y="130085"/>
                      </a:lnTo>
                      <a:cubicBezTo>
                        <a:pt x="-2669" y="110983"/>
                        <a:pt x="7611" y="92120"/>
                        <a:pt x="23569" y="87952"/>
                      </a:cubicBezTo>
                      <a:cubicBezTo>
                        <a:pt x="39527" y="83784"/>
                        <a:pt x="55121" y="95890"/>
                        <a:pt x="58399" y="114991"/>
                      </a:cubicBezTo>
                      <a:lnTo>
                        <a:pt x="71274" y="190027"/>
                      </a:lnTo>
                      <a:lnTo>
                        <a:pt x="83244" y="185820"/>
                      </a:lnTo>
                      <a:lnTo>
                        <a:pt x="85268" y="185487"/>
                      </a:lnTo>
                      <a:lnTo>
                        <a:pt x="79290" y="44031"/>
                      </a:lnTo>
                      <a:cubicBezTo>
                        <a:pt x="78325" y="21197"/>
                        <a:pt x="92978" y="1521"/>
                        <a:pt x="112017" y="83"/>
                      </a:cubicBezTo>
                      <a:cubicBezTo>
                        <a:pt x="131057" y="-1355"/>
                        <a:pt x="147275" y="15989"/>
                        <a:pt x="148239" y="38823"/>
                      </a:cubicBezTo>
                      <a:lnTo>
                        <a:pt x="154170" y="179153"/>
                      </a:lnTo>
                      <a:lnTo>
                        <a:pt x="165562" y="178765"/>
                      </a:lnTo>
                      <a:lnTo>
                        <a:pt x="177194" y="42234"/>
                      </a:lnTo>
                      <a:cubicBezTo>
                        <a:pt x="179135" y="19447"/>
                        <a:pt x="196084" y="2637"/>
                        <a:pt x="215049" y="46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76DC8BE9-D8D6-4704-8876-C076190AE2ED}"/>
                    </a:ext>
                  </a:extLst>
                </p:cNvPr>
                <p:cNvSpPr/>
                <p:nvPr/>
              </p:nvSpPr>
              <p:spPr>
                <a:xfrm>
                  <a:off x="356996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CF7B02C7-FE73-4CF7-BF8A-CBF071DB9DE9}"/>
                  </a:ext>
                </a:extLst>
              </p:cNvPr>
              <p:cNvGrpSpPr/>
              <p:nvPr/>
            </p:nvGrpSpPr>
            <p:grpSpPr>
              <a:xfrm flipH="1">
                <a:off x="1333433" y="5126231"/>
                <a:ext cx="668094" cy="1195887"/>
                <a:chOff x="3419729" y="2227803"/>
                <a:chExt cx="744465" cy="1332591"/>
              </a:xfrm>
            </p:grpSpPr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3F072BD7-ED9B-49EB-972A-01AD96A0BF25}"/>
                    </a:ext>
                  </a:extLst>
                </p:cNvPr>
                <p:cNvSpPr/>
                <p:nvPr/>
              </p:nvSpPr>
              <p:spPr>
                <a:xfrm rot="7934737">
                  <a:off x="348891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73222BD5-3680-456D-A18C-003EB5E03995}"/>
                    </a:ext>
                  </a:extLst>
                </p:cNvPr>
                <p:cNvSpPr/>
                <p:nvPr/>
              </p:nvSpPr>
              <p:spPr>
                <a:xfrm rot="20700000">
                  <a:off x="3742101" y="2227803"/>
                  <a:ext cx="422093" cy="1332591"/>
                </a:xfrm>
                <a:custGeom>
                  <a:avLst/>
                  <a:gdLst>
                    <a:gd name="connsiteX0" fmla="*/ 215049 w 422093"/>
                    <a:gd name="connsiteY0" fmla="*/ 4688 h 1332591"/>
                    <a:gd name="connsiteX1" fmla="*/ 245873 w 422093"/>
                    <a:gd name="connsiteY1" fmla="*/ 49660 h 1332591"/>
                    <a:gd name="connsiteX2" fmla="*/ 234037 w 422093"/>
                    <a:gd name="connsiteY2" fmla="*/ 188581 h 1332591"/>
                    <a:gd name="connsiteX3" fmla="*/ 246598 w 422093"/>
                    <a:gd name="connsiteY3" fmla="*/ 191781 h 1332591"/>
                    <a:gd name="connsiteX4" fmla="*/ 264708 w 422093"/>
                    <a:gd name="connsiteY4" fmla="*/ 99173 h 1332591"/>
                    <a:gd name="connsiteX5" fmla="*/ 306217 w 422093"/>
                    <a:gd name="connsiteY5" fmla="*/ 67731 h 1332591"/>
                    <a:gd name="connsiteX6" fmla="*/ 331910 w 422093"/>
                    <a:gd name="connsiteY6" fmla="*/ 117163 h 1332591"/>
                    <a:gd name="connsiteX7" fmla="*/ 307507 w 422093"/>
                    <a:gd name="connsiteY7" fmla="*/ 241947 h 1332591"/>
                    <a:gd name="connsiteX8" fmla="*/ 305478 w 422093"/>
                    <a:gd name="connsiteY8" fmla="*/ 307963 h 1332591"/>
                    <a:gd name="connsiteX9" fmla="*/ 309895 w 422093"/>
                    <a:gd name="connsiteY9" fmla="*/ 304180 h 1332591"/>
                    <a:gd name="connsiteX10" fmla="*/ 341221 w 422093"/>
                    <a:gd name="connsiteY10" fmla="*/ 240478 h 1332591"/>
                    <a:gd name="connsiteX11" fmla="*/ 400820 w 422093"/>
                    <a:gd name="connsiteY11" fmla="*/ 221409 h 1332591"/>
                    <a:gd name="connsiteX12" fmla="*/ 415982 w 422093"/>
                    <a:gd name="connsiteY12" fmla="*/ 292704 h 1332591"/>
                    <a:gd name="connsiteX13" fmla="*/ 382965 w 422093"/>
                    <a:gd name="connsiteY13" fmla="*/ 359844 h 1332591"/>
                    <a:gd name="connsiteX14" fmla="*/ 371378 w 422093"/>
                    <a:gd name="connsiteY14" fmla="*/ 375379 h 1332591"/>
                    <a:gd name="connsiteX15" fmla="*/ 356044 w 422093"/>
                    <a:gd name="connsiteY15" fmla="*/ 395172 h 1332591"/>
                    <a:gd name="connsiteX16" fmla="*/ 279810 w 422093"/>
                    <a:gd name="connsiteY16" fmla="*/ 493266 h 1332591"/>
                    <a:gd name="connsiteX17" fmla="*/ 276407 w 422093"/>
                    <a:gd name="connsiteY17" fmla="*/ 496181 h 1332591"/>
                    <a:gd name="connsiteX18" fmla="*/ 263070 w 422093"/>
                    <a:gd name="connsiteY18" fmla="*/ 521303 h 1332591"/>
                    <a:gd name="connsiteX19" fmla="*/ 224518 w 422093"/>
                    <a:gd name="connsiteY19" fmla="*/ 554830 h 1332591"/>
                    <a:gd name="connsiteX20" fmla="*/ 273061 w 422093"/>
                    <a:gd name="connsiteY20" fmla="*/ 1199241 h 1332591"/>
                    <a:gd name="connsiteX21" fmla="*/ 154810 w 422093"/>
                    <a:gd name="connsiteY21" fmla="*/ 1332591 h 1332591"/>
                    <a:gd name="connsiteX22" fmla="*/ 36559 w 422093"/>
                    <a:gd name="connsiteY22" fmla="*/ 1199241 h 1332591"/>
                    <a:gd name="connsiteX23" fmla="*/ 85648 w 422093"/>
                    <a:gd name="connsiteY23" fmla="*/ 552016 h 1332591"/>
                    <a:gd name="connsiteX24" fmla="*/ 82930 w 422093"/>
                    <a:gd name="connsiteY24" fmla="*/ 551160 h 1332591"/>
                    <a:gd name="connsiteX25" fmla="*/ 14045 w 422093"/>
                    <a:gd name="connsiteY25" fmla="*/ 394638 h 1332591"/>
                    <a:gd name="connsiteX26" fmla="*/ 19250 w 422093"/>
                    <a:gd name="connsiteY26" fmla="*/ 238713 h 1332591"/>
                    <a:gd name="connsiteX27" fmla="*/ 609 w 422093"/>
                    <a:gd name="connsiteY27" fmla="*/ 130085 h 1332591"/>
                    <a:gd name="connsiteX28" fmla="*/ 23569 w 422093"/>
                    <a:gd name="connsiteY28" fmla="*/ 87952 h 1332591"/>
                    <a:gd name="connsiteX29" fmla="*/ 58399 w 422093"/>
                    <a:gd name="connsiteY29" fmla="*/ 114991 h 1332591"/>
                    <a:gd name="connsiteX30" fmla="*/ 71274 w 422093"/>
                    <a:gd name="connsiteY30" fmla="*/ 190027 h 1332591"/>
                    <a:gd name="connsiteX31" fmla="*/ 83244 w 422093"/>
                    <a:gd name="connsiteY31" fmla="*/ 185820 h 1332591"/>
                    <a:gd name="connsiteX32" fmla="*/ 85268 w 422093"/>
                    <a:gd name="connsiteY32" fmla="*/ 185487 h 1332591"/>
                    <a:gd name="connsiteX33" fmla="*/ 79290 w 422093"/>
                    <a:gd name="connsiteY33" fmla="*/ 44031 h 1332591"/>
                    <a:gd name="connsiteX34" fmla="*/ 112017 w 422093"/>
                    <a:gd name="connsiteY34" fmla="*/ 83 h 1332591"/>
                    <a:gd name="connsiteX35" fmla="*/ 148239 w 422093"/>
                    <a:gd name="connsiteY35" fmla="*/ 38823 h 1332591"/>
                    <a:gd name="connsiteX36" fmla="*/ 154170 w 422093"/>
                    <a:gd name="connsiteY36" fmla="*/ 179153 h 1332591"/>
                    <a:gd name="connsiteX37" fmla="*/ 165562 w 422093"/>
                    <a:gd name="connsiteY37" fmla="*/ 178765 h 1332591"/>
                    <a:gd name="connsiteX38" fmla="*/ 177194 w 422093"/>
                    <a:gd name="connsiteY38" fmla="*/ 42234 h 1332591"/>
                    <a:gd name="connsiteX39" fmla="*/ 215049 w 422093"/>
                    <a:gd name="connsiteY39" fmla="*/ 4688 h 133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2093" h="1332591">
                      <a:moveTo>
                        <a:pt x="215049" y="4688"/>
                      </a:moveTo>
                      <a:cubicBezTo>
                        <a:pt x="234014" y="6739"/>
                        <a:pt x="247815" y="26873"/>
                        <a:pt x="245873" y="49660"/>
                      </a:cubicBezTo>
                      <a:lnTo>
                        <a:pt x="234037" y="188581"/>
                      </a:lnTo>
                      <a:lnTo>
                        <a:pt x="246598" y="191781"/>
                      </a:lnTo>
                      <a:lnTo>
                        <a:pt x="264708" y="99173"/>
                      </a:lnTo>
                      <a:cubicBezTo>
                        <a:pt x="269075" y="76840"/>
                        <a:pt x="287660" y="62763"/>
                        <a:pt x="306217" y="67731"/>
                      </a:cubicBezTo>
                      <a:cubicBezTo>
                        <a:pt x="324774" y="72698"/>
                        <a:pt x="336278" y="94830"/>
                        <a:pt x="331910" y="117163"/>
                      </a:cubicBezTo>
                      <a:lnTo>
                        <a:pt x="307507" y="241947"/>
                      </a:lnTo>
                      <a:cubicBezTo>
                        <a:pt x="306831" y="263952"/>
                        <a:pt x="306154" y="285958"/>
                        <a:pt x="305478" y="307963"/>
                      </a:cubicBezTo>
                      <a:lnTo>
                        <a:pt x="309895" y="304180"/>
                      </a:lnTo>
                      <a:lnTo>
                        <a:pt x="341221" y="240478"/>
                      </a:lnTo>
                      <a:cubicBezTo>
                        <a:pt x="353492" y="215525"/>
                        <a:pt x="380176" y="206987"/>
                        <a:pt x="400820" y="221409"/>
                      </a:cubicBezTo>
                      <a:cubicBezTo>
                        <a:pt x="421465" y="235831"/>
                        <a:pt x="428253" y="267750"/>
                        <a:pt x="415982" y="292704"/>
                      </a:cubicBezTo>
                      <a:lnTo>
                        <a:pt x="382965" y="359844"/>
                      </a:lnTo>
                      <a:cubicBezTo>
                        <a:pt x="379897" y="366082"/>
                        <a:pt x="375928" y="371295"/>
                        <a:pt x="371378" y="375379"/>
                      </a:cubicBezTo>
                      <a:lnTo>
                        <a:pt x="356044" y="395172"/>
                      </a:lnTo>
                      <a:lnTo>
                        <a:pt x="279810" y="493266"/>
                      </a:lnTo>
                      <a:lnTo>
                        <a:pt x="276407" y="496181"/>
                      </a:lnTo>
                      <a:lnTo>
                        <a:pt x="263070" y="521303"/>
                      </a:lnTo>
                      <a:lnTo>
                        <a:pt x="224518" y="554830"/>
                      </a:lnTo>
                      <a:lnTo>
                        <a:pt x="273061" y="1199241"/>
                      </a:lnTo>
                      <a:cubicBezTo>
                        <a:pt x="273061" y="1272888"/>
                        <a:pt x="220118" y="1332591"/>
                        <a:pt x="154810" y="1332591"/>
                      </a:cubicBezTo>
                      <a:cubicBezTo>
                        <a:pt x="89502" y="1332591"/>
                        <a:pt x="36559" y="1272888"/>
                        <a:pt x="36559" y="1199241"/>
                      </a:cubicBezTo>
                      <a:lnTo>
                        <a:pt x="85648" y="552016"/>
                      </a:lnTo>
                      <a:lnTo>
                        <a:pt x="82930" y="551160"/>
                      </a:lnTo>
                      <a:cubicBezTo>
                        <a:pt x="40274" y="524327"/>
                        <a:pt x="11733" y="463890"/>
                        <a:pt x="14045" y="394638"/>
                      </a:cubicBezTo>
                      <a:lnTo>
                        <a:pt x="19250" y="238713"/>
                      </a:lnTo>
                      <a:lnTo>
                        <a:pt x="609" y="130085"/>
                      </a:lnTo>
                      <a:cubicBezTo>
                        <a:pt x="-2669" y="110983"/>
                        <a:pt x="7611" y="92120"/>
                        <a:pt x="23569" y="87952"/>
                      </a:cubicBezTo>
                      <a:cubicBezTo>
                        <a:pt x="39527" y="83784"/>
                        <a:pt x="55121" y="95890"/>
                        <a:pt x="58399" y="114991"/>
                      </a:cubicBezTo>
                      <a:lnTo>
                        <a:pt x="71274" y="190027"/>
                      </a:lnTo>
                      <a:lnTo>
                        <a:pt x="83244" y="185820"/>
                      </a:lnTo>
                      <a:lnTo>
                        <a:pt x="85268" y="185487"/>
                      </a:lnTo>
                      <a:lnTo>
                        <a:pt x="79290" y="44031"/>
                      </a:lnTo>
                      <a:cubicBezTo>
                        <a:pt x="78325" y="21197"/>
                        <a:pt x="92978" y="1521"/>
                        <a:pt x="112017" y="83"/>
                      </a:cubicBezTo>
                      <a:cubicBezTo>
                        <a:pt x="131057" y="-1355"/>
                        <a:pt x="147275" y="15989"/>
                        <a:pt x="148239" y="38823"/>
                      </a:cubicBezTo>
                      <a:lnTo>
                        <a:pt x="154170" y="179153"/>
                      </a:lnTo>
                      <a:lnTo>
                        <a:pt x="165562" y="178765"/>
                      </a:lnTo>
                      <a:lnTo>
                        <a:pt x="177194" y="42234"/>
                      </a:lnTo>
                      <a:cubicBezTo>
                        <a:pt x="179135" y="19447"/>
                        <a:pt x="196084" y="2637"/>
                        <a:pt x="215049" y="46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50BA978F-47B2-405C-BFD5-3A85DE951F86}"/>
                    </a:ext>
                  </a:extLst>
                </p:cNvPr>
                <p:cNvSpPr/>
                <p:nvPr/>
              </p:nvSpPr>
              <p:spPr>
                <a:xfrm>
                  <a:off x="356996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2D4846FD-0194-44BC-983F-D0FFB4368AD5}"/>
                  </a:ext>
                </a:extLst>
              </p:cNvPr>
              <p:cNvSpPr/>
              <p:nvPr/>
            </p:nvSpPr>
            <p:spPr>
              <a:xfrm>
                <a:off x="1688851" y="4731667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ED2BF18-8D04-4EA6-A902-8096648729BD}"/>
                  </a:ext>
                </a:extLst>
              </p:cNvPr>
              <p:cNvSpPr/>
              <p:nvPr/>
            </p:nvSpPr>
            <p:spPr>
              <a:xfrm>
                <a:off x="2174626" y="4731667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楕円 22">
                <a:extLst>
                  <a:ext uri="{FF2B5EF4-FFF2-40B4-BE49-F238E27FC236}">
                    <a16:creationId xmlns:a16="http://schemas.microsoft.com/office/drawing/2014/main" id="{E020DCD9-A2C6-4ABF-A1CD-57A18A96427E}"/>
                  </a:ext>
                </a:extLst>
              </p:cNvPr>
              <p:cNvSpPr/>
              <p:nvPr/>
            </p:nvSpPr>
            <p:spPr>
              <a:xfrm>
                <a:off x="1812827" y="419481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22">
                <a:extLst>
                  <a:ext uri="{FF2B5EF4-FFF2-40B4-BE49-F238E27FC236}">
                    <a16:creationId xmlns:a16="http://schemas.microsoft.com/office/drawing/2014/main" id="{C33FA187-0D0B-4AE3-9DCB-2209555ED311}"/>
                  </a:ext>
                </a:extLst>
              </p:cNvPr>
              <p:cNvSpPr/>
              <p:nvPr/>
            </p:nvSpPr>
            <p:spPr>
              <a:xfrm>
                <a:off x="1515171" y="455200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22">
                <a:extLst>
                  <a:ext uri="{FF2B5EF4-FFF2-40B4-BE49-F238E27FC236}">
                    <a16:creationId xmlns:a16="http://schemas.microsoft.com/office/drawing/2014/main" id="{468B7DDD-72FA-412E-9ACF-ADF8732FC899}"/>
                  </a:ext>
                </a:extLst>
              </p:cNvPr>
              <p:cNvSpPr/>
              <p:nvPr/>
            </p:nvSpPr>
            <p:spPr>
              <a:xfrm>
                <a:off x="1546127" y="495205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22">
                <a:extLst>
                  <a:ext uri="{FF2B5EF4-FFF2-40B4-BE49-F238E27FC236}">
                    <a16:creationId xmlns:a16="http://schemas.microsoft.com/office/drawing/2014/main" id="{69E219D3-95B9-4498-8292-6C216A0695F1}"/>
                  </a:ext>
                </a:extLst>
              </p:cNvPr>
              <p:cNvSpPr/>
              <p:nvPr/>
            </p:nvSpPr>
            <p:spPr>
              <a:xfrm>
                <a:off x="2174777" y="507111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5339C409-C19F-4642-8F02-E7A670AE4385}"/>
              </a:ext>
            </a:extLst>
          </p:cNvPr>
          <p:cNvGrpSpPr/>
          <p:nvPr/>
        </p:nvGrpSpPr>
        <p:grpSpPr>
          <a:xfrm>
            <a:off x="3642979" y="3812587"/>
            <a:ext cx="2602906" cy="2646235"/>
            <a:chOff x="3642979" y="3812587"/>
            <a:chExt cx="2602906" cy="2646235"/>
          </a:xfrm>
        </p:grpSpPr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FF237990-89F1-4FF6-87B2-9E0EF262160A}"/>
                </a:ext>
              </a:extLst>
            </p:cNvPr>
            <p:cNvSpPr/>
            <p:nvPr/>
          </p:nvSpPr>
          <p:spPr>
            <a:xfrm>
              <a:off x="3642979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45B41DCB-1987-4DA0-A2E5-B39B289074FE}"/>
                </a:ext>
              </a:extLst>
            </p:cNvPr>
            <p:cNvGrpSpPr/>
            <p:nvPr/>
          </p:nvGrpSpPr>
          <p:grpSpPr>
            <a:xfrm>
              <a:off x="4248083" y="4252693"/>
              <a:ext cx="1411881" cy="2206129"/>
              <a:chOff x="4248083" y="4252693"/>
              <a:chExt cx="1411881" cy="2206129"/>
            </a:xfrm>
          </p:grpSpPr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0FF76155-25B9-4ABC-B423-A5CFD0518876}"/>
                  </a:ext>
                </a:extLst>
              </p:cNvPr>
              <p:cNvGrpSpPr/>
              <p:nvPr/>
            </p:nvGrpSpPr>
            <p:grpSpPr>
              <a:xfrm>
                <a:off x="4413612" y="4252693"/>
                <a:ext cx="1101779" cy="2206129"/>
                <a:chOff x="2419481" y="3484942"/>
                <a:chExt cx="1101779" cy="2206129"/>
              </a:xfrm>
            </p:grpSpPr>
            <p:sp>
              <p:nvSpPr>
                <p:cNvPr id="65" name="片側の 2 つの角を丸めた四角形 181">
                  <a:extLst>
                    <a:ext uri="{FF2B5EF4-FFF2-40B4-BE49-F238E27FC236}">
                      <a16:creationId xmlns:a16="http://schemas.microsoft.com/office/drawing/2014/main" id="{45FE11CE-E752-4371-9B97-6FC52384FBEC}"/>
                    </a:ext>
                  </a:extLst>
                </p:cNvPr>
                <p:cNvSpPr/>
                <p:nvPr/>
              </p:nvSpPr>
              <p:spPr>
                <a:xfrm>
                  <a:off x="2451200" y="3484942"/>
                  <a:ext cx="1031478" cy="98775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27295AEF-658C-4945-A33D-92DDCC80A3DF}"/>
                    </a:ext>
                  </a:extLst>
                </p:cNvPr>
                <p:cNvSpPr/>
                <p:nvPr/>
              </p:nvSpPr>
              <p:spPr>
                <a:xfrm>
                  <a:off x="2720368" y="4339963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5E7AC9D0-3A63-4787-B619-6656E97434A1}"/>
                    </a:ext>
                  </a:extLst>
                </p:cNvPr>
                <p:cNvSpPr/>
                <p:nvPr/>
              </p:nvSpPr>
              <p:spPr>
                <a:xfrm>
                  <a:off x="2539500" y="4610243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3C01B2C1-3CE2-44C7-8EED-DCF26B6BE479}"/>
                    </a:ext>
                  </a:extLst>
                </p:cNvPr>
                <p:cNvGrpSpPr/>
                <p:nvPr/>
              </p:nvGrpSpPr>
              <p:grpSpPr>
                <a:xfrm>
                  <a:off x="2952051" y="4521603"/>
                  <a:ext cx="444728" cy="1169468"/>
                  <a:chOff x="2952051" y="4521603"/>
                  <a:chExt cx="444728" cy="1169468"/>
                </a:xfrm>
              </p:grpSpPr>
              <p:sp>
                <p:nvSpPr>
                  <p:cNvPr id="85" name="四角形: 角を丸くする 84">
                    <a:extLst>
                      <a:ext uri="{FF2B5EF4-FFF2-40B4-BE49-F238E27FC236}">
                        <a16:creationId xmlns:a16="http://schemas.microsoft.com/office/drawing/2014/main" id="{B96AA1C8-70D4-419E-B784-8EE0358CBF70}"/>
                      </a:ext>
                    </a:extLst>
                  </p:cNvPr>
                  <p:cNvSpPr/>
                  <p:nvPr/>
                </p:nvSpPr>
                <p:spPr>
                  <a:xfrm rot="19479653">
                    <a:off x="2952051" y="4521603"/>
                    <a:ext cx="45719" cy="11056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フローチャート: 論理積ゲート 85">
                    <a:extLst>
                      <a:ext uri="{FF2B5EF4-FFF2-40B4-BE49-F238E27FC236}">
                        <a16:creationId xmlns:a16="http://schemas.microsoft.com/office/drawing/2014/main" id="{59288345-03A4-41CA-A11D-55497A73857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82025" y="5376317"/>
                    <a:ext cx="314754" cy="314754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" name="フローチャート: 論理積ゲート 86">
                    <a:extLst>
                      <a:ext uri="{FF2B5EF4-FFF2-40B4-BE49-F238E27FC236}">
                        <a16:creationId xmlns:a16="http://schemas.microsoft.com/office/drawing/2014/main" id="{6D35CA90-6358-4925-A8A0-A0F2A61F8EC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07072" y="5341416"/>
                    <a:ext cx="264660" cy="314754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5AE21B1B-5022-4AD3-B6C6-EE6ECAE615A0}"/>
                      </a:ext>
                    </a:extLst>
                  </p:cNvPr>
                  <p:cNvSpPr/>
                  <p:nvPr/>
                </p:nvSpPr>
                <p:spPr>
                  <a:xfrm>
                    <a:off x="3214782" y="5530836"/>
                    <a:ext cx="62855" cy="6285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EFDAC5D8-ED3E-4D83-B213-04462FA1620E}"/>
                    </a:ext>
                  </a:extLst>
                </p:cNvPr>
                <p:cNvGrpSpPr/>
                <p:nvPr/>
              </p:nvGrpSpPr>
              <p:grpSpPr>
                <a:xfrm>
                  <a:off x="24194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FED9971D-7DC7-4456-BD04-07933190219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3" name="円/楕円 204">
                      <a:extLst>
                        <a:ext uri="{FF2B5EF4-FFF2-40B4-BE49-F238E27FC236}">
                          <a16:creationId xmlns:a16="http://schemas.microsoft.com/office/drawing/2014/main" id="{EC9C041F-FAFF-472B-A61C-308C3797F7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4" name="円/楕円 205">
                      <a:extLst>
                        <a:ext uri="{FF2B5EF4-FFF2-40B4-BE49-F238E27FC236}">
                          <a16:creationId xmlns:a16="http://schemas.microsoft.com/office/drawing/2014/main" id="{2ABC0354-435D-4248-BEDD-588C2D5862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62021091-E955-4DEE-A33B-2E0F5D3FD59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1" name="円/楕円 202">
                      <a:extLst>
                        <a:ext uri="{FF2B5EF4-FFF2-40B4-BE49-F238E27FC236}">
                          <a16:creationId xmlns:a16="http://schemas.microsoft.com/office/drawing/2014/main" id="{E47412F4-A2C0-4394-B4B3-680438AE32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2" name="円/楕円 203">
                      <a:extLst>
                        <a:ext uri="{FF2B5EF4-FFF2-40B4-BE49-F238E27FC236}">
                          <a16:creationId xmlns:a16="http://schemas.microsoft.com/office/drawing/2014/main" id="{3152B601-18F5-4732-B03F-325A8A4C06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0" name="円/楕円 201">
                    <a:extLst>
                      <a:ext uri="{FF2B5EF4-FFF2-40B4-BE49-F238E27FC236}">
                        <a16:creationId xmlns:a16="http://schemas.microsoft.com/office/drawing/2014/main" id="{323E84E5-5C5C-48AF-92DC-64AEF8629E9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0" name="円/楕円 27">
                  <a:extLst>
                    <a:ext uri="{FF2B5EF4-FFF2-40B4-BE49-F238E27FC236}">
                      <a16:creationId xmlns:a16="http://schemas.microsoft.com/office/drawing/2014/main" id="{84DC3476-CA00-471B-9C5D-C1E9F320FE6E}"/>
                    </a:ext>
                  </a:extLst>
                </p:cNvPr>
                <p:cNvSpPr/>
                <p:nvPr/>
              </p:nvSpPr>
              <p:spPr>
                <a:xfrm rot="10800000">
                  <a:off x="2853271" y="4403740"/>
                  <a:ext cx="23259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円/楕円 27">
                  <a:extLst>
                    <a:ext uri="{FF2B5EF4-FFF2-40B4-BE49-F238E27FC236}">
                      <a16:creationId xmlns:a16="http://schemas.microsoft.com/office/drawing/2014/main" id="{43626066-41F9-46AA-B3B0-420CEE1F542C}"/>
                    </a:ext>
                  </a:extLst>
                </p:cNvPr>
                <p:cNvSpPr/>
                <p:nvPr/>
              </p:nvSpPr>
              <p:spPr>
                <a:xfrm>
                  <a:off x="2657924" y="3836684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円/楕円 27">
                  <a:extLst>
                    <a:ext uri="{FF2B5EF4-FFF2-40B4-BE49-F238E27FC236}">
                      <a16:creationId xmlns:a16="http://schemas.microsoft.com/office/drawing/2014/main" id="{7C6C1A5A-5BAD-481E-B0E6-08E8C76DDF09}"/>
                    </a:ext>
                  </a:extLst>
                </p:cNvPr>
                <p:cNvSpPr/>
                <p:nvPr/>
              </p:nvSpPr>
              <p:spPr>
                <a:xfrm>
                  <a:off x="3063630" y="3836684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正方形/長方形 67">
                  <a:extLst>
                    <a:ext uri="{FF2B5EF4-FFF2-40B4-BE49-F238E27FC236}">
                      <a16:creationId xmlns:a16="http://schemas.microsoft.com/office/drawing/2014/main" id="{CA11D714-30C9-43D9-B5F7-EAE2CB9A95BE}"/>
                    </a:ext>
                  </a:extLst>
                </p:cNvPr>
                <p:cNvSpPr/>
                <p:nvPr/>
              </p:nvSpPr>
              <p:spPr>
                <a:xfrm>
                  <a:off x="2939279" y="428200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円/楕円 189">
                  <a:extLst>
                    <a:ext uri="{FF2B5EF4-FFF2-40B4-BE49-F238E27FC236}">
                      <a16:creationId xmlns:a16="http://schemas.microsoft.com/office/drawing/2014/main" id="{44CDADA7-913D-4051-A5B2-F21E600E0217}"/>
                    </a:ext>
                  </a:extLst>
                </p:cNvPr>
                <p:cNvSpPr/>
                <p:nvPr/>
              </p:nvSpPr>
              <p:spPr>
                <a:xfrm>
                  <a:off x="2608096" y="4185636"/>
                  <a:ext cx="118865" cy="64499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" name="円/楕円 190">
                  <a:extLst>
                    <a:ext uri="{FF2B5EF4-FFF2-40B4-BE49-F238E27FC236}">
                      <a16:creationId xmlns:a16="http://schemas.microsoft.com/office/drawing/2014/main" id="{288AA47F-3425-4265-A94F-2902A4552180}"/>
                    </a:ext>
                  </a:extLst>
                </p:cNvPr>
                <p:cNvSpPr/>
                <p:nvPr/>
              </p:nvSpPr>
              <p:spPr>
                <a:xfrm>
                  <a:off x="3197700" y="4185636"/>
                  <a:ext cx="118865" cy="64499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B65371A8-736C-4F46-9B9E-E1CAA64E61D6}"/>
                    </a:ext>
                  </a:extLst>
                </p:cNvPr>
                <p:cNvSpPr/>
                <p:nvPr/>
              </p:nvSpPr>
              <p:spPr>
                <a:xfrm>
                  <a:off x="2504197" y="3875443"/>
                  <a:ext cx="925219" cy="344048"/>
                </a:xfrm>
                <a:custGeom>
                  <a:avLst/>
                  <a:gdLst>
                    <a:gd name="connsiteX0" fmla="*/ 663774 w 925219"/>
                    <a:gd name="connsiteY0" fmla="*/ 28673 h 344048"/>
                    <a:gd name="connsiteX1" fmla="*/ 520423 w 925219"/>
                    <a:gd name="connsiteY1" fmla="*/ 172024 h 344048"/>
                    <a:gd name="connsiteX2" fmla="*/ 663774 w 925219"/>
                    <a:gd name="connsiteY2" fmla="*/ 315375 h 344048"/>
                    <a:gd name="connsiteX3" fmla="*/ 807125 w 925219"/>
                    <a:gd name="connsiteY3" fmla="*/ 172024 h 344048"/>
                    <a:gd name="connsiteX4" fmla="*/ 663774 w 925219"/>
                    <a:gd name="connsiteY4" fmla="*/ 28673 h 344048"/>
                    <a:gd name="connsiteX5" fmla="*/ 263724 w 925219"/>
                    <a:gd name="connsiteY5" fmla="*/ 28673 h 344048"/>
                    <a:gd name="connsiteX6" fmla="*/ 120373 w 925219"/>
                    <a:gd name="connsiteY6" fmla="*/ 172024 h 344048"/>
                    <a:gd name="connsiteX7" fmla="*/ 263724 w 925219"/>
                    <a:gd name="connsiteY7" fmla="*/ 315375 h 344048"/>
                    <a:gd name="connsiteX8" fmla="*/ 407075 w 925219"/>
                    <a:gd name="connsiteY8" fmla="*/ 172024 h 344048"/>
                    <a:gd name="connsiteX9" fmla="*/ 263724 w 925219"/>
                    <a:gd name="connsiteY9" fmla="*/ 28673 h 344048"/>
                    <a:gd name="connsiteX10" fmla="*/ 263724 w 925219"/>
                    <a:gd name="connsiteY10" fmla="*/ 0 h 344048"/>
                    <a:gd name="connsiteX11" fmla="*/ 385363 w 925219"/>
                    <a:gd name="connsiteY11" fmla="*/ 50385 h 344048"/>
                    <a:gd name="connsiteX12" fmla="*/ 400014 w 925219"/>
                    <a:gd name="connsiteY12" fmla="*/ 72115 h 344048"/>
                    <a:gd name="connsiteX13" fmla="*/ 422226 w 925219"/>
                    <a:gd name="connsiteY13" fmla="*/ 54669 h 344048"/>
                    <a:gd name="connsiteX14" fmla="*/ 463867 w 925219"/>
                    <a:gd name="connsiteY14" fmla="*/ 44622 h 344048"/>
                    <a:gd name="connsiteX15" fmla="*/ 505914 w 925219"/>
                    <a:gd name="connsiteY15" fmla="*/ 52808 h 344048"/>
                    <a:gd name="connsiteX16" fmla="*/ 529242 w 925219"/>
                    <a:gd name="connsiteY16" fmla="*/ 69507 h 344048"/>
                    <a:gd name="connsiteX17" fmla="*/ 542135 w 925219"/>
                    <a:gd name="connsiteY17" fmla="*/ 50385 h 344048"/>
                    <a:gd name="connsiteX18" fmla="*/ 663774 w 925219"/>
                    <a:gd name="connsiteY18" fmla="*/ 0 h 344048"/>
                    <a:gd name="connsiteX19" fmla="*/ 822280 w 925219"/>
                    <a:gd name="connsiteY19" fmla="*/ 105064 h 344048"/>
                    <a:gd name="connsiteX20" fmla="*/ 832803 w 925219"/>
                    <a:gd name="connsiteY20" fmla="*/ 157187 h 344048"/>
                    <a:gd name="connsiteX21" fmla="*/ 839629 w 925219"/>
                    <a:gd name="connsiteY21" fmla="*/ 154359 h 344048"/>
                    <a:gd name="connsiteX22" fmla="*/ 902359 w 925219"/>
                    <a:gd name="connsiteY22" fmla="*/ 154359 h 344048"/>
                    <a:gd name="connsiteX23" fmla="*/ 925219 w 925219"/>
                    <a:gd name="connsiteY23" fmla="*/ 177219 h 344048"/>
                    <a:gd name="connsiteX24" fmla="*/ 925218 w 925219"/>
                    <a:gd name="connsiteY24" fmla="*/ 177219 h 344048"/>
                    <a:gd name="connsiteX25" fmla="*/ 902358 w 925219"/>
                    <a:gd name="connsiteY25" fmla="*/ 200079 h 344048"/>
                    <a:gd name="connsiteX26" fmla="*/ 839629 w 925219"/>
                    <a:gd name="connsiteY26" fmla="*/ 200078 h 344048"/>
                    <a:gd name="connsiteX27" fmla="*/ 830867 w 925219"/>
                    <a:gd name="connsiteY27" fmla="*/ 196449 h 344048"/>
                    <a:gd name="connsiteX28" fmla="*/ 822280 w 925219"/>
                    <a:gd name="connsiteY28" fmla="*/ 238984 h 344048"/>
                    <a:gd name="connsiteX29" fmla="*/ 663774 w 925219"/>
                    <a:gd name="connsiteY29" fmla="*/ 344048 h 344048"/>
                    <a:gd name="connsiteX30" fmla="*/ 491750 w 925219"/>
                    <a:gd name="connsiteY30" fmla="*/ 172024 h 344048"/>
                    <a:gd name="connsiteX31" fmla="*/ 505269 w 925219"/>
                    <a:gd name="connsiteY31" fmla="*/ 105065 h 344048"/>
                    <a:gd name="connsiteX32" fmla="*/ 513074 w 925219"/>
                    <a:gd name="connsiteY32" fmla="*/ 93488 h 344048"/>
                    <a:gd name="connsiteX33" fmla="*/ 494207 w 925219"/>
                    <a:gd name="connsiteY33" fmla="*/ 79982 h 344048"/>
                    <a:gd name="connsiteX34" fmla="*/ 464526 w 925219"/>
                    <a:gd name="connsiteY34" fmla="*/ 74204 h 344048"/>
                    <a:gd name="connsiteX35" fmla="*/ 435132 w 925219"/>
                    <a:gd name="connsiteY35" fmla="*/ 81296 h 344048"/>
                    <a:gd name="connsiteX36" fmla="*/ 416219 w 925219"/>
                    <a:gd name="connsiteY36" fmla="*/ 96150 h 344048"/>
                    <a:gd name="connsiteX37" fmla="*/ 422230 w 925219"/>
                    <a:gd name="connsiteY37" fmla="*/ 105065 h 344048"/>
                    <a:gd name="connsiteX38" fmla="*/ 435748 w 925219"/>
                    <a:gd name="connsiteY38" fmla="*/ 172024 h 344048"/>
                    <a:gd name="connsiteX39" fmla="*/ 263724 w 925219"/>
                    <a:gd name="connsiteY39" fmla="*/ 344048 h 344048"/>
                    <a:gd name="connsiteX40" fmla="*/ 105218 w 925219"/>
                    <a:gd name="connsiteY40" fmla="*/ 238984 h 344048"/>
                    <a:gd name="connsiteX41" fmla="*/ 96455 w 925219"/>
                    <a:gd name="connsiteY41" fmla="*/ 195578 h 344048"/>
                    <a:gd name="connsiteX42" fmla="*/ 85589 w 925219"/>
                    <a:gd name="connsiteY42" fmla="*/ 200079 h 344048"/>
                    <a:gd name="connsiteX43" fmla="*/ 22860 w 925219"/>
                    <a:gd name="connsiteY43" fmla="*/ 200078 h 344048"/>
                    <a:gd name="connsiteX44" fmla="*/ 6695 w 925219"/>
                    <a:gd name="connsiteY44" fmla="*/ 193382 h 344048"/>
                    <a:gd name="connsiteX45" fmla="*/ 0 w 925219"/>
                    <a:gd name="connsiteY45" fmla="*/ 177219 h 344048"/>
                    <a:gd name="connsiteX46" fmla="*/ 6695 w 925219"/>
                    <a:gd name="connsiteY46" fmla="*/ 161055 h 344048"/>
                    <a:gd name="connsiteX47" fmla="*/ 22860 w 925219"/>
                    <a:gd name="connsiteY47" fmla="*/ 154359 h 344048"/>
                    <a:gd name="connsiteX48" fmla="*/ 85590 w 925219"/>
                    <a:gd name="connsiteY48" fmla="*/ 154359 h 344048"/>
                    <a:gd name="connsiteX49" fmla="*/ 94519 w 925219"/>
                    <a:gd name="connsiteY49" fmla="*/ 158058 h 344048"/>
                    <a:gd name="connsiteX50" fmla="*/ 105218 w 925219"/>
                    <a:gd name="connsiteY50" fmla="*/ 105064 h 344048"/>
                    <a:gd name="connsiteX51" fmla="*/ 263724 w 925219"/>
                    <a:gd name="connsiteY51" fmla="*/ 0 h 34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25219" h="344048">
                      <a:moveTo>
                        <a:pt x="663774" y="28673"/>
                      </a:moveTo>
                      <a:cubicBezTo>
                        <a:pt x="584603" y="28673"/>
                        <a:pt x="520423" y="92853"/>
                        <a:pt x="520423" y="172024"/>
                      </a:cubicBezTo>
                      <a:cubicBezTo>
                        <a:pt x="520423" y="251195"/>
                        <a:pt x="584603" y="315375"/>
                        <a:pt x="663774" y="315375"/>
                      </a:cubicBezTo>
                      <a:cubicBezTo>
                        <a:pt x="742945" y="315375"/>
                        <a:pt x="807125" y="251195"/>
                        <a:pt x="807125" y="172024"/>
                      </a:cubicBezTo>
                      <a:cubicBezTo>
                        <a:pt x="807125" y="92853"/>
                        <a:pt x="742945" y="28673"/>
                        <a:pt x="663774" y="28673"/>
                      </a:cubicBezTo>
                      <a:close/>
                      <a:moveTo>
                        <a:pt x="263724" y="28673"/>
                      </a:moveTo>
                      <a:cubicBezTo>
                        <a:pt x="184553" y="28673"/>
                        <a:pt x="120373" y="92853"/>
                        <a:pt x="120373" y="172024"/>
                      </a:cubicBezTo>
                      <a:cubicBezTo>
                        <a:pt x="120373" y="251195"/>
                        <a:pt x="184553" y="315375"/>
                        <a:pt x="263724" y="315375"/>
                      </a:cubicBezTo>
                      <a:cubicBezTo>
                        <a:pt x="342895" y="315375"/>
                        <a:pt x="407075" y="251195"/>
                        <a:pt x="407075" y="172024"/>
                      </a:cubicBezTo>
                      <a:cubicBezTo>
                        <a:pt x="407075" y="92853"/>
                        <a:pt x="342895" y="28673"/>
                        <a:pt x="263724" y="28673"/>
                      </a:cubicBezTo>
                      <a:close/>
                      <a:moveTo>
                        <a:pt x="263724" y="0"/>
                      </a:moveTo>
                      <a:cubicBezTo>
                        <a:pt x="311227" y="0"/>
                        <a:pt x="354233" y="19254"/>
                        <a:pt x="385363" y="50385"/>
                      </a:cubicBezTo>
                      <a:lnTo>
                        <a:pt x="400014" y="72115"/>
                      </a:lnTo>
                      <a:lnTo>
                        <a:pt x="422226" y="54669"/>
                      </a:lnTo>
                      <a:cubicBezTo>
                        <a:pt x="435079" y="48441"/>
                        <a:pt x="449257" y="44947"/>
                        <a:pt x="463867" y="44622"/>
                      </a:cubicBezTo>
                      <a:cubicBezTo>
                        <a:pt x="478477" y="44297"/>
                        <a:pt x="492797" y="47157"/>
                        <a:pt x="505914" y="52808"/>
                      </a:cubicBezTo>
                      <a:lnTo>
                        <a:pt x="529242" y="69507"/>
                      </a:lnTo>
                      <a:lnTo>
                        <a:pt x="542135" y="50385"/>
                      </a:lnTo>
                      <a:cubicBezTo>
                        <a:pt x="573265" y="19254"/>
                        <a:pt x="616271" y="0"/>
                        <a:pt x="663774" y="0"/>
                      </a:cubicBezTo>
                      <a:cubicBezTo>
                        <a:pt x="735028" y="0"/>
                        <a:pt x="796165" y="43323"/>
                        <a:pt x="822280" y="105064"/>
                      </a:cubicBezTo>
                      <a:lnTo>
                        <a:pt x="832803" y="157187"/>
                      </a:lnTo>
                      <a:lnTo>
                        <a:pt x="839629" y="154359"/>
                      </a:lnTo>
                      <a:lnTo>
                        <a:pt x="902359" y="154359"/>
                      </a:lnTo>
                      <a:cubicBezTo>
                        <a:pt x="914984" y="154359"/>
                        <a:pt x="925219" y="164594"/>
                        <a:pt x="925219" y="177219"/>
                      </a:cubicBezTo>
                      <a:lnTo>
                        <a:pt x="925218" y="177219"/>
                      </a:lnTo>
                      <a:cubicBezTo>
                        <a:pt x="925218" y="189844"/>
                        <a:pt x="914983" y="200079"/>
                        <a:pt x="902358" y="200079"/>
                      </a:cubicBezTo>
                      <a:lnTo>
                        <a:pt x="839629" y="200078"/>
                      </a:lnTo>
                      <a:lnTo>
                        <a:pt x="830867" y="196449"/>
                      </a:lnTo>
                      <a:lnTo>
                        <a:pt x="822280" y="238984"/>
                      </a:lnTo>
                      <a:cubicBezTo>
                        <a:pt x="796165" y="300726"/>
                        <a:pt x="735028" y="344048"/>
                        <a:pt x="663774" y="344048"/>
                      </a:cubicBezTo>
                      <a:cubicBezTo>
                        <a:pt x="568768" y="344048"/>
                        <a:pt x="491750" y="267030"/>
                        <a:pt x="491750" y="172024"/>
                      </a:cubicBezTo>
                      <a:cubicBezTo>
                        <a:pt x="491750" y="148273"/>
                        <a:pt x="496564" y="125645"/>
                        <a:pt x="505269" y="105065"/>
                      </a:cubicBezTo>
                      <a:lnTo>
                        <a:pt x="513074" y="93488"/>
                      </a:lnTo>
                      <a:lnTo>
                        <a:pt x="494207" y="79982"/>
                      </a:lnTo>
                      <a:cubicBezTo>
                        <a:pt x="484947" y="75993"/>
                        <a:pt x="474839" y="73975"/>
                        <a:pt x="464526" y="74204"/>
                      </a:cubicBezTo>
                      <a:cubicBezTo>
                        <a:pt x="454213" y="74434"/>
                        <a:pt x="444204" y="76900"/>
                        <a:pt x="435132" y="81296"/>
                      </a:cubicBezTo>
                      <a:lnTo>
                        <a:pt x="416219" y="96150"/>
                      </a:lnTo>
                      <a:lnTo>
                        <a:pt x="422230" y="105065"/>
                      </a:lnTo>
                      <a:cubicBezTo>
                        <a:pt x="430935" y="125645"/>
                        <a:pt x="435748" y="148273"/>
                        <a:pt x="435748" y="172024"/>
                      </a:cubicBezTo>
                      <a:cubicBezTo>
                        <a:pt x="435748" y="267030"/>
                        <a:pt x="358730" y="344048"/>
                        <a:pt x="263724" y="344048"/>
                      </a:cubicBezTo>
                      <a:cubicBezTo>
                        <a:pt x="192469" y="344048"/>
                        <a:pt x="131333" y="300726"/>
                        <a:pt x="105218" y="238984"/>
                      </a:cubicBezTo>
                      <a:lnTo>
                        <a:pt x="96455" y="195578"/>
                      </a:lnTo>
                      <a:lnTo>
                        <a:pt x="85589" y="200079"/>
                      </a:lnTo>
                      <a:lnTo>
                        <a:pt x="22860" y="200078"/>
                      </a:lnTo>
                      <a:cubicBezTo>
                        <a:pt x="16547" y="200078"/>
                        <a:pt x="10832" y="197519"/>
                        <a:pt x="6695" y="193382"/>
                      </a:cubicBezTo>
                      <a:lnTo>
                        <a:pt x="0" y="177219"/>
                      </a:lnTo>
                      <a:lnTo>
                        <a:pt x="6695" y="161055"/>
                      </a:lnTo>
                      <a:cubicBezTo>
                        <a:pt x="10832" y="156918"/>
                        <a:pt x="16547" y="154359"/>
                        <a:pt x="22860" y="154359"/>
                      </a:cubicBezTo>
                      <a:lnTo>
                        <a:pt x="85590" y="154359"/>
                      </a:lnTo>
                      <a:lnTo>
                        <a:pt x="94519" y="158058"/>
                      </a:lnTo>
                      <a:lnTo>
                        <a:pt x="105218" y="105064"/>
                      </a:lnTo>
                      <a:cubicBezTo>
                        <a:pt x="131333" y="43323"/>
                        <a:pt x="192469" y="0"/>
                        <a:pt x="26372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四角形: 角を丸くする 76">
                  <a:extLst>
                    <a:ext uri="{FF2B5EF4-FFF2-40B4-BE49-F238E27FC236}">
                      <a16:creationId xmlns:a16="http://schemas.microsoft.com/office/drawing/2014/main" id="{C316E9C3-3F02-4DB0-902A-0A733D5EA2D7}"/>
                    </a:ext>
                  </a:extLst>
                </p:cNvPr>
                <p:cNvSpPr/>
                <p:nvPr/>
              </p:nvSpPr>
              <p:spPr>
                <a:xfrm rot="19800000">
                  <a:off x="3370215" y="3886266"/>
                  <a:ext cx="151045" cy="6754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9" name="楕円 22">
                <a:extLst>
                  <a:ext uri="{FF2B5EF4-FFF2-40B4-BE49-F238E27FC236}">
                    <a16:creationId xmlns:a16="http://schemas.microsoft.com/office/drawing/2014/main" id="{7159616C-803E-40B1-B7E9-52248F6DFCC9}"/>
                  </a:ext>
                </a:extLst>
              </p:cNvPr>
              <p:cNvSpPr/>
              <p:nvPr/>
            </p:nvSpPr>
            <p:spPr>
              <a:xfrm>
                <a:off x="4951809" y="43948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22">
                <a:extLst>
                  <a:ext uri="{FF2B5EF4-FFF2-40B4-BE49-F238E27FC236}">
                    <a16:creationId xmlns:a16="http://schemas.microsoft.com/office/drawing/2014/main" id="{1D742536-A277-4A53-8AD3-64B19A66B742}"/>
                  </a:ext>
                </a:extLst>
              </p:cNvPr>
              <p:cNvSpPr/>
              <p:nvPr/>
            </p:nvSpPr>
            <p:spPr>
              <a:xfrm>
                <a:off x="5236480" y="45501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F16E65DA-CE42-4D68-80DC-5E1B398AC96A}"/>
                  </a:ext>
                </a:extLst>
              </p:cNvPr>
              <p:cNvGrpSpPr/>
              <p:nvPr/>
            </p:nvGrpSpPr>
            <p:grpSpPr>
              <a:xfrm>
                <a:off x="4991870" y="5126231"/>
                <a:ext cx="668094" cy="1195887"/>
                <a:chOff x="3419729" y="2227803"/>
                <a:chExt cx="744465" cy="1332591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E83A9F38-724D-4935-AA51-FEEAD1275699}"/>
                    </a:ext>
                  </a:extLst>
                </p:cNvPr>
                <p:cNvSpPr/>
                <p:nvPr/>
              </p:nvSpPr>
              <p:spPr>
                <a:xfrm rot="7934737">
                  <a:off x="348891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B49230D9-0BFB-4CF1-A074-B7D9115D886C}"/>
                    </a:ext>
                  </a:extLst>
                </p:cNvPr>
                <p:cNvSpPr/>
                <p:nvPr/>
              </p:nvSpPr>
              <p:spPr>
                <a:xfrm rot="20700000">
                  <a:off x="3742101" y="2227803"/>
                  <a:ext cx="422093" cy="1332591"/>
                </a:xfrm>
                <a:custGeom>
                  <a:avLst/>
                  <a:gdLst>
                    <a:gd name="connsiteX0" fmla="*/ 215049 w 422093"/>
                    <a:gd name="connsiteY0" fmla="*/ 4688 h 1332591"/>
                    <a:gd name="connsiteX1" fmla="*/ 245873 w 422093"/>
                    <a:gd name="connsiteY1" fmla="*/ 49660 h 1332591"/>
                    <a:gd name="connsiteX2" fmla="*/ 234037 w 422093"/>
                    <a:gd name="connsiteY2" fmla="*/ 188581 h 1332591"/>
                    <a:gd name="connsiteX3" fmla="*/ 246598 w 422093"/>
                    <a:gd name="connsiteY3" fmla="*/ 191781 h 1332591"/>
                    <a:gd name="connsiteX4" fmla="*/ 264708 w 422093"/>
                    <a:gd name="connsiteY4" fmla="*/ 99173 h 1332591"/>
                    <a:gd name="connsiteX5" fmla="*/ 306217 w 422093"/>
                    <a:gd name="connsiteY5" fmla="*/ 67731 h 1332591"/>
                    <a:gd name="connsiteX6" fmla="*/ 331910 w 422093"/>
                    <a:gd name="connsiteY6" fmla="*/ 117163 h 1332591"/>
                    <a:gd name="connsiteX7" fmla="*/ 307507 w 422093"/>
                    <a:gd name="connsiteY7" fmla="*/ 241947 h 1332591"/>
                    <a:gd name="connsiteX8" fmla="*/ 305478 w 422093"/>
                    <a:gd name="connsiteY8" fmla="*/ 307963 h 1332591"/>
                    <a:gd name="connsiteX9" fmla="*/ 309895 w 422093"/>
                    <a:gd name="connsiteY9" fmla="*/ 304180 h 1332591"/>
                    <a:gd name="connsiteX10" fmla="*/ 341221 w 422093"/>
                    <a:gd name="connsiteY10" fmla="*/ 240478 h 1332591"/>
                    <a:gd name="connsiteX11" fmla="*/ 400820 w 422093"/>
                    <a:gd name="connsiteY11" fmla="*/ 221409 h 1332591"/>
                    <a:gd name="connsiteX12" fmla="*/ 415982 w 422093"/>
                    <a:gd name="connsiteY12" fmla="*/ 292704 h 1332591"/>
                    <a:gd name="connsiteX13" fmla="*/ 382965 w 422093"/>
                    <a:gd name="connsiteY13" fmla="*/ 359844 h 1332591"/>
                    <a:gd name="connsiteX14" fmla="*/ 371378 w 422093"/>
                    <a:gd name="connsiteY14" fmla="*/ 375379 h 1332591"/>
                    <a:gd name="connsiteX15" fmla="*/ 356044 w 422093"/>
                    <a:gd name="connsiteY15" fmla="*/ 395172 h 1332591"/>
                    <a:gd name="connsiteX16" fmla="*/ 279810 w 422093"/>
                    <a:gd name="connsiteY16" fmla="*/ 493266 h 1332591"/>
                    <a:gd name="connsiteX17" fmla="*/ 276407 w 422093"/>
                    <a:gd name="connsiteY17" fmla="*/ 496181 h 1332591"/>
                    <a:gd name="connsiteX18" fmla="*/ 263070 w 422093"/>
                    <a:gd name="connsiteY18" fmla="*/ 521303 h 1332591"/>
                    <a:gd name="connsiteX19" fmla="*/ 224518 w 422093"/>
                    <a:gd name="connsiteY19" fmla="*/ 554830 h 1332591"/>
                    <a:gd name="connsiteX20" fmla="*/ 273061 w 422093"/>
                    <a:gd name="connsiteY20" fmla="*/ 1199241 h 1332591"/>
                    <a:gd name="connsiteX21" fmla="*/ 154810 w 422093"/>
                    <a:gd name="connsiteY21" fmla="*/ 1332591 h 1332591"/>
                    <a:gd name="connsiteX22" fmla="*/ 36559 w 422093"/>
                    <a:gd name="connsiteY22" fmla="*/ 1199241 h 1332591"/>
                    <a:gd name="connsiteX23" fmla="*/ 85648 w 422093"/>
                    <a:gd name="connsiteY23" fmla="*/ 552016 h 1332591"/>
                    <a:gd name="connsiteX24" fmla="*/ 82930 w 422093"/>
                    <a:gd name="connsiteY24" fmla="*/ 551160 h 1332591"/>
                    <a:gd name="connsiteX25" fmla="*/ 14045 w 422093"/>
                    <a:gd name="connsiteY25" fmla="*/ 394638 h 1332591"/>
                    <a:gd name="connsiteX26" fmla="*/ 19250 w 422093"/>
                    <a:gd name="connsiteY26" fmla="*/ 238713 h 1332591"/>
                    <a:gd name="connsiteX27" fmla="*/ 609 w 422093"/>
                    <a:gd name="connsiteY27" fmla="*/ 130085 h 1332591"/>
                    <a:gd name="connsiteX28" fmla="*/ 23569 w 422093"/>
                    <a:gd name="connsiteY28" fmla="*/ 87952 h 1332591"/>
                    <a:gd name="connsiteX29" fmla="*/ 58399 w 422093"/>
                    <a:gd name="connsiteY29" fmla="*/ 114991 h 1332591"/>
                    <a:gd name="connsiteX30" fmla="*/ 71274 w 422093"/>
                    <a:gd name="connsiteY30" fmla="*/ 190027 h 1332591"/>
                    <a:gd name="connsiteX31" fmla="*/ 83244 w 422093"/>
                    <a:gd name="connsiteY31" fmla="*/ 185820 h 1332591"/>
                    <a:gd name="connsiteX32" fmla="*/ 85268 w 422093"/>
                    <a:gd name="connsiteY32" fmla="*/ 185487 h 1332591"/>
                    <a:gd name="connsiteX33" fmla="*/ 79290 w 422093"/>
                    <a:gd name="connsiteY33" fmla="*/ 44031 h 1332591"/>
                    <a:gd name="connsiteX34" fmla="*/ 112017 w 422093"/>
                    <a:gd name="connsiteY34" fmla="*/ 83 h 1332591"/>
                    <a:gd name="connsiteX35" fmla="*/ 148239 w 422093"/>
                    <a:gd name="connsiteY35" fmla="*/ 38823 h 1332591"/>
                    <a:gd name="connsiteX36" fmla="*/ 154170 w 422093"/>
                    <a:gd name="connsiteY36" fmla="*/ 179153 h 1332591"/>
                    <a:gd name="connsiteX37" fmla="*/ 165562 w 422093"/>
                    <a:gd name="connsiteY37" fmla="*/ 178765 h 1332591"/>
                    <a:gd name="connsiteX38" fmla="*/ 177194 w 422093"/>
                    <a:gd name="connsiteY38" fmla="*/ 42234 h 1332591"/>
                    <a:gd name="connsiteX39" fmla="*/ 215049 w 422093"/>
                    <a:gd name="connsiteY39" fmla="*/ 4688 h 133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2093" h="1332591">
                      <a:moveTo>
                        <a:pt x="215049" y="4688"/>
                      </a:moveTo>
                      <a:cubicBezTo>
                        <a:pt x="234014" y="6739"/>
                        <a:pt x="247815" y="26873"/>
                        <a:pt x="245873" y="49660"/>
                      </a:cubicBezTo>
                      <a:lnTo>
                        <a:pt x="234037" y="188581"/>
                      </a:lnTo>
                      <a:lnTo>
                        <a:pt x="246598" y="191781"/>
                      </a:lnTo>
                      <a:lnTo>
                        <a:pt x="264708" y="99173"/>
                      </a:lnTo>
                      <a:cubicBezTo>
                        <a:pt x="269075" y="76840"/>
                        <a:pt x="287660" y="62763"/>
                        <a:pt x="306217" y="67731"/>
                      </a:cubicBezTo>
                      <a:cubicBezTo>
                        <a:pt x="324774" y="72698"/>
                        <a:pt x="336278" y="94830"/>
                        <a:pt x="331910" y="117163"/>
                      </a:cubicBezTo>
                      <a:lnTo>
                        <a:pt x="307507" y="241947"/>
                      </a:lnTo>
                      <a:cubicBezTo>
                        <a:pt x="306831" y="263952"/>
                        <a:pt x="306154" y="285958"/>
                        <a:pt x="305478" y="307963"/>
                      </a:cubicBezTo>
                      <a:lnTo>
                        <a:pt x="309895" y="304180"/>
                      </a:lnTo>
                      <a:lnTo>
                        <a:pt x="341221" y="240478"/>
                      </a:lnTo>
                      <a:cubicBezTo>
                        <a:pt x="353492" y="215525"/>
                        <a:pt x="380176" y="206987"/>
                        <a:pt x="400820" y="221409"/>
                      </a:cubicBezTo>
                      <a:cubicBezTo>
                        <a:pt x="421465" y="235831"/>
                        <a:pt x="428253" y="267750"/>
                        <a:pt x="415982" y="292704"/>
                      </a:cubicBezTo>
                      <a:lnTo>
                        <a:pt x="382965" y="359844"/>
                      </a:lnTo>
                      <a:cubicBezTo>
                        <a:pt x="379897" y="366082"/>
                        <a:pt x="375928" y="371295"/>
                        <a:pt x="371378" y="375379"/>
                      </a:cubicBezTo>
                      <a:lnTo>
                        <a:pt x="356044" y="395172"/>
                      </a:lnTo>
                      <a:lnTo>
                        <a:pt x="279810" y="493266"/>
                      </a:lnTo>
                      <a:lnTo>
                        <a:pt x="276407" y="496181"/>
                      </a:lnTo>
                      <a:lnTo>
                        <a:pt x="263070" y="521303"/>
                      </a:lnTo>
                      <a:lnTo>
                        <a:pt x="224518" y="554830"/>
                      </a:lnTo>
                      <a:lnTo>
                        <a:pt x="273061" y="1199241"/>
                      </a:lnTo>
                      <a:cubicBezTo>
                        <a:pt x="273061" y="1272888"/>
                        <a:pt x="220118" y="1332591"/>
                        <a:pt x="154810" y="1332591"/>
                      </a:cubicBezTo>
                      <a:cubicBezTo>
                        <a:pt x="89502" y="1332591"/>
                        <a:pt x="36559" y="1272888"/>
                        <a:pt x="36559" y="1199241"/>
                      </a:cubicBezTo>
                      <a:lnTo>
                        <a:pt x="85648" y="552016"/>
                      </a:lnTo>
                      <a:lnTo>
                        <a:pt x="82930" y="551160"/>
                      </a:lnTo>
                      <a:cubicBezTo>
                        <a:pt x="40274" y="524327"/>
                        <a:pt x="11733" y="463890"/>
                        <a:pt x="14045" y="394638"/>
                      </a:cubicBezTo>
                      <a:lnTo>
                        <a:pt x="19250" y="238713"/>
                      </a:lnTo>
                      <a:lnTo>
                        <a:pt x="609" y="130085"/>
                      </a:lnTo>
                      <a:cubicBezTo>
                        <a:pt x="-2669" y="110983"/>
                        <a:pt x="7611" y="92120"/>
                        <a:pt x="23569" y="87952"/>
                      </a:cubicBezTo>
                      <a:cubicBezTo>
                        <a:pt x="39527" y="83784"/>
                        <a:pt x="55121" y="95890"/>
                        <a:pt x="58399" y="114991"/>
                      </a:cubicBezTo>
                      <a:lnTo>
                        <a:pt x="71274" y="190027"/>
                      </a:lnTo>
                      <a:lnTo>
                        <a:pt x="83244" y="185820"/>
                      </a:lnTo>
                      <a:lnTo>
                        <a:pt x="85268" y="185487"/>
                      </a:lnTo>
                      <a:lnTo>
                        <a:pt x="79290" y="44031"/>
                      </a:lnTo>
                      <a:cubicBezTo>
                        <a:pt x="78325" y="21197"/>
                        <a:pt x="92978" y="1521"/>
                        <a:pt x="112017" y="83"/>
                      </a:cubicBezTo>
                      <a:cubicBezTo>
                        <a:pt x="131057" y="-1355"/>
                        <a:pt x="147275" y="15989"/>
                        <a:pt x="148239" y="38823"/>
                      </a:cubicBezTo>
                      <a:lnTo>
                        <a:pt x="154170" y="179153"/>
                      </a:lnTo>
                      <a:lnTo>
                        <a:pt x="165562" y="178765"/>
                      </a:lnTo>
                      <a:lnTo>
                        <a:pt x="177194" y="42234"/>
                      </a:lnTo>
                      <a:cubicBezTo>
                        <a:pt x="179135" y="19447"/>
                        <a:pt x="196084" y="2637"/>
                        <a:pt x="215049" y="46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34490BF3-B47F-4ED2-B32F-0BA4E2F80F81}"/>
                    </a:ext>
                  </a:extLst>
                </p:cNvPr>
                <p:cNvSpPr/>
                <p:nvPr/>
              </p:nvSpPr>
              <p:spPr>
                <a:xfrm>
                  <a:off x="356996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17D8ACF8-4A3B-4C9F-A29E-28F0D1C201AA}"/>
                  </a:ext>
                </a:extLst>
              </p:cNvPr>
              <p:cNvGrpSpPr/>
              <p:nvPr/>
            </p:nvGrpSpPr>
            <p:grpSpPr>
              <a:xfrm flipH="1">
                <a:off x="4248083" y="5126231"/>
                <a:ext cx="668094" cy="1195887"/>
                <a:chOff x="3419729" y="2227803"/>
                <a:chExt cx="744465" cy="1332591"/>
              </a:xfrm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5C54956F-CF91-4647-ABE8-D50CAA282C83}"/>
                    </a:ext>
                  </a:extLst>
                </p:cNvPr>
                <p:cNvSpPr/>
                <p:nvPr/>
              </p:nvSpPr>
              <p:spPr>
                <a:xfrm rot="7934737">
                  <a:off x="348891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01B290D4-C130-4756-B1EE-98C83D5CBFB1}"/>
                    </a:ext>
                  </a:extLst>
                </p:cNvPr>
                <p:cNvSpPr/>
                <p:nvPr/>
              </p:nvSpPr>
              <p:spPr>
                <a:xfrm rot="20700000">
                  <a:off x="3742101" y="2227803"/>
                  <a:ext cx="422093" cy="1332591"/>
                </a:xfrm>
                <a:custGeom>
                  <a:avLst/>
                  <a:gdLst>
                    <a:gd name="connsiteX0" fmla="*/ 215049 w 422093"/>
                    <a:gd name="connsiteY0" fmla="*/ 4688 h 1332591"/>
                    <a:gd name="connsiteX1" fmla="*/ 245873 w 422093"/>
                    <a:gd name="connsiteY1" fmla="*/ 49660 h 1332591"/>
                    <a:gd name="connsiteX2" fmla="*/ 234037 w 422093"/>
                    <a:gd name="connsiteY2" fmla="*/ 188581 h 1332591"/>
                    <a:gd name="connsiteX3" fmla="*/ 246598 w 422093"/>
                    <a:gd name="connsiteY3" fmla="*/ 191781 h 1332591"/>
                    <a:gd name="connsiteX4" fmla="*/ 264708 w 422093"/>
                    <a:gd name="connsiteY4" fmla="*/ 99173 h 1332591"/>
                    <a:gd name="connsiteX5" fmla="*/ 306217 w 422093"/>
                    <a:gd name="connsiteY5" fmla="*/ 67731 h 1332591"/>
                    <a:gd name="connsiteX6" fmla="*/ 331910 w 422093"/>
                    <a:gd name="connsiteY6" fmla="*/ 117163 h 1332591"/>
                    <a:gd name="connsiteX7" fmla="*/ 307507 w 422093"/>
                    <a:gd name="connsiteY7" fmla="*/ 241947 h 1332591"/>
                    <a:gd name="connsiteX8" fmla="*/ 305478 w 422093"/>
                    <a:gd name="connsiteY8" fmla="*/ 307963 h 1332591"/>
                    <a:gd name="connsiteX9" fmla="*/ 309895 w 422093"/>
                    <a:gd name="connsiteY9" fmla="*/ 304180 h 1332591"/>
                    <a:gd name="connsiteX10" fmla="*/ 341221 w 422093"/>
                    <a:gd name="connsiteY10" fmla="*/ 240478 h 1332591"/>
                    <a:gd name="connsiteX11" fmla="*/ 400820 w 422093"/>
                    <a:gd name="connsiteY11" fmla="*/ 221409 h 1332591"/>
                    <a:gd name="connsiteX12" fmla="*/ 415982 w 422093"/>
                    <a:gd name="connsiteY12" fmla="*/ 292704 h 1332591"/>
                    <a:gd name="connsiteX13" fmla="*/ 382965 w 422093"/>
                    <a:gd name="connsiteY13" fmla="*/ 359844 h 1332591"/>
                    <a:gd name="connsiteX14" fmla="*/ 371378 w 422093"/>
                    <a:gd name="connsiteY14" fmla="*/ 375379 h 1332591"/>
                    <a:gd name="connsiteX15" fmla="*/ 356044 w 422093"/>
                    <a:gd name="connsiteY15" fmla="*/ 395172 h 1332591"/>
                    <a:gd name="connsiteX16" fmla="*/ 279810 w 422093"/>
                    <a:gd name="connsiteY16" fmla="*/ 493266 h 1332591"/>
                    <a:gd name="connsiteX17" fmla="*/ 276407 w 422093"/>
                    <a:gd name="connsiteY17" fmla="*/ 496181 h 1332591"/>
                    <a:gd name="connsiteX18" fmla="*/ 263070 w 422093"/>
                    <a:gd name="connsiteY18" fmla="*/ 521303 h 1332591"/>
                    <a:gd name="connsiteX19" fmla="*/ 224518 w 422093"/>
                    <a:gd name="connsiteY19" fmla="*/ 554830 h 1332591"/>
                    <a:gd name="connsiteX20" fmla="*/ 273061 w 422093"/>
                    <a:gd name="connsiteY20" fmla="*/ 1199241 h 1332591"/>
                    <a:gd name="connsiteX21" fmla="*/ 154810 w 422093"/>
                    <a:gd name="connsiteY21" fmla="*/ 1332591 h 1332591"/>
                    <a:gd name="connsiteX22" fmla="*/ 36559 w 422093"/>
                    <a:gd name="connsiteY22" fmla="*/ 1199241 h 1332591"/>
                    <a:gd name="connsiteX23" fmla="*/ 85648 w 422093"/>
                    <a:gd name="connsiteY23" fmla="*/ 552016 h 1332591"/>
                    <a:gd name="connsiteX24" fmla="*/ 82930 w 422093"/>
                    <a:gd name="connsiteY24" fmla="*/ 551160 h 1332591"/>
                    <a:gd name="connsiteX25" fmla="*/ 14045 w 422093"/>
                    <a:gd name="connsiteY25" fmla="*/ 394638 h 1332591"/>
                    <a:gd name="connsiteX26" fmla="*/ 19250 w 422093"/>
                    <a:gd name="connsiteY26" fmla="*/ 238713 h 1332591"/>
                    <a:gd name="connsiteX27" fmla="*/ 609 w 422093"/>
                    <a:gd name="connsiteY27" fmla="*/ 130085 h 1332591"/>
                    <a:gd name="connsiteX28" fmla="*/ 23569 w 422093"/>
                    <a:gd name="connsiteY28" fmla="*/ 87952 h 1332591"/>
                    <a:gd name="connsiteX29" fmla="*/ 58399 w 422093"/>
                    <a:gd name="connsiteY29" fmla="*/ 114991 h 1332591"/>
                    <a:gd name="connsiteX30" fmla="*/ 71274 w 422093"/>
                    <a:gd name="connsiteY30" fmla="*/ 190027 h 1332591"/>
                    <a:gd name="connsiteX31" fmla="*/ 83244 w 422093"/>
                    <a:gd name="connsiteY31" fmla="*/ 185820 h 1332591"/>
                    <a:gd name="connsiteX32" fmla="*/ 85268 w 422093"/>
                    <a:gd name="connsiteY32" fmla="*/ 185487 h 1332591"/>
                    <a:gd name="connsiteX33" fmla="*/ 79290 w 422093"/>
                    <a:gd name="connsiteY33" fmla="*/ 44031 h 1332591"/>
                    <a:gd name="connsiteX34" fmla="*/ 112017 w 422093"/>
                    <a:gd name="connsiteY34" fmla="*/ 83 h 1332591"/>
                    <a:gd name="connsiteX35" fmla="*/ 148239 w 422093"/>
                    <a:gd name="connsiteY35" fmla="*/ 38823 h 1332591"/>
                    <a:gd name="connsiteX36" fmla="*/ 154170 w 422093"/>
                    <a:gd name="connsiteY36" fmla="*/ 179153 h 1332591"/>
                    <a:gd name="connsiteX37" fmla="*/ 165562 w 422093"/>
                    <a:gd name="connsiteY37" fmla="*/ 178765 h 1332591"/>
                    <a:gd name="connsiteX38" fmla="*/ 177194 w 422093"/>
                    <a:gd name="connsiteY38" fmla="*/ 42234 h 1332591"/>
                    <a:gd name="connsiteX39" fmla="*/ 215049 w 422093"/>
                    <a:gd name="connsiteY39" fmla="*/ 4688 h 133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2093" h="1332591">
                      <a:moveTo>
                        <a:pt x="215049" y="4688"/>
                      </a:moveTo>
                      <a:cubicBezTo>
                        <a:pt x="234014" y="6739"/>
                        <a:pt x="247815" y="26873"/>
                        <a:pt x="245873" y="49660"/>
                      </a:cubicBezTo>
                      <a:lnTo>
                        <a:pt x="234037" y="188581"/>
                      </a:lnTo>
                      <a:lnTo>
                        <a:pt x="246598" y="191781"/>
                      </a:lnTo>
                      <a:lnTo>
                        <a:pt x="264708" y="99173"/>
                      </a:lnTo>
                      <a:cubicBezTo>
                        <a:pt x="269075" y="76840"/>
                        <a:pt x="287660" y="62763"/>
                        <a:pt x="306217" y="67731"/>
                      </a:cubicBezTo>
                      <a:cubicBezTo>
                        <a:pt x="324774" y="72698"/>
                        <a:pt x="336278" y="94830"/>
                        <a:pt x="331910" y="117163"/>
                      </a:cubicBezTo>
                      <a:lnTo>
                        <a:pt x="307507" y="241947"/>
                      </a:lnTo>
                      <a:cubicBezTo>
                        <a:pt x="306831" y="263952"/>
                        <a:pt x="306154" y="285958"/>
                        <a:pt x="305478" y="307963"/>
                      </a:cubicBezTo>
                      <a:lnTo>
                        <a:pt x="309895" y="304180"/>
                      </a:lnTo>
                      <a:lnTo>
                        <a:pt x="341221" y="240478"/>
                      </a:lnTo>
                      <a:cubicBezTo>
                        <a:pt x="353492" y="215525"/>
                        <a:pt x="380176" y="206987"/>
                        <a:pt x="400820" y="221409"/>
                      </a:cubicBezTo>
                      <a:cubicBezTo>
                        <a:pt x="421465" y="235831"/>
                        <a:pt x="428253" y="267750"/>
                        <a:pt x="415982" y="292704"/>
                      </a:cubicBezTo>
                      <a:lnTo>
                        <a:pt x="382965" y="359844"/>
                      </a:lnTo>
                      <a:cubicBezTo>
                        <a:pt x="379897" y="366082"/>
                        <a:pt x="375928" y="371295"/>
                        <a:pt x="371378" y="375379"/>
                      </a:cubicBezTo>
                      <a:lnTo>
                        <a:pt x="356044" y="395172"/>
                      </a:lnTo>
                      <a:lnTo>
                        <a:pt x="279810" y="493266"/>
                      </a:lnTo>
                      <a:lnTo>
                        <a:pt x="276407" y="496181"/>
                      </a:lnTo>
                      <a:lnTo>
                        <a:pt x="263070" y="521303"/>
                      </a:lnTo>
                      <a:lnTo>
                        <a:pt x="224518" y="554830"/>
                      </a:lnTo>
                      <a:lnTo>
                        <a:pt x="273061" y="1199241"/>
                      </a:lnTo>
                      <a:cubicBezTo>
                        <a:pt x="273061" y="1272888"/>
                        <a:pt x="220118" y="1332591"/>
                        <a:pt x="154810" y="1332591"/>
                      </a:cubicBezTo>
                      <a:cubicBezTo>
                        <a:pt x="89502" y="1332591"/>
                        <a:pt x="36559" y="1272888"/>
                        <a:pt x="36559" y="1199241"/>
                      </a:cubicBezTo>
                      <a:lnTo>
                        <a:pt x="85648" y="552016"/>
                      </a:lnTo>
                      <a:lnTo>
                        <a:pt x="82930" y="551160"/>
                      </a:lnTo>
                      <a:cubicBezTo>
                        <a:pt x="40274" y="524327"/>
                        <a:pt x="11733" y="463890"/>
                        <a:pt x="14045" y="394638"/>
                      </a:cubicBezTo>
                      <a:lnTo>
                        <a:pt x="19250" y="238713"/>
                      </a:lnTo>
                      <a:lnTo>
                        <a:pt x="609" y="130085"/>
                      </a:lnTo>
                      <a:cubicBezTo>
                        <a:pt x="-2669" y="110983"/>
                        <a:pt x="7611" y="92120"/>
                        <a:pt x="23569" y="87952"/>
                      </a:cubicBezTo>
                      <a:cubicBezTo>
                        <a:pt x="39527" y="83784"/>
                        <a:pt x="55121" y="95890"/>
                        <a:pt x="58399" y="114991"/>
                      </a:cubicBezTo>
                      <a:lnTo>
                        <a:pt x="71274" y="190027"/>
                      </a:lnTo>
                      <a:lnTo>
                        <a:pt x="83244" y="185820"/>
                      </a:lnTo>
                      <a:lnTo>
                        <a:pt x="85268" y="185487"/>
                      </a:lnTo>
                      <a:lnTo>
                        <a:pt x="79290" y="44031"/>
                      </a:lnTo>
                      <a:cubicBezTo>
                        <a:pt x="78325" y="21197"/>
                        <a:pt x="92978" y="1521"/>
                        <a:pt x="112017" y="83"/>
                      </a:cubicBezTo>
                      <a:cubicBezTo>
                        <a:pt x="131057" y="-1355"/>
                        <a:pt x="147275" y="15989"/>
                        <a:pt x="148239" y="38823"/>
                      </a:cubicBezTo>
                      <a:lnTo>
                        <a:pt x="154170" y="179153"/>
                      </a:lnTo>
                      <a:lnTo>
                        <a:pt x="165562" y="178765"/>
                      </a:lnTo>
                      <a:lnTo>
                        <a:pt x="177194" y="42234"/>
                      </a:lnTo>
                      <a:cubicBezTo>
                        <a:pt x="179135" y="19447"/>
                        <a:pt x="196084" y="2637"/>
                        <a:pt x="215049" y="46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23EA173F-30CC-4D97-810A-86731197691D}"/>
                    </a:ext>
                  </a:extLst>
                </p:cNvPr>
                <p:cNvSpPr/>
                <p:nvPr/>
              </p:nvSpPr>
              <p:spPr>
                <a:xfrm>
                  <a:off x="356996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130E5B5C-6A6D-47D8-8FE1-1B980AF2C9DB}"/>
                  </a:ext>
                </a:extLst>
              </p:cNvPr>
              <p:cNvSpPr/>
              <p:nvPr/>
            </p:nvSpPr>
            <p:spPr>
              <a:xfrm>
                <a:off x="5077370" y="4731667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6A208AF-6DB9-4BDB-9CB1-22F8AE229AE4}"/>
                  </a:ext>
                </a:extLst>
              </p:cNvPr>
              <p:cNvSpPr/>
              <p:nvPr/>
            </p:nvSpPr>
            <p:spPr>
              <a:xfrm>
                <a:off x="4674938" y="4731667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楕円 22">
                <a:extLst>
                  <a:ext uri="{FF2B5EF4-FFF2-40B4-BE49-F238E27FC236}">
                    <a16:creationId xmlns:a16="http://schemas.microsoft.com/office/drawing/2014/main" id="{C3652280-17F0-49A5-9059-1A474D630EF5}"/>
                  </a:ext>
                </a:extLst>
              </p:cNvPr>
              <p:cNvSpPr/>
              <p:nvPr/>
            </p:nvSpPr>
            <p:spPr>
              <a:xfrm>
                <a:off x="5205809" y="43249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22">
                <a:extLst>
                  <a:ext uri="{FF2B5EF4-FFF2-40B4-BE49-F238E27FC236}">
                    <a16:creationId xmlns:a16="http://schemas.microsoft.com/office/drawing/2014/main" id="{295A68B5-A0BA-4B05-9287-74D2A6AE7F26}"/>
                  </a:ext>
                </a:extLst>
              </p:cNvPr>
              <p:cNvSpPr/>
              <p:nvPr/>
            </p:nvSpPr>
            <p:spPr>
              <a:xfrm>
                <a:off x="4577159" y="43440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22">
                <a:extLst>
                  <a:ext uri="{FF2B5EF4-FFF2-40B4-BE49-F238E27FC236}">
                    <a16:creationId xmlns:a16="http://schemas.microsoft.com/office/drawing/2014/main" id="{EB1C98B0-A986-46C7-86B8-4EEF75C222B2}"/>
                  </a:ext>
                </a:extLst>
              </p:cNvPr>
              <p:cNvSpPr/>
              <p:nvPr/>
            </p:nvSpPr>
            <p:spPr>
              <a:xfrm>
                <a:off x="4412059" y="49917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22">
                <a:extLst>
                  <a:ext uri="{FF2B5EF4-FFF2-40B4-BE49-F238E27FC236}">
                    <a16:creationId xmlns:a16="http://schemas.microsoft.com/office/drawing/2014/main" id="{631C778E-EB85-4094-9CA5-6D589361763C}"/>
                  </a:ext>
                </a:extLst>
              </p:cNvPr>
              <p:cNvSpPr/>
              <p:nvPr/>
            </p:nvSpPr>
            <p:spPr>
              <a:xfrm>
                <a:off x="4640659" y="50869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67C6AAE6-F6A7-4A99-98FA-8846C4544503}"/>
              </a:ext>
            </a:extLst>
          </p:cNvPr>
          <p:cNvGrpSpPr/>
          <p:nvPr/>
        </p:nvGrpSpPr>
        <p:grpSpPr>
          <a:xfrm>
            <a:off x="6636345" y="3812587"/>
            <a:ext cx="2602906" cy="2602904"/>
            <a:chOff x="6636345" y="3812587"/>
            <a:chExt cx="2602906" cy="2602904"/>
          </a:xfrm>
        </p:grpSpPr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FC34D2E2-9073-4352-9459-0C8ABFB1A082}"/>
                </a:ext>
              </a:extLst>
            </p:cNvPr>
            <p:cNvSpPr/>
            <p:nvPr/>
          </p:nvSpPr>
          <p:spPr>
            <a:xfrm>
              <a:off x="6636345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E5D40701-0B01-46C0-A497-92382363E29C}"/>
                </a:ext>
              </a:extLst>
            </p:cNvPr>
            <p:cNvGrpSpPr/>
            <p:nvPr/>
          </p:nvGrpSpPr>
          <p:grpSpPr>
            <a:xfrm>
              <a:off x="7099015" y="4210692"/>
              <a:ext cx="1596249" cy="2177705"/>
              <a:chOff x="7099015" y="4210692"/>
              <a:chExt cx="1596249" cy="2177705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816B4C6F-AC14-4F43-AEED-57998A664E22}"/>
                  </a:ext>
                </a:extLst>
              </p:cNvPr>
              <p:cNvGrpSpPr/>
              <p:nvPr/>
            </p:nvGrpSpPr>
            <p:grpSpPr>
              <a:xfrm flipH="1">
                <a:off x="7205722" y="5736264"/>
                <a:ext cx="307819" cy="517493"/>
                <a:chOff x="6711031" y="5736264"/>
                <a:chExt cx="307819" cy="517493"/>
              </a:xfrm>
            </p:grpSpPr>
            <p:sp>
              <p:nvSpPr>
                <p:cNvPr id="140" name="四角形: 角を丸くする 139">
                  <a:extLst>
                    <a:ext uri="{FF2B5EF4-FFF2-40B4-BE49-F238E27FC236}">
                      <a16:creationId xmlns:a16="http://schemas.microsoft.com/office/drawing/2014/main" id="{371F2E76-BCD9-483A-9562-9B3D56AA324F}"/>
                    </a:ext>
                  </a:extLst>
                </p:cNvPr>
                <p:cNvSpPr/>
                <p:nvPr/>
              </p:nvSpPr>
              <p:spPr>
                <a:xfrm rot="20277689">
                  <a:off x="6818358" y="5784878"/>
                  <a:ext cx="200492" cy="468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769672EB-25AE-4DD3-B960-A3AF97EC1166}"/>
                    </a:ext>
                  </a:extLst>
                </p:cNvPr>
                <p:cNvGrpSpPr/>
                <p:nvPr/>
              </p:nvGrpSpPr>
              <p:grpSpPr>
                <a:xfrm>
                  <a:off x="6711031" y="5736264"/>
                  <a:ext cx="256111" cy="181092"/>
                  <a:chOff x="6711031" y="5736264"/>
                  <a:chExt cx="256111" cy="181092"/>
                </a:xfrm>
              </p:grpSpPr>
              <p:sp>
                <p:nvSpPr>
                  <p:cNvPr id="142" name="台形 141">
                    <a:extLst>
                      <a:ext uri="{FF2B5EF4-FFF2-40B4-BE49-F238E27FC236}">
                        <a16:creationId xmlns:a16="http://schemas.microsoft.com/office/drawing/2014/main" id="{69668690-54B5-4005-AF6B-B94308BC7CB0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6711031" y="5736264"/>
                    <a:ext cx="256111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台形 142">
                    <a:extLst>
                      <a:ext uri="{FF2B5EF4-FFF2-40B4-BE49-F238E27FC236}">
                        <a16:creationId xmlns:a16="http://schemas.microsoft.com/office/drawing/2014/main" id="{5A206B62-E05F-4BFB-BF9B-20CABD3F0E1F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6745256" y="5763029"/>
                    <a:ext cx="187661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BFF8E8C3-F4F6-4D56-AAC1-AF21A08B3B40}"/>
                  </a:ext>
                </a:extLst>
              </p:cNvPr>
              <p:cNvSpPr/>
              <p:nvPr/>
            </p:nvSpPr>
            <p:spPr>
              <a:xfrm rot="20277689">
                <a:off x="8405234" y="5784879"/>
                <a:ext cx="200492" cy="468879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C1DA40CB-D09F-4842-BF90-D7F992602A35}"/>
                  </a:ext>
                </a:extLst>
              </p:cNvPr>
              <p:cNvSpPr/>
              <p:nvPr/>
            </p:nvSpPr>
            <p:spPr>
              <a:xfrm>
                <a:off x="7354043" y="4252693"/>
                <a:ext cx="1083847" cy="1769638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B70A3608-607B-4971-9504-809D59121F95}"/>
                  </a:ext>
                </a:extLst>
              </p:cNvPr>
              <p:cNvGrpSpPr/>
              <p:nvPr/>
            </p:nvGrpSpPr>
            <p:grpSpPr>
              <a:xfrm>
                <a:off x="7296709" y="5216041"/>
                <a:ext cx="1261107" cy="1172356"/>
                <a:chOff x="4023051" y="4448290"/>
                <a:chExt cx="1344541" cy="1172356"/>
              </a:xfrm>
            </p:grpSpPr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B19AE405-767D-4865-9CC4-F742D4C0D2D3}"/>
                    </a:ext>
                  </a:extLst>
                </p:cNvPr>
                <p:cNvGrpSpPr/>
                <p:nvPr/>
              </p:nvGrpSpPr>
              <p:grpSpPr>
                <a:xfrm>
                  <a:off x="4023051" y="4615747"/>
                  <a:ext cx="1344541" cy="1004899"/>
                  <a:chOff x="4023051" y="4615747"/>
                  <a:chExt cx="1344541" cy="1004899"/>
                </a:xfrm>
              </p:grpSpPr>
              <p:sp>
                <p:nvSpPr>
                  <p:cNvPr id="136" name="台形 135">
                    <a:extLst>
                      <a:ext uri="{FF2B5EF4-FFF2-40B4-BE49-F238E27FC236}">
                        <a16:creationId xmlns:a16="http://schemas.microsoft.com/office/drawing/2014/main" id="{8A0E2A35-1DDF-46A9-A530-23AC5C2B56F8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5094537" y="4968513"/>
                    <a:ext cx="273055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台形 136">
                    <a:extLst>
                      <a:ext uri="{FF2B5EF4-FFF2-40B4-BE49-F238E27FC236}">
                        <a16:creationId xmlns:a16="http://schemas.microsoft.com/office/drawing/2014/main" id="{D88CE703-D689-4EFC-BDC7-88750FB04F35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5131026" y="4995278"/>
                    <a:ext cx="200076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" name="片側の 2 つの角を丸めた四角形 87">
                    <a:extLst>
                      <a:ext uri="{FF2B5EF4-FFF2-40B4-BE49-F238E27FC236}">
                        <a16:creationId xmlns:a16="http://schemas.microsoft.com/office/drawing/2014/main" id="{3C8E0F68-7F02-4B82-B46B-2D0678FEE3A2}"/>
                      </a:ext>
                    </a:extLst>
                  </p:cNvPr>
                  <p:cNvSpPr/>
                  <p:nvPr/>
                </p:nvSpPr>
                <p:spPr>
                  <a:xfrm>
                    <a:off x="4023051" y="4615747"/>
                    <a:ext cx="1291530" cy="10048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01667" h="1090593">
                        <a:moveTo>
                          <a:pt x="262489" y="0"/>
                        </a:moveTo>
                        <a:cubicBezTo>
                          <a:pt x="332983" y="0"/>
                          <a:pt x="396986" y="27788"/>
                          <a:pt x="443816" y="73349"/>
                        </a:cubicBezTo>
                        <a:cubicBezTo>
                          <a:pt x="455699" y="70294"/>
                          <a:pt x="467944" y="69667"/>
                          <a:pt x="480336" y="69667"/>
                        </a:cubicBezTo>
                        <a:lnTo>
                          <a:pt x="917554" y="69667"/>
                        </a:lnTo>
                        <a:lnTo>
                          <a:pt x="957441" y="73688"/>
                        </a:lnTo>
                        <a:cubicBezTo>
                          <a:pt x="1004334" y="27939"/>
                          <a:pt x="1068493" y="0"/>
                          <a:pt x="1139178" y="0"/>
                        </a:cubicBezTo>
                        <a:cubicBezTo>
                          <a:pt x="1284147" y="0"/>
                          <a:pt x="1401667" y="117520"/>
                          <a:pt x="1401667" y="262489"/>
                        </a:cubicBezTo>
                        <a:cubicBezTo>
                          <a:pt x="1401667" y="356694"/>
                          <a:pt x="1352042" y="439307"/>
                          <a:pt x="1277094" y="484950"/>
                        </a:cubicBezTo>
                        <a:lnTo>
                          <a:pt x="1277094" y="1090593"/>
                        </a:lnTo>
                        <a:lnTo>
                          <a:pt x="120796" y="1090593"/>
                        </a:lnTo>
                        <a:lnTo>
                          <a:pt x="120796" y="482900"/>
                        </a:lnTo>
                        <a:cubicBezTo>
                          <a:pt x="48017" y="436605"/>
                          <a:pt x="0" y="355155"/>
                          <a:pt x="0" y="262489"/>
                        </a:cubicBezTo>
                        <a:cubicBezTo>
                          <a:pt x="0" y="117520"/>
                          <a:pt x="117520" y="0"/>
                          <a:pt x="262489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" name="片側の 2 つの角を丸めた四角形 89">
                    <a:extLst>
                      <a:ext uri="{FF2B5EF4-FFF2-40B4-BE49-F238E27FC236}">
                        <a16:creationId xmlns:a16="http://schemas.microsoft.com/office/drawing/2014/main" id="{CC579F2F-CB33-4C96-8ACF-DCC13C71262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32889" y="4682284"/>
                    <a:ext cx="468377" cy="7580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701D2CA5-62E2-43BD-BF83-6C41DAB1B670}"/>
                    </a:ext>
                  </a:extLst>
                </p:cNvPr>
                <p:cNvSpPr/>
                <p:nvPr/>
              </p:nvSpPr>
              <p:spPr>
                <a:xfrm>
                  <a:off x="4432888" y="4448290"/>
                  <a:ext cx="468377" cy="406013"/>
                </a:xfrm>
                <a:custGeom>
                  <a:avLst/>
                  <a:gdLst>
                    <a:gd name="connsiteX0" fmla="*/ 151963 w 468377"/>
                    <a:gd name="connsiteY0" fmla="*/ 0 h 448629"/>
                    <a:gd name="connsiteX1" fmla="*/ 317214 w 468377"/>
                    <a:gd name="connsiteY1" fmla="*/ 0 h 448629"/>
                    <a:gd name="connsiteX2" fmla="*/ 336363 w 468377"/>
                    <a:gd name="connsiteY2" fmla="*/ 253903 h 448629"/>
                    <a:gd name="connsiteX3" fmla="*/ 468377 w 468377"/>
                    <a:gd name="connsiteY3" fmla="*/ 253903 h 448629"/>
                    <a:gd name="connsiteX4" fmla="*/ 468377 w 468377"/>
                    <a:gd name="connsiteY4" fmla="*/ 351266 h 448629"/>
                    <a:gd name="connsiteX5" fmla="*/ 371014 w 468377"/>
                    <a:gd name="connsiteY5" fmla="*/ 448629 h 448629"/>
                    <a:gd name="connsiteX6" fmla="*/ 97363 w 468377"/>
                    <a:gd name="connsiteY6" fmla="*/ 448629 h 448629"/>
                    <a:gd name="connsiteX7" fmla="*/ 0 w 468377"/>
                    <a:gd name="connsiteY7" fmla="*/ 351266 h 448629"/>
                    <a:gd name="connsiteX8" fmla="*/ 0 w 468377"/>
                    <a:gd name="connsiteY8" fmla="*/ 253903 h 448629"/>
                    <a:gd name="connsiteX9" fmla="*/ 132814 w 468377"/>
                    <a:gd name="connsiteY9" fmla="*/ 253903 h 448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8377" h="448629">
                      <a:moveTo>
                        <a:pt x="151963" y="0"/>
                      </a:moveTo>
                      <a:lnTo>
                        <a:pt x="317214" y="0"/>
                      </a:lnTo>
                      <a:lnTo>
                        <a:pt x="336363" y="253903"/>
                      </a:lnTo>
                      <a:lnTo>
                        <a:pt x="468377" y="253903"/>
                      </a:lnTo>
                      <a:lnTo>
                        <a:pt x="468377" y="351266"/>
                      </a:lnTo>
                      <a:cubicBezTo>
                        <a:pt x="468377" y="405038"/>
                        <a:pt x="424786" y="448629"/>
                        <a:pt x="371014" y="448629"/>
                      </a:cubicBezTo>
                      <a:lnTo>
                        <a:pt x="97363" y="448629"/>
                      </a:lnTo>
                      <a:cubicBezTo>
                        <a:pt x="43591" y="448629"/>
                        <a:pt x="0" y="405038"/>
                        <a:pt x="0" y="351266"/>
                      </a:cubicBezTo>
                      <a:lnTo>
                        <a:pt x="0" y="253903"/>
                      </a:lnTo>
                      <a:lnTo>
                        <a:pt x="132814" y="25390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168DD6B4-06D4-4009-9960-08DE28AB8FBD}"/>
                  </a:ext>
                </a:extLst>
              </p:cNvPr>
              <p:cNvGrpSpPr/>
              <p:nvPr/>
            </p:nvGrpSpPr>
            <p:grpSpPr>
              <a:xfrm>
                <a:off x="7349322" y="4349889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B398D9CC-ED97-48E4-B571-78E17B86671C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2" name="円/楕円 204">
                    <a:extLst>
                      <a:ext uri="{FF2B5EF4-FFF2-40B4-BE49-F238E27FC236}">
                        <a16:creationId xmlns:a16="http://schemas.microsoft.com/office/drawing/2014/main" id="{7198B89E-A8BA-4170-810C-76A6FCCD607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" name="円/楕円 205">
                    <a:extLst>
                      <a:ext uri="{FF2B5EF4-FFF2-40B4-BE49-F238E27FC236}">
                        <a16:creationId xmlns:a16="http://schemas.microsoft.com/office/drawing/2014/main" id="{7E1CD037-98D6-42CB-B753-9823A04B3ED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2D7C8F6E-4019-43D9-8D50-1F4EF1D22CF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0" name="円/楕円 202">
                    <a:extLst>
                      <a:ext uri="{FF2B5EF4-FFF2-40B4-BE49-F238E27FC236}">
                        <a16:creationId xmlns:a16="http://schemas.microsoft.com/office/drawing/2014/main" id="{0770EEDA-BAA4-4D51-A686-510718F7BD8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" name="円/楕円 203">
                    <a:extLst>
                      <a:ext uri="{FF2B5EF4-FFF2-40B4-BE49-F238E27FC236}">
                        <a16:creationId xmlns:a16="http://schemas.microsoft.com/office/drawing/2014/main" id="{F1FB464D-6874-4600-AC1F-F6EA94F4F00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9" name="円/楕円 201">
                  <a:extLst>
                    <a:ext uri="{FF2B5EF4-FFF2-40B4-BE49-F238E27FC236}">
                      <a16:creationId xmlns:a16="http://schemas.microsoft.com/office/drawing/2014/main" id="{D4E65F22-A36E-4E9E-A41A-7FC9EEDF39FF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7" name="円/楕円 27">
                <a:extLst>
                  <a:ext uri="{FF2B5EF4-FFF2-40B4-BE49-F238E27FC236}">
                    <a16:creationId xmlns:a16="http://schemas.microsoft.com/office/drawing/2014/main" id="{94E3D6D0-EA50-4601-AD7B-DD746DAE5772}"/>
                  </a:ext>
                </a:extLst>
              </p:cNvPr>
              <p:cNvSpPr/>
              <p:nvPr/>
            </p:nvSpPr>
            <p:spPr>
              <a:xfrm rot="10800000">
                <a:off x="7788297" y="5171491"/>
                <a:ext cx="22222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" name="円/楕円 27">
                <a:extLst>
                  <a:ext uri="{FF2B5EF4-FFF2-40B4-BE49-F238E27FC236}">
                    <a16:creationId xmlns:a16="http://schemas.microsoft.com/office/drawing/2014/main" id="{ACB13D31-6E46-4635-83DD-7A6440D4D3B0}"/>
                  </a:ext>
                </a:extLst>
              </p:cNvPr>
              <p:cNvSpPr/>
              <p:nvPr/>
            </p:nvSpPr>
            <p:spPr>
              <a:xfrm>
                <a:off x="7537368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" name="円/楕円 27">
                <a:extLst>
                  <a:ext uri="{FF2B5EF4-FFF2-40B4-BE49-F238E27FC236}">
                    <a16:creationId xmlns:a16="http://schemas.microsoft.com/office/drawing/2014/main" id="{48A69397-5962-4475-BD84-B76E091705BA}"/>
                  </a:ext>
                </a:extLst>
              </p:cNvPr>
              <p:cNvSpPr/>
              <p:nvPr/>
            </p:nvSpPr>
            <p:spPr>
              <a:xfrm>
                <a:off x="8024877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" name="正方形/長方形 67">
                <a:extLst>
                  <a:ext uri="{FF2B5EF4-FFF2-40B4-BE49-F238E27FC236}">
                    <a16:creationId xmlns:a16="http://schemas.microsoft.com/office/drawing/2014/main" id="{1CDC370C-8684-4192-88E6-FCB6C244243E}"/>
                  </a:ext>
                </a:extLst>
              </p:cNvPr>
              <p:cNvSpPr/>
              <p:nvPr/>
            </p:nvSpPr>
            <p:spPr>
              <a:xfrm>
                <a:off x="7869120" y="5049754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円/楕円 189">
                <a:extLst>
                  <a:ext uri="{FF2B5EF4-FFF2-40B4-BE49-F238E27FC236}">
                    <a16:creationId xmlns:a16="http://schemas.microsoft.com/office/drawing/2014/main" id="{F7311389-A99C-417D-AAD6-D4F09803B523}"/>
                  </a:ext>
                </a:extLst>
              </p:cNvPr>
              <p:cNvSpPr/>
              <p:nvPr/>
            </p:nvSpPr>
            <p:spPr>
              <a:xfrm>
                <a:off x="7537937" y="4953387"/>
                <a:ext cx="118865" cy="64499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" name="円/楕円 190">
                <a:extLst>
                  <a:ext uri="{FF2B5EF4-FFF2-40B4-BE49-F238E27FC236}">
                    <a16:creationId xmlns:a16="http://schemas.microsoft.com/office/drawing/2014/main" id="{13CEAAFB-9AFC-44A9-8B9B-DE83DEE5B4F5}"/>
                  </a:ext>
                </a:extLst>
              </p:cNvPr>
              <p:cNvSpPr/>
              <p:nvPr/>
            </p:nvSpPr>
            <p:spPr>
              <a:xfrm>
                <a:off x="8127541" y="4953387"/>
                <a:ext cx="118865" cy="64499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40DD473B-4FA4-4D55-9A99-9787DC21C84F}"/>
                  </a:ext>
                </a:extLst>
              </p:cNvPr>
              <p:cNvSpPr/>
              <p:nvPr/>
            </p:nvSpPr>
            <p:spPr>
              <a:xfrm>
                <a:off x="7488548" y="4293890"/>
                <a:ext cx="814653" cy="340882"/>
              </a:xfrm>
              <a:custGeom>
                <a:avLst/>
                <a:gdLst>
                  <a:gd name="connsiteX0" fmla="*/ 381026 w 814653"/>
                  <a:gd name="connsiteY0" fmla="*/ 412 h 312454"/>
                  <a:gd name="connsiteX1" fmla="*/ 407329 w 814653"/>
                  <a:gd name="connsiteY1" fmla="*/ 5958 h 312454"/>
                  <a:gd name="connsiteX2" fmla="*/ 433628 w 814653"/>
                  <a:gd name="connsiteY2" fmla="*/ 413 h 312454"/>
                  <a:gd name="connsiteX3" fmla="*/ 642614 w 814653"/>
                  <a:gd name="connsiteY3" fmla="*/ 58755 h 312454"/>
                  <a:gd name="connsiteX4" fmla="*/ 814653 w 814653"/>
                  <a:gd name="connsiteY4" fmla="*/ 262669 h 312454"/>
                  <a:gd name="connsiteX5" fmla="*/ 814515 w 814653"/>
                  <a:gd name="connsiteY5" fmla="*/ 287966 h 312454"/>
                  <a:gd name="connsiteX6" fmla="*/ 792677 w 814653"/>
                  <a:gd name="connsiteY6" fmla="*/ 300733 h 312454"/>
                  <a:gd name="connsiteX7" fmla="*/ 530063 w 814653"/>
                  <a:gd name="connsiteY7" fmla="*/ 253700 h 312454"/>
                  <a:gd name="connsiteX8" fmla="*/ 410854 w 814653"/>
                  <a:gd name="connsiteY8" fmla="*/ 155629 h 312454"/>
                  <a:gd name="connsiteX9" fmla="*/ 407326 w 814653"/>
                  <a:gd name="connsiteY9" fmla="*/ 150335 h 312454"/>
                  <a:gd name="connsiteX10" fmla="*/ 403800 w 814653"/>
                  <a:gd name="connsiteY10" fmla="*/ 155628 h 312454"/>
                  <a:gd name="connsiteX11" fmla="*/ 284590 w 814653"/>
                  <a:gd name="connsiteY11" fmla="*/ 253699 h 312454"/>
                  <a:gd name="connsiteX12" fmla="*/ 21976 w 814653"/>
                  <a:gd name="connsiteY12" fmla="*/ 300732 h 312454"/>
                  <a:gd name="connsiteX13" fmla="*/ 138 w 814653"/>
                  <a:gd name="connsiteY13" fmla="*/ 287965 h 312454"/>
                  <a:gd name="connsiteX14" fmla="*/ 0 w 814653"/>
                  <a:gd name="connsiteY14" fmla="*/ 262668 h 312454"/>
                  <a:gd name="connsiteX15" fmla="*/ 172039 w 814653"/>
                  <a:gd name="connsiteY15" fmla="*/ 58754 h 312454"/>
                  <a:gd name="connsiteX16" fmla="*/ 381026 w 814653"/>
                  <a:gd name="connsiteY16" fmla="*/ 412 h 31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14653" h="312454">
                    <a:moveTo>
                      <a:pt x="381026" y="412"/>
                    </a:moveTo>
                    <a:lnTo>
                      <a:pt x="407329" y="5958"/>
                    </a:lnTo>
                    <a:lnTo>
                      <a:pt x="433628" y="413"/>
                    </a:lnTo>
                    <a:cubicBezTo>
                      <a:pt x="493368" y="-3154"/>
                      <a:pt x="569342" y="16451"/>
                      <a:pt x="642614" y="58755"/>
                    </a:cubicBezTo>
                    <a:cubicBezTo>
                      <a:pt x="740312" y="115161"/>
                      <a:pt x="805461" y="195900"/>
                      <a:pt x="814653" y="262669"/>
                    </a:cubicBezTo>
                    <a:lnTo>
                      <a:pt x="814515" y="287966"/>
                    </a:lnTo>
                    <a:lnTo>
                      <a:pt x="792677" y="300733"/>
                    </a:lnTo>
                    <a:cubicBezTo>
                      <a:pt x="730257" y="326157"/>
                      <a:pt x="627760" y="310106"/>
                      <a:pt x="530063" y="253700"/>
                    </a:cubicBezTo>
                    <a:cubicBezTo>
                      <a:pt x="481215" y="225497"/>
                      <a:pt x="440503" y="191211"/>
                      <a:pt x="410854" y="155629"/>
                    </a:cubicBezTo>
                    <a:lnTo>
                      <a:pt x="407326" y="150335"/>
                    </a:lnTo>
                    <a:lnTo>
                      <a:pt x="403800" y="155628"/>
                    </a:lnTo>
                    <a:cubicBezTo>
                      <a:pt x="374151" y="191210"/>
                      <a:pt x="333439" y="225496"/>
                      <a:pt x="284590" y="253699"/>
                    </a:cubicBezTo>
                    <a:cubicBezTo>
                      <a:pt x="186893" y="310105"/>
                      <a:pt x="84396" y="326156"/>
                      <a:pt x="21976" y="300732"/>
                    </a:cubicBezTo>
                    <a:lnTo>
                      <a:pt x="138" y="287965"/>
                    </a:lnTo>
                    <a:lnTo>
                      <a:pt x="0" y="262668"/>
                    </a:lnTo>
                    <a:cubicBezTo>
                      <a:pt x="9192" y="195899"/>
                      <a:pt x="74341" y="115160"/>
                      <a:pt x="172039" y="58754"/>
                    </a:cubicBezTo>
                    <a:cubicBezTo>
                      <a:pt x="245312" y="16450"/>
                      <a:pt x="321285" y="-3155"/>
                      <a:pt x="381026" y="4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円/楕円 91">
                <a:extLst>
                  <a:ext uri="{FF2B5EF4-FFF2-40B4-BE49-F238E27FC236}">
                    <a16:creationId xmlns:a16="http://schemas.microsoft.com/office/drawing/2014/main" id="{C27C07FC-6135-4EBB-957B-20E08ED71C02}"/>
                  </a:ext>
                </a:extLst>
              </p:cNvPr>
              <p:cNvSpPr/>
              <p:nvPr/>
            </p:nvSpPr>
            <p:spPr>
              <a:xfrm>
                <a:off x="7866040" y="5687716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円/楕円 92">
                <a:extLst>
                  <a:ext uri="{FF2B5EF4-FFF2-40B4-BE49-F238E27FC236}">
                    <a16:creationId xmlns:a16="http://schemas.microsoft.com/office/drawing/2014/main" id="{A7E7C618-438B-4F67-862A-651AA48939EF}"/>
                  </a:ext>
                </a:extLst>
              </p:cNvPr>
              <p:cNvSpPr/>
              <p:nvPr/>
            </p:nvSpPr>
            <p:spPr>
              <a:xfrm>
                <a:off x="7866040" y="5822132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円/楕円 93">
                <a:extLst>
                  <a:ext uri="{FF2B5EF4-FFF2-40B4-BE49-F238E27FC236}">
                    <a16:creationId xmlns:a16="http://schemas.microsoft.com/office/drawing/2014/main" id="{9C22AED5-A821-4D49-99CF-6357803E4395}"/>
                  </a:ext>
                </a:extLst>
              </p:cNvPr>
              <p:cNvSpPr/>
              <p:nvPr/>
            </p:nvSpPr>
            <p:spPr>
              <a:xfrm>
                <a:off x="7866040" y="5956547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7C11C2ED-55DA-4C73-88D5-A43BDEA2C418}"/>
                  </a:ext>
                </a:extLst>
              </p:cNvPr>
              <p:cNvGrpSpPr/>
              <p:nvPr/>
            </p:nvGrpSpPr>
            <p:grpSpPr>
              <a:xfrm rot="2700000">
                <a:off x="8049203" y="4287130"/>
                <a:ext cx="324369" cy="197711"/>
                <a:chOff x="5774806" y="3688995"/>
                <a:chExt cx="746934" cy="451547"/>
              </a:xfrm>
            </p:grpSpPr>
            <p:sp>
              <p:nvSpPr>
                <p:cNvPr id="124" name="台形 123">
                  <a:extLst>
                    <a:ext uri="{FF2B5EF4-FFF2-40B4-BE49-F238E27FC236}">
                      <a16:creationId xmlns:a16="http://schemas.microsoft.com/office/drawing/2014/main" id="{D21ED4E2-AF55-40D6-A6F6-75CAEFC03010}"/>
                    </a:ext>
                  </a:extLst>
                </p:cNvPr>
                <p:cNvSpPr/>
                <p:nvPr/>
              </p:nvSpPr>
              <p:spPr>
                <a:xfrm rot="5400000">
                  <a:off x="5714392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台形 124">
                  <a:extLst>
                    <a:ext uri="{FF2B5EF4-FFF2-40B4-BE49-F238E27FC236}">
                      <a16:creationId xmlns:a16="http://schemas.microsoft.com/office/drawing/2014/main" id="{04889ED9-4752-43AF-8840-DCE4750167AB}"/>
                    </a:ext>
                  </a:extLst>
                </p:cNvPr>
                <p:cNvSpPr/>
                <p:nvPr/>
              </p:nvSpPr>
              <p:spPr>
                <a:xfrm rot="16200000" flipH="1">
                  <a:off x="6130607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CD0ABDB3-6B2B-4266-B777-4BD4C71B8004}"/>
                    </a:ext>
                  </a:extLst>
                </p:cNvPr>
                <p:cNvSpPr/>
                <p:nvPr/>
              </p:nvSpPr>
              <p:spPr>
                <a:xfrm>
                  <a:off x="6032271" y="3775075"/>
                  <a:ext cx="232004" cy="27938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8" name="楕円 22">
                <a:extLst>
                  <a:ext uri="{FF2B5EF4-FFF2-40B4-BE49-F238E27FC236}">
                    <a16:creationId xmlns:a16="http://schemas.microsoft.com/office/drawing/2014/main" id="{16A2C6DC-D965-47FA-B46C-D1C1C3772EA3}"/>
                  </a:ext>
                </a:extLst>
              </p:cNvPr>
              <p:cNvSpPr/>
              <p:nvPr/>
            </p:nvSpPr>
            <p:spPr>
              <a:xfrm>
                <a:off x="7893417" y="43948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22">
                <a:extLst>
                  <a:ext uri="{FF2B5EF4-FFF2-40B4-BE49-F238E27FC236}">
                    <a16:creationId xmlns:a16="http://schemas.microsoft.com/office/drawing/2014/main" id="{6D7F15D5-DADA-4418-862C-FE0D1D784A13}"/>
                  </a:ext>
                </a:extLst>
              </p:cNvPr>
              <p:cNvSpPr/>
              <p:nvPr/>
            </p:nvSpPr>
            <p:spPr>
              <a:xfrm>
                <a:off x="8178088" y="45501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5ABBFBFC-93CD-49C4-99AD-AC77DAA34ABF}"/>
                  </a:ext>
                </a:extLst>
              </p:cNvPr>
              <p:cNvGrpSpPr/>
              <p:nvPr/>
            </p:nvGrpSpPr>
            <p:grpSpPr>
              <a:xfrm>
                <a:off x="8027170" y="5126231"/>
                <a:ext cx="668094" cy="1195887"/>
                <a:chOff x="3419729" y="2227803"/>
                <a:chExt cx="744465" cy="1332591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383BB4EB-D499-4F90-900E-F43524406851}"/>
                    </a:ext>
                  </a:extLst>
                </p:cNvPr>
                <p:cNvSpPr/>
                <p:nvPr/>
              </p:nvSpPr>
              <p:spPr>
                <a:xfrm rot="7934737">
                  <a:off x="348891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E613E672-B2D0-4789-88EE-A78428547878}"/>
                    </a:ext>
                  </a:extLst>
                </p:cNvPr>
                <p:cNvSpPr/>
                <p:nvPr/>
              </p:nvSpPr>
              <p:spPr>
                <a:xfrm rot="20700000">
                  <a:off x="3742101" y="2227803"/>
                  <a:ext cx="422093" cy="1332591"/>
                </a:xfrm>
                <a:custGeom>
                  <a:avLst/>
                  <a:gdLst>
                    <a:gd name="connsiteX0" fmla="*/ 215049 w 422093"/>
                    <a:gd name="connsiteY0" fmla="*/ 4688 h 1332591"/>
                    <a:gd name="connsiteX1" fmla="*/ 245873 w 422093"/>
                    <a:gd name="connsiteY1" fmla="*/ 49660 h 1332591"/>
                    <a:gd name="connsiteX2" fmla="*/ 234037 w 422093"/>
                    <a:gd name="connsiteY2" fmla="*/ 188581 h 1332591"/>
                    <a:gd name="connsiteX3" fmla="*/ 246598 w 422093"/>
                    <a:gd name="connsiteY3" fmla="*/ 191781 h 1332591"/>
                    <a:gd name="connsiteX4" fmla="*/ 264708 w 422093"/>
                    <a:gd name="connsiteY4" fmla="*/ 99173 h 1332591"/>
                    <a:gd name="connsiteX5" fmla="*/ 306217 w 422093"/>
                    <a:gd name="connsiteY5" fmla="*/ 67731 h 1332591"/>
                    <a:gd name="connsiteX6" fmla="*/ 331910 w 422093"/>
                    <a:gd name="connsiteY6" fmla="*/ 117163 h 1332591"/>
                    <a:gd name="connsiteX7" fmla="*/ 307507 w 422093"/>
                    <a:gd name="connsiteY7" fmla="*/ 241947 h 1332591"/>
                    <a:gd name="connsiteX8" fmla="*/ 305478 w 422093"/>
                    <a:gd name="connsiteY8" fmla="*/ 307963 h 1332591"/>
                    <a:gd name="connsiteX9" fmla="*/ 309895 w 422093"/>
                    <a:gd name="connsiteY9" fmla="*/ 304180 h 1332591"/>
                    <a:gd name="connsiteX10" fmla="*/ 341221 w 422093"/>
                    <a:gd name="connsiteY10" fmla="*/ 240478 h 1332591"/>
                    <a:gd name="connsiteX11" fmla="*/ 400820 w 422093"/>
                    <a:gd name="connsiteY11" fmla="*/ 221409 h 1332591"/>
                    <a:gd name="connsiteX12" fmla="*/ 415982 w 422093"/>
                    <a:gd name="connsiteY12" fmla="*/ 292704 h 1332591"/>
                    <a:gd name="connsiteX13" fmla="*/ 382965 w 422093"/>
                    <a:gd name="connsiteY13" fmla="*/ 359844 h 1332591"/>
                    <a:gd name="connsiteX14" fmla="*/ 371378 w 422093"/>
                    <a:gd name="connsiteY14" fmla="*/ 375379 h 1332591"/>
                    <a:gd name="connsiteX15" fmla="*/ 356044 w 422093"/>
                    <a:gd name="connsiteY15" fmla="*/ 395172 h 1332591"/>
                    <a:gd name="connsiteX16" fmla="*/ 279810 w 422093"/>
                    <a:gd name="connsiteY16" fmla="*/ 493266 h 1332591"/>
                    <a:gd name="connsiteX17" fmla="*/ 276407 w 422093"/>
                    <a:gd name="connsiteY17" fmla="*/ 496181 h 1332591"/>
                    <a:gd name="connsiteX18" fmla="*/ 263070 w 422093"/>
                    <a:gd name="connsiteY18" fmla="*/ 521303 h 1332591"/>
                    <a:gd name="connsiteX19" fmla="*/ 224518 w 422093"/>
                    <a:gd name="connsiteY19" fmla="*/ 554830 h 1332591"/>
                    <a:gd name="connsiteX20" fmla="*/ 273061 w 422093"/>
                    <a:gd name="connsiteY20" fmla="*/ 1199241 h 1332591"/>
                    <a:gd name="connsiteX21" fmla="*/ 154810 w 422093"/>
                    <a:gd name="connsiteY21" fmla="*/ 1332591 h 1332591"/>
                    <a:gd name="connsiteX22" fmla="*/ 36559 w 422093"/>
                    <a:gd name="connsiteY22" fmla="*/ 1199241 h 1332591"/>
                    <a:gd name="connsiteX23" fmla="*/ 85648 w 422093"/>
                    <a:gd name="connsiteY23" fmla="*/ 552016 h 1332591"/>
                    <a:gd name="connsiteX24" fmla="*/ 82930 w 422093"/>
                    <a:gd name="connsiteY24" fmla="*/ 551160 h 1332591"/>
                    <a:gd name="connsiteX25" fmla="*/ 14045 w 422093"/>
                    <a:gd name="connsiteY25" fmla="*/ 394638 h 1332591"/>
                    <a:gd name="connsiteX26" fmla="*/ 19250 w 422093"/>
                    <a:gd name="connsiteY26" fmla="*/ 238713 h 1332591"/>
                    <a:gd name="connsiteX27" fmla="*/ 609 w 422093"/>
                    <a:gd name="connsiteY27" fmla="*/ 130085 h 1332591"/>
                    <a:gd name="connsiteX28" fmla="*/ 23569 w 422093"/>
                    <a:gd name="connsiteY28" fmla="*/ 87952 h 1332591"/>
                    <a:gd name="connsiteX29" fmla="*/ 58399 w 422093"/>
                    <a:gd name="connsiteY29" fmla="*/ 114991 h 1332591"/>
                    <a:gd name="connsiteX30" fmla="*/ 71274 w 422093"/>
                    <a:gd name="connsiteY30" fmla="*/ 190027 h 1332591"/>
                    <a:gd name="connsiteX31" fmla="*/ 83244 w 422093"/>
                    <a:gd name="connsiteY31" fmla="*/ 185820 h 1332591"/>
                    <a:gd name="connsiteX32" fmla="*/ 85268 w 422093"/>
                    <a:gd name="connsiteY32" fmla="*/ 185487 h 1332591"/>
                    <a:gd name="connsiteX33" fmla="*/ 79290 w 422093"/>
                    <a:gd name="connsiteY33" fmla="*/ 44031 h 1332591"/>
                    <a:gd name="connsiteX34" fmla="*/ 112017 w 422093"/>
                    <a:gd name="connsiteY34" fmla="*/ 83 h 1332591"/>
                    <a:gd name="connsiteX35" fmla="*/ 148239 w 422093"/>
                    <a:gd name="connsiteY35" fmla="*/ 38823 h 1332591"/>
                    <a:gd name="connsiteX36" fmla="*/ 154170 w 422093"/>
                    <a:gd name="connsiteY36" fmla="*/ 179153 h 1332591"/>
                    <a:gd name="connsiteX37" fmla="*/ 165562 w 422093"/>
                    <a:gd name="connsiteY37" fmla="*/ 178765 h 1332591"/>
                    <a:gd name="connsiteX38" fmla="*/ 177194 w 422093"/>
                    <a:gd name="connsiteY38" fmla="*/ 42234 h 1332591"/>
                    <a:gd name="connsiteX39" fmla="*/ 215049 w 422093"/>
                    <a:gd name="connsiteY39" fmla="*/ 4688 h 133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2093" h="1332591">
                      <a:moveTo>
                        <a:pt x="215049" y="4688"/>
                      </a:moveTo>
                      <a:cubicBezTo>
                        <a:pt x="234014" y="6739"/>
                        <a:pt x="247815" y="26873"/>
                        <a:pt x="245873" y="49660"/>
                      </a:cubicBezTo>
                      <a:lnTo>
                        <a:pt x="234037" y="188581"/>
                      </a:lnTo>
                      <a:lnTo>
                        <a:pt x="246598" y="191781"/>
                      </a:lnTo>
                      <a:lnTo>
                        <a:pt x="264708" y="99173"/>
                      </a:lnTo>
                      <a:cubicBezTo>
                        <a:pt x="269075" y="76840"/>
                        <a:pt x="287660" y="62763"/>
                        <a:pt x="306217" y="67731"/>
                      </a:cubicBezTo>
                      <a:cubicBezTo>
                        <a:pt x="324774" y="72698"/>
                        <a:pt x="336278" y="94830"/>
                        <a:pt x="331910" y="117163"/>
                      </a:cubicBezTo>
                      <a:lnTo>
                        <a:pt x="307507" y="241947"/>
                      </a:lnTo>
                      <a:cubicBezTo>
                        <a:pt x="306831" y="263952"/>
                        <a:pt x="306154" y="285958"/>
                        <a:pt x="305478" y="307963"/>
                      </a:cubicBezTo>
                      <a:lnTo>
                        <a:pt x="309895" y="304180"/>
                      </a:lnTo>
                      <a:lnTo>
                        <a:pt x="341221" y="240478"/>
                      </a:lnTo>
                      <a:cubicBezTo>
                        <a:pt x="353492" y="215525"/>
                        <a:pt x="380176" y="206987"/>
                        <a:pt x="400820" y="221409"/>
                      </a:cubicBezTo>
                      <a:cubicBezTo>
                        <a:pt x="421465" y="235831"/>
                        <a:pt x="428253" y="267750"/>
                        <a:pt x="415982" y="292704"/>
                      </a:cubicBezTo>
                      <a:lnTo>
                        <a:pt x="382965" y="359844"/>
                      </a:lnTo>
                      <a:cubicBezTo>
                        <a:pt x="379897" y="366082"/>
                        <a:pt x="375928" y="371295"/>
                        <a:pt x="371378" y="375379"/>
                      </a:cubicBezTo>
                      <a:lnTo>
                        <a:pt x="356044" y="395172"/>
                      </a:lnTo>
                      <a:lnTo>
                        <a:pt x="279810" y="493266"/>
                      </a:lnTo>
                      <a:lnTo>
                        <a:pt x="276407" y="496181"/>
                      </a:lnTo>
                      <a:lnTo>
                        <a:pt x="263070" y="521303"/>
                      </a:lnTo>
                      <a:lnTo>
                        <a:pt x="224518" y="554830"/>
                      </a:lnTo>
                      <a:lnTo>
                        <a:pt x="273061" y="1199241"/>
                      </a:lnTo>
                      <a:cubicBezTo>
                        <a:pt x="273061" y="1272888"/>
                        <a:pt x="220118" y="1332591"/>
                        <a:pt x="154810" y="1332591"/>
                      </a:cubicBezTo>
                      <a:cubicBezTo>
                        <a:pt x="89502" y="1332591"/>
                        <a:pt x="36559" y="1272888"/>
                        <a:pt x="36559" y="1199241"/>
                      </a:cubicBezTo>
                      <a:lnTo>
                        <a:pt x="85648" y="552016"/>
                      </a:lnTo>
                      <a:lnTo>
                        <a:pt x="82930" y="551160"/>
                      </a:lnTo>
                      <a:cubicBezTo>
                        <a:pt x="40274" y="524327"/>
                        <a:pt x="11733" y="463890"/>
                        <a:pt x="14045" y="394638"/>
                      </a:cubicBezTo>
                      <a:lnTo>
                        <a:pt x="19250" y="238713"/>
                      </a:lnTo>
                      <a:lnTo>
                        <a:pt x="609" y="130085"/>
                      </a:lnTo>
                      <a:cubicBezTo>
                        <a:pt x="-2669" y="110983"/>
                        <a:pt x="7611" y="92120"/>
                        <a:pt x="23569" y="87952"/>
                      </a:cubicBezTo>
                      <a:cubicBezTo>
                        <a:pt x="39527" y="83784"/>
                        <a:pt x="55121" y="95890"/>
                        <a:pt x="58399" y="114991"/>
                      </a:cubicBezTo>
                      <a:lnTo>
                        <a:pt x="71274" y="190027"/>
                      </a:lnTo>
                      <a:lnTo>
                        <a:pt x="83244" y="185820"/>
                      </a:lnTo>
                      <a:lnTo>
                        <a:pt x="85268" y="185487"/>
                      </a:lnTo>
                      <a:lnTo>
                        <a:pt x="79290" y="44031"/>
                      </a:lnTo>
                      <a:cubicBezTo>
                        <a:pt x="78325" y="21197"/>
                        <a:pt x="92978" y="1521"/>
                        <a:pt x="112017" y="83"/>
                      </a:cubicBezTo>
                      <a:cubicBezTo>
                        <a:pt x="131057" y="-1355"/>
                        <a:pt x="147275" y="15989"/>
                        <a:pt x="148239" y="38823"/>
                      </a:cubicBezTo>
                      <a:lnTo>
                        <a:pt x="154170" y="179153"/>
                      </a:lnTo>
                      <a:lnTo>
                        <a:pt x="165562" y="178765"/>
                      </a:lnTo>
                      <a:lnTo>
                        <a:pt x="177194" y="42234"/>
                      </a:lnTo>
                      <a:cubicBezTo>
                        <a:pt x="179135" y="19447"/>
                        <a:pt x="196084" y="2637"/>
                        <a:pt x="215049" y="46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93DD643D-83C5-49A2-B103-9D8114029F20}"/>
                    </a:ext>
                  </a:extLst>
                </p:cNvPr>
                <p:cNvSpPr/>
                <p:nvPr/>
              </p:nvSpPr>
              <p:spPr>
                <a:xfrm>
                  <a:off x="356996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FDCC41E7-00D9-42A6-BFA2-EBEFA415BCAA}"/>
                  </a:ext>
                </a:extLst>
              </p:cNvPr>
              <p:cNvGrpSpPr/>
              <p:nvPr/>
            </p:nvGrpSpPr>
            <p:grpSpPr>
              <a:xfrm flipH="1">
                <a:off x="7099015" y="5126231"/>
                <a:ext cx="668094" cy="1195887"/>
                <a:chOff x="3419729" y="2227803"/>
                <a:chExt cx="744465" cy="1332591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F4BD8775-F8DE-40CF-A486-D16F7F8FD0FC}"/>
                    </a:ext>
                  </a:extLst>
                </p:cNvPr>
                <p:cNvSpPr/>
                <p:nvPr/>
              </p:nvSpPr>
              <p:spPr>
                <a:xfrm rot="7934737">
                  <a:off x="348891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0EAF4CB2-E36A-449E-8006-63A57CBD5795}"/>
                    </a:ext>
                  </a:extLst>
                </p:cNvPr>
                <p:cNvSpPr/>
                <p:nvPr/>
              </p:nvSpPr>
              <p:spPr>
                <a:xfrm rot="20700000">
                  <a:off x="3742101" y="2227803"/>
                  <a:ext cx="422093" cy="1332591"/>
                </a:xfrm>
                <a:custGeom>
                  <a:avLst/>
                  <a:gdLst>
                    <a:gd name="connsiteX0" fmla="*/ 215049 w 422093"/>
                    <a:gd name="connsiteY0" fmla="*/ 4688 h 1332591"/>
                    <a:gd name="connsiteX1" fmla="*/ 245873 w 422093"/>
                    <a:gd name="connsiteY1" fmla="*/ 49660 h 1332591"/>
                    <a:gd name="connsiteX2" fmla="*/ 234037 w 422093"/>
                    <a:gd name="connsiteY2" fmla="*/ 188581 h 1332591"/>
                    <a:gd name="connsiteX3" fmla="*/ 246598 w 422093"/>
                    <a:gd name="connsiteY3" fmla="*/ 191781 h 1332591"/>
                    <a:gd name="connsiteX4" fmla="*/ 264708 w 422093"/>
                    <a:gd name="connsiteY4" fmla="*/ 99173 h 1332591"/>
                    <a:gd name="connsiteX5" fmla="*/ 306217 w 422093"/>
                    <a:gd name="connsiteY5" fmla="*/ 67731 h 1332591"/>
                    <a:gd name="connsiteX6" fmla="*/ 331910 w 422093"/>
                    <a:gd name="connsiteY6" fmla="*/ 117163 h 1332591"/>
                    <a:gd name="connsiteX7" fmla="*/ 307507 w 422093"/>
                    <a:gd name="connsiteY7" fmla="*/ 241947 h 1332591"/>
                    <a:gd name="connsiteX8" fmla="*/ 305478 w 422093"/>
                    <a:gd name="connsiteY8" fmla="*/ 307963 h 1332591"/>
                    <a:gd name="connsiteX9" fmla="*/ 309895 w 422093"/>
                    <a:gd name="connsiteY9" fmla="*/ 304180 h 1332591"/>
                    <a:gd name="connsiteX10" fmla="*/ 341221 w 422093"/>
                    <a:gd name="connsiteY10" fmla="*/ 240478 h 1332591"/>
                    <a:gd name="connsiteX11" fmla="*/ 400820 w 422093"/>
                    <a:gd name="connsiteY11" fmla="*/ 221409 h 1332591"/>
                    <a:gd name="connsiteX12" fmla="*/ 415982 w 422093"/>
                    <a:gd name="connsiteY12" fmla="*/ 292704 h 1332591"/>
                    <a:gd name="connsiteX13" fmla="*/ 382965 w 422093"/>
                    <a:gd name="connsiteY13" fmla="*/ 359844 h 1332591"/>
                    <a:gd name="connsiteX14" fmla="*/ 371378 w 422093"/>
                    <a:gd name="connsiteY14" fmla="*/ 375379 h 1332591"/>
                    <a:gd name="connsiteX15" fmla="*/ 356044 w 422093"/>
                    <a:gd name="connsiteY15" fmla="*/ 395172 h 1332591"/>
                    <a:gd name="connsiteX16" fmla="*/ 279810 w 422093"/>
                    <a:gd name="connsiteY16" fmla="*/ 493266 h 1332591"/>
                    <a:gd name="connsiteX17" fmla="*/ 276407 w 422093"/>
                    <a:gd name="connsiteY17" fmla="*/ 496181 h 1332591"/>
                    <a:gd name="connsiteX18" fmla="*/ 263070 w 422093"/>
                    <a:gd name="connsiteY18" fmla="*/ 521303 h 1332591"/>
                    <a:gd name="connsiteX19" fmla="*/ 224518 w 422093"/>
                    <a:gd name="connsiteY19" fmla="*/ 554830 h 1332591"/>
                    <a:gd name="connsiteX20" fmla="*/ 273061 w 422093"/>
                    <a:gd name="connsiteY20" fmla="*/ 1199241 h 1332591"/>
                    <a:gd name="connsiteX21" fmla="*/ 154810 w 422093"/>
                    <a:gd name="connsiteY21" fmla="*/ 1332591 h 1332591"/>
                    <a:gd name="connsiteX22" fmla="*/ 36559 w 422093"/>
                    <a:gd name="connsiteY22" fmla="*/ 1199241 h 1332591"/>
                    <a:gd name="connsiteX23" fmla="*/ 85648 w 422093"/>
                    <a:gd name="connsiteY23" fmla="*/ 552016 h 1332591"/>
                    <a:gd name="connsiteX24" fmla="*/ 82930 w 422093"/>
                    <a:gd name="connsiteY24" fmla="*/ 551160 h 1332591"/>
                    <a:gd name="connsiteX25" fmla="*/ 14045 w 422093"/>
                    <a:gd name="connsiteY25" fmla="*/ 394638 h 1332591"/>
                    <a:gd name="connsiteX26" fmla="*/ 19250 w 422093"/>
                    <a:gd name="connsiteY26" fmla="*/ 238713 h 1332591"/>
                    <a:gd name="connsiteX27" fmla="*/ 609 w 422093"/>
                    <a:gd name="connsiteY27" fmla="*/ 130085 h 1332591"/>
                    <a:gd name="connsiteX28" fmla="*/ 23569 w 422093"/>
                    <a:gd name="connsiteY28" fmla="*/ 87952 h 1332591"/>
                    <a:gd name="connsiteX29" fmla="*/ 58399 w 422093"/>
                    <a:gd name="connsiteY29" fmla="*/ 114991 h 1332591"/>
                    <a:gd name="connsiteX30" fmla="*/ 71274 w 422093"/>
                    <a:gd name="connsiteY30" fmla="*/ 190027 h 1332591"/>
                    <a:gd name="connsiteX31" fmla="*/ 83244 w 422093"/>
                    <a:gd name="connsiteY31" fmla="*/ 185820 h 1332591"/>
                    <a:gd name="connsiteX32" fmla="*/ 85268 w 422093"/>
                    <a:gd name="connsiteY32" fmla="*/ 185487 h 1332591"/>
                    <a:gd name="connsiteX33" fmla="*/ 79290 w 422093"/>
                    <a:gd name="connsiteY33" fmla="*/ 44031 h 1332591"/>
                    <a:gd name="connsiteX34" fmla="*/ 112017 w 422093"/>
                    <a:gd name="connsiteY34" fmla="*/ 83 h 1332591"/>
                    <a:gd name="connsiteX35" fmla="*/ 148239 w 422093"/>
                    <a:gd name="connsiteY35" fmla="*/ 38823 h 1332591"/>
                    <a:gd name="connsiteX36" fmla="*/ 154170 w 422093"/>
                    <a:gd name="connsiteY36" fmla="*/ 179153 h 1332591"/>
                    <a:gd name="connsiteX37" fmla="*/ 165562 w 422093"/>
                    <a:gd name="connsiteY37" fmla="*/ 178765 h 1332591"/>
                    <a:gd name="connsiteX38" fmla="*/ 177194 w 422093"/>
                    <a:gd name="connsiteY38" fmla="*/ 42234 h 1332591"/>
                    <a:gd name="connsiteX39" fmla="*/ 215049 w 422093"/>
                    <a:gd name="connsiteY39" fmla="*/ 4688 h 133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2093" h="1332591">
                      <a:moveTo>
                        <a:pt x="215049" y="4688"/>
                      </a:moveTo>
                      <a:cubicBezTo>
                        <a:pt x="234014" y="6739"/>
                        <a:pt x="247815" y="26873"/>
                        <a:pt x="245873" y="49660"/>
                      </a:cubicBezTo>
                      <a:lnTo>
                        <a:pt x="234037" y="188581"/>
                      </a:lnTo>
                      <a:lnTo>
                        <a:pt x="246598" y="191781"/>
                      </a:lnTo>
                      <a:lnTo>
                        <a:pt x="264708" y="99173"/>
                      </a:lnTo>
                      <a:cubicBezTo>
                        <a:pt x="269075" y="76840"/>
                        <a:pt x="287660" y="62763"/>
                        <a:pt x="306217" y="67731"/>
                      </a:cubicBezTo>
                      <a:cubicBezTo>
                        <a:pt x="324774" y="72698"/>
                        <a:pt x="336278" y="94830"/>
                        <a:pt x="331910" y="117163"/>
                      </a:cubicBezTo>
                      <a:lnTo>
                        <a:pt x="307507" y="241947"/>
                      </a:lnTo>
                      <a:cubicBezTo>
                        <a:pt x="306831" y="263952"/>
                        <a:pt x="306154" y="285958"/>
                        <a:pt x="305478" y="307963"/>
                      </a:cubicBezTo>
                      <a:lnTo>
                        <a:pt x="309895" y="304180"/>
                      </a:lnTo>
                      <a:lnTo>
                        <a:pt x="341221" y="240478"/>
                      </a:lnTo>
                      <a:cubicBezTo>
                        <a:pt x="353492" y="215525"/>
                        <a:pt x="380176" y="206987"/>
                        <a:pt x="400820" y="221409"/>
                      </a:cubicBezTo>
                      <a:cubicBezTo>
                        <a:pt x="421465" y="235831"/>
                        <a:pt x="428253" y="267750"/>
                        <a:pt x="415982" y="292704"/>
                      </a:cubicBezTo>
                      <a:lnTo>
                        <a:pt x="382965" y="359844"/>
                      </a:lnTo>
                      <a:cubicBezTo>
                        <a:pt x="379897" y="366082"/>
                        <a:pt x="375928" y="371295"/>
                        <a:pt x="371378" y="375379"/>
                      </a:cubicBezTo>
                      <a:lnTo>
                        <a:pt x="356044" y="395172"/>
                      </a:lnTo>
                      <a:lnTo>
                        <a:pt x="279810" y="493266"/>
                      </a:lnTo>
                      <a:lnTo>
                        <a:pt x="276407" y="496181"/>
                      </a:lnTo>
                      <a:lnTo>
                        <a:pt x="263070" y="521303"/>
                      </a:lnTo>
                      <a:lnTo>
                        <a:pt x="224518" y="554830"/>
                      </a:lnTo>
                      <a:lnTo>
                        <a:pt x="273061" y="1199241"/>
                      </a:lnTo>
                      <a:cubicBezTo>
                        <a:pt x="273061" y="1272888"/>
                        <a:pt x="220118" y="1332591"/>
                        <a:pt x="154810" y="1332591"/>
                      </a:cubicBezTo>
                      <a:cubicBezTo>
                        <a:pt x="89502" y="1332591"/>
                        <a:pt x="36559" y="1272888"/>
                        <a:pt x="36559" y="1199241"/>
                      </a:cubicBezTo>
                      <a:lnTo>
                        <a:pt x="85648" y="552016"/>
                      </a:lnTo>
                      <a:lnTo>
                        <a:pt x="82930" y="551160"/>
                      </a:lnTo>
                      <a:cubicBezTo>
                        <a:pt x="40274" y="524327"/>
                        <a:pt x="11733" y="463890"/>
                        <a:pt x="14045" y="394638"/>
                      </a:cubicBezTo>
                      <a:lnTo>
                        <a:pt x="19250" y="238713"/>
                      </a:lnTo>
                      <a:lnTo>
                        <a:pt x="609" y="130085"/>
                      </a:lnTo>
                      <a:cubicBezTo>
                        <a:pt x="-2669" y="110983"/>
                        <a:pt x="7611" y="92120"/>
                        <a:pt x="23569" y="87952"/>
                      </a:cubicBezTo>
                      <a:cubicBezTo>
                        <a:pt x="39527" y="83784"/>
                        <a:pt x="55121" y="95890"/>
                        <a:pt x="58399" y="114991"/>
                      </a:cubicBezTo>
                      <a:lnTo>
                        <a:pt x="71274" y="190027"/>
                      </a:lnTo>
                      <a:lnTo>
                        <a:pt x="83244" y="185820"/>
                      </a:lnTo>
                      <a:lnTo>
                        <a:pt x="85268" y="185487"/>
                      </a:lnTo>
                      <a:lnTo>
                        <a:pt x="79290" y="44031"/>
                      </a:lnTo>
                      <a:cubicBezTo>
                        <a:pt x="78325" y="21197"/>
                        <a:pt x="92978" y="1521"/>
                        <a:pt x="112017" y="83"/>
                      </a:cubicBezTo>
                      <a:cubicBezTo>
                        <a:pt x="131057" y="-1355"/>
                        <a:pt x="147275" y="15989"/>
                        <a:pt x="148239" y="38823"/>
                      </a:cubicBezTo>
                      <a:lnTo>
                        <a:pt x="154170" y="179153"/>
                      </a:lnTo>
                      <a:lnTo>
                        <a:pt x="165562" y="178765"/>
                      </a:lnTo>
                      <a:lnTo>
                        <a:pt x="177194" y="42234"/>
                      </a:lnTo>
                      <a:cubicBezTo>
                        <a:pt x="179135" y="19447"/>
                        <a:pt x="196084" y="2637"/>
                        <a:pt x="215049" y="46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6BC3636D-CB26-466B-865E-18C6852ACEE2}"/>
                    </a:ext>
                  </a:extLst>
                </p:cNvPr>
                <p:cNvSpPr/>
                <p:nvPr/>
              </p:nvSpPr>
              <p:spPr>
                <a:xfrm>
                  <a:off x="356996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4CC4ED23-CBCF-4895-8402-39A4976A55A6}"/>
                  </a:ext>
                </a:extLst>
              </p:cNvPr>
              <p:cNvSpPr/>
              <p:nvPr/>
            </p:nvSpPr>
            <p:spPr>
              <a:xfrm>
                <a:off x="7564967" y="4726035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784885F2-67A7-49FC-A458-3EA1AB4B4EB9}"/>
                  </a:ext>
                </a:extLst>
              </p:cNvPr>
              <p:cNvSpPr/>
              <p:nvPr/>
            </p:nvSpPr>
            <p:spPr>
              <a:xfrm>
                <a:off x="8057201" y="4726035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楕円 22">
                <a:extLst>
                  <a:ext uri="{FF2B5EF4-FFF2-40B4-BE49-F238E27FC236}">
                    <a16:creationId xmlns:a16="http://schemas.microsoft.com/office/drawing/2014/main" id="{FBDC832B-6C3B-497E-850C-2C035251651E}"/>
                  </a:ext>
                </a:extLst>
              </p:cNvPr>
              <p:cNvSpPr/>
              <p:nvPr/>
            </p:nvSpPr>
            <p:spPr>
              <a:xfrm>
                <a:off x="7644209" y="42106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22">
                <a:extLst>
                  <a:ext uri="{FF2B5EF4-FFF2-40B4-BE49-F238E27FC236}">
                    <a16:creationId xmlns:a16="http://schemas.microsoft.com/office/drawing/2014/main" id="{1C9F4B63-5864-4FE2-AB74-B1F442820AF7}"/>
                  </a:ext>
                </a:extLst>
              </p:cNvPr>
              <p:cNvSpPr/>
              <p:nvPr/>
            </p:nvSpPr>
            <p:spPr>
              <a:xfrm>
                <a:off x="7504509" y="44265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22">
                <a:extLst>
                  <a:ext uri="{FF2B5EF4-FFF2-40B4-BE49-F238E27FC236}">
                    <a16:creationId xmlns:a16="http://schemas.microsoft.com/office/drawing/2014/main" id="{48C783D3-0870-44E3-933E-775084EB1798}"/>
                  </a:ext>
                </a:extLst>
              </p:cNvPr>
              <p:cNvSpPr/>
              <p:nvPr/>
            </p:nvSpPr>
            <p:spPr>
              <a:xfrm>
                <a:off x="7466409" y="51441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22">
                <a:extLst>
                  <a:ext uri="{FF2B5EF4-FFF2-40B4-BE49-F238E27FC236}">
                    <a16:creationId xmlns:a16="http://schemas.microsoft.com/office/drawing/2014/main" id="{43D40398-1AB0-4EAD-B6A9-9CB80C9E8E7A}"/>
                  </a:ext>
                </a:extLst>
              </p:cNvPr>
              <p:cNvSpPr/>
              <p:nvPr/>
            </p:nvSpPr>
            <p:spPr>
              <a:xfrm>
                <a:off x="8120459" y="50869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2A44E720-F87A-4070-9EB6-35AB8B9A59D2}"/>
              </a:ext>
            </a:extLst>
          </p:cNvPr>
          <p:cNvGrpSpPr/>
          <p:nvPr/>
        </p:nvGrpSpPr>
        <p:grpSpPr>
          <a:xfrm>
            <a:off x="3668713" y="879606"/>
            <a:ext cx="2602906" cy="2689659"/>
            <a:chOff x="3668713" y="879606"/>
            <a:chExt cx="2602906" cy="2689659"/>
          </a:xfrm>
        </p:grpSpPr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3C601AF8-9BB6-4F9B-B256-FB6331E1DD79}"/>
                </a:ext>
              </a:extLst>
            </p:cNvPr>
            <p:cNvSpPr/>
            <p:nvPr/>
          </p:nvSpPr>
          <p:spPr>
            <a:xfrm>
              <a:off x="3668713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77071DB8-1150-47DE-900C-FBECDFBFB4BA}"/>
                </a:ext>
              </a:extLst>
            </p:cNvPr>
            <p:cNvGrpSpPr/>
            <p:nvPr/>
          </p:nvGrpSpPr>
          <p:grpSpPr>
            <a:xfrm>
              <a:off x="4179320" y="1246128"/>
              <a:ext cx="1605373" cy="2323137"/>
              <a:chOff x="4179320" y="1246128"/>
              <a:chExt cx="1605373" cy="2323137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70DC304F-7B91-419D-B607-9B9A6E199EFF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2267520"/>
                <a:chOff x="2320249" y="490777"/>
                <a:chExt cx="1184027" cy="2267520"/>
              </a:xfrm>
            </p:grpSpPr>
            <p:sp>
              <p:nvSpPr>
                <p:cNvPr id="175" name="円/楕円 637">
                  <a:extLst>
                    <a:ext uri="{FF2B5EF4-FFF2-40B4-BE49-F238E27FC236}">
                      <a16:creationId xmlns:a16="http://schemas.microsoft.com/office/drawing/2014/main" id="{89183A5B-8915-4CE2-AF4E-6DC54376EBD5}"/>
                    </a:ext>
                  </a:extLst>
                </p:cNvPr>
                <p:cNvSpPr/>
                <p:nvPr/>
              </p:nvSpPr>
              <p:spPr>
                <a:xfrm>
                  <a:off x="3241731" y="1459460"/>
                  <a:ext cx="142556" cy="515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円/楕円 637">
                  <a:extLst>
                    <a:ext uri="{FF2B5EF4-FFF2-40B4-BE49-F238E27FC236}">
                      <a16:creationId xmlns:a16="http://schemas.microsoft.com/office/drawing/2014/main" id="{AE75FF9C-2364-49CF-AC17-6A5F4B61EF42}"/>
                    </a:ext>
                  </a:extLst>
                </p:cNvPr>
                <p:cNvSpPr/>
                <p:nvPr/>
              </p:nvSpPr>
              <p:spPr>
                <a:xfrm>
                  <a:off x="2452955" y="1459460"/>
                  <a:ext cx="142556" cy="515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片側の 2 つの角を丸めた四角形 144">
                  <a:extLst>
                    <a:ext uri="{FF2B5EF4-FFF2-40B4-BE49-F238E27FC236}">
                      <a16:creationId xmlns:a16="http://schemas.microsoft.com/office/drawing/2014/main" id="{CB91BDA3-0386-4EC7-9F46-0B482439E9F3}"/>
                    </a:ext>
                  </a:extLst>
                </p:cNvPr>
                <p:cNvSpPr/>
                <p:nvPr/>
              </p:nvSpPr>
              <p:spPr>
                <a:xfrm>
                  <a:off x="2447241" y="1780123"/>
                  <a:ext cx="933222" cy="978174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AC3513BA-37B9-4BCC-8ACD-14B79E4DA8DD}"/>
                    </a:ext>
                  </a:extLst>
                </p:cNvPr>
                <p:cNvSpPr/>
                <p:nvPr/>
              </p:nvSpPr>
              <p:spPr>
                <a:xfrm>
                  <a:off x="2689922" y="1550789"/>
                  <a:ext cx="448249" cy="364827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二等辺三角形 178">
                  <a:extLst>
                    <a:ext uri="{FF2B5EF4-FFF2-40B4-BE49-F238E27FC236}">
                      <a16:creationId xmlns:a16="http://schemas.microsoft.com/office/drawing/2014/main" id="{B8386F64-B965-4A48-BF7E-FC55B3A25790}"/>
                    </a:ext>
                  </a:extLst>
                </p:cNvPr>
                <p:cNvSpPr/>
                <p:nvPr/>
              </p:nvSpPr>
              <p:spPr>
                <a:xfrm rot="10800000">
                  <a:off x="2726131" y="1884164"/>
                  <a:ext cx="392622" cy="415472"/>
                </a:xfrm>
                <a:prstGeom prst="triangle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楕円 20">
                  <a:extLst>
                    <a:ext uri="{FF2B5EF4-FFF2-40B4-BE49-F238E27FC236}">
                      <a16:creationId xmlns:a16="http://schemas.microsoft.com/office/drawing/2014/main" id="{7D453881-770E-43C0-B189-B67B01F1EA49}"/>
                    </a:ext>
                  </a:extLst>
                </p:cNvPr>
                <p:cNvSpPr/>
                <p:nvPr/>
              </p:nvSpPr>
              <p:spPr>
                <a:xfrm rot="19251567">
                  <a:off x="2653686" y="1830105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20">
                  <a:extLst>
                    <a:ext uri="{FF2B5EF4-FFF2-40B4-BE49-F238E27FC236}">
                      <a16:creationId xmlns:a16="http://schemas.microsoft.com/office/drawing/2014/main" id="{C4BB34F7-B32D-4A7A-B8C3-140FDE75479D}"/>
                    </a:ext>
                  </a:extLst>
                </p:cNvPr>
                <p:cNvSpPr/>
                <p:nvPr/>
              </p:nvSpPr>
              <p:spPr>
                <a:xfrm rot="2348433" flipH="1">
                  <a:off x="3075967" y="1830105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33548583-7431-4D2E-B95A-9490C140F27A}"/>
                    </a:ext>
                  </a:extLst>
                </p:cNvPr>
                <p:cNvGrpSpPr/>
                <p:nvPr/>
              </p:nvGrpSpPr>
              <p:grpSpPr>
                <a:xfrm rot="1800000">
                  <a:off x="2719933" y="2295339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DBBF4AD3-F657-44CC-A8E0-4DA63F7F6751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052CCD08-E7A6-421F-B4EC-B252F57AF683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00A75000-110C-4A4E-BBD5-625534E69041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2932165" y="2295337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E9A8AFCC-D3A5-4C8D-B0CC-E30965982A78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1F07D2A7-00A2-43C5-8F83-2869FD42C383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4" name="楕円 20">
                  <a:extLst>
                    <a:ext uri="{FF2B5EF4-FFF2-40B4-BE49-F238E27FC236}">
                      <a16:creationId xmlns:a16="http://schemas.microsoft.com/office/drawing/2014/main" id="{4570F426-9165-4640-A194-C97B3EE2D7D2}"/>
                    </a:ext>
                  </a:extLst>
                </p:cNvPr>
                <p:cNvSpPr/>
                <p:nvPr/>
              </p:nvSpPr>
              <p:spPr>
                <a:xfrm rot="19251567">
                  <a:off x="2697541" y="1889932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楕円 20">
                  <a:extLst>
                    <a:ext uri="{FF2B5EF4-FFF2-40B4-BE49-F238E27FC236}">
                      <a16:creationId xmlns:a16="http://schemas.microsoft.com/office/drawing/2014/main" id="{3BF85431-8111-4F98-B91E-B95D837544B1}"/>
                    </a:ext>
                  </a:extLst>
                </p:cNvPr>
                <p:cNvSpPr/>
                <p:nvPr/>
              </p:nvSpPr>
              <p:spPr>
                <a:xfrm rot="2348433" flipH="1">
                  <a:off x="3051533" y="1889931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D8D15935-DEE7-4DD6-BF93-4460FD3A9CB5}"/>
                    </a:ext>
                  </a:extLst>
                </p:cNvPr>
                <p:cNvSpPr/>
                <p:nvPr/>
              </p:nvSpPr>
              <p:spPr>
                <a:xfrm rot="10800000">
                  <a:off x="2513898" y="1780123"/>
                  <a:ext cx="796603" cy="55416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419" h="578385">
                      <a:moveTo>
                        <a:pt x="629616" y="578385"/>
                      </a:moveTo>
                      <a:lnTo>
                        <a:pt x="574036" y="578385"/>
                      </a:lnTo>
                      <a:lnTo>
                        <a:pt x="409133" y="56263"/>
                      </a:lnTo>
                      <a:lnTo>
                        <a:pt x="244230" y="578385"/>
                      </a:lnTo>
                      <a:lnTo>
                        <a:pt x="211493" y="578385"/>
                      </a:lnTo>
                      <a:cubicBezTo>
                        <a:pt x="134741" y="578385"/>
                        <a:pt x="65255" y="547275"/>
                        <a:pt x="14958" y="496978"/>
                      </a:cubicBezTo>
                      <a:lnTo>
                        <a:pt x="0" y="478849"/>
                      </a:lnTo>
                      <a:lnTo>
                        <a:pt x="410674" y="0"/>
                      </a:lnTo>
                      <a:lnTo>
                        <a:pt x="831419" y="490593"/>
                      </a:lnTo>
                      <a:lnTo>
                        <a:pt x="826152" y="496978"/>
                      </a:lnTo>
                      <a:cubicBezTo>
                        <a:pt x="775854" y="547275"/>
                        <a:pt x="706368" y="578385"/>
                        <a:pt x="629616" y="57838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F831A0AD-41F2-4A95-8E3E-7F5236F2F33C}"/>
                    </a:ext>
                  </a:extLst>
                </p:cNvPr>
                <p:cNvSpPr/>
                <p:nvPr/>
              </p:nvSpPr>
              <p:spPr>
                <a:xfrm rot="10800000">
                  <a:off x="2545957" y="1831771"/>
                  <a:ext cx="369733" cy="502516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893" h="524479">
                      <a:moveTo>
                        <a:pt x="368324" y="524479"/>
                      </a:moveTo>
                      <a:lnTo>
                        <a:pt x="0" y="0"/>
                      </a:lnTo>
                      <a:lnTo>
                        <a:pt x="385893" y="510257"/>
                      </a:lnTo>
                      <a:lnTo>
                        <a:pt x="369292" y="523953"/>
                      </a:lnTo>
                      <a:lnTo>
                        <a:pt x="368324" y="5244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888F1B8D-3E24-497B-8A6F-C8F99071659C}"/>
                    </a:ext>
                  </a:extLst>
                </p:cNvPr>
                <p:cNvSpPr/>
                <p:nvPr/>
              </p:nvSpPr>
              <p:spPr>
                <a:xfrm rot="10800000">
                  <a:off x="2913056" y="1838726"/>
                  <a:ext cx="367533" cy="499496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3596" h="521327">
                      <a:moveTo>
                        <a:pt x="17573" y="521327"/>
                      </a:moveTo>
                      <a:lnTo>
                        <a:pt x="0" y="506828"/>
                      </a:lnTo>
                      <a:lnTo>
                        <a:pt x="381803" y="1980"/>
                      </a:lnTo>
                      <a:lnTo>
                        <a:pt x="383501" y="0"/>
                      </a:lnTo>
                      <a:lnTo>
                        <a:pt x="383596" y="125"/>
                      </a:lnTo>
                      <a:lnTo>
                        <a:pt x="17573" y="5213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四角形: 角を丸くする 188">
                  <a:extLst>
                    <a:ext uri="{FF2B5EF4-FFF2-40B4-BE49-F238E27FC236}">
                      <a16:creationId xmlns:a16="http://schemas.microsoft.com/office/drawing/2014/main" id="{384AAD36-1D55-4BCC-89AE-EF3704855DFD}"/>
                    </a:ext>
                  </a:extLst>
                </p:cNvPr>
                <p:cNvSpPr/>
                <p:nvPr/>
              </p:nvSpPr>
              <p:spPr>
                <a:xfrm>
                  <a:off x="2856856" y="2268503"/>
                  <a:ext cx="117044" cy="11962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3C1290EF-E25D-4505-94B7-332E15E8709E}"/>
                    </a:ext>
                  </a:extLst>
                </p:cNvPr>
                <p:cNvGrpSpPr/>
                <p:nvPr/>
              </p:nvGrpSpPr>
              <p:grpSpPr>
                <a:xfrm>
                  <a:off x="2320249" y="490777"/>
                  <a:ext cx="1184027" cy="1183065"/>
                  <a:chOff x="4071792" y="5335155"/>
                  <a:chExt cx="834570" cy="833893"/>
                </a:xfrm>
              </p:grpSpPr>
              <p:sp>
                <p:nvSpPr>
                  <p:cNvPr id="191" name="円/楕円 899">
                    <a:extLst>
                      <a:ext uri="{FF2B5EF4-FFF2-40B4-BE49-F238E27FC236}">
                        <a16:creationId xmlns:a16="http://schemas.microsoft.com/office/drawing/2014/main" id="{7D35B26B-8437-49BC-84EF-7B9932179CF4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0425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2" name="グループ化 191">
                    <a:extLst>
                      <a:ext uri="{FF2B5EF4-FFF2-40B4-BE49-F238E27FC236}">
                        <a16:creationId xmlns:a16="http://schemas.microsoft.com/office/drawing/2014/main" id="{C1F1D699-BFAF-4A96-A6A9-9C42CAE2C297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71"/>
                    <a:ext cx="834570" cy="755777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197" name="グループ化 196">
                      <a:extLst>
                        <a:ext uri="{FF2B5EF4-FFF2-40B4-BE49-F238E27FC236}">
                          <a16:creationId xmlns:a16="http://schemas.microsoft.com/office/drawing/2014/main" id="{EFA0CB7D-B09D-4EDE-A455-9C7A6C00D42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2" name="円/楕円 914">
                        <a:extLst>
                          <a:ext uri="{FF2B5EF4-FFF2-40B4-BE49-F238E27FC236}">
                            <a16:creationId xmlns:a16="http://schemas.microsoft.com/office/drawing/2014/main" id="{E8F34FF5-3960-4E8F-AD08-25B291A2E2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3" name="円/楕円 915">
                        <a:extLst>
                          <a:ext uri="{FF2B5EF4-FFF2-40B4-BE49-F238E27FC236}">
                            <a16:creationId xmlns:a16="http://schemas.microsoft.com/office/drawing/2014/main" id="{1593DF45-9080-4AAD-8F29-B4821E3EA8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8" name="グループ化 197">
                      <a:extLst>
                        <a:ext uri="{FF2B5EF4-FFF2-40B4-BE49-F238E27FC236}">
                          <a16:creationId xmlns:a16="http://schemas.microsoft.com/office/drawing/2014/main" id="{1DFDBBE1-58A7-4406-8668-A59A5BC754F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0" name="円/楕円 912">
                        <a:extLst>
                          <a:ext uri="{FF2B5EF4-FFF2-40B4-BE49-F238E27FC236}">
                            <a16:creationId xmlns:a16="http://schemas.microsoft.com/office/drawing/2014/main" id="{7D3023A3-E705-4058-89AD-BA359E02A3A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1" name="円/楕円 913">
                        <a:extLst>
                          <a:ext uri="{FF2B5EF4-FFF2-40B4-BE49-F238E27FC236}">
                            <a16:creationId xmlns:a16="http://schemas.microsoft.com/office/drawing/2014/main" id="{DFA4903F-9C20-477B-A4B9-3F2C225219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9" name="円/楕円 911">
                      <a:extLst>
                        <a:ext uri="{FF2B5EF4-FFF2-40B4-BE49-F238E27FC236}">
                          <a16:creationId xmlns:a16="http://schemas.microsoft.com/office/drawing/2014/main" id="{0A400D16-133A-4C92-97EA-73608D3738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3" name="円/楕円 27">
                    <a:extLst>
                      <a:ext uri="{FF2B5EF4-FFF2-40B4-BE49-F238E27FC236}">
                        <a16:creationId xmlns:a16="http://schemas.microsoft.com/office/drawing/2014/main" id="{A31D3943-0E3B-41C5-B57F-FACB0F51E61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08958" y="6043181"/>
                    <a:ext cx="164248" cy="32225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円/楕円 27">
                    <a:extLst>
                      <a:ext uri="{FF2B5EF4-FFF2-40B4-BE49-F238E27FC236}">
                        <a16:creationId xmlns:a16="http://schemas.microsoft.com/office/drawing/2014/main" id="{7F4B1A50-1A2E-4FE2-9313-9DA72A83907A}"/>
                      </a:ext>
                    </a:extLst>
                  </p:cNvPr>
                  <p:cNvSpPr/>
                  <p:nvPr/>
                </p:nvSpPr>
                <p:spPr>
                  <a:xfrm>
                    <a:off x="421512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27">
                    <a:extLst>
                      <a:ext uri="{FF2B5EF4-FFF2-40B4-BE49-F238E27FC236}">
                        <a16:creationId xmlns:a16="http://schemas.microsoft.com/office/drawing/2014/main" id="{8A42C1AE-5DB0-44EF-821D-BD08D8799FD4}"/>
                      </a:ext>
                    </a:extLst>
                  </p:cNvPr>
                  <p:cNvSpPr/>
                  <p:nvPr/>
                </p:nvSpPr>
                <p:spPr>
                  <a:xfrm>
                    <a:off x="4591026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正方形/長方形 67">
                    <a:extLst>
                      <a:ext uri="{FF2B5EF4-FFF2-40B4-BE49-F238E27FC236}">
                        <a16:creationId xmlns:a16="http://schemas.microsoft.com/office/drawing/2014/main" id="{6FE67E41-03CC-4E6B-8D9D-BF9F1845CB7C}"/>
                      </a:ext>
                    </a:extLst>
                  </p:cNvPr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8" name="楕円 22">
                <a:extLst>
                  <a:ext uri="{FF2B5EF4-FFF2-40B4-BE49-F238E27FC236}">
                    <a16:creationId xmlns:a16="http://schemas.microsoft.com/office/drawing/2014/main" id="{6D9C02B3-4261-42DB-B17E-B5D913B8D8EC}"/>
                  </a:ext>
                </a:extLst>
              </p:cNvPr>
              <p:cNvSpPr/>
              <p:nvPr/>
            </p:nvSpPr>
            <p:spPr>
              <a:xfrm>
                <a:off x="4943183" y="144460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22">
                <a:extLst>
                  <a:ext uri="{FF2B5EF4-FFF2-40B4-BE49-F238E27FC236}">
                    <a16:creationId xmlns:a16="http://schemas.microsoft.com/office/drawing/2014/main" id="{801632B3-322D-420E-B8CF-E22F4E8A7E41}"/>
                  </a:ext>
                </a:extLst>
              </p:cNvPr>
              <p:cNvSpPr/>
              <p:nvPr/>
            </p:nvSpPr>
            <p:spPr>
              <a:xfrm>
                <a:off x="5349020" y="184129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6B7FD866-FD78-4E86-8713-C4E8264621BD}"/>
                  </a:ext>
                </a:extLst>
              </p:cNvPr>
              <p:cNvGrpSpPr/>
              <p:nvPr/>
            </p:nvGrpSpPr>
            <p:grpSpPr>
              <a:xfrm>
                <a:off x="5074126" y="2218897"/>
                <a:ext cx="710567" cy="1350368"/>
                <a:chOff x="5074126" y="2218897"/>
                <a:chExt cx="710567" cy="1350368"/>
              </a:xfrm>
            </p:grpSpPr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1CB35761-3A32-4AD2-980A-D705FFEB001D}"/>
                    </a:ext>
                  </a:extLst>
                </p:cNvPr>
                <p:cNvGrpSpPr/>
                <p:nvPr/>
              </p:nvGrpSpPr>
              <p:grpSpPr>
                <a:xfrm>
                  <a:off x="5074126" y="2218897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3A019BF7-2D09-4ADC-802E-E50491DA930F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solidFill>
                      <a:schemeClr val="tx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5A5D72A0-9267-45AD-AA16-C0AF06E5359E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39FCD798-D11A-4ABD-82CF-52CAEEA53617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F6090080-CE22-43F4-9823-C23A3F3660BC}"/>
                    </a:ext>
                  </a:extLst>
                </p:cNvPr>
                <p:cNvGrpSpPr/>
                <p:nvPr/>
              </p:nvGrpSpPr>
              <p:grpSpPr>
                <a:xfrm>
                  <a:off x="5397765" y="2736091"/>
                  <a:ext cx="386928" cy="833174"/>
                  <a:chOff x="5397765" y="2736091"/>
                  <a:chExt cx="386928" cy="833174"/>
                </a:xfrm>
              </p:grpSpPr>
              <p:sp>
                <p:nvSpPr>
                  <p:cNvPr id="169" name="片側の 2 つの角を丸めた四角形 92">
                    <a:extLst>
                      <a:ext uri="{FF2B5EF4-FFF2-40B4-BE49-F238E27FC236}">
                        <a16:creationId xmlns:a16="http://schemas.microsoft.com/office/drawing/2014/main" id="{A62D0A50-2F5F-4E59-B630-A6A0CA2E4C1A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片側の 2 つの角を丸めた四角形 92">
                    <a:extLst>
                      <a:ext uri="{FF2B5EF4-FFF2-40B4-BE49-F238E27FC236}">
                        <a16:creationId xmlns:a16="http://schemas.microsoft.com/office/drawing/2014/main" id="{06C123B9-12A5-49A9-A14E-FFBC05AB286A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5453158" y="2837888"/>
                    <a:ext cx="331535" cy="731377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B9857534-216B-47D1-800A-B413B96D8BAC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06CCE522-E2DB-4C65-8129-A59DBF4E8415}"/>
                  </a:ext>
                </a:extLst>
              </p:cNvPr>
              <p:cNvGrpSpPr/>
              <p:nvPr/>
            </p:nvGrpSpPr>
            <p:grpSpPr>
              <a:xfrm flipH="1">
                <a:off x="4179320" y="2218897"/>
                <a:ext cx="710567" cy="1350368"/>
                <a:chOff x="5074126" y="2218897"/>
                <a:chExt cx="710567" cy="1350368"/>
              </a:xfrm>
            </p:grpSpPr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F1A8E40F-A37C-4A92-85A5-C449118AAE51}"/>
                    </a:ext>
                  </a:extLst>
                </p:cNvPr>
                <p:cNvGrpSpPr/>
                <p:nvPr/>
              </p:nvGrpSpPr>
              <p:grpSpPr>
                <a:xfrm>
                  <a:off x="5074126" y="2218897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E77CCB88-F072-4C23-BBF1-4456CBF26DE7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solidFill>
                      <a:schemeClr val="tx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8F4BDDCA-D67A-4789-AFF3-CBD18FDEB8E3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28513DFE-3C3E-4A08-A674-F74D1B1630DF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E6C12A27-D0F2-4DC0-A2F0-A8D8D2F9BA6A}"/>
                    </a:ext>
                  </a:extLst>
                </p:cNvPr>
                <p:cNvGrpSpPr/>
                <p:nvPr/>
              </p:nvGrpSpPr>
              <p:grpSpPr>
                <a:xfrm>
                  <a:off x="5397765" y="2736091"/>
                  <a:ext cx="386928" cy="833174"/>
                  <a:chOff x="5397765" y="2736091"/>
                  <a:chExt cx="386928" cy="833174"/>
                </a:xfrm>
              </p:grpSpPr>
              <p:sp>
                <p:nvSpPr>
                  <p:cNvPr id="161" name="片側の 2 つの角を丸めた四角形 92">
                    <a:extLst>
                      <a:ext uri="{FF2B5EF4-FFF2-40B4-BE49-F238E27FC236}">
                        <a16:creationId xmlns:a16="http://schemas.microsoft.com/office/drawing/2014/main" id="{D9AA4D86-20EE-414C-8B85-E1DCB5C9D7DF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2" name="片側の 2 つの角を丸めた四角形 92">
                    <a:extLst>
                      <a:ext uri="{FF2B5EF4-FFF2-40B4-BE49-F238E27FC236}">
                        <a16:creationId xmlns:a16="http://schemas.microsoft.com/office/drawing/2014/main" id="{2FB63F9B-9E36-4352-AB99-48773D8B1B40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5453158" y="2837888"/>
                    <a:ext cx="331535" cy="731377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9E8BA7BD-424E-4F5F-913D-0BE8F638B50B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0D99C209-0BF0-499B-89CA-B225A5DE037B}"/>
                  </a:ext>
                </a:extLst>
              </p:cNvPr>
              <p:cNvSpPr/>
              <p:nvPr/>
            </p:nvSpPr>
            <p:spPr>
              <a:xfrm>
                <a:off x="4604929" y="1766676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134E0958-69D8-4115-99EA-00BAD3968439}"/>
                  </a:ext>
                </a:extLst>
              </p:cNvPr>
              <p:cNvSpPr/>
              <p:nvPr/>
            </p:nvSpPr>
            <p:spPr>
              <a:xfrm>
                <a:off x="5108931" y="1766676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楕円 22">
                <a:extLst>
                  <a:ext uri="{FF2B5EF4-FFF2-40B4-BE49-F238E27FC236}">
                    <a16:creationId xmlns:a16="http://schemas.microsoft.com/office/drawing/2014/main" id="{9FF12120-D3E1-4989-B250-DB02FF24A896}"/>
                  </a:ext>
                </a:extLst>
              </p:cNvPr>
              <p:cNvSpPr/>
              <p:nvPr/>
            </p:nvSpPr>
            <p:spPr>
              <a:xfrm>
                <a:off x="5243221" y="133745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22">
                <a:extLst>
                  <a:ext uri="{FF2B5EF4-FFF2-40B4-BE49-F238E27FC236}">
                    <a16:creationId xmlns:a16="http://schemas.microsoft.com/office/drawing/2014/main" id="{B09E41D1-5CF3-4701-A98A-0CE7B8DD05A4}"/>
                  </a:ext>
                </a:extLst>
              </p:cNvPr>
              <p:cNvSpPr/>
              <p:nvPr/>
            </p:nvSpPr>
            <p:spPr>
              <a:xfrm>
                <a:off x="4736638" y="124612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22">
                <a:extLst>
                  <a:ext uri="{FF2B5EF4-FFF2-40B4-BE49-F238E27FC236}">
                    <a16:creationId xmlns:a16="http://schemas.microsoft.com/office/drawing/2014/main" id="{1D17C416-C3FB-4C90-8FD1-7419CF614E80}"/>
                  </a:ext>
                </a:extLst>
              </p:cNvPr>
              <p:cNvSpPr/>
              <p:nvPr/>
            </p:nvSpPr>
            <p:spPr>
              <a:xfrm>
                <a:off x="4472319" y="153425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22">
                <a:extLst>
                  <a:ext uri="{FF2B5EF4-FFF2-40B4-BE49-F238E27FC236}">
                    <a16:creationId xmlns:a16="http://schemas.microsoft.com/office/drawing/2014/main" id="{7988AD59-A8BE-4B46-A25E-A3FD1198C22F}"/>
                  </a:ext>
                </a:extLst>
              </p:cNvPr>
              <p:cNvSpPr/>
              <p:nvPr/>
            </p:nvSpPr>
            <p:spPr>
              <a:xfrm>
                <a:off x="4472319" y="204622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22">
                <a:extLst>
                  <a:ext uri="{FF2B5EF4-FFF2-40B4-BE49-F238E27FC236}">
                    <a16:creationId xmlns:a16="http://schemas.microsoft.com/office/drawing/2014/main" id="{591B875F-7B5B-4CD1-B952-E1266B723179}"/>
                  </a:ext>
                </a:extLst>
              </p:cNvPr>
              <p:cNvSpPr/>
              <p:nvPr/>
            </p:nvSpPr>
            <p:spPr>
              <a:xfrm>
                <a:off x="5210507" y="211766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FBE89D52-0846-43C7-8610-B3EAE7923A98}"/>
              </a:ext>
            </a:extLst>
          </p:cNvPr>
          <p:cNvGrpSpPr/>
          <p:nvPr/>
        </p:nvGrpSpPr>
        <p:grpSpPr>
          <a:xfrm>
            <a:off x="6636345" y="879606"/>
            <a:ext cx="2602906" cy="2689659"/>
            <a:chOff x="6636345" y="879606"/>
            <a:chExt cx="2602906" cy="2689659"/>
          </a:xfrm>
        </p:grpSpPr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8AEC5282-7964-4BBF-A39D-1E860AE6D1AE}"/>
                </a:ext>
              </a:extLst>
            </p:cNvPr>
            <p:cNvSpPr/>
            <p:nvPr/>
          </p:nvSpPr>
          <p:spPr>
            <a:xfrm>
              <a:off x="6636345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72BBFC92-732F-4704-8A88-C2B4FFDFB118}"/>
                </a:ext>
              </a:extLst>
            </p:cNvPr>
            <p:cNvGrpSpPr/>
            <p:nvPr/>
          </p:nvGrpSpPr>
          <p:grpSpPr>
            <a:xfrm>
              <a:off x="7115818" y="1272209"/>
              <a:ext cx="1598908" cy="2297056"/>
              <a:chOff x="7115818" y="1272209"/>
              <a:chExt cx="1598908" cy="2297056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6AD8502C-3A3D-4733-9043-6EF9C54EE606}"/>
                  </a:ext>
                </a:extLst>
              </p:cNvPr>
              <p:cNvGrpSpPr/>
              <p:nvPr/>
            </p:nvGrpSpPr>
            <p:grpSpPr>
              <a:xfrm>
                <a:off x="7341525" y="1272209"/>
                <a:ext cx="1136982" cy="2263190"/>
                <a:chOff x="3900908" y="495108"/>
                <a:chExt cx="1136982" cy="2263190"/>
              </a:xfrm>
            </p:grpSpPr>
            <p:sp>
              <p:nvSpPr>
                <p:cNvPr id="238" name="片側の 2 つの角を丸めた四角形 144">
                  <a:extLst>
                    <a:ext uri="{FF2B5EF4-FFF2-40B4-BE49-F238E27FC236}">
                      <a16:creationId xmlns:a16="http://schemas.microsoft.com/office/drawing/2014/main" id="{64B81CA0-E312-4F54-A149-8BB49067FCF9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F195628A-ED65-48C0-932E-B45897AD2493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" name="二等辺三角形 239">
                  <a:extLst>
                    <a:ext uri="{FF2B5EF4-FFF2-40B4-BE49-F238E27FC236}">
                      <a16:creationId xmlns:a16="http://schemas.microsoft.com/office/drawing/2014/main" id="{BD5DD62B-E431-489B-803F-802ECCA73352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70C5C725-B0A7-44D2-8668-EB791553AF66}"/>
                    </a:ext>
                  </a:extLst>
                </p:cNvPr>
                <p:cNvSpPr/>
                <p:nvPr/>
              </p:nvSpPr>
              <p:spPr>
                <a:xfrm rot="10800000">
                  <a:off x="4046607" y="1737372"/>
                  <a:ext cx="831419" cy="57838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419" h="578385">
                      <a:moveTo>
                        <a:pt x="629616" y="578385"/>
                      </a:moveTo>
                      <a:lnTo>
                        <a:pt x="574036" y="578385"/>
                      </a:lnTo>
                      <a:lnTo>
                        <a:pt x="409133" y="56263"/>
                      </a:lnTo>
                      <a:lnTo>
                        <a:pt x="244230" y="578385"/>
                      </a:lnTo>
                      <a:lnTo>
                        <a:pt x="211493" y="578385"/>
                      </a:lnTo>
                      <a:cubicBezTo>
                        <a:pt x="134741" y="578385"/>
                        <a:pt x="65255" y="547275"/>
                        <a:pt x="14958" y="496978"/>
                      </a:cubicBezTo>
                      <a:lnTo>
                        <a:pt x="0" y="478849"/>
                      </a:lnTo>
                      <a:lnTo>
                        <a:pt x="410674" y="0"/>
                      </a:lnTo>
                      <a:lnTo>
                        <a:pt x="831419" y="490593"/>
                      </a:lnTo>
                      <a:lnTo>
                        <a:pt x="826152" y="496978"/>
                      </a:lnTo>
                      <a:cubicBezTo>
                        <a:pt x="775854" y="547275"/>
                        <a:pt x="706368" y="578385"/>
                        <a:pt x="629616" y="57838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B8D2BB91-ADA8-4D97-B7E8-625E5260793D}"/>
                    </a:ext>
                  </a:extLst>
                </p:cNvPr>
                <p:cNvSpPr/>
                <p:nvPr/>
              </p:nvSpPr>
              <p:spPr>
                <a:xfrm rot="10800000">
                  <a:off x="4080067" y="1791278"/>
                  <a:ext cx="385893" cy="524479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893" h="524479">
                      <a:moveTo>
                        <a:pt x="368324" y="524479"/>
                      </a:moveTo>
                      <a:lnTo>
                        <a:pt x="0" y="0"/>
                      </a:lnTo>
                      <a:lnTo>
                        <a:pt x="385893" y="510257"/>
                      </a:lnTo>
                      <a:lnTo>
                        <a:pt x="369292" y="523953"/>
                      </a:lnTo>
                      <a:lnTo>
                        <a:pt x="368324" y="5244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C735F68B-54DE-475C-9125-081CDEC9FB9D}"/>
                    </a:ext>
                  </a:extLst>
                </p:cNvPr>
                <p:cNvSpPr/>
                <p:nvPr/>
              </p:nvSpPr>
              <p:spPr>
                <a:xfrm rot="10800000">
                  <a:off x="4463211" y="1798536"/>
                  <a:ext cx="383596" cy="521327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3596" h="521327">
                      <a:moveTo>
                        <a:pt x="17573" y="521327"/>
                      </a:moveTo>
                      <a:lnTo>
                        <a:pt x="0" y="506828"/>
                      </a:lnTo>
                      <a:lnTo>
                        <a:pt x="381803" y="1980"/>
                      </a:lnTo>
                      <a:lnTo>
                        <a:pt x="383501" y="0"/>
                      </a:lnTo>
                      <a:lnTo>
                        <a:pt x="383596" y="125"/>
                      </a:lnTo>
                      <a:lnTo>
                        <a:pt x="17573" y="5213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07298690-5028-45BC-B77E-0315813BF617}"/>
                    </a:ext>
                  </a:extLst>
                </p:cNvPr>
                <p:cNvGrpSpPr/>
                <p:nvPr/>
              </p:nvGrpSpPr>
              <p:grpSpPr>
                <a:xfrm>
                  <a:off x="3900908" y="495108"/>
                  <a:ext cx="1136982" cy="1243602"/>
                  <a:chOff x="4449879" y="2772559"/>
                  <a:chExt cx="834570" cy="912832"/>
                </a:xfrm>
              </p:grpSpPr>
              <p:sp>
                <p:nvSpPr>
                  <p:cNvPr id="246" name="円/楕円 708">
                    <a:extLst>
                      <a:ext uri="{FF2B5EF4-FFF2-40B4-BE49-F238E27FC236}">
                        <a16:creationId xmlns:a16="http://schemas.microsoft.com/office/drawing/2014/main" id="{49D07E57-5F2B-4ADF-9997-166DA49BED82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7" name="グループ化 246">
                    <a:extLst>
                      <a:ext uri="{FF2B5EF4-FFF2-40B4-BE49-F238E27FC236}">
                        <a16:creationId xmlns:a16="http://schemas.microsoft.com/office/drawing/2014/main" id="{3F90D89E-2840-4FAC-8BF6-F5CE5702A511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54" name="グループ化 253">
                      <a:extLst>
                        <a:ext uri="{FF2B5EF4-FFF2-40B4-BE49-F238E27FC236}">
                          <a16:creationId xmlns:a16="http://schemas.microsoft.com/office/drawing/2014/main" id="{4DE4DF91-9F4B-4C3B-9298-86E4A72BF7C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9" name="円/楕円 302">
                        <a:extLst>
                          <a:ext uri="{FF2B5EF4-FFF2-40B4-BE49-F238E27FC236}">
                            <a16:creationId xmlns:a16="http://schemas.microsoft.com/office/drawing/2014/main" id="{7570A6BF-66CE-4249-B2F6-71752E95A4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0" name="円/楕円 303">
                        <a:extLst>
                          <a:ext uri="{FF2B5EF4-FFF2-40B4-BE49-F238E27FC236}">
                            <a16:creationId xmlns:a16="http://schemas.microsoft.com/office/drawing/2014/main" id="{2A1DC7E7-06B7-4538-9CC5-2D47D570680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55" name="グループ化 254">
                      <a:extLst>
                        <a:ext uri="{FF2B5EF4-FFF2-40B4-BE49-F238E27FC236}">
                          <a16:creationId xmlns:a16="http://schemas.microsoft.com/office/drawing/2014/main" id="{CB1BC01D-9EC7-4076-B2ED-F47491E4D24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7" name="円/楕円 300">
                        <a:extLst>
                          <a:ext uri="{FF2B5EF4-FFF2-40B4-BE49-F238E27FC236}">
                            <a16:creationId xmlns:a16="http://schemas.microsoft.com/office/drawing/2014/main" id="{8B6CB10F-4A45-44F8-809C-DCDBD29C58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8" name="円/楕円 301">
                        <a:extLst>
                          <a:ext uri="{FF2B5EF4-FFF2-40B4-BE49-F238E27FC236}">
                            <a16:creationId xmlns:a16="http://schemas.microsoft.com/office/drawing/2014/main" id="{0AE8BE28-164E-42B5-8016-BC11599357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56" name="円/楕円 299">
                      <a:extLst>
                        <a:ext uri="{FF2B5EF4-FFF2-40B4-BE49-F238E27FC236}">
                          <a16:creationId xmlns:a16="http://schemas.microsoft.com/office/drawing/2014/main" id="{ECDBAEB0-2B78-428E-A2DE-6655D13C35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8" name="円/楕円 27">
                    <a:extLst>
                      <a:ext uri="{FF2B5EF4-FFF2-40B4-BE49-F238E27FC236}">
                        <a16:creationId xmlns:a16="http://schemas.microsoft.com/office/drawing/2014/main" id="{9FF117EA-CEFE-467E-9D32-1213398A7F5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87045" y="3507871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27">
                    <a:extLst>
                      <a:ext uri="{FF2B5EF4-FFF2-40B4-BE49-F238E27FC236}">
                        <a16:creationId xmlns:a16="http://schemas.microsoft.com/office/drawing/2014/main" id="{B30D0FBF-62AB-45C6-91CE-E37FDC24673A}"/>
                      </a:ext>
                    </a:extLst>
                  </p:cNvPr>
                  <p:cNvSpPr/>
                  <p:nvPr/>
                </p:nvSpPr>
                <p:spPr>
                  <a:xfrm>
                    <a:off x="45932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円/楕円 27">
                    <a:extLst>
                      <a:ext uri="{FF2B5EF4-FFF2-40B4-BE49-F238E27FC236}">
                        <a16:creationId xmlns:a16="http://schemas.microsoft.com/office/drawing/2014/main" id="{C10440A3-14D0-4D12-8D7F-B46184284CC8}"/>
                      </a:ext>
                    </a:extLst>
                  </p:cNvPr>
                  <p:cNvSpPr/>
                  <p:nvPr/>
                </p:nvSpPr>
                <p:spPr>
                  <a:xfrm>
                    <a:off x="4982024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正方形/長方形 67">
                    <a:extLst>
                      <a:ext uri="{FF2B5EF4-FFF2-40B4-BE49-F238E27FC236}">
                        <a16:creationId xmlns:a16="http://schemas.microsoft.com/office/drawing/2014/main" id="{9602DFAE-828C-4F60-A23B-1E6DAF952B53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月 251">
                    <a:extLst>
                      <a:ext uri="{FF2B5EF4-FFF2-40B4-BE49-F238E27FC236}">
                        <a16:creationId xmlns:a16="http://schemas.microsoft.com/office/drawing/2014/main" id="{A0AF4859-20A1-4EB8-BBCE-EAC63D7499C8}"/>
                      </a:ext>
                    </a:extLst>
                  </p:cNvPr>
                  <p:cNvSpPr/>
                  <p:nvPr/>
                </p:nvSpPr>
                <p:spPr>
                  <a:xfrm>
                    <a:off x="4509029" y="2909752"/>
                    <a:ext cx="63424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3" name="月 252">
                    <a:extLst>
                      <a:ext uri="{FF2B5EF4-FFF2-40B4-BE49-F238E27FC236}">
                        <a16:creationId xmlns:a16="http://schemas.microsoft.com/office/drawing/2014/main" id="{FEE0D5A5-4421-45BF-9B04-92EA5BB316FA}"/>
                      </a:ext>
                    </a:extLst>
                  </p:cNvPr>
                  <p:cNvSpPr/>
                  <p:nvPr/>
                </p:nvSpPr>
                <p:spPr>
                  <a:xfrm flipH="1">
                    <a:off x="5169936" y="2909752"/>
                    <a:ext cx="56763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C22D2950-BE4D-47ED-87FB-5EDE3CC7A91A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12" name="楕円 22">
                <a:extLst>
                  <a:ext uri="{FF2B5EF4-FFF2-40B4-BE49-F238E27FC236}">
                    <a16:creationId xmlns:a16="http://schemas.microsoft.com/office/drawing/2014/main" id="{86130A18-59A9-4A41-92A4-DB95EBB733D2}"/>
                  </a:ext>
                </a:extLst>
              </p:cNvPr>
              <p:cNvSpPr/>
              <p:nvPr/>
            </p:nvSpPr>
            <p:spPr>
              <a:xfrm>
                <a:off x="7902044" y="144460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2">
                <a:extLst>
                  <a:ext uri="{FF2B5EF4-FFF2-40B4-BE49-F238E27FC236}">
                    <a16:creationId xmlns:a16="http://schemas.microsoft.com/office/drawing/2014/main" id="{AAE361CD-BC6A-4912-8448-F31701D25260}"/>
                  </a:ext>
                </a:extLst>
              </p:cNvPr>
              <p:cNvSpPr/>
              <p:nvPr/>
            </p:nvSpPr>
            <p:spPr>
              <a:xfrm>
                <a:off x="8264136" y="19358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332B117C-8587-4C02-B0E0-97A13C0CC618}"/>
                  </a:ext>
                </a:extLst>
              </p:cNvPr>
              <p:cNvGrpSpPr/>
              <p:nvPr/>
            </p:nvGrpSpPr>
            <p:grpSpPr>
              <a:xfrm>
                <a:off x="8004159" y="2218897"/>
                <a:ext cx="710567" cy="1350368"/>
                <a:chOff x="8004159" y="2218897"/>
                <a:chExt cx="710567" cy="1350368"/>
              </a:xfrm>
            </p:grpSpPr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37E1877B-7935-445A-BDF5-C544CC555265}"/>
                    </a:ext>
                  </a:extLst>
                </p:cNvPr>
                <p:cNvGrpSpPr/>
                <p:nvPr/>
              </p:nvGrpSpPr>
              <p:grpSpPr>
                <a:xfrm>
                  <a:off x="8004159" y="2218897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8630A305-7A8F-4BA2-BAC4-FD7196D5E810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solidFill>
                      <a:schemeClr val="tx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5E10DF55-D601-40A8-B773-6CA8B77E7632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5AE919C8-5DD7-41E5-B4D2-EF14449DDCC9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CFE9105E-4189-4E83-8598-E8FE19F54E7E}"/>
                    </a:ext>
                  </a:extLst>
                </p:cNvPr>
                <p:cNvGrpSpPr/>
                <p:nvPr/>
              </p:nvGrpSpPr>
              <p:grpSpPr>
                <a:xfrm>
                  <a:off x="8327798" y="2736091"/>
                  <a:ext cx="386928" cy="833174"/>
                  <a:chOff x="5397765" y="2736091"/>
                  <a:chExt cx="386928" cy="833174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32" name="片側の 2 つの角を丸めた四角形 92">
                    <a:extLst>
                      <a:ext uri="{FF2B5EF4-FFF2-40B4-BE49-F238E27FC236}">
                        <a16:creationId xmlns:a16="http://schemas.microsoft.com/office/drawing/2014/main" id="{3C90B6F3-09D0-40BC-A1DC-C690C4137A5A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3" name="片側の 2 つの角を丸めた四角形 92">
                    <a:extLst>
                      <a:ext uri="{FF2B5EF4-FFF2-40B4-BE49-F238E27FC236}">
                        <a16:creationId xmlns:a16="http://schemas.microsoft.com/office/drawing/2014/main" id="{BE44719B-DF51-45AE-A7CB-7A0FAC7666F6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5453158" y="2837888"/>
                    <a:ext cx="331535" cy="731377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0C0B748C-8356-4CC6-A62D-9159CCF6946A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B6020214-62A9-495C-8511-D80A952F925B}"/>
                  </a:ext>
                </a:extLst>
              </p:cNvPr>
              <p:cNvGrpSpPr/>
              <p:nvPr/>
            </p:nvGrpSpPr>
            <p:grpSpPr>
              <a:xfrm flipH="1">
                <a:off x="7115818" y="2218897"/>
                <a:ext cx="710567" cy="1350368"/>
                <a:chOff x="8004159" y="2218897"/>
                <a:chExt cx="710567" cy="1350368"/>
              </a:xfrm>
            </p:grpSpPr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2EBCC1FA-1AC3-494E-BE37-D9FD6921517B}"/>
                    </a:ext>
                  </a:extLst>
                </p:cNvPr>
                <p:cNvGrpSpPr/>
                <p:nvPr/>
              </p:nvGrpSpPr>
              <p:grpSpPr>
                <a:xfrm>
                  <a:off x="8004159" y="2218897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2EF37589-76D9-485F-B075-08AF718D5374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solidFill>
                      <a:schemeClr val="tx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8D88DEB3-03E9-4FE4-BE49-0269778E74EE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C933EF19-4213-46E4-ACA7-C47946534170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5203204D-881C-4564-B3C9-37F08C4BA189}"/>
                    </a:ext>
                  </a:extLst>
                </p:cNvPr>
                <p:cNvGrpSpPr/>
                <p:nvPr/>
              </p:nvGrpSpPr>
              <p:grpSpPr>
                <a:xfrm>
                  <a:off x="8327798" y="2736091"/>
                  <a:ext cx="386928" cy="833174"/>
                  <a:chOff x="5397765" y="2736091"/>
                  <a:chExt cx="386928" cy="833174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24" name="片側の 2 つの角を丸めた四角形 92">
                    <a:extLst>
                      <a:ext uri="{FF2B5EF4-FFF2-40B4-BE49-F238E27FC236}">
                        <a16:creationId xmlns:a16="http://schemas.microsoft.com/office/drawing/2014/main" id="{17D9DE96-F56D-4F5C-A586-FC99756042FA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5" name="片側の 2 つの角を丸めた四角形 92">
                    <a:extLst>
                      <a:ext uri="{FF2B5EF4-FFF2-40B4-BE49-F238E27FC236}">
                        <a16:creationId xmlns:a16="http://schemas.microsoft.com/office/drawing/2014/main" id="{6E389A52-EFE7-4CCE-8302-C0E77E6727A4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5453158" y="2837888"/>
                    <a:ext cx="331535" cy="731377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80A62064-ECAC-410D-B83D-D237FC3A8658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5688E024-BED7-4353-B8FD-E99BF11E066E}"/>
                  </a:ext>
                </a:extLst>
              </p:cNvPr>
              <p:cNvSpPr/>
              <p:nvPr/>
            </p:nvSpPr>
            <p:spPr>
              <a:xfrm>
                <a:off x="7564967" y="1779635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27748D3D-8DA8-41C7-B04A-602E60BEDB71}"/>
                  </a:ext>
                </a:extLst>
              </p:cNvPr>
              <p:cNvSpPr/>
              <p:nvPr/>
            </p:nvSpPr>
            <p:spPr>
              <a:xfrm>
                <a:off x="8068969" y="1779635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8" name="楕円 22">
                <a:extLst>
                  <a:ext uri="{FF2B5EF4-FFF2-40B4-BE49-F238E27FC236}">
                    <a16:creationId xmlns:a16="http://schemas.microsoft.com/office/drawing/2014/main" id="{DA1674C8-FC55-4DE7-8F86-E2B9A4849673}"/>
                  </a:ext>
                </a:extLst>
              </p:cNvPr>
              <p:cNvSpPr/>
              <p:nvPr/>
            </p:nvSpPr>
            <p:spPr>
              <a:xfrm>
                <a:off x="7600065" y="129043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2">
                <a:extLst>
                  <a:ext uri="{FF2B5EF4-FFF2-40B4-BE49-F238E27FC236}">
                    <a16:creationId xmlns:a16="http://schemas.microsoft.com/office/drawing/2014/main" id="{A5596B8B-2243-4976-A4B0-BDBCE6784CBB}"/>
                  </a:ext>
                </a:extLst>
              </p:cNvPr>
              <p:cNvSpPr/>
              <p:nvPr/>
            </p:nvSpPr>
            <p:spPr>
              <a:xfrm>
                <a:off x="8225334" y="140525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22">
                <a:extLst>
                  <a:ext uri="{FF2B5EF4-FFF2-40B4-BE49-F238E27FC236}">
                    <a16:creationId xmlns:a16="http://schemas.microsoft.com/office/drawing/2014/main" id="{B2C86F25-4C3B-4C5A-B9F6-FBF00AF244DB}"/>
                  </a:ext>
                </a:extLst>
              </p:cNvPr>
              <p:cNvSpPr/>
              <p:nvPr/>
            </p:nvSpPr>
            <p:spPr>
              <a:xfrm>
                <a:off x="7425234" y="156718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">
                <a:extLst>
                  <a:ext uri="{FF2B5EF4-FFF2-40B4-BE49-F238E27FC236}">
                    <a16:creationId xmlns:a16="http://schemas.microsoft.com/office/drawing/2014/main" id="{5E67D695-7103-4661-8F2B-ADE1680C0355}"/>
                  </a:ext>
                </a:extLst>
              </p:cNvPr>
              <p:cNvSpPr/>
              <p:nvPr/>
            </p:nvSpPr>
            <p:spPr>
              <a:xfrm>
                <a:off x="7582397" y="205295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11227036-5ED4-4132-A774-D218CB43874A}"/>
              </a:ext>
            </a:extLst>
          </p:cNvPr>
          <p:cNvGrpSpPr/>
          <p:nvPr/>
        </p:nvGrpSpPr>
        <p:grpSpPr>
          <a:xfrm>
            <a:off x="716498" y="879606"/>
            <a:ext cx="2602906" cy="2691987"/>
            <a:chOff x="716498" y="879606"/>
            <a:chExt cx="2602906" cy="2691987"/>
          </a:xfrm>
        </p:grpSpPr>
        <p:sp>
          <p:nvSpPr>
            <p:cNvPr id="262" name="楕円 261">
              <a:extLst>
                <a:ext uri="{FF2B5EF4-FFF2-40B4-BE49-F238E27FC236}">
                  <a16:creationId xmlns:a16="http://schemas.microsoft.com/office/drawing/2014/main" id="{8088170D-6D15-412D-978A-1539846C7D57}"/>
                </a:ext>
              </a:extLst>
            </p:cNvPr>
            <p:cNvSpPr/>
            <p:nvPr/>
          </p:nvSpPr>
          <p:spPr>
            <a:xfrm>
              <a:off x="716498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61A7B30B-F1EB-4F9F-991C-E07E5DC740E2}"/>
                </a:ext>
              </a:extLst>
            </p:cNvPr>
            <p:cNvGrpSpPr/>
            <p:nvPr/>
          </p:nvGrpSpPr>
          <p:grpSpPr>
            <a:xfrm>
              <a:off x="1228899" y="1140658"/>
              <a:ext cx="1598935" cy="2430935"/>
              <a:chOff x="1228899" y="1140658"/>
              <a:chExt cx="1598935" cy="2430935"/>
            </a:xfrm>
          </p:grpSpPr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07AADE6D-A866-4ECC-BEF4-81B6D854914E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2394741"/>
                <a:chOff x="691454" y="363557"/>
                <a:chExt cx="1297181" cy="2394741"/>
              </a:xfrm>
            </p:grpSpPr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B5DD92C3-1034-4BE3-8C4C-2A1329544B00}"/>
                    </a:ext>
                  </a:extLst>
                </p:cNvPr>
                <p:cNvSpPr/>
                <p:nvPr/>
              </p:nvSpPr>
              <p:spPr>
                <a:xfrm>
                  <a:off x="1106125" y="1504919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E5591D13-E98F-4945-9A38-031A252FFA69}"/>
                    </a:ext>
                  </a:extLst>
                </p:cNvPr>
                <p:cNvGrpSpPr/>
                <p:nvPr/>
              </p:nvGrpSpPr>
              <p:grpSpPr>
                <a:xfrm>
                  <a:off x="691454" y="363557"/>
                  <a:ext cx="1297181" cy="1340465"/>
                  <a:chOff x="4260278" y="1003492"/>
                  <a:chExt cx="1297181" cy="1340465"/>
                </a:xfrm>
              </p:grpSpPr>
              <p:sp>
                <p:nvSpPr>
                  <p:cNvPr id="311" name="円/楕円 373">
                    <a:extLst>
                      <a:ext uri="{FF2B5EF4-FFF2-40B4-BE49-F238E27FC236}">
                        <a16:creationId xmlns:a16="http://schemas.microsoft.com/office/drawing/2014/main" id="{63F2514C-B2D1-4D5A-9678-3A340FA2557E}"/>
                      </a:ext>
                    </a:extLst>
                  </p:cNvPr>
                  <p:cNvSpPr/>
                  <p:nvPr/>
                </p:nvSpPr>
                <p:spPr>
                  <a:xfrm>
                    <a:off x="4328842" y="1003492"/>
                    <a:ext cx="1146281" cy="114628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2" name="月 823">
                    <a:extLst>
                      <a:ext uri="{FF2B5EF4-FFF2-40B4-BE49-F238E27FC236}">
                        <a16:creationId xmlns:a16="http://schemas.microsoft.com/office/drawing/2014/main" id="{5DBA3AF0-2BF2-4DCA-AD3B-733ED23FAAD2}"/>
                      </a:ext>
                    </a:extLst>
                  </p:cNvPr>
                  <p:cNvSpPr/>
                  <p:nvPr/>
                </p:nvSpPr>
                <p:spPr>
                  <a:xfrm flipH="1">
                    <a:off x="4260278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3" name="月 823">
                    <a:extLst>
                      <a:ext uri="{FF2B5EF4-FFF2-40B4-BE49-F238E27FC236}">
                        <a16:creationId xmlns:a16="http://schemas.microsoft.com/office/drawing/2014/main" id="{E65F60C6-FF65-450F-A083-3F9C8FEF3E73}"/>
                      </a:ext>
                    </a:extLst>
                  </p:cNvPr>
                  <p:cNvSpPr/>
                  <p:nvPr/>
                </p:nvSpPr>
                <p:spPr>
                  <a:xfrm>
                    <a:off x="4913102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8E1C608B-A729-470F-B554-C5E3ACF14188}"/>
                      </a:ext>
                    </a:extLst>
                  </p:cNvPr>
                  <p:cNvGrpSpPr/>
                  <p:nvPr/>
                </p:nvGrpSpPr>
                <p:grpSpPr>
                  <a:xfrm>
                    <a:off x="4290454" y="1107003"/>
                    <a:ext cx="1234507" cy="1164732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23" name="グループ化 322">
                      <a:extLst>
                        <a:ext uri="{FF2B5EF4-FFF2-40B4-BE49-F238E27FC236}">
                          <a16:creationId xmlns:a16="http://schemas.microsoft.com/office/drawing/2014/main" id="{034ED8DA-7AB4-4BC9-907B-DC71B30FFAF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28" name="円/楕円 407">
                        <a:extLst>
                          <a:ext uri="{FF2B5EF4-FFF2-40B4-BE49-F238E27FC236}">
                            <a16:creationId xmlns:a16="http://schemas.microsoft.com/office/drawing/2014/main" id="{1E3FF612-678F-4655-92D4-CBE46B34A9D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29" name="円/楕円 408">
                        <a:extLst>
                          <a:ext uri="{FF2B5EF4-FFF2-40B4-BE49-F238E27FC236}">
                            <a16:creationId xmlns:a16="http://schemas.microsoft.com/office/drawing/2014/main" id="{7D1201D3-CFE6-492D-BA8D-B19E978BA8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24" name="グループ化 323">
                      <a:extLst>
                        <a:ext uri="{FF2B5EF4-FFF2-40B4-BE49-F238E27FC236}">
                          <a16:creationId xmlns:a16="http://schemas.microsoft.com/office/drawing/2014/main" id="{1D1EF86A-65DC-4652-9E8E-B6EC53CCD9F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26" name="円/楕円 405">
                        <a:extLst>
                          <a:ext uri="{FF2B5EF4-FFF2-40B4-BE49-F238E27FC236}">
                            <a16:creationId xmlns:a16="http://schemas.microsoft.com/office/drawing/2014/main" id="{FA485C38-DE36-4556-9A37-D442D83DE7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27" name="円/楕円 406">
                        <a:extLst>
                          <a:ext uri="{FF2B5EF4-FFF2-40B4-BE49-F238E27FC236}">
                            <a16:creationId xmlns:a16="http://schemas.microsoft.com/office/drawing/2014/main" id="{293EEC45-8595-4014-83BA-550EC02B44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25" name="円/楕円 404">
                      <a:extLst>
                        <a:ext uri="{FF2B5EF4-FFF2-40B4-BE49-F238E27FC236}">
                          <a16:creationId xmlns:a16="http://schemas.microsoft.com/office/drawing/2014/main" id="{88FBE85D-CF18-45DF-9C0C-5A5978B497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5" name="円/楕円 27">
                    <a:extLst>
                      <a:ext uri="{FF2B5EF4-FFF2-40B4-BE49-F238E27FC236}">
                        <a16:creationId xmlns:a16="http://schemas.microsoft.com/office/drawing/2014/main" id="{188DC6A1-A7BF-4244-AAE2-B241B8A70F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89194" y="2085551"/>
                    <a:ext cx="24295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6" name="円/楕円 27">
                    <a:extLst>
                      <a:ext uri="{FF2B5EF4-FFF2-40B4-BE49-F238E27FC236}">
                        <a16:creationId xmlns:a16="http://schemas.microsoft.com/office/drawing/2014/main" id="{49EF85BF-DE9A-46A4-963D-BBA87C901D62}"/>
                      </a:ext>
                    </a:extLst>
                  </p:cNvPr>
                  <p:cNvSpPr/>
                  <p:nvPr/>
                </p:nvSpPr>
                <p:spPr>
                  <a:xfrm>
                    <a:off x="4486502" y="1463912"/>
                    <a:ext cx="31311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7" name="円/楕円 27">
                    <a:extLst>
                      <a:ext uri="{FF2B5EF4-FFF2-40B4-BE49-F238E27FC236}">
                        <a16:creationId xmlns:a16="http://schemas.microsoft.com/office/drawing/2014/main" id="{343E35BA-B1AB-4EFF-BAF9-CDB8B3FCCAE5}"/>
                      </a:ext>
                    </a:extLst>
                  </p:cNvPr>
                  <p:cNvSpPr/>
                  <p:nvPr/>
                </p:nvSpPr>
                <p:spPr>
                  <a:xfrm>
                    <a:off x="5017372" y="1463912"/>
                    <a:ext cx="31311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8" name="正方形/長方形 67">
                    <a:extLst>
                      <a:ext uri="{FF2B5EF4-FFF2-40B4-BE49-F238E27FC236}">
                        <a16:creationId xmlns:a16="http://schemas.microsoft.com/office/drawing/2014/main" id="{BAC0E3EA-0BA7-477A-9EBA-C618146B26D7}"/>
                      </a:ext>
                    </a:extLst>
                  </p:cNvPr>
                  <p:cNvSpPr/>
                  <p:nvPr/>
                </p:nvSpPr>
                <p:spPr>
                  <a:xfrm>
                    <a:off x="4882157" y="1957346"/>
                    <a:ext cx="74151" cy="380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9" name="月 318">
                    <a:extLst>
                      <a:ext uri="{FF2B5EF4-FFF2-40B4-BE49-F238E27FC236}">
                        <a16:creationId xmlns:a16="http://schemas.microsoft.com/office/drawing/2014/main" id="{48F50A36-2895-44B7-B0F2-6F0BDA04A9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361852" y="1113904"/>
                    <a:ext cx="220452" cy="633470"/>
                  </a:xfrm>
                  <a:prstGeom prst="moon">
                    <a:avLst>
                      <a:gd name="adj" fmla="val 5974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0" name="月 319">
                    <a:extLst>
                      <a:ext uri="{FF2B5EF4-FFF2-40B4-BE49-F238E27FC236}">
                        <a16:creationId xmlns:a16="http://schemas.microsoft.com/office/drawing/2014/main" id="{7974A9E3-6BE2-460E-AC6C-390047114CBC}"/>
                      </a:ext>
                    </a:extLst>
                  </p:cNvPr>
                  <p:cNvSpPr/>
                  <p:nvPr/>
                </p:nvSpPr>
                <p:spPr>
                  <a:xfrm>
                    <a:off x="4550424" y="1140578"/>
                    <a:ext cx="140985" cy="436053"/>
                  </a:xfrm>
                  <a:prstGeom prst="moon">
                    <a:avLst>
                      <a:gd name="adj" fmla="val 635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1" name="月 320">
                    <a:extLst>
                      <a:ext uri="{FF2B5EF4-FFF2-40B4-BE49-F238E27FC236}">
                        <a16:creationId xmlns:a16="http://schemas.microsoft.com/office/drawing/2014/main" id="{09A5393A-8E77-45EA-8E3C-64E4362FDDAA}"/>
                      </a:ext>
                    </a:extLst>
                  </p:cNvPr>
                  <p:cNvSpPr/>
                  <p:nvPr/>
                </p:nvSpPr>
                <p:spPr>
                  <a:xfrm>
                    <a:off x="4454629" y="1180943"/>
                    <a:ext cx="140985" cy="436053"/>
                  </a:xfrm>
                  <a:prstGeom prst="moon">
                    <a:avLst>
                      <a:gd name="adj" fmla="val 5168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2" name="月 321">
                    <a:extLst>
                      <a:ext uri="{FF2B5EF4-FFF2-40B4-BE49-F238E27FC236}">
                        <a16:creationId xmlns:a16="http://schemas.microsoft.com/office/drawing/2014/main" id="{B76C8950-63B3-4842-91A7-31A8D73CA252}"/>
                      </a:ext>
                    </a:extLst>
                  </p:cNvPr>
                  <p:cNvSpPr/>
                  <p:nvPr/>
                </p:nvSpPr>
                <p:spPr>
                  <a:xfrm>
                    <a:off x="4660526" y="1070687"/>
                    <a:ext cx="128445" cy="421111"/>
                  </a:xfrm>
                  <a:prstGeom prst="moon">
                    <a:avLst>
                      <a:gd name="adj" fmla="val 4324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2" name="片側の 2 つの角を丸めた四角形 144">
                  <a:extLst>
                    <a:ext uri="{FF2B5EF4-FFF2-40B4-BE49-F238E27FC236}">
                      <a16:creationId xmlns:a16="http://schemas.microsoft.com/office/drawing/2014/main" id="{9C8C9B70-C680-4A10-8475-01E94AD225CC}"/>
                    </a:ext>
                  </a:extLst>
                </p:cNvPr>
                <p:cNvSpPr/>
                <p:nvPr/>
              </p:nvSpPr>
              <p:spPr>
                <a:xfrm>
                  <a:off x="857600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3" name="二等辺三角形 292">
                  <a:extLst>
                    <a:ext uri="{FF2B5EF4-FFF2-40B4-BE49-F238E27FC236}">
                      <a16:creationId xmlns:a16="http://schemas.microsoft.com/office/drawing/2014/main" id="{2220BA01-32FE-4330-95CF-36F129E45C58}"/>
                    </a:ext>
                  </a:extLst>
                </p:cNvPr>
                <p:cNvSpPr/>
                <p:nvPr/>
              </p:nvSpPr>
              <p:spPr>
                <a:xfrm rot="10800000">
                  <a:off x="1137989" y="1737370"/>
                  <a:ext cx="409782" cy="696117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4" name="楕円 293">
                  <a:extLst>
                    <a:ext uri="{FF2B5EF4-FFF2-40B4-BE49-F238E27FC236}">
                      <a16:creationId xmlns:a16="http://schemas.microsoft.com/office/drawing/2014/main" id="{E6F0C304-3D7E-4EC1-B496-358DA71A91CB}"/>
                    </a:ext>
                  </a:extLst>
                </p:cNvPr>
                <p:cNvSpPr/>
                <p:nvPr/>
              </p:nvSpPr>
              <p:spPr>
                <a:xfrm>
                  <a:off x="1297740" y="2577239"/>
                  <a:ext cx="85725" cy="8572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29C8D8D4-E6CC-4728-9566-5FD9EFC784F6}"/>
                    </a:ext>
                  </a:extLst>
                </p:cNvPr>
                <p:cNvSpPr/>
                <p:nvPr/>
              </p:nvSpPr>
              <p:spPr>
                <a:xfrm>
                  <a:off x="1021778" y="1737371"/>
                  <a:ext cx="641144" cy="177183"/>
                </a:xfrm>
                <a:custGeom>
                  <a:avLst/>
                  <a:gdLst>
                    <a:gd name="connsiteX0" fmla="*/ 112458 w 641144"/>
                    <a:gd name="connsiteY0" fmla="*/ 0 h 124824"/>
                    <a:gd name="connsiteX1" fmla="*/ 530581 w 641144"/>
                    <a:gd name="connsiteY1" fmla="*/ 0 h 124824"/>
                    <a:gd name="connsiteX2" fmla="*/ 638769 w 641144"/>
                    <a:gd name="connsiteY2" fmla="*/ 21842 h 124824"/>
                    <a:gd name="connsiteX3" fmla="*/ 641144 w 641144"/>
                    <a:gd name="connsiteY3" fmla="*/ 23131 h 124824"/>
                    <a:gd name="connsiteX4" fmla="*/ 487674 w 641144"/>
                    <a:gd name="connsiteY4" fmla="*/ 124824 h 124824"/>
                    <a:gd name="connsiteX5" fmla="*/ 319796 w 641144"/>
                    <a:gd name="connsiteY5" fmla="*/ 13583 h 124824"/>
                    <a:gd name="connsiteX6" fmla="*/ 151917 w 641144"/>
                    <a:gd name="connsiteY6" fmla="*/ 124824 h 124824"/>
                    <a:gd name="connsiteX7" fmla="*/ 0 w 641144"/>
                    <a:gd name="connsiteY7" fmla="*/ 24160 h 124824"/>
                    <a:gd name="connsiteX8" fmla="*/ 4270 w 641144"/>
                    <a:gd name="connsiteY8" fmla="*/ 21842 h 124824"/>
                    <a:gd name="connsiteX9" fmla="*/ 112458 w 641144"/>
                    <a:gd name="connsiteY9" fmla="*/ 0 h 124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1144" h="124824">
                      <a:moveTo>
                        <a:pt x="112458" y="0"/>
                      </a:moveTo>
                      <a:lnTo>
                        <a:pt x="530581" y="0"/>
                      </a:lnTo>
                      <a:cubicBezTo>
                        <a:pt x="568957" y="0"/>
                        <a:pt x="605517" y="7778"/>
                        <a:pt x="638769" y="21842"/>
                      </a:cubicBezTo>
                      <a:lnTo>
                        <a:pt x="641144" y="23131"/>
                      </a:lnTo>
                      <a:lnTo>
                        <a:pt x="487674" y="124824"/>
                      </a:lnTo>
                      <a:lnTo>
                        <a:pt x="319796" y="13583"/>
                      </a:lnTo>
                      <a:lnTo>
                        <a:pt x="151917" y="124824"/>
                      </a:lnTo>
                      <a:lnTo>
                        <a:pt x="0" y="24160"/>
                      </a:lnTo>
                      <a:lnTo>
                        <a:pt x="4270" y="21842"/>
                      </a:lnTo>
                      <a:cubicBezTo>
                        <a:pt x="37523" y="7778"/>
                        <a:pt x="74082" y="0"/>
                        <a:pt x="11245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ADB4EEE2-24D8-4AAA-BA52-EB38316B9F22}"/>
                    </a:ext>
                  </a:extLst>
                </p:cNvPr>
                <p:cNvSpPr/>
                <p:nvPr/>
              </p:nvSpPr>
              <p:spPr>
                <a:xfrm rot="10800000">
                  <a:off x="927858" y="1737372"/>
                  <a:ext cx="830602" cy="721595"/>
                </a:xfrm>
                <a:custGeom>
                  <a:avLst/>
                  <a:gdLst>
                    <a:gd name="connsiteX0" fmla="*/ 624642 w 830602"/>
                    <a:gd name="connsiteY0" fmla="*/ 721595 h 721595"/>
                    <a:gd name="connsiteX1" fmla="*/ 606501 w 830602"/>
                    <a:gd name="connsiteY1" fmla="*/ 721595 h 721595"/>
                    <a:gd name="connsiteX2" fmla="*/ 415581 w 830602"/>
                    <a:gd name="connsiteY2" fmla="*/ 28575 h 721595"/>
                    <a:gd name="connsiteX3" fmla="*/ 224661 w 830602"/>
                    <a:gd name="connsiteY3" fmla="*/ 721595 h 721595"/>
                    <a:gd name="connsiteX4" fmla="*/ 206519 w 830602"/>
                    <a:gd name="connsiteY4" fmla="*/ 721595 h 721595"/>
                    <a:gd name="connsiteX5" fmla="*/ 9984 w 830602"/>
                    <a:gd name="connsiteY5" fmla="*/ 640188 h 721595"/>
                    <a:gd name="connsiteX6" fmla="*/ 0 w 830602"/>
                    <a:gd name="connsiteY6" fmla="*/ 628088 h 721595"/>
                    <a:gd name="connsiteX7" fmla="*/ 2380 w 830602"/>
                    <a:gd name="connsiteY7" fmla="*/ 624492 h 721595"/>
                    <a:gd name="connsiteX8" fmla="*/ 175932 w 830602"/>
                    <a:gd name="connsiteY8" fmla="*/ 497556 h 721595"/>
                    <a:gd name="connsiteX9" fmla="*/ 139262 w 830602"/>
                    <a:gd name="connsiteY9" fmla="*/ 417616 h 721595"/>
                    <a:gd name="connsiteX10" fmla="*/ 415582 w 830602"/>
                    <a:gd name="connsiteY10" fmla="*/ 0 h 721595"/>
                    <a:gd name="connsiteX11" fmla="*/ 689524 w 830602"/>
                    <a:gd name="connsiteY11" fmla="*/ 414021 h 721595"/>
                    <a:gd name="connsiteX12" fmla="*/ 651205 w 830602"/>
                    <a:gd name="connsiteY12" fmla="*/ 497556 h 721595"/>
                    <a:gd name="connsiteX13" fmla="*/ 830602 w 830602"/>
                    <a:gd name="connsiteY13" fmla="*/ 628766 h 721595"/>
                    <a:gd name="connsiteX14" fmla="*/ 821178 w 830602"/>
                    <a:gd name="connsiteY14" fmla="*/ 640188 h 721595"/>
                    <a:gd name="connsiteX15" fmla="*/ 624642 w 830602"/>
                    <a:gd name="connsiteY15" fmla="*/ 721595 h 721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0602" h="721595">
                      <a:moveTo>
                        <a:pt x="624642" y="721595"/>
                      </a:moveTo>
                      <a:lnTo>
                        <a:pt x="606501" y="721595"/>
                      </a:lnTo>
                      <a:lnTo>
                        <a:pt x="415581" y="28575"/>
                      </a:lnTo>
                      <a:lnTo>
                        <a:pt x="224661" y="721595"/>
                      </a:lnTo>
                      <a:lnTo>
                        <a:pt x="206519" y="721595"/>
                      </a:lnTo>
                      <a:cubicBezTo>
                        <a:pt x="129767" y="721595"/>
                        <a:pt x="60281" y="690485"/>
                        <a:pt x="9984" y="640188"/>
                      </a:cubicBezTo>
                      <a:lnTo>
                        <a:pt x="0" y="628088"/>
                      </a:lnTo>
                      <a:lnTo>
                        <a:pt x="2380" y="624492"/>
                      </a:lnTo>
                      <a:lnTo>
                        <a:pt x="175932" y="497556"/>
                      </a:lnTo>
                      <a:lnTo>
                        <a:pt x="139262" y="417616"/>
                      </a:lnTo>
                      <a:lnTo>
                        <a:pt x="415582" y="0"/>
                      </a:lnTo>
                      <a:lnTo>
                        <a:pt x="689524" y="414021"/>
                      </a:lnTo>
                      <a:lnTo>
                        <a:pt x="651205" y="497556"/>
                      </a:lnTo>
                      <a:lnTo>
                        <a:pt x="830602" y="628766"/>
                      </a:lnTo>
                      <a:lnTo>
                        <a:pt x="821178" y="640188"/>
                      </a:lnTo>
                      <a:cubicBezTo>
                        <a:pt x="770880" y="690485"/>
                        <a:pt x="701394" y="721595"/>
                        <a:pt x="624642" y="72159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45EAB5FB-764D-46A6-B804-A2B15777F7C3}"/>
                    </a:ext>
                  </a:extLst>
                </p:cNvPr>
                <p:cNvGrpSpPr/>
                <p:nvPr/>
              </p:nvGrpSpPr>
              <p:grpSpPr>
                <a:xfrm>
                  <a:off x="1156631" y="1755880"/>
                  <a:ext cx="366290" cy="289145"/>
                  <a:chOff x="1540248" y="2990850"/>
                  <a:chExt cx="419939" cy="331498"/>
                </a:xfrm>
              </p:grpSpPr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2115F474-D89A-49C7-948D-A8690BFB766E}"/>
                      </a:ext>
                    </a:extLst>
                  </p:cNvPr>
                  <p:cNvGrpSpPr/>
                  <p:nvPr/>
                </p:nvGrpSpPr>
                <p:grpSpPr>
                  <a:xfrm rot="17534486">
                    <a:off x="1540566" y="3098314"/>
                    <a:ext cx="279419" cy="168288"/>
                    <a:chOff x="2147800" y="2981327"/>
                    <a:chExt cx="1443125" cy="881064"/>
                  </a:xfrm>
                </p:grpSpPr>
                <p:sp>
                  <p:nvSpPr>
                    <p:cNvPr id="309" name="フリーフォーム: 図形 308">
                      <a:extLst>
                        <a:ext uri="{FF2B5EF4-FFF2-40B4-BE49-F238E27FC236}">
                          <a16:creationId xmlns:a16="http://schemas.microsoft.com/office/drawing/2014/main" id="{36EAF1BD-3224-448A-B615-6497C6A265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7800" y="2981327"/>
                      <a:ext cx="1443125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0" name="フリーフォーム: 図形 309">
                      <a:extLst>
                        <a:ext uri="{FF2B5EF4-FFF2-40B4-BE49-F238E27FC236}">
                          <a16:creationId xmlns:a16="http://schemas.microsoft.com/office/drawing/2014/main" id="{82CF39AC-B33C-4F4A-84EA-7EB1C944F9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2307" y="3148020"/>
                      <a:ext cx="1095548" cy="547691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99" name="グループ化 298">
                    <a:extLst>
                      <a:ext uri="{FF2B5EF4-FFF2-40B4-BE49-F238E27FC236}">
                        <a16:creationId xmlns:a16="http://schemas.microsoft.com/office/drawing/2014/main" id="{FBB7C926-C9CF-4BA5-9E52-87679B97F394}"/>
                      </a:ext>
                    </a:extLst>
                  </p:cNvPr>
                  <p:cNvGrpSpPr/>
                  <p:nvPr/>
                </p:nvGrpSpPr>
                <p:grpSpPr>
                  <a:xfrm rot="4125484" flipH="1">
                    <a:off x="1689491" y="3098494"/>
                    <a:ext cx="279420" cy="168288"/>
                    <a:chOff x="2147780" y="2981332"/>
                    <a:chExt cx="1443132" cy="881064"/>
                  </a:xfrm>
                </p:grpSpPr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E6A76E4E-A0D9-450B-942C-FC7AB3C39D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7780" y="2981332"/>
                      <a:ext cx="1443132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483191D5-5D6C-405B-BE28-AF577FCC68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2319" y="3148018"/>
                      <a:ext cx="1095549" cy="547691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0" name="グループ化 299">
                    <a:extLst>
                      <a:ext uri="{FF2B5EF4-FFF2-40B4-BE49-F238E27FC236}">
                        <a16:creationId xmlns:a16="http://schemas.microsoft.com/office/drawing/2014/main" id="{6F6B173C-D507-439A-A488-BC1BD41656D5}"/>
                      </a:ext>
                    </a:extLst>
                  </p:cNvPr>
                  <p:cNvGrpSpPr/>
                  <p:nvPr/>
                </p:nvGrpSpPr>
                <p:grpSpPr>
                  <a:xfrm>
                    <a:off x="1540248" y="2990850"/>
                    <a:ext cx="199366" cy="171215"/>
                    <a:chOff x="2426796" y="2981326"/>
                    <a:chExt cx="1164128" cy="881064"/>
                  </a:xfrm>
                </p:grpSpPr>
                <p:sp>
                  <p:nvSpPr>
                    <p:cNvPr id="305" name="フリーフォーム: 図形 304">
                      <a:extLst>
                        <a:ext uri="{FF2B5EF4-FFF2-40B4-BE49-F238E27FC236}">
                          <a16:creationId xmlns:a16="http://schemas.microsoft.com/office/drawing/2014/main" id="{2BB787C6-172B-483D-8C4D-BC8568B0DD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796" y="2981326"/>
                      <a:ext cx="1164128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6" name="フリーフォーム: 図形 305">
                      <a:extLst>
                        <a:ext uri="{FF2B5EF4-FFF2-40B4-BE49-F238E27FC236}">
                          <a16:creationId xmlns:a16="http://schemas.microsoft.com/office/drawing/2014/main" id="{B8D6A9AD-20F1-4D62-9B5F-89A834BADF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54745" y="3148013"/>
                      <a:ext cx="953138" cy="547690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F96334F2-9848-448A-AA68-E757ED81AD6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760821" y="2990850"/>
                    <a:ext cx="199366" cy="171215"/>
                    <a:chOff x="2426796" y="2981326"/>
                    <a:chExt cx="1164128" cy="881064"/>
                  </a:xfrm>
                </p:grpSpPr>
                <p:sp>
                  <p:nvSpPr>
                    <p:cNvPr id="303" name="フリーフォーム: 図形 302">
                      <a:extLst>
                        <a:ext uri="{FF2B5EF4-FFF2-40B4-BE49-F238E27FC236}">
                          <a16:creationId xmlns:a16="http://schemas.microsoft.com/office/drawing/2014/main" id="{9A606222-C39B-4983-8179-2C54D6AF66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796" y="2981326"/>
                      <a:ext cx="1164128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4" name="フリーフォーム: 図形 303">
                      <a:extLst>
                        <a:ext uri="{FF2B5EF4-FFF2-40B4-BE49-F238E27FC236}">
                          <a16:creationId xmlns:a16="http://schemas.microsoft.com/office/drawing/2014/main" id="{5FF619FD-8FEF-4D97-AB21-548AE05829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54745" y="3148013"/>
                      <a:ext cx="953138" cy="547690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2" name="四角形: 角を丸くする 301">
                    <a:extLst>
                      <a:ext uri="{FF2B5EF4-FFF2-40B4-BE49-F238E27FC236}">
                        <a16:creationId xmlns:a16="http://schemas.microsoft.com/office/drawing/2014/main" id="{25F90E44-3AD5-40A2-9999-79FE0D742552}"/>
                      </a:ext>
                    </a:extLst>
                  </p:cNvPr>
                  <p:cNvSpPr/>
                  <p:nvPr/>
                </p:nvSpPr>
                <p:spPr>
                  <a:xfrm>
                    <a:off x="1702401" y="3020273"/>
                    <a:ext cx="99137" cy="109729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65" name="楕円 22">
                <a:extLst>
                  <a:ext uri="{FF2B5EF4-FFF2-40B4-BE49-F238E27FC236}">
                    <a16:creationId xmlns:a16="http://schemas.microsoft.com/office/drawing/2014/main" id="{2A251BF0-CCF5-4C52-B5A3-A531A459F997}"/>
                  </a:ext>
                </a:extLst>
              </p:cNvPr>
              <p:cNvSpPr/>
              <p:nvPr/>
            </p:nvSpPr>
            <p:spPr>
              <a:xfrm>
                <a:off x="2070141" y="128040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2">
                <a:extLst>
                  <a:ext uri="{FF2B5EF4-FFF2-40B4-BE49-F238E27FC236}">
                    <a16:creationId xmlns:a16="http://schemas.microsoft.com/office/drawing/2014/main" id="{0B905DAC-ACE3-4697-B78C-380EB84C7875}"/>
                  </a:ext>
                </a:extLst>
              </p:cNvPr>
              <p:cNvSpPr/>
              <p:nvPr/>
            </p:nvSpPr>
            <p:spPr>
              <a:xfrm>
                <a:off x="2277773" y="139271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9A18453F-D4C7-42FD-9E9B-9173A6BEB246}"/>
                  </a:ext>
                </a:extLst>
              </p:cNvPr>
              <p:cNvGrpSpPr/>
              <p:nvPr/>
            </p:nvGrpSpPr>
            <p:grpSpPr>
              <a:xfrm>
                <a:off x="2134076" y="2218897"/>
                <a:ext cx="693758" cy="1352696"/>
                <a:chOff x="2134076" y="2218897"/>
                <a:chExt cx="693758" cy="1352696"/>
              </a:xfrm>
            </p:grpSpPr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63C70E83-F381-4BBB-868D-599A99072ED0}"/>
                    </a:ext>
                  </a:extLst>
                </p:cNvPr>
                <p:cNvGrpSpPr/>
                <p:nvPr/>
              </p:nvGrpSpPr>
              <p:grpSpPr>
                <a:xfrm>
                  <a:off x="2134076" y="2218897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2133AA3C-46CD-4DAD-9C91-97866C301C0E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solidFill>
                      <a:schemeClr val="tx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E960CF71-8BA0-4868-9339-753074E1A824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034C7ED9-C1F5-4E5A-8079-8F356F71B60A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84" name="片側の 2 つの角を丸めた四角形 92">
                  <a:extLst>
                    <a:ext uri="{FF2B5EF4-FFF2-40B4-BE49-F238E27FC236}">
                      <a16:creationId xmlns:a16="http://schemas.microsoft.com/office/drawing/2014/main" id="{7EDAE4B6-BCC3-4B32-BBFD-F8423AFE0567}"/>
                    </a:ext>
                  </a:extLst>
                </p:cNvPr>
                <p:cNvSpPr/>
                <p:nvPr/>
              </p:nvSpPr>
              <p:spPr>
                <a:xfrm rot="9854429" flipH="1">
                  <a:off x="2496299" y="2716438"/>
                  <a:ext cx="331535" cy="8551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8F81F459-573C-4705-9913-391992AE1A8E}"/>
                    </a:ext>
                  </a:extLst>
                </p:cNvPr>
                <p:cNvSpPr/>
                <p:nvPr/>
              </p:nvSpPr>
              <p:spPr>
                <a:xfrm rot="20700000">
                  <a:off x="2433488" y="2801165"/>
                  <a:ext cx="71088" cy="8572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41B6CFFA-67F1-42E4-A6B4-4AACDAA9D679}"/>
                    </a:ext>
                  </a:extLst>
                </p:cNvPr>
                <p:cNvSpPr/>
                <p:nvPr/>
              </p:nvSpPr>
              <p:spPr>
                <a:xfrm rot="20700000">
                  <a:off x="2469206" y="2924990"/>
                  <a:ext cx="71088" cy="8572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B11F1FF1-058D-4913-BF79-9D16777BB69F}"/>
                  </a:ext>
                </a:extLst>
              </p:cNvPr>
              <p:cNvGrpSpPr/>
              <p:nvPr/>
            </p:nvGrpSpPr>
            <p:grpSpPr>
              <a:xfrm flipH="1">
                <a:off x="1228899" y="2218897"/>
                <a:ext cx="693758" cy="1352696"/>
                <a:chOff x="2134076" y="2218897"/>
                <a:chExt cx="693758" cy="1352696"/>
              </a:xfrm>
            </p:grpSpPr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47061BD2-F975-443D-B28B-74F0B707BD03}"/>
                    </a:ext>
                  </a:extLst>
                </p:cNvPr>
                <p:cNvGrpSpPr/>
                <p:nvPr/>
              </p:nvGrpSpPr>
              <p:grpSpPr>
                <a:xfrm>
                  <a:off x="2134076" y="2218897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3D6EC114-A492-4D9F-AE74-C951DA420648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solidFill>
                      <a:schemeClr val="tx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A1A631BE-B290-44CB-805F-61710A1D7970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A5A40398-D018-49A7-A3A3-44DDD49EF32A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77" name="片側の 2 つの角を丸めた四角形 92">
                  <a:extLst>
                    <a:ext uri="{FF2B5EF4-FFF2-40B4-BE49-F238E27FC236}">
                      <a16:creationId xmlns:a16="http://schemas.microsoft.com/office/drawing/2014/main" id="{EEF96652-8194-4B7C-BDF4-6D826ADD4607}"/>
                    </a:ext>
                  </a:extLst>
                </p:cNvPr>
                <p:cNvSpPr/>
                <p:nvPr/>
              </p:nvSpPr>
              <p:spPr>
                <a:xfrm rot="9854429" flipH="1">
                  <a:off x="2496299" y="2716438"/>
                  <a:ext cx="331535" cy="8551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5DDBA0FC-49DC-424D-953D-62981FAEC266}"/>
                    </a:ext>
                  </a:extLst>
                </p:cNvPr>
                <p:cNvSpPr/>
                <p:nvPr/>
              </p:nvSpPr>
              <p:spPr>
                <a:xfrm rot="20700000">
                  <a:off x="2433488" y="2801165"/>
                  <a:ext cx="71088" cy="8572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EA62CB38-AB4B-499B-BA57-499390C3CDF0}"/>
                    </a:ext>
                  </a:extLst>
                </p:cNvPr>
                <p:cNvSpPr/>
                <p:nvPr/>
              </p:nvSpPr>
              <p:spPr>
                <a:xfrm rot="20700000">
                  <a:off x="2469206" y="2924990"/>
                  <a:ext cx="71088" cy="8572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DE93B2D1-9A75-467A-9B10-210A08651840}"/>
                  </a:ext>
                </a:extLst>
              </p:cNvPr>
              <p:cNvSpPr/>
              <p:nvPr/>
            </p:nvSpPr>
            <p:spPr>
              <a:xfrm>
                <a:off x="1663455" y="1729407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4CB455A4-3FF5-46B7-A360-2BB6EED55CB8}"/>
                  </a:ext>
                </a:extLst>
              </p:cNvPr>
              <p:cNvSpPr/>
              <p:nvPr/>
            </p:nvSpPr>
            <p:spPr>
              <a:xfrm>
                <a:off x="2167457" y="1729407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1" name="楕円 22">
                <a:extLst>
                  <a:ext uri="{FF2B5EF4-FFF2-40B4-BE49-F238E27FC236}">
                    <a16:creationId xmlns:a16="http://schemas.microsoft.com/office/drawing/2014/main" id="{93D8E806-188C-4B95-8022-4576E988F5EC}"/>
                  </a:ext>
                </a:extLst>
              </p:cNvPr>
              <p:cNvSpPr/>
              <p:nvPr/>
            </p:nvSpPr>
            <p:spPr>
              <a:xfrm>
                <a:off x="1769815" y="117999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2">
                <a:extLst>
                  <a:ext uri="{FF2B5EF4-FFF2-40B4-BE49-F238E27FC236}">
                    <a16:creationId xmlns:a16="http://schemas.microsoft.com/office/drawing/2014/main" id="{19E3CB41-9C79-4016-A63F-3F3624C93725}"/>
                  </a:ext>
                </a:extLst>
              </p:cNvPr>
              <p:cNvSpPr/>
              <p:nvPr/>
            </p:nvSpPr>
            <p:spPr>
              <a:xfrm>
                <a:off x="1452315" y="157369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2">
                <a:extLst>
                  <a:ext uri="{FF2B5EF4-FFF2-40B4-BE49-F238E27FC236}">
                    <a16:creationId xmlns:a16="http://schemas.microsoft.com/office/drawing/2014/main" id="{D37859F9-24F2-4BEA-AA4C-403B73659207}"/>
                  </a:ext>
                </a:extLst>
              </p:cNvPr>
              <p:cNvSpPr/>
              <p:nvPr/>
            </p:nvSpPr>
            <p:spPr>
              <a:xfrm>
                <a:off x="1630115" y="204994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2">
                <a:extLst>
                  <a:ext uri="{FF2B5EF4-FFF2-40B4-BE49-F238E27FC236}">
                    <a16:creationId xmlns:a16="http://schemas.microsoft.com/office/drawing/2014/main" id="{816FF583-4F34-4BF9-B8CE-263B9E62B208}"/>
                  </a:ext>
                </a:extLst>
              </p:cNvPr>
              <p:cNvSpPr/>
              <p:nvPr/>
            </p:nvSpPr>
            <p:spPr>
              <a:xfrm>
                <a:off x="2201514" y="213193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22">
                <a:extLst>
                  <a:ext uri="{FF2B5EF4-FFF2-40B4-BE49-F238E27FC236}">
                    <a16:creationId xmlns:a16="http://schemas.microsoft.com/office/drawing/2014/main" id="{E2DA4D26-9F54-4415-A940-AFD7C52FD784}"/>
                  </a:ext>
                </a:extLst>
              </p:cNvPr>
              <p:cNvSpPr/>
              <p:nvPr/>
            </p:nvSpPr>
            <p:spPr>
              <a:xfrm>
                <a:off x="2468214" y="166838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7DA2994-021E-4290-95F5-90BA7CB53ADB}"/>
              </a:ext>
            </a:extLst>
          </p:cNvPr>
          <p:cNvGrpSpPr/>
          <p:nvPr/>
        </p:nvGrpSpPr>
        <p:grpSpPr>
          <a:xfrm>
            <a:off x="716498" y="3812587"/>
            <a:ext cx="2602906" cy="2602904"/>
            <a:chOff x="716498" y="3812587"/>
            <a:chExt cx="2602906" cy="2602904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DDE42E30-213D-4399-ACA7-DDC54E9B327B}"/>
                </a:ext>
              </a:extLst>
            </p:cNvPr>
            <p:cNvSpPr/>
            <p:nvPr/>
          </p:nvSpPr>
          <p:spPr>
            <a:xfrm>
              <a:off x="716498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1774951-C8E2-4738-963B-12C6F14B087A}"/>
                </a:ext>
              </a:extLst>
            </p:cNvPr>
            <p:cNvGrpSpPr/>
            <p:nvPr/>
          </p:nvGrpSpPr>
          <p:grpSpPr>
            <a:xfrm>
              <a:off x="1333433" y="4194817"/>
              <a:ext cx="1411881" cy="2199359"/>
              <a:chOff x="1333433" y="4194817"/>
              <a:chExt cx="1411881" cy="2199359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3B0A2371-15F2-4DED-8A29-8B5C2E192CBB}"/>
                  </a:ext>
                </a:extLst>
              </p:cNvPr>
              <p:cNvGrpSpPr/>
              <p:nvPr/>
            </p:nvGrpSpPr>
            <p:grpSpPr>
              <a:xfrm>
                <a:off x="1501933" y="4281317"/>
                <a:ext cx="1041922" cy="2112859"/>
                <a:chOff x="864110" y="3513566"/>
                <a:chExt cx="1041922" cy="2112859"/>
              </a:xfrm>
            </p:grpSpPr>
            <p:sp>
              <p:nvSpPr>
                <p:cNvPr id="22" name="円/楕円 637">
                  <a:extLst>
                    <a:ext uri="{FF2B5EF4-FFF2-40B4-BE49-F238E27FC236}">
                      <a16:creationId xmlns:a16="http://schemas.microsoft.com/office/drawing/2014/main" id="{1A70D5D3-C4EF-43FB-951B-E048647C5B30}"/>
                    </a:ext>
                  </a:extLst>
                </p:cNvPr>
                <p:cNvSpPr/>
                <p:nvPr/>
              </p:nvSpPr>
              <p:spPr>
                <a:xfrm>
                  <a:off x="1674033" y="4359338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円/楕円 637">
                  <a:extLst>
                    <a:ext uri="{FF2B5EF4-FFF2-40B4-BE49-F238E27FC236}">
                      <a16:creationId xmlns:a16="http://schemas.microsoft.com/office/drawing/2014/main" id="{B77F97C0-EDF8-4261-BA5C-318149B446A9}"/>
                    </a:ext>
                  </a:extLst>
                </p:cNvPr>
                <p:cNvSpPr/>
                <p:nvPr/>
              </p:nvSpPr>
              <p:spPr>
                <a:xfrm>
                  <a:off x="993839" y="4359338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4CD26053-618B-4143-9054-358A154BA4AC}"/>
                    </a:ext>
                  </a:extLst>
                </p:cNvPr>
                <p:cNvSpPr/>
                <p:nvPr/>
              </p:nvSpPr>
              <p:spPr>
                <a:xfrm>
                  <a:off x="1150648" y="4339963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43691FDE-3550-402C-8669-39022B9F27C0}"/>
                    </a:ext>
                  </a:extLst>
                </p:cNvPr>
                <p:cNvSpPr/>
                <p:nvPr/>
              </p:nvSpPr>
              <p:spPr>
                <a:xfrm>
                  <a:off x="969780" y="4610243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6BA9C06F-E41F-49D6-83C6-DA1F44DAB0A3}"/>
                    </a:ext>
                  </a:extLst>
                </p:cNvPr>
                <p:cNvSpPr/>
                <p:nvPr/>
              </p:nvSpPr>
              <p:spPr>
                <a:xfrm>
                  <a:off x="1116422" y="4610679"/>
                  <a:ext cx="543600" cy="221378"/>
                </a:xfrm>
                <a:custGeom>
                  <a:avLst/>
                  <a:gdLst>
                    <a:gd name="connsiteX0" fmla="*/ 571879 w 630166"/>
                    <a:gd name="connsiteY0" fmla="*/ 1460 h 221378"/>
                    <a:gd name="connsiteX1" fmla="*/ 583375 w 630166"/>
                    <a:gd name="connsiteY1" fmla="*/ 7537 h 221378"/>
                    <a:gd name="connsiteX2" fmla="*/ 630166 w 630166"/>
                    <a:gd name="connsiteY2" fmla="*/ 96113 h 221378"/>
                    <a:gd name="connsiteX3" fmla="*/ 470410 w 630166"/>
                    <a:gd name="connsiteY3" fmla="*/ 221378 h 221378"/>
                    <a:gd name="connsiteX4" fmla="*/ 323208 w 630166"/>
                    <a:gd name="connsiteY4" fmla="*/ 144872 h 221378"/>
                    <a:gd name="connsiteX5" fmla="*/ 318420 w 630166"/>
                    <a:gd name="connsiteY5" fmla="*/ 126276 h 221378"/>
                    <a:gd name="connsiteX6" fmla="*/ 392738 w 630166"/>
                    <a:gd name="connsiteY6" fmla="*/ 117917 h 221378"/>
                    <a:gd name="connsiteX7" fmla="*/ 568511 w 630166"/>
                    <a:gd name="connsiteY7" fmla="*/ 7000 h 221378"/>
                    <a:gd name="connsiteX8" fmla="*/ 61050 w 630166"/>
                    <a:gd name="connsiteY8" fmla="*/ 0 h 221378"/>
                    <a:gd name="connsiteX9" fmla="*/ 65305 w 630166"/>
                    <a:gd name="connsiteY9" fmla="*/ 7000 h 221378"/>
                    <a:gd name="connsiteX10" fmla="*/ 241078 w 630166"/>
                    <a:gd name="connsiteY10" fmla="*/ 117917 h 221378"/>
                    <a:gd name="connsiteX11" fmla="*/ 311849 w 630166"/>
                    <a:gd name="connsiteY11" fmla="*/ 125877 h 221378"/>
                    <a:gd name="connsiteX12" fmla="*/ 306958 w 630166"/>
                    <a:gd name="connsiteY12" fmla="*/ 144872 h 221378"/>
                    <a:gd name="connsiteX13" fmla="*/ 159756 w 630166"/>
                    <a:gd name="connsiteY13" fmla="*/ 221378 h 221378"/>
                    <a:gd name="connsiteX14" fmla="*/ 0 w 630166"/>
                    <a:gd name="connsiteY14" fmla="*/ 96113 h 221378"/>
                    <a:gd name="connsiteX15" fmla="*/ 46792 w 630166"/>
                    <a:gd name="connsiteY15" fmla="*/ 7537 h 221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30166" h="221378">
                      <a:moveTo>
                        <a:pt x="571879" y="1460"/>
                      </a:moveTo>
                      <a:lnTo>
                        <a:pt x="583375" y="7537"/>
                      </a:lnTo>
                      <a:cubicBezTo>
                        <a:pt x="612285" y="30206"/>
                        <a:pt x="630166" y="61522"/>
                        <a:pt x="630166" y="96113"/>
                      </a:cubicBezTo>
                      <a:cubicBezTo>
                        <a:pt x="630166" y="165295"/>
                        <a:pt x="558641" y="221378"/>
                        <a:pt x="470410" y="221378"/>
                      </a:cubicBezTo>
                      <a:cubicBezTo>
                        <a:pt x="404236" y="221378"/>
                        <a:pt x="347460" y="189832"/>
                        <a:pt x="323208" y="144872"/>
                      </a:cubicBezTo>
                      <a:lnTo>
                        <a:pt x="318420" y="126276"/>
                      </a:lnTo>
                      <a:lnTo>
                        <a:pt x="392738" y="117917"/>
                      </a:lnTo>
                      <a:cubicBezTo>
                        <a:pt x="465450" y="101213"/>
                        <a:pt x="527616" y="61049"/>
                        <a:pt x="568511" y="7000"/>
                      </a:cubicBezTo>
                      <a:close/>
                      <a:moveTo>
                        <a:pt x="61050" y="0"/>
                      </a:moveTo>
                      <a:lnTo>
                        <a:pt x="65305" y="7000"/>
                      </a:lnTo>
                      <a:cubicBezTo>
                        <a:pt x="106200" y="61049"/>
                        <a:pt x="168366" y="101213"/>
                        <a:pt x="241078" y="117917"/>
                      </a:cubicBezTo>
                      <a:lnTo>
                        <a:pt x="311849" y="125877"/>
                      </a:lnTo>
                      <a:lnTo>
                        <a:pt x="306958" y="144872"/>
                      </a:lnTo>
                      <a:cubicBezTo>
                        <a:pt x="282706" y="189832"/>
                        <a:pt x="225930" y="221378"/>
                        <a:pt x="159756" y="221378"/>
                      </a:cubicBezTo>
                      <a:cubicBezTo>
                        <a:pt x="71525" y="221378"/>
                        <a:pt x="0" y="165295"/>
                        <a:pt x="0" y="96113"/>
                      </a:cubicBezTo>
                      <a:cubicBezTo>
                        <a:pt x="0" y="61522"/>
                        <a:pt x="17881" y="30206"/>
                        <a:pt x="46792" y="753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ハート 63">
                  <a:extLst>
                    <a:ext uri="{FF2B5EF4-FFF2-40B4-BE49-F238E27FC236}">
                      <a16:creationId xmlns:a16="http://schemas.microsoft.com/office/drawing/2014/main" id="{AD92B10C-0BB7-4FC8-857B-7FD070B78475}"/>
                    </a:ext>
                  </a:extLst>
                </p:cNvPr>
                <p:cNvSpPr/>
                <p:nvPr/>
              </p:nvSpPr>
              <p:spPr>
                <a:xfrm>
                  <a:off x="989136" y="4945253"/>
                  <a:ext cx="804810" cy="13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ハート 63">
                  <a:extLst>
                    <a:ext uri="{FF2B5EF4-FFF2-40B4-BE49-F238E27FC236}">
                      <a16:creationId xmlns:a16="http://schemas.microsoft.com/office/drawing/2014/main" id="{08F54D0D-FC8B-4491-ACF7-2FFFFE6925EF}"/>
                    </a:ext>
                  </a:extLst>
                </p:cNvPr>
                <p:cNvSpPr/>
                <p:nvPr/>
              </p:nvSpPr>
              <p:spPr>
                <a:xfrm>
                  <a:off x="989136" y="5166709"/>
                  <a:ext cx="804810" cy="13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BEF1194B-C72C-4FF4-B41A-FE763AB52028}"/>
                    </a:ext>
                  </a:extLst>
                </p:cNvPr>
                <p:cNvGrpSpPr/>
                <p:nvPr/>
              </p:nvGrpSpPr>
              <p:grpSpPr>
                <a:xfrm>
                  <a:off x="864110" y="3513566"/>
                  <a:ext cx="1041922" cy="1041077"/>
                  <a:chOff x="4071792" y="5335155"/>
                  <a:chExt cx="834570" cy="833893"/>
                </a:xfrm>
              </p:grpSpPr>
              <p:sp>
                <p:nvSpPr>
                  <p:cNvPr id="30" name="円/楕円 217">
                    <a:extLst>
                      <a:ext uri="{FF2B5EF4-FFF2-40B4-BE49-F238E27FC236}">
                        <a16:creationId xmlns:a16="http://schemas.microsoft.com/office/drawing/2014/main" id="{A2B3BCEC-A335-4618-AE5E-371E9F06CCE3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3216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1" name="グループ化 30">
                    <a:extLst>
                      <a:ext uri="{FF2B5EF4-FFF2-40B4-BE49-F238E27FC236}">
                        <a16:creationId xmlns:a16="http://schemas.microsoft.com/office/drawing/2014/main" id="{6D523077-0875-44EE-9373-379658E2BD32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71"/>
                    <a:ext cx="834570" cy="755777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38" name="グループ化 37">
                      <a:extLst>
                        <a:ext uri="{FF2B5EF4-FFF2-40B4-BE49-F238E27FC236}">
                          <a16:creationId xmlns:a16="http://schemas.microsoft.com/office/drawing/2014/main" id="{2F5A4D61-F2F8-48A3-A0AF-F77D52C9F7A1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3" name="円/楕円 232">
                        <a:extLst>
                          <a:ext uri="{FF2B5EF4-FFF2-40B4-BE49-F238E27FC236}">
                            <a16:creationId xmlns:a16="http://schemas.microsoft.com/office/drawing/2014/main" id="{952A72AD-9B57-4CD7-BB0F-E04F8A15AD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4" name="円/楕円 233">
                        <a:extLst>
                          <a:ext uri="{FF2B5EF4-FFF2-40B4-BE49-F238E27FC236}">
                            <a16:creationId xmlns:a16="http://schemas.microsoft.com/office/drawing/2014/main" id="{6067747F-5261-4017-8A73-CFC01D68C4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E98A9223-16B5-4833-9333-BF6C62CD910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1" name="円/楕円 230">
                        <a:extLst>
                          <a:ext uri="{FF2B5EF4-FFF2-40B4-BE49-F238E27FC236}">
                            <a16:creationId xmlns:a16="http://schemas.microsoft.com/office/drawing/2014/main" id="{87EC4CAC-D94D-4679-8B4B-E400EFA865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2" name="円/楕円 231">
                        <a:extLst>
                          <a:ext uri="{FF2B5EF4-FFF2-40B4-BE49-F238E27FC236}">
                            <a16:creationId xmlns:a16="http://schemas.microsoft.com/office/drawing/2014/main" id="{3A4524FB-57D7-447A-9928-B62B2FB4245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0" name="円/楕円 229">
                      <a:extLst>
                        <a:ext uri="{FF2B5EF4-FFF2-40B4-BE49-F238E27FC236}">
                          <a16:creationId xmlns:a16="http://schemas.microsoft.com/office/drawing/2014/main" id="{A136B979-D40A-4738-AFDB-6FE2312FE0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2" name="円/楕円 27">
                    <a:extLst>
                      <a:ext uri="{FF2B5EF4-FFF2-40B4-BE49-F238E27FC236}">
                        <a16:creationId xmlns:a16="http://schemas.microsoft.com/office/drawing/2014/main" id="{D47F34AF-FEE2-4B64-875E-379808AEC20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08958" y="6043182"/>
                    <a:ext cx="16424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" name="円/楕円 27">
                    <a:extLst>
                      <a:ext uri="{FF2B5EF4-FFF2-40B4-BE49-F238E27FC236}">
                        <a16:creationId xmlns:a16="http://schemas.microsoft.com/office/drawing/2014/main" id="{F2F5ADC7-8DDC-41D2-8B2E-D22AE07AA4DE}"/>
                      </a:ext>
                    </a:extLst>
                  </p:cNvPr>
                  <p:cNvSpPr/>
                  <p:nvPr/>
                </p:nvSpPr>
                <p:spPr>
                  <a:xfrm>
                    <a:off x="421512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円/楕円 27">
                    <a:extLst>
                      <a:ext uri="{FF2B5EF4-FFF2-40B4-BE49-F238E27FC236}">
                        <a16:creationId xmlns:a16="http://schemas.microsoft.com/office/drawing/2014/main" id="{B2D6FA60-A684-470F-B181-96BA3D71B9A0}"/>
                      </a:ext>
                    </a:extLst>
                  </p:cNvPr>
                  <p:cNvSpPr/>
                  <p:nvPr/>
                </p:nvSpPr>
                <p:spPr>
                  <a:xfrm>
                    <a:off x="4591026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正方形/長方形 67">
                    <a:extLst>
                      <a:ext uri="{FF2B5EF4-FFF2-40B4-BE49-F238E27FC236}">
                        <a16:creationId xmlns:a16="http://schemas.microsoft.com/office/drawing/2014/main" id="{95D4959E-9556-4622-A374-F71F858F9FDA}"/>
                      </a:ext>
                    </a:extLst>
                  </p:cNvPr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" name="円/楕円 225">
                    <a:extLst>
                      <a:ext uri="{FF2B5EF4-FFF2-40B4-BE49-F238E27FC236}">
                        <a16:creationId xmlns:a16="http://schemas.microsoft.com/office/drawing/2014/main" id="{864C27F3-54FE-4679-BB84-871FEBF92101}"/>
                      </a:ext>
                    </a:extLst>
                  </p:cNvPr>
                  <p:cNvSpPr/>
                  <p:nvPr/>
                </p:nvSpPr>
                <p:spPr>
                  <a:xfrm>
                    <a:off x="4222760" y="5893218"/>
                    <a:ext cx="90602" cy="4916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円/楕円 226">
                    <a:extLst>
                      <a:ext uri="{FF2B5EF4-FFF2-40B4-BE49-F238E27FC236}">
                        <a16:creationId xmlns:a16="http://schemas.microsoft.com/office/drawing/2014/main" id="{EFE7C387-4003-4D35-A101-B20D9485E9FD}"/>
                      </a:ext>
                    </a:extLst>
                  </p:cNvPr>
                  <p:cNvSpPr/>
                  <p:nvPr/>
                </p:nvSpPr>
                <p:spPr>
                  <a:xfrm>
                    <a:off x="4672169" y="5893218"/>
                    <a:ext cx="90602" cy="4916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" name="楕円 22">
                <a:extLst>
                  <a:ext uri="{FF2B5EF4-FFF2-40B4-BE49-F238E27FC236}">
                    <a16:creationId xmlns:a16="http://schemas.microsoft.com/office/drawing/2014/main" id="{F48024A8-1555-4D58-8D0F-0B748089543D}"/>
                  </a:ext>
                </a:extLst>
              </p:cNvPr>
              <p:cNvSpPr/>
              <p:nvPr/>
            </p:nvSpPr>
            <p:spPr>
              <a:xfrm>
                <a:off x="2053334" y="43948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22">
                <a:extLst>
                  <a:ext uri="{FF2B5EF4-FFF2-40B4-BE49-F238E27FC236}">
                    <a16:creationId xmlns:a16="http://schemas.microsoft.com/office/drawing/2014/main" id="{E2F16A8B-ED1A-4E3E-83D7-D866F3D1EE28}"/>
                  </a:ext>
                </a:extLst>
              </p:cNvPr>
              <p:cNvSpPr/>
              <p:nvPr/>
            </p:nvSpPr>
            <p:spPr>
              <a:xfrm>
                <a:off x="2338005" y="45501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02486D29-E3BC-41DB-8C3A-480678F33E50}"/>
                  </a:ext>
                </a:extLst>
              </p:cNvPr>
              <p:cNvGrpSpPr/>
              <p:nvPr/>
            </p:nvGrpSpPr>
            <p:grpSpPr>
              <a:xfrm>
                <a:off x="2077220" y="5126231"/>
                <a:ext cx="668094" cy="1195887"/>
                <a:chOff x="3419729" y="2227803"/>
                <a:chExt cx="744465" cy="1332591"/>
              </a:xfrm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FA94B6C2-6472-4F05-B79E-19D9812F4D64}"/>
                    </a:ext>
                  </a:extLst>
                </p:cNvPr>
                <p:cNvSpPr/>
                <p:nvPr/>
              </p:nvSpPr>
              <p:spPr>
                <a:xfrm rot="7934737">
                  <a:off x="348891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14C5294D-D931-45C2-946A-F3F7F7118D72}"/>
                    </a:ext>
                  </a:extLst>
                </p:cNvPr>
                <p:cNvSpPr/>
                <p:nvPr/>
              </p:nvSpPr>
              <p:spPr>
                <a:xfrm rot="20700000">
                  <a:off x="3742101" y="2227803"/>
                  <a:ext cx="422093" cy="1332591"/>
                </a:xfrm>
                <a:custGeom>
                  <a:avLst/>
                  <a:gdLst>
                    <a:gd name="connsiteX0" fmla="*/ 215049 w 422093"/>
                    <a:gd name="connsiteY0" fmla="*/ 4688 h 1332591"/>
                    <a:gd name="connsiteX1" fmla="*/ 245873 w 422093"/>
                    <a:gd name="connsiteY1" fmla="*/ 49660 h 1332591"/>
                    <a:gd name="connsiteX2" fmla="*/ 234037 w 422093"/>
                    <a:gd name="connsiteY2" fmla="*/ 188581 h 1332591"/>
                    <a:gd name="connsiteX3" fmla="*/ 246598 w 422093"/>
                    <a:gd name="connsiteY3" fmla="*/ 191781 h 1332591"/>
                    <a:gd name="connsiteX4" fmla="*/ 264708 w 422093"/>
                    <a:gd name="connsiteY4" fmla="*/ 99173 h 1332591"/>
                    <a:gd name="connsiteX5" fmla="*/ 306217 w 422093"/>
                    <a:gd name="connsiteY5" fmla="*/ 67731 h 1332591"/>
                    <a:gd name="connsiteX6" fmla="*/ 331910 w 422093"/>
                    <a:gd name="connsiteY6" fmla="*/ 117163 h 1332591"/>
                    <a:gd name="connsiteX7" fmla="*/ 307507 w 422093"/>
                    <a:gd name="connsiteY7" fmla="*/ 241947 h 1332591"/>
                    <a:gd name="connsiteX8" fmla="*/ 305478 w 422093"/>
                    <a:gd name="connsiteY8" fmla="*/ 307963 h 1332591"/>
                    <a:gd name="connsiteX9" fmla="*/ 309895 w 422093"/>
                    <a:gd name="connsiteY9" fmla="*/ 304180 h 1332591"/>
                    <a:gd name="connsiteX10" fmla="*/ 341221 w 422093"/>
                    <a:gd name="connsiteY10" fmla="*/ 240478 h 1332591"/>
                    <a:gd name="connsiteX11" fmla="*/ 400820 w 422093"/>
                    <a:gd name="connsiteY11" fmla="*/ 221409 h 1332591"/>
                    <a:gd name="connsiteX12" fmla="*/ 415982 w 422093"/>
                    <a:gd name="connsiteY12" fmla="*/ 292704 h 1332591"/>
                    <a:gd name="connsiteX13" fmla="*/ 382965 w 422093"/>
                    <a:gd name="connsiteY13" fmla="*/ 359844 h 1332591"/>
                    <a:gd name="connsiteX14" fmla="*/ 371378 w 422093"/>
                    <a:gd name="connsiteY14" fmla="*/ 375379 h 1332591"/>
                    <a:gd name="connsiteX15" fmla="*/ 356044 w 422093"/>
                    <a:gd name="connsiteY15" fmla="*/ 395172 h 1332591"/>
                    <a:gd name="connsiteX16" fmla="*/ 279810 w 422093"/>
                    <a:gd name="connsiteY16" fmla="*/ 493266 h 1332591"/>
                    <a:gd name="connsiteX17" fmla="*/ 276407 w 422093"/>
                    <a:gd name="connsiteY17" fmla="*/ 496181 h 1332591"/>
                    <a:gd name="connsiteX18" fmla="*/ 263070 w 422093"/>
                    <a:gd name="connsiteY18" fmla="*/ 521303 h 1332591"/>
                    <a:gd name="connsiteX19" fmla="*/ 224518 w 422093"/>
                    <a:gd name="connsiteY19" fmla="*/ 554830 h 1332591"/>
                    <a:gd name="connsiteX20" fmla="*/ 273061 w 422093"/>
                    <a:gd name="connsiteY20" fmla="*/ 1199241 h 1332591"/>
                    <a:gd name="connsiteX21" fmla="*/ 154810 w 422093"/>
                    <a:gd name="connsiteY21" fmla="*/ 1332591 h 1332591"/>
                    <a:gd name="connsiteX22" fmla="*/ 36559 w 422093"/>
                    <a:gd name="connsiteY22" fmla="*/ 1199241 h 1332591"/>
                    <a:gd name="connsiteX23" fmla="*/ 85648 w 422093"/>
                    <a:gd name="connsiteY23" fmla="*/ 552016 h 1332591"/>
                    <a:gd name="connsiteX24" fmla="*/ 82930 w 422093"/>
                    <a:gd name="connsiteY24" fmla="*/ 551160 h 1332591"/>
                    <a:gd name="connsiteX25" fmla="*/ 14045 w 422093"/>
                    <a:gd name="connsiteY25" fmla="*/ 394638 h 1332591"/>
                    <a:gd name="connsiteX26" fmla="*/ 19250 w 422093"/>
                    <a:gd name="connsiteY26" fmla="*/ 238713 h 1332591"/>
                    <a:gd name="connsiteX27" fmla="*/ 609 w 422093"/>
                    <a:gd name="connsiteY27" fmla="*/ 130085 h 1332591"/>
                    <a:gd name="connsiteX28" fmla="*/ 23569 w 422093"/>
                    <a:gd name="connsiteY28" fmla="*/ 87952 h 1332591"/>
                    <a:gd name="connsiteX29" fmla="*/ 58399 w 422093"/>
                    <a:gd name="connsiteY29" fmla="*/ 114991 h 1332591"/>
                    <a:gd name="connsiteX30" fmla="*/ 71274 w 422093"/>
                    <a:gd name="connsiteY30" fmla="*/ 190027 h 1332591"/>
                    <a:gd name="connsiteX31" fmla="*/ 83244 w 422093"/>
                    <a:gd name="connsiteY31" fmla="*/ 185820 h 1332591"/>
                    <a:gd name="connsiteX32" fmla="*/ 85268 w 422093"/>
                    <a:gd name="connsiteY32" fmla="*/ 185487 h 1332591"/>
                    <a:gd name="connsiteX33" fmla="*/ 79290 w 422093"/>
                    <a:gd name="connsiteY33" fmla="*/ 44031 h 1332591"/>
                    <a:gd name="connsiteX34" fmla="*/ 112017 w 422093"/>
                    <a:gd name="connsiteY34" fmla="*/ 83 h 1332591"/>
                    <a:gd name="connsiteX35" fmla="*/ 148239 w 422093"/>
                    <a:gd name="connsiteY35" fmla="*/ 38823 h 1332591"/>
                    <a:gd name="connsiteX36" fmla="*/ 154170 w 422093"/>
                    <a:gd name="connsiteY36" fmla="*/ 179153 h 1332591"/>
                    <a:gd name="connsiteX37" fmla="*/ 165562 w 422093"/>
                    <a:gd name="connsiteY37" fmla="*/ 178765 h 1332591"/>
                    <a:gd name="connsiteX38" fmla="*/ 177194 w 422093"/>
                    <a:gd name="connsiteY38" fmla="*/ 42234 h 1332591"/>
                    <a:gd name="connsiteX39" fmla="*/ 215049 w 422093"/>
                    <a:gd name="connsiteY39" fmla="*/ 4688 h 133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2093" h="1332591">
                      <a:moveTo>
                        <a:pt x="215049" y="4688"/>
                      </a:moveTo>
                      <a:cubicBezTo>
                        <a:pt x="234014" y="6739"/>
                        <a:pt x="247815" y="26873"/>
                        <a:pt x="245873" y="49660"/>
                      </a:cubicBezTo>
                      <a:lnTo>
                        <a:pt x="234037" y="188581"/>
                      </a:lnTo>
                      <a:lnTo>
                        <a:pt x="246598" y="191781"/>
                      </a:lnTo>
                      <a:lnTo>
                        <a:pt x="264708" y="99173"/>
                      </a:lnTo>
                      <a:cubicBezTo>
                        <a:pt x="269075" y="76840"/>
                        <a:pt x="287660" y="62763"/>
                        <a:pt x="306217" y="67731"/>
                      </a:cubicBezTo>
                      <a:cubicBezTo>
                        <a:pt x="324774" y="72698"/>
                        <a:pt x="336278" y="94830"/>
                        <a:pt x="331910" y="117163"/>
                      </a:cubicBezTo>
                      <a:lnTo>
                        <a:pt x="307507" y="241947"/>
                      </a:lnTo>
                      <a:cubicBezTo>
                        <a:pt x="306831" y="263952"/>
                        <a:pt x="306154" y="285958"/>
                        <a:pt x="305478" y="307963"/>
                      </a:cubicBezTo>
                      <a:lnTo>
                        <a:pt x="309895" y="304180"/>
                      </a:lnTo>
                      <a:lnTo>
                        <a:pt x="341221" y="240478"/>
                      </a:lnTo>
                      <a:cubicBezTo>
                        <a:pt x="353492" y="215525"/>
                        <a:pt x="380176" y="206987"/>
                        <a:pt x="400820" y="221409"/>
                      </a:cubicBezTo>
                      <a:cubicBezTo>
                        <a:pt x="421465" y="235831"/>
                        <a:pt x="428253" y="267750"/>
                        <a:pt x="415982" y="292704"/>
                      </a:cubicBezTo>
                      <a:lnTo>
                        <a:pt x="382965" y="359844"/>
                      </a:lnTo>
                      <a:cubicBezTo>
                        <a:pt x="379897" y="366082"/>
                        <a:pt x="375928" y="371295"/>
                        <a:pt x="371378" y="375379"/>
                      </a:cubicBezTo>
                      <a:lnTo>
                        <a:pt x="356044" y="395172"/>
                      </a:lnTo>
                      <a:lnTo>
                        <a:pt x="279810" y="493266"/>
                      </a:lnTo>
                      <a:lnTo>
                        <a:pt x="276407" y="496181"/>
                      </a:lnTo>
                      <a:lnTo>
                        <a:pt x="263070" y="521303"/>
                      </a:lnTo>
                      <a:lnTo>
                        <a:pt x="224518" y="554830"/>
                      </a:lnTo>
                      <a:lnTo>
                        <a:pt x="273061" y="1199241"/>
                      </a:lnTo>
                      <a:cubicBezTo>
                        <a:pt x="273061" y="1272888"/>
                        <a:pt x="220118" y="1332591"/>
                        <a:pt x="154810" y="1332591"/>
                      </a:cubicBezTo>
                      <a:cubicBezTo>
                        <a:pt x="89502" y="1332591"/>
                        <a:pt x="36559" y="1272888"/>
                        <a:pt x="36559" y="1199241"/>
                      </a:cubicBezTo>
                      <a:lnTo>
                        <a:pt x="85648" y="552016"/>
                      </a:lnTo>
                      <a:lnTo>
                        <a:pt x="82930" y="551160"/>
                      </a:lnTo>
                      <a:cubicBezTo>
                        <a:pt x="40274" y="524327"/>
                        <a:pt x="11733" y="463890"/>
                        <a:pt x="14045" y="394638"/>
                      </a:cubicBezTo>
                      <a:lnTo>
                        <a:pt x="19250" y="238713"/>
                      </a:lnTo>
                      <a:lnTo>
                        <a:pt x="609" y="130085"/>
                      </a:lnTo>
                      <a:cubicBezTo>
                        <a:pt x="-2669" y="110983"/>
                        <a:pt x="7611" y="92120"/>
                        <a:pt x="23569" y="87952"/>
                      </a:cubicBezTo>
                      <a:cubicBezTo>
                        <a:pt x="39527" y="83784"/>
                        <a:pt x="55121" y="95890"/>
                        <a:pt x="58399" y="114991"/>
                      </a:cubicBezTo>
                      <a:lnTo>
                        <a:pt x="71274" y="190027"/>
                      </a:lnTo>
                      <a:lnTo>
                        <a:pt x="83244" y="185820"/>
                      </a:lnTo>
                      <a:lnTo>
                        <a:pt x="85268" y="185487"/>
                      </a:lnTo>
                      <a:lnTo>
                        <a:pt x="79290" y="44031"/>
                      </a:lnTo>
                      <a:cubicBezTo>
                        <a:pt x="78325" y="21197"/>
                        <a:pt x="92978" y="1521"/>
                        <a:pt x="112017" y="83"/>
                      </a:cubicBezTo>
                      <a:cubicBezTo>
                        <a:pt x="131057" y="-1355"/>
                        <a:pt x="147275" y="15989"/>
                        <a:pt x="148239" y="38823"/>
                      </a:cubicBezTo>
                      <a:lnTo>
                        <a:pt x="154170" y="179153"/>
                      </a:lnTo>
                      <a:lnTo>
                        <a:pt x="165562" y="178765"/>
                      </a:lnTo>
                      <a:lnTo>
                        <a:pt x="177194" y="42234"/>
                      </a:lnTo>
                      <a:cubicBezTo>
                        <a:pt x="179135" y="19447"/>
                        <a:pt x="196084" y="2637"/>
                        <a:pt x="215049" y="46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2C9DD87F-C1D0-471F-938E-1AAD34221F9F}"/>
                    </a:ext>
                  </a:extLst>
                </p:cNvPr>
                <p:cNvSpPr/>
                <p:nvPr/>
              </p:nvSpPr>
              <p:spPr>
                <a:xfrm>
                  <a:off x="356996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9E66A57A-00E4-42A7-B886-FEBC2F2C849E}"/>
                  </a:ext>
                </a:extLst>
              </p:cNvPr>
              <p:cNvGrpSpPr/>
              <p:nvPr/>
            </p:nvGrpSpPr>
            <p:grpSpPr>
              <a:xfrm flipH="1">
                <a:off x="1333433" y="5126231"/>
                <a:ext cx="668094" cy="1195887"/>
                <a:chOff x="3419729" y="2227803"/>
                <a:chExt cx="744465" cy="1332591"/>
              </a:xfrm>
            </p:grpSpPr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E8055311-0489-4279-BD85-38A781963FB5}"/>
                    </a:ext>
                  </a:extLst>
                </p:cNvPr>
                <p:cNvSpPr/>
                <p:nvPr/>
              </p:nvSpPr>
              <p:spPr>
                <a:xfrm rot="7934737">
                  <a:off x="348891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679F0FC3-F1E8-4310-B9C5-9352F13C4449}"/>
                    </a:ext>
                  </a:extLst>
                </p:cNvPr>
                <p:cNvSpPr/>
                <p:nvPr/>
              </p:nvSpPr>
              <p:spPr>
                <a:xfrm rot="20700000">
                  <a:off x="3742101" y="2227803"/>
                  <a:ext cx="422093" cy="1332591"/>
                </a:xfrm>
                <a:custGeom>
                  <a:avLst/>
                  <a:gdLst>
                    <a:gd name="connsiteX0" fmla="*/ 215049 w 422093"/>
                    <a:gd name="connsiteY0" fmla="*/ 4688 h 1332591"/>
                    <a:gd name="connsiteX1" fmla="*/ 245873 w 422093"/>
                    <a:gd name="connsiteY1" fmla="*/ 49660 h 1332591"/>
                    <a:gd name="connsiteX2" fmla="*/ 234037 w 422093"/>
                    <a:gd name="connsiteY2" fmla="*/ 188581 h 1332591"/>
                    <a:gd name="connsiteX3" fmla="*/ 246598 w 422093"/>
                    <a:gd name="connsiteY3" fmla="*/ 191781 h 1332591"/>
                    <a:gd name="connsiteX4" fmla="*/ 264708 w 422093"/>
                    <a:gd name="connsiteY4" fmla="*/ 99173 h 1332591"/>
                    <a:gd name="connsiteX5" fmla="*/ 306217 w 422093"/>
                    <a:gd name="connsiteY5" fmla="*/ 67731 h 1332591"/>
                    <a:gd name="connsiteX6" fmla="*/ 331910 w 422093"/>
                    <a:gd name="connsiteY6" fmla="*/ 117163 h 1332591"/>
                    <a:gd name="connsiteX7" fmla="*/ 307507 w 422093"/>
                    <a:gd name="connsiteY7" fmla="*/ 241947 h 1332591"/>
                    <a:gd name="connsiteX8" fmla="*/ 305478 w 422093"/>
                    <a:gd name="connsiteY8" fmla="*/ 307963 h 1332591"/>
                    <a:gd name="connsiteX9" fmla="*/ 309895 w 422093"/>
                    <a:gd name="connsiteY9" fmla="*/ 304180 h 1332591"/>
                    <a:gd name="connsiteX10" fmla="*/ 341221 w 422093"/>
                    <a:gd name="connsiteY10" fmla="*/ 240478 h 1332591"/>
                    <a:gd name="connsiteX11" fmla="*/ 400820 w 422093"/>
                    <a:gd name="connsiteY11" fmla="*/ 221409 h 1332591"/>
                    <a:gd name="connsiteX12" fmla="*/ 415982 w 422093"/>
                    <a:gd name="connsiteY12" fmla="*/ 292704 h 1332591"/>
                    <a:gd name="connsiteX13" fmla="*/ 382965 w 422093"/>
                    <a:gd name="connsiteY13" fmla="*/ 359844 h 1332591"/>
                    <a:gd name="connsiteX14" fmla="*/ 371378 w 422093"/>
                    <a:gd name="connsiteY14" fmla="*/ 375379 h 1332591"/>
                    <a:gd name="connsiteX15" fmla="*/ 356044 w 422093"/>
                    <a:gd name="connsiteY15" fmla="*/ 395172 h 1332591"/>
                    <a:gd name="connsiteX16" fmla="*/ 279810 w 422093"/>
                    <a:gd name="connsiteY16" fmla="*/ 493266 h 1332591"/>
                    <a:gd name="connsiteX17" fmla="*/ 276407 w 422093"/>
                    <a:gd name="connsiteY17" fmla="*/ 496181 h 1332591"/>
                    <a:gd name="connsiteX18" fmla="*/ 263070 w 422093"/>
                    <a:gd name="connsiteY18" fmla="*/ 521303 h 1332591"/>
                    <a:gd name="connsiteX19" fmla="*/ 224518 w 422093"/>
                    <a:gd name="connsiteY19" fmla="*/ 554830 h 1332591"/>
                    <a:gd name="connsiteX20" fmla="*/ 273061 w 422093"/>
                    <a:gd name="connsiteY20" fmla="*/ 1199241 h 1332591"/>
                    <a:gd name="connsiteX21" fmla="*/ 154810 w 422093"/>
                    <a:gd name="connsiteY21" fmla="*/ 1332591 h 1332591"/>
                    <a:gd name="connsiteX22" fmla="*/ 36559 w 422093"/>
                    <a:gd name="connsiteY22" fmla="*/ 1199241 h 1332591"/>
                    <a:gd name="connsiteX23" fmla="*/ 85648 w 422093"/>
                    <a:gd name="connsiteY23" fmla="*/ 552016 h 1332591"/>
                    <a:gd name="connsiteX24" fmla="*/ 82930 w 422093"/>
                    <a:gd name="connsiteY24" fmla="*/ 551160 h 1332591"/>
                    <a:gd name="connsiteX25" fmla="*/ 14045 w 422093"/>
                    <a:gd name="connsiteY25" fmla="*/ 394638 h 1332591"/>
                    <a:gd name="connsiteX26" fmla="*/ 19250 w 422093"/>
                    <a:gd name="connsiteY26" fmla="*/ 238713 h 1332591"/>
                    <a:gd name="connsiteX27" fmla="*/ 609 w 422093"/>
                    <a:gd name="connsiteY27" fmla="*/ 130085 h 1332591"/>
                    <a:gd name="connsiteX28" fmla="*/ 23569 w 422093"/>
                    <a:gd name="connsiteY28" fmla="*/ 87952 h 1332591"/>
                    <a:gd name="connsiteX29" fmla="*/ 58399 w 422093"/>
                    <a:gd name="connsiteY29" fmla="*/ 114991 h 1332591"/>
                    <a:gd name="connsiteX30" fmla="*/ 71274 w 422093"/>
                    <a:gd name="connsiteY30" fmla="*/ 190027 h 1332591"/>
                    <a:gd name="connsiteX31" fmla="*/ 83244 w 422093"/>
                    <a:gd name="connsiteY31" fmla="*/ 185820 h 1332591"/>
                    <a:gd name="connsiteX32" fmla="*/ 85268 w 422093"/>
                    <a:gd name="connsiteY32" fmla="*/ 185487 h 1332591"/>
                    <a:gd name="connsiteX33" fmla="*/ 79290 w 422093"/>
                    <a:gd name="connsiteY33" fmla="*/ 44031 h 1332591"/>
                    <a:gd name="connsiteX34" fmla="*/ 112017 w 422093"/>
                    <a:gd name="connsiteY34" fmla="*/ 83 h 1332591"/>
                    <a:gd name="connsiteX35" fmla="*/ 148239 w 422093"/>
                    <a:gd name="connsiteY35" fmla="*/ 38823 h 1332591"/>
                    <a:gd name="connsiteX36" fmla="*/ 154170 w 422093"/>
                    <a:gd name="connsiteY36" fmla="*/ 179153 h 1332591"/>
                    <a:gd name="connsiteX37" fmla="*/ 165562 w 422093"/>
                    <a:gd name="connsiteY37" fmla="*/ 178765 h 1332591"/>
                    <a:gd name="connsiteX38" fmla="*/ 177194 w 422093"/>
                    <a:gd name="connsiteY38" fmla="*/ 42234 h 1332591"/>
                    <a:gd name="connsiteX39" fmla="*/ 215049 w 422093"/>
                    <a:gd name="connsiteY39" fmla="*/ 4688 h 133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2093" h="1332591">
                      <a:moveTo>
                        <a:pt x="215049" y="4688"/>
                      </a:moveTo>
                      <a:cubicBezTo>
                        <a:pt x="234014" y="6739"/>
                        <a:pt x="247815" y="26873"/>
                        <a:pt x="245873" y="49660"/>
                      </a:cubicBezTo>
                      <a:lnTo>
                        <a:pt x="234037" y="188581"/>
                      </a:lnTo>
                      <a:lnTo>
                        <a:pt x="246598" y="191781"/>
                      </a:lnTo>
                      <a:lnTo>
                        <a:pt x="264708" y="99173"/>
                      </a:lnTo>
                      <a:cubicBezTo>
                        <a:pt x="269075" y="76840"/>
                        <a:pt x="287660" y="62763"/>
                        <a:pt x="306217" y="67731"/>
                      </a:cubicBezTo>
                      <a:cubicBezTo>
                        <a:pt x="324774" y="72698"/>
                        <a:pt x="336278" y="94830"/>
                        <a:pt x="331910" y="117163"/>
                      </a:cubicBezTo>
                      <a:lnTo>
                        <a:pt x="307507" y="241947"/>
                      </a:lnTo>
                      <a:cubicBezTo>
                        <a:pt x="306831" y="263952"/>
                        <a:pt x="306154" y="285958"/>
                        <a:pt x="305478" y="307963"/>
                      </a:cubicBezTo>
                      <a:lnTo>
                        <a:pt x="309895" y="304180"/>
                      </a:lnTo>
                      <a:lnTo>
                        <a:pt x="341221" y="240478"/>
                      </a:lnTo>
                      <a:cubicBezTo>
                        <a:pt x="353492" y="215525"/>
                        <a:pt x="380176" y="206987"/>
                        <a:pt x="400820" y="221409"/>
                      </a:cubicBezTo>
                      <a:cubicBezTo>
                        <a:pt x="421465" y="235831"/>
                        <a:pt x="428253" y="267750"/>
                        <a:pt x="415982" y="292704"/>
                      </a:cubicBezTo>
                      <a:lnTo>
                        <a:pt x="382965" y="359844"/>
                      </a:lnTo>
                      <a:cubicBezTo>
                        <a:pt x="379897" y="366082"/>
                        <a:pt x="375928" y="371295"/>
                        <a:pt x="371378" y="375379"/>
                      </a:cubicBezTo>
                      <a:lnTo>
                        <a:pt x="356044" y="395172"/>
                      </a:lnTo>
                      <a:lnTo>
                        <a:pt x="279810" y="493266"/>
                      </a:lnTo>
                      <a:lnTo>
                        <a:pt x="276407" y="496181"/>
                      </a:lnTo>
                      <a:lnTo>
                        <a:pt x="263070" y="521303"/>
                      </a:lnTo>
                      <a:lnTo>
                        <a:pt x="224518" y="554830"/>
                      </a:lnTo>
                      <a:lnTo>
                        <a:pt x="273061" y="1199241"/>
                      </a:lnTo>
                      <a:cubicBezTo>
                        <a:pt x="273061" y="1272888"/>
                        <a:pt x="220118" y="1332591"/>
                        <a:pt x="154810" y="1332591"/>
                      </a:cubicBezTo>
                      <a:cubicBezTo>
                        <a:pt x="89502" y="1332591"/>
                        <a:pt x="36559" y="1272888"/>
                        <a:pt x="36559" y="1199241"/>
                      </a:cubicBezTo>
                      <a:lnTo>
                        <a:pt x="85648" y="552016"/>
                      </a:lnTo>
                      <a:lnTo>
                        <a:pt x="82930" y="551160"/>
                      </a:lnTo>
                      <a:cubicBezTo>
                        <a:pt x="40274" y="524327"/>
                        <a:pt x="11733" y="463890"/>
                        <a:pt x="14045" y="394638"/>
                      </a:cubicBezTo>
                      <a:lnTo>
                        <a:pt x="19250" y="238713"/>
                      </a:lnTo>
                      <a:lnTo>
                        <a:pt x="609" y="130085"/>
                      </a:lnTo>
                      <a:cubicBezTo>
                        <a:pt x="-2669" y="110983"/>
                        <a:pt x="7611" y="92120"/>
                        <a:pt x="23569" y="87952"/>
                      </a:cubicBezTo>
                      <a:cubicBezTo>
                        <a:pt x="39527" y="83784"/>
                        <a:pt x="55121" y="95890"/>
                        <a:pt x="58399" y="114991"/>
                      </a:cubicBezTo>
                      <a:lnTo>
                        <a:pt x="71274" y="190027"/>
                      </a:lnTo>
                      <a:lnTo>
                        <a:pt x="83244" y="185820"/>
                      </a:lnTo>
                      <a:lnTo>
                        <a:pt x="85268" y="185487"/>
                      </a:lnTo>
                      <a:lnTo>
                        <a:pt x="79290" y="44031"/>
                      </a:lnTo>
                      <a:cubicBezTo>
                        <a:pt x="78325" y="21197"/>
                        <a:pt x="92978" y="1521"/>
                        <a:pt x="112017" y="83"/>
                      </a:cubicBezTo>
                      <a:cubicBezTo>
                        <a:pt x="131057" y="-1355"/>
                        <a:pt x="147275" y="15989"/>
                        <a:pt x="148239" y="38823"/>
                      </a:cubicBezTo>
                      <a:lnTo>
                        <a:pt x="154170" y="179153"/>
                      </a:lnTo>
                      <a:lnTo>
                        <a:pt x="165562" y="178765"/>
                      </a:lnTo>
                      <a:lnTo>
                        <a:pt x="177194" y="42234"/>
                      </a:lnTo>
                      <a:cubicBezTo>
                        <a:pt x="179135" y="19447"/>
                        <a:pt x="196084" y="2637"/>
                        <a:pt x="215049" y="46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AF29AFA6-DD9F-44AC-9990-E6C2FBA8FF13}"/>
                    </a:ext>
                  </a:extLst>
                </p:cNvPr>
                <p:cNvSpPr/>
                <p:nvPr/>
              </p:nvSpPr>
              <p:spPr>
                <a:xfrm>
                  <a:off x="356996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09435B4C-29BC-4B96-BBB6-2EFA0042D37C}"/>
                  </a:ext>
                </a:extLst>
              </p:cNvPr>
              <p:cNvSpPr/>
              <p:nvPr/>
            </p:nvSpPr>
            <p:spPr>
              <a:xfrm>
                <a:off x="1688851" y="4731667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A81BD628-D6B8-406B-A12B-FCFD95DBFAF2}"/>
                  </a:ext>
                </a:extLst>
              </p:cNvPr>
              <p:cNvSpPr/>
              <p:nvPr/>
            </p:nvSpPr>
            <p:spPr>
              <a:xfrm>
                <a:off x="2174626" y="4731667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楕円 22">
                <a:extLst>
                  <a:ext uri="{FF2B5EF4-FFF2-40B4-BE49-F238E27FC236}">
                    <a16:creationId xmlns:a16="http://schemas.microsoft.com/office/drawing/2014/main" id="{DA93D5EB-9CA4-47A4-B9F6-00861F475589}"/>
                  </a:ext>
                </a:extLst>
              </p:cNvPr>
              <p:cNvSpPr/>
              <p:nvPr/>
            </p:nvSpPr>
            <p:spPr>
              <a:xfrm>
                <a:off x="1812827" y="419481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22">
                <a:extLst>
                  <a:ext uri="{FF2B5EF4-FFF2-40B4-BE49-F238E27FC236}">
                    <a16:creationId xmlns:a16="http://schemas.microsoft.com/office/drawing/2014/main" id="{7D228D19-DEF5-43E9-A578-8D4F32F93681}"/>
                  </a:ext>
                </a:extLst>
              </p:cNvPr>
              <p:cNvSpPr/>
              <p:nvPr/>
            </p:nvSpPr>
            <p:spPr>
              <a:xfrm>
                <a:off x="1515171" y="455200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22">
                <a:extLst>
                  <a:ext uri="{FF2B5EF4-FFF2-40B4-BE49-F238E27FC236}">
                    <a16:creationId xmlns:a16="http://schemas.microsoft.com/office/drawing/2014/main" id="{5F2A61A7-FE9A-45E8-B638-3465246315EB}"/>
                  </a:ext>
                </a:extLst>
              </p:cNvPr>
              <p:cNvSpPr/>
              <p:nvPr/>
            </p:nvSpPr>
            <p:spPr>
              <a:xfrm>
                <a:off x="1546127" y="495205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22">
                <a:extLst>
                  <a:ext uri="{FF2B5EF4-FFF2-40B4-BE49-F238E27FC236}">
                    <a16:creationId xmlns:a16="http://schemas.microsoft.com/office/drawing/2014/main" id="{D0091AFF-9C6B-4667-A81F-0C41F96FDAE6}"/>
                  </a:ext>
                </a:extLst>
              </p:cNvPr>
              <p:cNvSpPr/>
              <p:nvPr/>
            </p:nvSpPr>
            <p:spPr>
              <a:xfrm>
                <a:off x="2174777" y="507111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2160DF5A-A8C0-405C-80AB-CD22BDC23E55}"/>
              </a:ext>
            </a:extLst>
          </p:cNvPr>
          <p:cNvGrpSpPr/>
          <p:nvPr/>
        </p:nvGrpSpPr>
        <p:grpSpPr>
          <a:xfrm>
            <a:off x="3642979" y="3812587"/>
            <a:ext cx="2602906" cy="2646235"/>
            <a:chOff x="3642979" y="3812587"/>
            <a:chExt cx="2602906" cy="2646235"/>
          </a:xfrm>
        </p:grpSpPr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5E08177E-A9FF-433F-8DC6-D5D6B4D53C96}"/>
                </a:ext>
              </a:extLst>
            </p:cNvPr>
            <p:cNvSpPr/>
            <p:nvPr/>
          </p:nvSpPr>
          <p:spPr>
            <a:xfrm>
              <a:off x="3642979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1FDD8D62-81F8-4667-B4EA-0257CE8FFD9A}"/>
                </a:ext>
              </a:extLst>
            </p:cNvPr>
            <p:cNvGrpSpPr/>
            <p:nvPr/>
          </p:nvGrpSpPr>
          <p:grpSpPr>
            <a:xfrm>
              <a:off x="4248083" y="4252693"/>
              <a:ext cx="1411881" cy="2206129"/>
              <a:chOff x="4248083" y="4252693"/>
              <a:chExt cx="1411881" cy="2206129"/>
            </a:xfrm>
          </p:grpSpPr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530D6A3C-81DA-4A24-9612-1CC6ECBFAFED}"/>
                  </a:ext>
                </a:extLst>
              </p:cNvPr>
              <p:cNvGrpSpPr/>
              <p:nvPr/>
            </p:nvGrpSpPr>
            <p:grpSpPr>
              <a:xfrm>
                <a:off x="4413612" y="4252693"/>
                <a:ext cx="1101779" cy="2206129"/>
                <a:chOff x="2419481" y="3484942"/>
                <a:chExt cx="1101779" cy="2206129"/>
              </a:xfrm>
            </p:grpSpPr>
            <p:sp>
              <p:nvSpPr>
                <p:cNvPr id="65" name="片側の 2 つの角を丸めた四角形 181">
                  <a:extLst>
                    <a:ext uri="{FF2B5EF4-FFF2-40B4-BE49-F238E27FC236}">
                      <a16:creationId xmlns:a16="http://schemas.microsoft.com/office/drawing/2014/main" id="{C5065B44-DD5F-431F-893E-31B9C0D9860E}"/>
                    </a:ext>
                  </a:extLst>
                </p:cNvPr>
                <p:cNvSpPr/>
                <p:nvPr/>
              </p:nvSpPr>
              <p:spPr>
                <a:xfrm>
                  <a:off x="2451200" y="3484942"/>
                  <a:ext cx="1031478" cy="98775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6392BECE-3075-46D6-A3F0-32C5ADD1A732}"/>
                    </a:ext>
                  </a:extLst>
                </p:cNvPr>
                <p:cNvSpPr/>
                <p:nvPr/>
              </p:nvSpPr>
              <p:spPr>
                <a:xfrm>
                  <a:off x="2720368" y="4339963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B1A2C364-3004-4035-A0C1-7A764B19DAFE}"/>
                    </a:ext>
                  </a:extLst>
                </p:cNvPr>
                <p:cNvSpPr/>
                <p:nvPr/>
              </p:nvSpPr>
              <p:spPr>
                <a:xfrm>
                  <a:off x="2539500" y="4610243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E3831F55-F535-4FF2-8096-E7CF395CEB5A}"/>
                    </a:ext>
                  </a:extLst>
                </p:cNvPr>
                <p:cNvGrpSpPr/>
                <p:nvPr/>
              </p:nvGrpSpPr>
              <p:grpSpPr>
                <a:xfrm>
                  <a:off x="2952051" y="4521603"/>
                  <a:ext cx="444728" cy="1169468"/>
                  <a:chOff x="2952051" y="4521603"/>
                  <a:chExt cx="444728" cy="1169468"/>
                </a:xfrm>
              </p:grpSpPr>
              <p:sp>
                <p:nvSpPr>
                  <p:cNvPr id="85" name="四角形: 角を丸くする 84">
                    <a:extLst>
                      <a:ext uri="{FF2B5EF4-FFF2-40B4-BE49-F238E27FC236}">
                        <a16:creationId xmlns:a16="http://schemas.microsoft.com/office/drawing/2014/main" id="{631F8437-0028-401F-B5C8-BBE808ECC8A4}"/>
                      </a:ext>
                    </a:extLst>
                  </p:cNvPr>
                  <p:cNvSpPr/>
                  <p:nvPr/>
                </p:nvSpPr>
                <p:spPr>
                  <a:xfrm rot="19479653">
                    <a:off x="2952051" y="4521603"/>
                    <a:ext cx="45719" cy="11056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フローチャート: 論理積ゲート 85">
                    <a:extLst>
                      <a:ext uri="{FF2B5EF4-FFF2-40B4-BE49-F238E27FC236}">
                        <a16:creationId xmlns:a16="http://schemas.microsoft.com/office/drawing/2014/main" id="{577A81C4-D673-4768-AE04-813153D6E77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82025" y="5376317"/>
                    <a:ext cx="314754" cy="314754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" name="フローチャート: 論理積ゲート 86">
                    <a:extLst>
                      <a:ext uri="{FF2B5EF4-FFF2-40B4-BE49-F238E27FC236}">
                        <a16:creationId xmlns:a16="http://schemas.microsoft.com/office/drawing/2014/main" id="{16789974-ECCC-4471-A608-CD0DEFAC4C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07072" y="5341416"/>
                    <a:ext cx="264660" cy="314754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EE51B9AA-221D-4B29-AB29-F35562950B6A}"/>
                      </a:ext>
                    </a:extLst>
                  </p:cNvPr>
                  <p:cNvSpPr/>
                  <p:nvPr/>
                </p:nvSpPr>
                <p:spPr>
                  <a:xfrm>
                    <a:off x="3214782" y="5530836"/>
                    <a:ext cx="62855" cy="6285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5302BD97-F08C-48FD-BFBD-A10C4BF33427}"/>
                    </a:ext>
                  </a:extLst>
                </p:cNvPr>
                <p:cNvGrpSpPr/>
                <p:nvPr/>
              </p:nvGrpSpPr>
              <p:grpSpPr>
                <a:xfrm>
                  <a:off x="24194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685EF403-368D-4A52-BAC0-E0ECFECD7EC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3" name="円/楕円 204">
                      <a:extLst>
                        <a:ext uri="{FF2B5EF4-FFF2-40B4-BE49-F238E27FC236}">
                          <a16:creationId xmlns:a16="http://schemas.microsoft.com/office/drawing/2014/main" id="{618A6ACB-05C7-4306-9653-9E0AE67F2B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4" name="円/楕円 205">
                      <a:extLst>
                        <a:ext uri="{FF2B5EF4-FFF2-40B4-BE49-F238E27FC236}">
                          <a16:creationId xmlns:a16="http://schemas.microsoft.com/office/drawing/2014/main" id="{D68E94C2-B3F4-4401-BC81-84A95F85D5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A89C1127-C685-45C3-87A6-9250C2CF2DF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1" name="円/楕円 202">
                      <a:extLst>
                        <a:ext uri="{FF2B5EF4-FFF2-40B4-BE49-F238E27FC236}">
                          <a16:creationId xmlns:a16="http://schemas.microsoft.com/office/drawing/2014/main" id="{26C55AD5-1B60-4466-BB0E-3BA1F6FD42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2" name="円/楕円 203">
                      <a:extLst>
                        <a:ext uri="{FF2B5EF4-FFF2-40B4-BE49-F238E27FC236}">
                          <a16:creationId xmlns:a16="http://schemas.microsoft.com/office/drawing/2014/main" id="{D0B338AC-74EB-456B-9432-20C5FC8209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0" name="円/楕円 201">
                    <a:extLst>
                      <a:ext uri="{FF2B5EF4-FFF2-40B4-BE49-F238E27FC236}">
                        <a16:creationId xmlns:a16="http://schemas.microsoft.com/office/drawing/2014/main" id="{60FF95C8-00FB-4DE0-BC6D-933E609D5E2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0" name="円/楕円 27">
                  <a:extLst>
                    <a:ext uri="{FF2B5EF4-FFF2-40B4-BE49-F238E27FC236}">
                      <a16:creationId xmlns:a16="http://schemas.microsoft.com/office/drawing/2014/main" id="{DB6E5AEF-C532-41F8-B9DF-D877A94AC919}"/>
                    </a:ext>
                  </a:extLst>
                </p:cNvPr>
                <p:cNvSpPr/>
                <p:nvPr/>
              </p:nvSpPr>
              <p:spPr>
                <a:xfrm rot="10800000">
                  <a:off x="2853271" y="4403740"/>
                  <a:ext cx="23259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円/楕円 27">
                  <a:extLst>
                    <a:ext uri="{FF2B5EF4-FFF2-40B4-BE49-F238E27FC236}">
                      <a16:creationId xmlns:a16="http://schemas.microsoft.com/office/drawing/2014/main" id="{D4851B54-51B8-4EC5-BEBB-E3D440FFF6A3}"/>
                    </a:ext>
                  </a:extLst>
                </p:cNvPr>
                <p:cNvSpPr/>
                <p:nvPr/>
              </p:nvSpPr>
              <p:spPr>
                <a:xfrm>
                  <a:off x="2657924" y="3836684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円/楕円 27">
                  <a:extLst>
                    <a:ext uri="{FF2B5EF4-FFF2-40B4-BE49-F238E27FC236}">
                      <a16:creationId xmlns:a16="http://schemas.microsoft.com/office/drawing/2014/main" id="{9EBB7630-4896-4005-9A3C-D3654F893DF7}"/>
                    </a:ext>
                  </a:extLst>
                </p:cNvPr>
                <p:cNvSpPr/>
                <p:nvPr/>
              </p:nvSpPr>
              <p:spPr>
                <a:xfrm>
                  <a:off x="3063630" y="3836684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正方形/長方形 67">
                  <a:extLst>
                    <a:ext uri="{FF2B5EF4-FFF2-40B4-BE49-F238E27FC236}">
                      <a16:creationId xmlns:a16="http://schemas.microsoft.com/office/drawing/2014/main" id="{7927302F-699B-4466-9301-61310AED0D1A}"/>
                    </a:ext>
                  </a:extLst>
                </p:cNvPr>
                <p:cNvSpPr/>
                <p:nvPr/>
              </p:nvSpPr>
              <p:spPr>
                <a:xfrm>
                  <a:off x="2939279" y="428200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円/楕円 189">
                  <a:extLst>
                    <a:ext uri="{FF2B5EF4-FFF2-40B4-BE49-F238E27FC236}">
                      <a16:creationId xmlns:a16="http://schemas.microsoft.com/office/drawing/2014/main" id="{0D4FD4F2-7B20-4E9F-BB48-587BF057BE81}"/>
                    </a:ext>
                  </a:extLst>
                </p:cNvPr>
                <p:cNvSpPr/>
                <p:nvPr/>
              </p:nvSpPr>
              <p:spPr>
                <a:xfrm>
                  <a:off x="2608096" y="4185636"/>
                  <a:ext cx="118865" cy="64499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" name="円/楕円 190">
                  <a:extLst>
                    <a:ext uri="{FF2B5EF4-FFF2-40B4-BE49-F238E27FC236}">
                      <a16:creationId xmlns:a16="http://schemas.microsoft.com/office/drawing/2014/main" id="{79F2D334-9B87-46E1-8B7C-B0AEBABB01A8}"/>
                    </a:ext>
                  </a:extLst>
                </p:cNvPr>
                <p:cNvSpPr/>
                <p:nvPr/>
              </p:nvSpPr>
              <p:spPr>
                <a:xfrm>
                  <a:off x="3197700" y="4185636"/>
                  <a:ext cx="118865" cy="64499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C0F90124-3CBD-4498-A86C-4D54C36CA750}"/>
                    </a:ext>
                  </a:extLst>
                </p:cNvPr>
                <p:cNvSpPr/>
                <p:nvPr/>
              </p:nvSpPr>
              <p:spPr>
                <a:xfrm>
                  <a:off x="2504197" y="3875443"/>
                  <a:ext cx="925219" cy="344048"/>
                </a:xfrm>
                <a:custGeom>
                  <a:avLst/>
                  <a:gdLst>
                    <a:gd name="connsiteX0" fmla="*/ 663774 w 925219"/>
                    <a:gd name="connsiteY0" fmla="*/ 28673 h 344048"/>
                    <a:gd name="connsiteX1" fmla="*/ 520423 w 925219"/>
                    <a:gd name="connsiteY1" fmla="*/ 172024 h 344048"/>
                    <a:gd name="connsiteX2" fmla="*/ 663774 w 925219"/>
                    <a:gd name="connsiteY2" fmla="*/ 315375 h 344048"/>
                    <a:gd name="connsiteX3" fmla="*/ 807125 w 925219"/>
                    <a:gd name="connsiteY3" fmla="*/ 172024 h 344048"/>
                    <a:gd name="connsiteX4" fmla="*/ 663774 w 925219"/>
                    <a:gd name="connsiteY4" fmla="*/ 28673 h 344048"/>
                    <a:gd name="connsiteX5" fmla="*/ 263724 w 925219"/>
                    <a:gd name="connsiteY5" fmla="*/ 28673 h 344048"/>
                    <a:gd name="connsiteX6" fmla="*/ 120373 w 925219"/>
                    <a:gd name="connsiteY6" fmla="*/ 172024 h 344048"/>
                    <a:gd name="connsiteX7" fmla="*/ 263724 w 925219"/>
                    <a:gd name="connsiteY7" fmla="*/ 315375 h 344048"/>
                    <a:gd name="connsiteX8" fmla="*/ 407075 w 925219"/>
                    <a:gd name="connsiteY8" fmla="*/ 172024 h 344048"/>
                    <a:gd name="connsiteX9" fmla="*/ 263724 w 925219"/>
                    <a:gd name="connsiteY9" fmla="*/ 28673 h 344048"/>
                    <a:gd name="connsiteX10" fmla="*/ 263724 w 925219"/>
                    <a:gd name="connsiteY10" fmla="*/ 0 h 344048"/>
                    <a:gd name="connsiteX11" fmla="*/ 385363 w 925219"/>
                    <a:gd name="connsiteY11" fmla="*/ 50385 h 344048"/>
                    <a:gd name="connsiteX12" fmla="*/ 400014 w 925219"/>
                    <a:gd name="connsiteY12" fmla="*/ 72115 h 344048"/>
                    <a:gd name="connsiteX13" fmla="*/ 422226 w 925219"/>
                    <a:gd name="connsiteY13" fmla="*/ 54669 h 344048"/>
                    <a:gd name="connsiteX14" fmla="*/ 463867 w 925219"/>
                    <a:gd name="connsiteY14" fmla="*/ 44622 h 344048"/>
                    <a:gd name="connsiteX15" fmla="*/ 505914 w 925219"/>
                    <a:gd name="connsiteY15" fmla="*/ 52808 h 344048"/>
                    <a:gd name="connsiteX16" fmla="*/ 529242 w 925219"/>
                    <a:gd name="connsiteY16" fmla="*/ 69507 h 344048"/>
                    <a:gd name="connsiteX17" fmla="*/ 542135 w 925219"/>
                    <a:gd name="connsiteY17" fmla="*/ 50385 h 344048"/>
                    <a:gd name="connsiteX18" fmla="*/ 663774 w 925219"/>
                    <a:gd name="connsiteY18" fmla="*/ 0 h 344048"/>
                    <a:gd name="connsiteX19" fmla="*/ 822280 w 925219"/>
                    <a:gd name="connsiteY19" fmla="*/ 105064 h 344048"/>
                    <a:gd name="connsiteX20" fmla="*/ 832803 w 925219"/>
                    <a:gd name="connsiteY20" fmla="*/ 157187 h 344048"/>
                    <a:gd name="connsiteX21" fmla="*/ 839629 w 925219"/>
                    <a:gd name="connsiteY21" fmla="*/ 154359 h 344048"/>
                    <a:gd name="connsiteX22" fmla="*/ 902359 w 925219"/>
                    <a:gd name="connsiteY22" fmla="*/ 154359 h 344048"/>
                    <a:gd name="connsiteX23" fmla="*/ 925219 w 925219"/>
                    <a:gd name="connsiteY23" fmla="*/ 177219 h 344048"/>
                    <a:gd name="connsiteX24" fmla="*/ 925218 w 925219"/>
                    <a:gd name="connsiteY24" fmla="*/ 177219 h 344048"/>
                    <a:gd name="connsiteX25" fmla="*/ 902358 w 925219"/>
                    <a:gd name="connsiteY25" fmla="*/ 200079 h 344048"/>
                    <a:gd name="connsiteX26" fmla="*/ 839629 w 925219"/>
                    <a:gd name="connsiteY26" fmla="*/ 200078 h 344048"/>
                    <a:gd name="connsiteX27" fmla="*/ 830867 w 925219"/>
                    <a:gd name="connsiteY27" fmla="*/ 196449 h 344048"/>
                    <a:gd name="connsiteX28" fmla="*/ 822280 w 925219"/>
                    <a:gd name="connsiteY28" fmla="*/ 238984 h 344048"/>
                    <a:gd name="connsiteX29" fmla="*/ 663774 w 925219"/>
                    <a:gd name="connsiteY29" fmla="*/ 344048 h 344048"/>
                    <a:gd name="connsiteX30" fmla="*/ 491750 w 925219"/>
                    <a:gd name="connsiteY30" fmla="*/ 172024 h 344048"/>
                    <a:gd name="connsiteX31" fmla="*/ 505269 w 925219"/>
                    <a:gd name="connsiteY31" fmla="*/ 105065 h 344048"/>
                    <a:gd name="connsiteX32" fmla="*/ 513074 w 925219"/>
                    <a:gd name="connsiteY32" fmla="*/ 93488 h 344048"/>
                    <a:gd name="connsiteX33" fmla="*/ 494207 w 925219"/>
                    <a:gd name="connsiteY33" fmla="*/ 79982 h 344048"/>
                    <a:gd name="connsiteX34" fmla="*/ 464526 w 925219"/>
                    <a:gd name="connsiteY34" fmla="*/ 74204 h 344048"/>
                    <a:gd name="connsiteX35" fmla="*/ 435132 w 925219"/>
                    <a:gd name="connsiteY35" fmla="*/ 81296 h 344048"/>
                    <a:gd name="connsiteX36" fmla="*/ 416219 w 925219"/>
                    <a:gd name="connsiteY36" fmla="*/ 96150 h 344048"/>
                    <a:gd name="connsiteX37" fmla="*/ 422230 w 925219"/>
                    <a:gd name="connsiteY37" fmla="*/ 105065 h 344048"/>
                    <a:gd name="connsiteX38" fmla="*/ 435748 w 925219"/>
                    <a:gd name="connsiteY38" fmla="*/ 172024 h 344048"/>
                    <a:gd name="connsiteX39" fmla="*/ 263724 w 925219"/>
                    <a:gd name="connsiteY39" fmla="*/ 344048 h 344048"/>
                    <a:gd name="connsiteX40" fmla="*/ 105218 w 925219"/>
                    <a:gd name="connsiteY40" fmla="*/ 238984 h 344048"/>
                    <a:gd name="connsiteX41" fmla="*/ 96455 w 925219"/>
                    <a:gd name="connsiteY41" fmla="*/ 195578 h 344048"/>
                    <a:gd name="connsiteX42" fmla="*/ 85589 w 925219"/>
                    <a:gd name="connsiteY42" fmla="*/ 200079 h 344048"/>
                    <a:gd name="connsiteX43" fmla="*/ 22860 w 925219"/>
                    <a:gd name="connsiteY43" fmla="*/ 200078 h 344048"/>
                    <a:gd name="connsiteX44" fmla="*/ 6695 w 925219"/>
                    <a:gd name="connsiteY44" fmla="*/ 193382 h 344048"/>
                    <a:gd name="connsiteX45" fmla="*/ 0 w 925219"/>
                    <a:gd name="connsiteY45" fmla="*/ 177219 h 344048"/>
                    <a:gd name="connsiteX46" fmla="*/ 6695 w 925219"/>
                    <a:gd name="connsiteY46" fmla="*/ 161055 h 344048"/>
                    <a:gd name="connsiteX47" fmla="*/ 22860 w 925219"/>
                    <a:gd name="connsiteY47" fmla="*/ 154359 h 344048"/>
                    <a:gd name="connsiteX48" fmla="*/ 85590 w 925219"/>
                    <a:gd name="connsiteY48" fmla="*/ 154359 h 344048"/>
                    <a:gd name="connsiteX49" fmla="*/ 94519 w 925219"/>
                    <a:gd name="connsiteY49" fmla="*/ 158058 h 344048"/>
                    <a:gd name="connsiteX50" fmla="*/ 105218 w 925219"/>
                    <a:gd name="connsiteY50" fmla="*/ 105064 h 344048"/>
                    <a:gd name="connsiteX51" fmla="*/ 263724 w 925219"/>
                    <a:gd name="connsiteY51" fmla="*/ 0 h 34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25219" h="344048">
                      <a:moveTo>
                        <a:pt x="663774" y="28673"/>
                      </a:moveTo>
                      <a:cubicBezTo>
                        <a:pt x="584603" y="28673"/>
                        <a:pt x="520423" y="92853"/>
                        <a:pt x="520423" y="172024"/>
                      </a:cubicBezTo>
                      <a:cubicBezTo>
                        <a:pt x="520423" y="251195"/>
                        <a:pt x="584603" y="315375"/>
                        <a:pt x="663774" y="315375"/>
                      </a:cubicBezTo>
                      <a:cubicBezTo>
                        <a:pt x="742945" y="315375"/>
                        <a:pt x="807125" y="251195"/>
                        <a:pt x="807125" y="172024"/>
                      </a:cubicBezTo>
                      <a:cubicBezTo>
                        <a:pt x="807125" y="92853"/>
                        <a:pt x="742945" y="28673"/>
                        <a:pt x="663774" y="28673"/>
                      </a:cubicBezTo>
                      <a:close/>
                      <a:moveTo>
                        <a:pt x="263724" y="28673"/>
                      </a:moveTo>
                      <a:cubicBezTo>
                        <a:pt x="184553" y="28673"/>
                        <a:pt x="120373" y="92853"/>
                        <a:pt x="120373" y="172024"/>
                      </a:cubicBezTo>
                      <a:cubicBezTo>
                        <a:pt x="120373" y="251195"/>
                        <a:pt x="184553" y="315375"/>
                        <a:pt x="263724" y="315375"/>
                      </a:cubicBezTo>
                      <a:cubicBezTo>
                        <a:pt x="342895" y="315375"/>
                        <a:pt x="407075" y="251195"/>
                        <a:pt x="407075" y="172024"/>
                      </a:cubicBezTo>
                      <a:cubicBezTo>
                        <a:pt x="407075" y="92853"/>
                        <a:pt x="342895" y="28673"/>
                        <a:pt x="263724" y="28673"/>
                      </a:cubicBezTo>
                      <a:close/>
                      <a:moveTo>
                        <a:pt x="263724" y="0"/>
                      </a:moveTo>
                      <a:cubicBezTo>
                        <a:pt x="311227" y="0"/>
                        <a:pt x="354233" y="19254"/>
                        <a:pt x="385363" y="50385"/>
                      </a:cubicBezTo>
                      <a:lnTo>
                        <a:pt x="400014" y="72115"/>
                      </a:lnTo>
                      <a:lnTo>
                        <a:pt x="422226" y="54669"/>
                      </a:lnTo>
                      <a:cubicBezTo>
                        <a:pt x="435079" y="48441"/>
                        <a:pt x="449257" y="44947"/>
                        <a:pt x="463867" y="44622"/>
                      </a:cubicBezTo>
                      <a:cubicBezTo>
                        <a:pt x="478477" y="44297"/>
                        <a:pt x="492797" y="47157"/>
                        <a:pt x="505914" y="52808"/>
                      </a:cubicBezTo>
                      <a:lnTo>
                        <a:pt x="529242" y="69507"/>
                      </a:lnTo>
                      <a:lnTo>
                        <a:pt x="542135" y="50385"/>
                      </a:lnTo>
                      <a:cubicBezTo>
                        <a:pt x="573265" y="19254"/>
                        <a:pt x="616271" y="0"/>
                        <a:pt x="663774" y="0"/>
                      </a:cubicBezTo>
                      <a:cubicBezTo>
                        <a:pt x="735028" y="0"/>
                        <a:pt x="796165" y="43323"/>
                        <a:pt x="822280" y="105064"/>
                      </a:cubicBezTo>
                      <a:lnTo>
                        <a:pt x="832803" y="157187"/>
                      </a:lnTo>
                      <a:lnTo>
                        <a:pt x="839629" y="154359"/>
                      </a:lnTo>
                      <a:lnTo>
                        <a:pt x="902359" y="154359"/>
                      </a:lnTo>
                      <a:cubicBezTo>
                        <a:pt x="914984" y="154359"/>
                        <a:pt x="925219" y="164594"/>
                        <a:pt x="925219" y="177219"/>
                      </a:cubicBezTo>
                      <a:lnTo>
                        <a:pt x="925218" y="177219"/>
                      </a:lnTo>
                      <a:cubicBezTo>
                        <a:pt x="925218" y="189844"/>
                        <a:pt x="914983" y="200079"/>
                        <a:pt x="902358" y="200079"/>
                      </a:cubicBezTo>
                      <a:lnTo>
                        <a:pt x="839629" y="200078"/>
                      </a:lnTo>
                      <a:lnTo>
                        <a:pt x="830867" y="196449"/>
                      </a:lnTo>
                      <a:lnTo>
                        <a:pt x="822280" y="238984"/>
                      </a:lnTo>
                      <a:cubicBezTo>
                        <a:pt x="796165" y="300726"/>
                        <a:pt x="735028" y="344048"/>
                        <a:pt x="663774" y="344048"/>
                      </a:cubicBezTo>
                      <a:cubicBezTo>
                        <a:pt x="568768" y="344048"/>
                        <a:pt x="491750" y="267030"/>
                        <a:pt x="491750" y="172024"/>
                      </a:cubicBezTo>
                      <a:cubicBezTo>
                        <a:pt x="491750" y="148273"/>
                        <a:pt x="496564" y="125645"/>
                        <a:pt x="505269" y="105065"/>
                      </a:cubicBezTo>
                      <a:lnTo>
                        <a:pt x="513074" y="93488"/>
                      </a:lnTo>
                      <a:lnTo>
                        <a:pt x="494207" y="79982"/>
                      </a:lnTo>
                      <a:cubicBezTo>
                        <a:pt x="484947" y="75993"/>
                        <a:pt x="474839" y="73975"/>
                        <a:pt x="464526" y="74204"/>
                      </a:cubicBezTo>
                      <a:cubicBezTo>
                        <a:pt x="454213" y="74434"/>
                        <a:pt x="444204" y="76900"/>
                        <a:pt x="435132" y="81296"/>
                      </a:cubicBezTo>
                      <a:lnTo>
                        <a:pt x="416219" y="96150"/>
                      </a:lnTo>
                      <a:lnTo>
                        <a:pt x="422230" y="105065"/>
                      </a:lnTo>
                      <a:cubicBezTo>
                        <a:pt x="430935" y="125645"/>
                        <a:pt x="435748" y="148273"/>
                        <a:pt x="435748" y="172024"/>
                      </a:cubicBezTo>
                      <a:cubicBezTo>
                        <a:pt x="435748" y="267030"/>
                        <a:pt x="358730" y="344048"/>
                        <a:pt x="263724" y="344048"/>
                      </a:cubicBezTo>
                      <a:cubicBezTo>
                        <a:pt x="192469" y="344048"/>
                        <a:pt x="131333" y="300726"/>
                        <a:pt x="105218" y="238984"/>
                      </a:cubicBezTo>
                      <a:lnTo>
                        <a:pt x="96455" y="195578"/>
                      </a:lnTo>
                      <a:lnTo>
                        <a:pt x="85589" y="200079"/>
                      </a:lnTo>
                      <a:lnTo>
                        <a:pt x="22860" y="200078"/>
                      </a:lnTo>
                      <a:cubicBezTo>
                        <a:pt x="16547" y="200078"/>
                        <a:pt x="10832" y="197519"/>
                        <a:pt x="6695" y="193382"/>
                      </a:cubicBezTo>
                      <a:lnTo>
                        <a:pt x="0" y="177219"/>
                      </a:lnTo>
                      <a:lnTo>
                        <a:pt x="6695" y="161055"/>
                      </a:lnTo>
                      <a:cubicBezTo>
                        <a:pt x="10832" y="156918"/>
                        <a:pt x="16547" y="154359"/>
                        <a:pt x="22860" y="154359"/>
                      </a:cubicBezTo>
                      <a:lnTo>
                        <a:pt x="85590" y="154359"/>
                      </a:lnTo>
                      <a:lnTo>
                        <a:pt x="94519" y="158058"/>
                      </a:lnTo>
                      <a:lnTo>
                        <a:pt x="105218" y="105064"/>
                      </a:lnTo>
                      <a:cubicBezTo>
                        <a:pt x="131333" y="43323"/>
                        <a:pt x="192469" y="0"/>
                        <a:pt x="26372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四角形: 角を丸くする 76">
                  <a:extLst>
                    <a:ext uri="{FF2B5EF4-FFF2-40B4-BE49-F238E27FC236}">
                      <a16:creationId xmlns:a16="http://schemas.microsoft.com/office/drawing/2014/main" id="{AAF0D649-9248-47AD-B950-D7F52043773C}"/>
                    </a:ext>
                  </a:extLst>
                </p:cNvPr>
                <p:cNvSpPr/>
                <p:nvPr/>
              </p:nvSpPr>
              <p:spPr>
                <a:xfrm rot="19800000">
                  <a:off x="3370215" y="3886266"/>
                  <a:ext cx="151045" cy="6754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9" name="楕円 22">
                <a:extLst>
                  <a:ext uri="{FF2B5EF4-FFF2-40B4-BE49-F238E27FC236}">
                    <a16:creationId xmlns:a16="http://schemas.microsoft.com/office/drawing/2014/main" id="{4F5598B6-5F18-4D77-94CC-71057194ACC0}"/>
                  </a:ext>
                </a:extLst>
              </p:cNvPr>
              <p:cNvSpPr/>
              <p:nvPr/>
            </p:nvSpPr>
            <p:spPr>
              <a:xfrm>
                <a:off x="4951809" y="43948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22">
                <a:extLst>
                  <a:ext uri="{FF2B5EF4-FFF2-40B4-BE49-F238E27FC236}">
                    <a16:creationId xmlns:a16="http://schemas.microsoft.com/office/drawing/2014/main" id="{7CEBF196-0025-41DB-979E-B044050024A8}"/>
                  </a:ext>
                </a:extLst>
              </p:cNvPr>
              <p:cNvSpPr/>
              <p:nvPr/>
            </p:nvSpPr>
            <p:spPr>
              <a:xfrm>
                <a:off x="5236480" y="45501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1C989062-3511-476F-AC1A-3C6582BC5BB7}"/>
                  </a:ext>
                </a:extLst>
              </p:cNvPr>
              <p:cNvGrpSpPr/>
              <p:nvPr/>
            </p:nvGrpSpPr>
            <p:grpSpPr>
              <a:xfrm>
                <a:off x="4991870" y="5126231"/>
                <a:ext cx="668094" cy="1195887"/>
                <a:chOff x="3419729" y="2227803"/>
                <a:chExt cx="744465" cy="1332591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2C32597A-37ED-45D5-B4C1-85DA1194431F}"/>
                    </a:ext>
                  </a:extLst>
                </p:cNvPr>
                <p:cNvSpPr/>
                <p:nvPr/>
              </p:nvSpPr>
              <p:spPr>
                <a:xfrm rot="7934737">
                  <a:off x="348891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FD51BA6E-AE2C-474D-BF4C-8268D792014F}"/>
                    </a:ext>
                  </a:extLst>
                </p:cNvPr>
                <p:cNvSpPr/>
                <p:nvPr/>
              </p:nvSpPr>
              <p:spPr>
                <a:xfrm rot="20700000">
                  <a:off x="3742101" y="2227803"/>
                  <a:ext cx="422093" cy="1332591"/>
                </a:xfrm>
                <a:custGeom>
                  <a:avLst/>
                  <a:gdLst>
                    <a:gd name="connsiteX0" fmla="*/ 215049 w 422093"/>
                    <a:gd name="connsiteY0" fmla="*/ 4688 h 1332591"/>
                    <a:gd name="connsiteX1" fmla="*/ 245873 w 422093"/>
                    <a:gd name="connsiteY1" fmla="*/ 49660 h 1332591"/>
                    <a:gd name="connsiteX2" fmla="*/ 234037 w 422093"/>
                    <a:gd name="connsiteY2" fmla="*/ 188581 h 1332591"/>
                    <a:gd name="connsiteX3" fmla="*/ 246598 w 422093"/>
                    <a:gd name="connsiteY3" fmla="*/ 191781 h 1332591"/>
                    <a:gd name="connsiteX4" fmla="*/ 264708 w 422093"/>
                    <a:gd name="connsiteY4" fmla="*/ 99173 h 1332591"/>
                    <a:gd name="connsiteX5" fmla="*/ 306217 w 422093"/>
                    <a:gd name="connsiteY5" fmla="*/ 67731 h 1332591"/>
                    <a:gd name="connsiteX6" fmla="*/ 331910 w 422093"/>
                    <a:gd name="connsiteY6" fmla="*/ 117163 h 1332591"/>
                    <a:gd name="connsiteX7" fmla="*/ 307507 w 422093"/>
                    <a:gd name="connsiteY7" fmla="*/ 241947 h 1332591"/>
                    <a:gd name="connsiteX8" fmla="*/ 305478 w 422093"/>
                    <a:gd name="connsiteY8" fmla="*/ 307963 h 1332591"/>
                    <a:gd name="connsiteX9" fmla="*/ 309895 w 422093"/>
                    <a:gd name="connsiteY9" fmla="*/ 304180 h 1332591"/>
                    <a:gd name="connsiteX10" fmla="*/ 341221 w 422093"/>
                    <a:gd name="connsiteY10" fmla="*/ 240478 h 1332591"/>
                    <a:gd name="connsiteX11" fmla="*/ 400820 w 422093"/>
                    <a:gd name="connsiteY11" fmla="*/ 221409 h 1332591"/>
                    <a:gd name="connsiteX12" fmla="*/ 415982 w 422093"/>
                    <a:gd name="connsiteY12" fmla="*/ 292704 h 1332591"/>
                    <a:gd name="connsiteX13" fmla="*/ 382965 w 422093"/>
                    <a:gd name="connsiteY13" fmla="*/ 359844 h 1332591"/>
                    <a:gd name="connsiteX14" fmla="*/ 371378 w 422093"/>
                    <a:gd name="connsiteY14" fmla="*/ 375379 h 1332591"/>
                    <a:gd name="connsiteX15" fmla="*/ 356044 w 422093"/>
                    <a:gd name="connsiteY15" fmla="*/ 395172 h 1332591"/>
                    <a:gd name="connsiteX16" fmla="*/ 279810 w 422093"/>
                    <a:gd name="connsiteY16" fmla="*/ 493266 h 1332591"/>
                    <a:gd name="connsiteX17" fmla="*/ 276407 w 422093"/>
                    <a:gd name="connsiteY17" fmla="*/ 496181 h 1332591"/>
                    <a:gd name="connsiteX18" fmla="*/ 263070 w 422093"/>
                    <a:gd name="connsiteY18" fmla="*/ 521303 h 1332591"/>
                    <a:gd name="connsiteX19" fmla="*/ 224518 w 422093"/>
                    <a:gd name="connsiteY19" fmla="*/ 554830 h 1332591"/>
                    <a:gd name="connsiteX20" fmla="*/ 273061 w 422093"/>
                    <a:gd name="connsiteY20" fmla="*/ 1199241 h 1332591"/>
                    <a:gd name="connsiteX21" fmla="*/ 154810 w 422093"/>
                    <a:gd name="connsiteY21" fmla="*/ 1332591 h 1332591"/>
                    <a:gd name="connsiteX22" fmla="*/ 36559 w 422093"/>
                    <a:gd name="connsiteY22" fmla="*/ 1199241 h 1332591"/>
                    <a:gd name="connsiteX23" fmla="*/ 85648 w 422093"/>
                    <a:gd name="connsiteY23" fmla="*/ 552016 h 1332591"/>
                    <a:gd name="connsiteX24" fmla="*/ 82930 w 422093"/>
                    <a:gd name="connsiteY24" fmla="*/ 551160 h 1332591"/>
                    <a:gd name="connsiteX25" fmla="*/ 14045 w 422093"/>
                    <a:gd name="connsiteY25" fmla="*/ 394638 h 1332591"/>
                    <a:gd name="connsiteX26" fmla="*/ 19250 w 422093"/>
                    <a:gd name="connsiteY26" fmla="*/ 238713 h 1332591"/>
                    <a:gd name="connsiteX27" fmla="*/ 609 w 422093"/>
                    <a:gd name="connsiteY27" fmla="*/ 130085 h 1332591"/>
                    <a:gd name="connsiteX28" fmla="*/ 23569 w 422093"/>
                    <a:gd name="connsiteY28" fmla="*/ 87952 h 1332591"/>
                    <a:gd name="connsiteX29" fmla="*/ 58399 w 422093"/>
                    <a:gd name="connsiteY29" fmla="*/ 114991 h 1332591"/>
                    <a:gd name="connsiteX30" fmla="*/ 71274 w 422093"/>
                    <a:gd name="connsiteY30" fmla="*/ 190027 h 1332591"/>
                    <a:gd name="connsiteX31" fmla="*/ 83244 w 422093"/>
                    <a:gd name="connsiteY31" fmla="*/ 185820 h 1332591"/>
                    <a:gd name="connsiteX32" fmla="*/ 85268 w 422093"/>
                    <a:gd name="connsiteY32" fmla="*/ 185487 h 1332591"/>
                    <a:gd name="connsiteX33" fmla="*/ 79290 w 422093"/>
                    <a:gd name="connsiteY33" fmla="*/ 44031 h 1332591"/>
                    <a:gd name="connsiteX34" fmla="*/ 112017 w 422093"/>
                    <a:gd name="connsiteY34" fmla="*/ 83 h 1332591"/>
                    <a:gd name="connsiteX35" fmla="*/ 148239 w 422093"/>
                    <a:gd name="connsiteY35" fmla="*/ 38823 h 1332591"/>
                    <a:gd name="connsiteX36" fmla="*/ 154170 w 422093"/>
                    <a:gd name="connsiteY36" fmla="*/ 179153 h 1332591"/>
                    <a:gd name="connsiteX37" fmla="*/ 165562 w 422093"/>
                    <a:gd name="connsiteY37" fmla="*/ 178765 h 1332591"/>
                    <a:gd name="connsiteX38" fmla="*/ 177194 w 422093"/>
                    <a:gd name="connsiteY38" fmla="*/ 42234 h 1332591"/>
                    <a:gd name="connsiteX39" fmla="*/ 215049 w 422093"/>
                    <a:gd name="connsiteY39" fmla="*/ 4688 h 133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2093" h="1332591">
                      <a:moveTo>
                        <a:pt x="215049" y="4688"/>
                      </a:moveTo>
                      <a:cubicBezTo>
                        <a:pt x="234014" y="6739"/>
                        <a:pt x="247815" y="26873"/>
                        <a:pt x="245873" y="49660"/>
                      </a:cubicBezTo>
                      <a:lnTo>
                        <a:pt x="234037" y="188581"/>
                      </a:lnTo>
                      <a:lnTo>
                        <a:pt x="246598" y="191781"/>
                      </a:lnTo>
                      <a:lnTo>
                        <a:pt x="264708" y="99173"/>
                      </a:lnTo>
                      <a:cubicBezTo>
                        <a:pt x="269075" y="76840"/>
                        <a:pt x="287660" y="62763"/>
                        <a:pt x="306217" y="67731"/>
                      </a:cubicBezTo>
                      <a:cubicBezTo>
                        <a:pt x="324774" y="72698"/>
                        <a:pt x="336278" y="94830"/>
                        <a:pt x="331910" y="117163"/>
                      </a:cubicBezTo>
                      <a:lnTo>
                        <a:pt x="307507" y="241947"/>
                      </a:lnTo>
                      <a:cubicBezTo>
                        <a:pt x="306831" y="263952"/>
                        <a:pt x="306154" y="285958"/>
                        <a:pt x="305478" y="307963"/>
                      </a:cubicBezTo>
                      <a:lnTo>
                        <a:pt x="309895" y="304180"/>
                      </a:lnTo>
                      <a:lnTo>
                        <a:pt x="341221" y="240478"/>
                      </a:lnTo>
                      <a:cubicBezTo>
                        <a:pt x="353492" y="215525"/>
                        <a:pt x="380176" y="206987"/>
                        <a:pt x="400820" y="221409"/>
                      </a:cubicBezTo>
                      <a:cubicBezTo>
                        <a:pt x="421465" y="235831"/>
                        <a:pt x="428253" y="267750"/>
                        <a:pt x="415982" y="292704"/>
                      </a:cubicBezTo>
                      <a:lnTo>
                        <a:pt x="382965" y="359844"/>
                      </a:lnTo>
                      <a:cubicBezTo>
                        <a:pt x="379897" y="366082"/>
                        <a:pt x="375928" y="371295"/>
                        <a:pt x="371378" y="375379"/>
                      </a:cubicBezTo>
                      <a:lnTo>
                        <a:pt x="356044" y="395172"/>
                      </a:lnTo>
                      <a:lnTo>
                        <a:pt x="279810" y="493266"/>
                      </a:lnTo>
                      <a:lnTo>
                        <a:pt x="276407" y="496181"/>
                      </a:lnTo>
                      <a:lnTo>
                        <a:pt x="263070" y="521303"/>
                      </a:lnTo>
                      <a:lnTo>
                        <a:pt x="224518" y="554830"/>
                      </a:lnTo>
                      <a:lnTo>
                        <a:pt x="273061" y="1199241"/>
                      </a:lnTo>
                      <a:cubicBezTo>
                        <a:pt x="273061" y="1272888"/>
                        <a:pt x="220118" y="1332591"/>
                        <a:pt x="154810" y="1332591"/>
                      </a:cubicBezTo>
                      <a:cubicBezTo>
                        <a:pt x="89502" y="1332591"/>
                        <a:pt x="36559" y="1272888"/>
                        <a:pt x="36559" y="1199241"/>
                      </a:cubicBezTo>
                      <a:lnTo>
                        <a:pt x="85648" y="552016"/>
                      </a:lnTo>
                      <a:lnTo>
                        <a:pt x="82930" y="551160"/>
                      </a:lnTo>
                      <a:cubicBezTo>
                        <a:pt x="40274" y="524327"/>
                        <a:pt x="11733" y="463890"/>
                        <a:pt x="14045" y="394638"/>
                      </a:cubicBezTo>
                      <a:lnTo>
                        <a:pt x="19250" y="238713"/>
                      </a:lnTo>
                      <a:lnTo>
                        <a:pt x="609" y="130085"/>
                      </a:lnTo>
                      <a:cubicBezTo>
                        <a:pt x="-2669" y="110983"/>
                        <a:pt x="7611" y="92120"/>
                        <a:pt x="23569" y="87952"/>
                      </a:cubicBezTo>
                      <a:cubicBezTo>
                        <a:pt x="39527" y="83784"/>
                        <a:pt x="55121" y="95890"/>
                        <a:pt x="58399" y="114991"/>
                      </a:cubicBezTo>
                      <a:lnTo>
                        <a:pt x="71274" y="190027"/>
                      </a:lnTo>
                      <a:lnTo>
                        <a:pt x="83244" y="185820"/>
                      </a:lnTo>
                      <a:lnTo>
                        <a:pt x="85268" y="185487"/>
                      </a:lnTo>
                      <a:lnTo>
                        <a:pt x="79290" y="44031"/>
                      </a:lnTo>
                      <a:cubicBezTo>
                        <a:pt x="78325" y="21197"/>
                        <a:pt x="92978" y="1521"/>
                        <a:pt x="112017" y="83"/>
                      </a:cubicBezTo>
                      <a:cubicBezTo>
                        <a:pt x="131057" y="-1355"/>
                        <a:pt x="147275" y="15989"/>
                        <a:pt x="148239" y="38823"/>
                      </a:cubicBezTo>
                      <a:lnTo>
                        <a:pt x="154170" y="179153"/>
                      </a:lnTo>
                      <a:lnTo>
                        <a:pt x="165562" y="178765"/>
                      </a:lnTo>
                      <a:lnTo>
                        <a:pt x="177194" y="42234"/>
                      </a:lnTo>
                      <a:cubicBezTo>
                        <a:pt x="179135" y="19447"/>
                        <a:pt x="196084" y="2637"/>
                        <a:pt x="215049" y="46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CB6567AD-5727-451D-A453-647850415DA8}"/>
                    </a:ext>
                  </a:extLst>
                </p:cNvPr>
                <p:cNvSpPr/>
                <p:nvPr/>
              </p:nvSpPr>
              <p:spPr>
                <a:xfrm>
                  <a:off x="356996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1278F5B4-359B-4DF8-80CF-4822D2C8BE14}"/>
                  </a:ext>
                </a:extLst>
              </p:cNvPr>
              <p:cNvGrpSpPr/>
              <p:nvPr/>
            </p:nvGrpSpPr>
            <p:grpSpPr>
              <a:xfrm flipH="1">
                <a:off x="4248083" y="5126231"/>
                <a:ext cx="668094" cy="1195887"/>
                <a:chOff x="3419729" y="2227803"/>
                <a:chExt cx="744465" cy="1332591"/>
              </a:xfrm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AE999556-C7F5-4878-9DCC-FF3A28AFDC44}"/>
                    </a:ext>
                  </a:extLst>
                </p:cNvPr>
                <p:cNvSpPr/>
                <p:nvPr/>
              </p:nvSpPr>
              <p:spPr>
                <a:xfrm rot="7934737">
                  <a:off x="348891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5942644B-63A9-46FB-A19C-5BAFFF4924BE}"/>
                    </a:ext>
                  </a:extLst>
                </p:cNvPr>
                <p:cNvSpPr/>
                <p:nvPr/>
              </p:nvSpPr>
              <p:spPr>
                <a:xfrm rot="20700000">
                  <a:off x="3742101" y="2227803"/>
                  <a:ext cx="422093" cy="1332591"/>
                </a:xfrm>
                <a:custGeom>
                  <a:avLst/>
                  <a:gdLst>
                    <a:gd name="connsiteX0" fmla="*/ 215049 w 422093"/>
                    <a:gd name="connsiteY0" fmla="*/ 4688 h 1332591"/>
                    <a:gd name="connsiteX1" fmla="*/ 245873 w 422093"/>
                    <a:gd name="connsiteY1" fmla="*/ 49660 h 1332591"/>
                    <a:gd name="connsiteX2" fmla="*/ 234037 w 422093"/>
                    <a:gd name="connsiteY2" fmla="*/ 188581 h 1332591"/>
                    <a:gd name="connsiteX3" fmla="*/ 246598 w 422093"/>
                    <a:gd name="connsiteY3" fmla="*/ 191781 h 1332591"/>
                    <a:gd name="connsiteX4" fmla="*/ 264708 w 422093"/>
                    <a:gd name="connsiteY4" fmla="*/ 99173 h 1332591"/>
                    <a:gd name="connsiteX5" fmla="*/ 306217 w 422093"/>
                    <a:gd name="connsiteY5" fmla="*/ 67731 h 1332591"/>
                    <a:gd name="connsiteX6" fmla="*/ 331910 w 422093"/>
                    <a:gd name="connsiteY6" fmla="*/ 117163 h 1332591"/>
                    <a:gd name="connsiteX7" fmla="*/ 307507 w 422093"/>
                    <a:gd name="connsiteY7" fmla="*/ 241947 h 1332591"/>
                    <a:gd name="connsiteX8" fmla="*/ 305478 w 422093"/>
                    <a:gd name="connsiteY8" fmla="*/ 307963 h 1332591"/>
                    <a:gd name="connsiteX9" fmla="*/ 309895 w 422093"/>
                    <a:gd name="connsiteY9" fmla="*/ 304180 h 1332591"/>
                    <a:gd name="connsiteX10" fmla="*/ 341221 w 422093"/>
                    <a:gd name="connsiteY10" fmla="*/ 240478 h 1332591"/>
                    <a:gd name="connsiteX11" fmla="*/ 400820 w 422093"/>
                    <a:gd name="connsiteY11" fmla="*/ 221409 h 1332591"/>
                    <a:gd name="connsiteX12" fmla="*/ 415982 w 422093"/>
                    <a:gd name="connsiteY12" fmla="*/ 292704 h 1332591"/>
                    <a:gd name="connsiteX13" fmla="*/ 382965 w 422093"/>
                    <a:gd name="connsiteY13" fmla="*/ 359844 h 1332591"/>
                    <a:gd name="connsiteX14" fmla="*/ 371378 w 422093"/>
                    <a:gd name="connsiteY14" fmla="*/ 375379 h 1332591"/>
                    <a:gd name="connsiteX15" fmla="*/ 356044 w 422093"/>
                    <a:gd name="connsiteY15" fmla="*/ 395172 h 1332591"/>
                    <a:gd name="connsiteX16" fmla="*/ 279810 w 422093"/>
                    <a:gd name="connsiteY16" fmla="*/ 493266 h 1332591"/>
                    <a:gd name="connsiteX17" fmla="*/ 276407 w 422093"/>
                    <a:gd name="connsiteY17" fmla="*/ 496181 h 1332591"/>
                    <a:gd name="connsiteX18" fmla="*/ 263070 w 422093"/>
                    <a:gd name="connsiteY18" fmla="*/ 521303 h 1332591"/>
                    <a:gd name="connsiteX19" fmla="*/ 224518 w 422093"/>
                    <a:gd name="connsiteY19" fmla="*/ 554830 h 1332591"/>
                    <a:gd name="connsiteX20" fmla="*/ 273061 w 422093"/>
                    <a:gd name="connsiteY20" fmla="*/ 1199241 h 1332591"/>
                    <a:gd name="connsiteX21" fmla="*/ 154810 w 422093"/>
                    <a:gd name="connsiteY21" fmla="*/ 1332591 h 1332591"/>
                    <a:gd name="connsiteX22" fmla="*/ 36559 w 422093"/>
                    <a:gd name="connsiteY22" fmla="*/ 1199241 h 1332591"/>
                    <a:gd name="connsiteX23" fmla="*/ 85648 w 422093"/>
                    <a:gd name="connsiteY23" fmla="*/ 552016 h 1332591"/>
                    <a:gd name="connsiteX24" fmla="*/ 82930 w 422093"/>
                    <a:gd name="connsiteY24" fmla="*/ 551160 h 1332591"/>
                    <a:gd name="connsiteX25" fmla="*/ 14045 w 422093"/>
                    <a:gd name="connsiteY25" fmla="*/ 394638 h 1332591"/>
                    <a:gd name="connsiteX26" fmla="*/ 19250 w 422093"/>
                    <a:gd name="connsiteY26" fmla="*/ 238713 h 1332591"/>
                    <a:gd name="connsiteX27" fmla="*/ 609 w 422093"/>
                    <a:gd name="connsiteY27" fmla="*/ 130085 h 1332591"/>
                    <a:gd name="connsiteX28" fmla="*/ 23569 w 422093"/>
                    <a:gd name="connsiteY28" fmla="*/ 87952 h 1332591"/>
                    <a:gd name="connsiteX29" fmla="*/ 58399 w 422093"/>
                    <a:gd name="connsiteY29" fmla="*/ 114991 h 1332591"/>
                    <a:gd name="connsiteX30" fmla="*/ 71274 w 422093"/>
                    <a:gd name="connsiteY30" fmla="*/ 190027 h 1332591"/>
                    <a:gd name="connsiteX31" fmla="*/ 83244 w 422093"/>
                    <a:gd name="connsiteY31" fmla="*/ 185820 h 1332591"/>
                    <a:gd name="connsiteX32" fmla="*/ 85268 w 422093"/>
                    <a:gd name="connsiteY32" fmla="*/ 185487 h 1332591"/>
                    <a:gd name="connsiteX33" fmla="*/ 79290 w 422093"/>
                    <a:gd name="connsiteY33" fmla="*/ 44031 h 1332591"/>
                    <a:gd name="connsiteX34" fmla="*/ 112017 w 422093"/>
                    <a:gd name="connsiteY34" fmla="*/ 83 h 1332591"/>
                    <a:gd name="connsiteX35" fmla="*/ 148239 w 422093"/>
                    <a:gd name="connsiteY35" fmla="*/ 38823 h 1332591"/>
                    <a:gd name="connsiteX36" fmla="*/ 154170 w 422093"/>
                    <a:gd name="connsiteY36" fmla="*/ 179153 h 1332591"/>
                    <a:gd name="connsiteX37" fmla="*/ 165562 w 422093"/>
                    <a:gd name="connsiteY37" fmla="*/ 178765 h 1332591"/>
                    <a:gd name="connsiteX38" fmla="*/ 177194 w 422093"/>
                    <a:gd name="connsiteY38" fmla="*/ 42234 h 1332591"/>
                    <a:gd name="connsiteX39" fmla="*/ 215049 w 422093"/>
                    <a:gd name="connsiteY39" fmla="*/ 4688 h 133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2093" h="1332591">
                      <a:moveTo>
                        <a:pt x="215049" y="4688"/>
                      </a:moveTo>
                      <a:cubicBezTo>
                        <a:pt x="234014" y="6739"/>
                        <a:pt x="247815" y="26873"/>
                        <a:pt x="245873" y="49660"/>
                      </a:cubicBezTo>
                      <a:lnTo>
                        <a:pt x="234037" y="188581"/>
                      </a:lnTo>
                      <a:lnTo>
                        <a:pt x="246598" y="191781"/>
                      </a:lnTo>
                      <a:lnTo>
                        <a:pt x="264708" y="99173"/>
                      </a:lnTo>
                      <a:cubicBezTo>
                        <a:pt x="269075" y="76840"/>
                        <a:pt x="287660" y="62763"/>
                        <a:pt x="306217" y="67731"/>
                      </a:cubicBezTo>
                      <a:cubicBezTo>
                        <a:pt x="324774" y="72698"/>
                        <a:pt x="336278" y="94830"/>
                        <a:pt x="331910" y="117163"/>
                      </a:cubicBezTo>
                      <a:lnTo>
                        <a:pt x="307507" y="241947"/>
                      </a:lnTo>
                      <a:cubicBezTo>
                        <a:pt x="306831" y="263952"/>
                        <a:pt x="306154" y="285958"/>
                        <a:pt x="305478" y="307963"/>
                      </a:cubicBezTo>
                      <a:lnTo>
                        <a:pt x="309895" y="304180"/>
                      </a:lnTo>
                      <a:lnTo>
                        <a:pt x="341221" y="240478"/>
                      </a:lnTo>
                      <a:cubicBezTo>
                        <a:pt x="353492" y="215525"/>
                        <a:pt x="380176" y="206987"/>
                        <a:pt x="400820" y="221409"/>
                      </a:cubicBezTo>
                      <a:cubicBezTo>
                        <a:pt x="421465" y="235831"/>
                        <a:pt x="428253" y="267750"/>
                        <a:pt x="415982" y="292704"/>
                      </a:cubicBezTo>
                      <a:lnTo>
                        <a:pt x="382965" y="359844"/>
                      </a:lnTo>
                      <a:cubicBezTo>
                        <a:pt x="379897" y="366082"/>
                        <a:pt x="375928" y="371295"/>
                        <a:pt x="371378" y="375379"/>
                      </a:cubicBezTo>
                      <a:lnTo>
                        <a:pt x="356044" y="395172"/>
                      </a:lnTo>
                      <a:lnTo>
                        <a:pt x="279810" y="493266"/>
                      </a:lnTo>
                      <a:lnTo>
                        <a:pt x="276407" y="496181"/>
                      </a:lnTo>
                      <a:lnTo>
                        <a:pt x="263070" y="521303"/>
                      </a:lnTo>
                      <a:lnTo>
                        <a:pt x="224518" y="554830"/>
                      </a:lnTo>
                      <a:lnTo>
                        <a:pt x="273061" y="1199241"/>
                      </a:lnTo>
                      <a:cubicBezTo>
                        <a:pt x="273061" y="1272888"/>
                        <a:pt x="220118" y="1332591"/>
                        <a:pt x="154810" y="1332591"/>
                      </a:cubicBezTo>
                      <a:cubicBezTo>
                        <a:pt x="89502" y="1332591"/>
                        <a:pt x="36559" y="1272888"/>
                        <a:pt x="36559" y="1199241"/>
                      </a:cubicBezTo>
                      <a:lnTo>
                        <a:pt x="85648" y="552016"/>
                      </a:lnTo>
                      <a:lnTo>
                        <a:pt x="82930" y="551160"/>
                      </a:lnTo>
                      <a:cubicBezTo>
                        <a:pt x="40274" y="524327"/>
                        <a:pt x="11733" y="463890"/>
                        <a:pt x="14045" y="394638"/>
                      </a:cubicBezTo>
                      <a:lnTo>
                        <a:pt x="19250" y="238713"/>
                      </a:lnTo>
                      <a:lnTo>
                        <a:pt x="609" y="130085"/>
                      </a:lnTo>
                      <a:cubicBezTo>
                        <a:pt x="-2669" y="110983"/>
                        <a:pt x="7611" y="92120"/>
                        <a:pt x="23569" y="87952"/>
                      </a:cubicBezTo>
                      <a:cubicBezTo>
                        <a:pt x="39527" y="83784"/>
                        <a:pt x="55121" y="95890"/>
                        <a:pt x="58399" y="114991"/>
                      </a:cubicBezTo>
                      <a:lnTo>
                        <a:pt x="71274" y="190027"/>
                      </a:lnTo>
                      <a:lnTo>
                        <a:pt x="83244" y="185820"/>
                      </a:lnTo>
                      <a:lnTo>
                        <a:pt x="85268" y="185487"/>
                      </a:lnTo>
                      <a:lnTo>
                        <a:pt x="79290" y="44031"/>
                      </a:lnTo>
                      <a:cubicBezTo>
                        <a:pt x="78325" y="21197"/>
                        <a:pt x="92978" y="1521"/>
                        <a:pt x="112017" y="83"/>
                      </a:cubicBezTo>
                      <a:cubicBezTo>
                        <a:pt x="131057" y="-1355"/>
                        <a:pt x="147275" y="15989"/>
                        <a:pt x="148239" y="38823"/>
                      </a:cubicBezTo>
                      <a:lnTo>
                        <a:pt x="154170" y="179153"/>
                      </a:lnTo>
                      <a:lnTo>
                        <a:pt x="165562" y="178765"/>
                      </a:lnTo>
                      <a:lnTo>
                        <a:pt x="177194" y="42234"/>
                      </a:lnTo>
                      <a:cubicBezTo>
                        <a:pt x="179135" y="19447"/>
                        <a:pt x="196084" y="2637"/>
                        <a:pt x="215049" y="46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E3572904-3A0B-4829-8935-88916FF78DD2}"/>
                    </a:ext>
                  </a:extLst>
                </p:cNvPr>
                <p:cNvSpPr/>
                <p:nvPr/>
              </p:nvSpPr>
              <p:spPr>
                <a:xfrm>
                  <a:off x="356996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4FE9E5DE-60E8-4EA1-9BCD-DD97EB80263E}"/>
                  </a:ext>
                </a:extLst>
              </p:cNvPr>
              <p:cNvSpPr/>
              <p:nvPr/>
            </p:nvSpPr>
            <p:spPr>
              <a:xfrm>
                <a:off x="5077370" y="4731667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AA5CFBF2-547E-4B64-A2F8-92E1CF315542}"/>
                  </a:ext>
                </a:extLst>
              </p:cNvPr>
              <p:cNvSpPr/>
              <p:nvPr/>
            </p:nvSpPr>
            <p:spPr>
              <a:xfrm>
                <a:off x="4674938" y="4731667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楕円 22">
                <a:extLst>
                  <a:ext uri="{FF2B5EF4-FFF2-40B4-BE49-F238E27FC236}">
                    <a16:creationId xmlns:a16="http://schemas.microsoft.com/office/drawing/2014/main" id="{570F8375-6002-4EC3-A7A5-D2283B0C8C0C}"/>
                  </a:ext>
                </a:extLst>
              </p:cNvPr>
              <p:cNvSpPr/>
              <p:nvPr/>
            </p:nvSpPr>
            <p:spPr>
              <a:xfrm>
                <a:off x="5205809" y="43249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22">
                <a:extLst>
                  <a:ext uri="{FF2B5EF4-FFF2-40B4-BE49-F238E27FC236}">
                    <a16:creationId xmlns:a16="http://schemas.microsoft.com/office/drawing/2014/main" id="{2156FA29-EE0E-4E3A-99DB-04AACC42B1FC}"/>
                  </a:ext>
                </a:extLst>
              </p:cNvPr>
              <p:cNvSpPr/>
              <p:nvPr/>
            </p:nvSpPr>
            <p:spPr>
              <a:xfrm>
                <a:off x="4577159" y="43440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22">
                <a:extLst>
                  <a:ext uri="{FF2B5EF4-FFF2-40B4-BE49-F238E27FC236}">
                    <a16:creationId xmlns:a16="http://schemas.microsoft.com/office/drawing/2014/main" id="{A86EB57A-1736-4DE1-ABE4-B628AA0AE924}"/>
                  </a:ext>
                </a:extLst>
              </p:cNvPr>
              <p:cNvSpPr/>
              <p:nvPr/>
            </p:nvSpPr>
            <p:spPr>
              <a:xfrm>
                <a:off x="4412059" y="49917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22">
                <a:extLst>
                  <a:ext uri="{FF2B5EF4-FFF2-40B4-BE49-F238E27FC236}">
                    <a16:creationId xmlns:a16="http://schemas.microsoft.com/office/drawing/2014/main" id="{2F5A6727-00AF-45CE-A102-EBE016788E8D}"/>
                  </a:ext>
                </a:extLst>
              </p:cNvPr>
              <p:cNvSpPr/>
              <p:nvPr/>
            </p:nvSpPr>
            <p:spPr>
              <a:xfrm>
                <a:off x="4640659" y="50869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9066B1D4-DC89-4736-A940-08403985B91D}"/>
              </a:ext>
            </a:extLst>
          </p:cNvPr>
          <p:cNvGrpSpPr/>
          <p:nvPr/>
        </p:nvGrpSpPr>
        <p:grpSpPr>
          <a:xfrm>
            <a:off x="6636345" y="3812587"/>
            <a:ext cx="2602906" cy="2602904"/>
            <a:chOff x="6636345" y="3812587"/>
            <a:chExt cx="2602906" cy="2602904"/>
          </a:xfrm>
        </p:grpSpPr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2F5C26AA-1CE5-4893-BA6B-F31B76A62E78}"/>
                </a:ext>
              </a:extLst>
            </p:cNvPr>
            <p:cNvSpPr/>
            <p:nvPr/>
          </p:nvSpPr>
          <p:spPr>
            <a:xfrm>
              <a:off x="6636345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B2947F59-9E8F-4B5F-A832-37F939EF0612}"/>
                </a:ext>
              </a:extLst>
            </p:cNvPr>
            <p:cNvGrpSpPr/>
            <p:nvPr/>
          </p:nvGrpSpPr>
          <p:grpSpPr>
            <a:xfrm>
              <a:off x="7099015" y="4210692"/>
              <a:ext cx="1596249" cy="2177705"/>
              <a:chOff x="7099015" y="4210692"/>
              <a:chExt cx="1596249" cy="2177705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E7FE1EC9-0776-423D-A7B3-2930BE193BDD}"/>
                  </a:ext>
                </a:extLst>
              </p:cNvPr>
              <p:cNvGrpSpPr/>
              <p:nvPr/>
            </p:nvGrpSpPr>
            <p:grpSpPr>
              <a:xfrm flipH="1">
                <a:off x="7205722" y="5736264"/>
                <a:ext cx="307819" cy="517493"/>
                <a:chOff x="6711031" y="5736264"/>
                <a:chExt cx="307819" cy="517493"/>
              </a:xfrm>
            </p:grpSpPr>
            <p:sp>
              <p:nvSpPr>
                <p:cNvPr id="140" name="四角形: 角を丸くする 139">
                  <a:extLst>
                    <a:ext uri="{FF2B5EF4-FFF2-40B4-BE49-F238E27FC236}">
                      <a16:creationId xmlns:a16="http://schemas.microsoft.com/office/drawing/2014/main" id="{42F1340F-D7E3-4C46-A328-C373A02E0A3F}"/>
                    </a:ext>
                  </a:extLst>
                </p:cNvPr>
                <p:cNvSpPr/>
                <p:nvPr/>
              </p:nvSpPr>
              <p:spPr>
                <a:xfrm rot="20277689">
                  <a:off x="6818358" y="5784878"/>
                  <a:ext cx="200492" cy="468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CC932F69-1545-4088-A0F4-F4F008B61DC6}"/>
                    </a:ext>
                  </a:extLst>
                </p:cNvPr>
                <p:cNvGrpSpPr/>
                <p:nvPr/>
              </p:nvGrpSpPr>
              <p:grpSpPr>
                <a:xfrm>
                  <a:off x="6711031" y="5736264"/>
                  <a:ext cx="256111" cy="181092"/>
                  <a:chOff x="6711031" y="5736264"/>
                  <a:chExt cx="256111" cy="181092"/>
                </a:xfrm>
              </p:grpSpPr>
              <p:sp>
                <p:nvSpPr>
                  <p:cNvPr id="142" name="台形 141">
                    <a:extLst>
                      <a:ext uri="{FF2B5EF4-FFF2-40B4-BE49-F238E27FC236}">
                        <a16:creationId xmlns:a16="http://schemas.microsoft.com/office/drawing/2014/main" id="{9A4AF1CF-90E5-4DEC-83F7-B81CF9F5D529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6711031" y="5736264"/>
                    <a:ext cx="256111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台形 142">
                    <a:extLst>
                      <a:ext uri="{FF2B5EF4-FFF2-40B4-BE49-F238E27FC236}">
                        <a16:creationId xmlns:a16="http://schemas.microsoft.com/office/drawing/2014/main" id="{D926DCBB-805B-4042-A395-07EA5D91E398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6745256" y="5763029"/>
                    <a:ext cx="187661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9100016F-7157-4A3A-8D34-5451D0A7AB29}"/>
                  </a:ext>
                </a:extLst>
              </p:cNvPr>
              <p:cNvSpPr/>
              <p:nvPr/>
            </p:nvSpPr>
            <p:spPr>
              <a:xfrm rot="20277689">
                <a:off x="8405234" y="5784879"/>
                <a:ext cx="200492" cy="468879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6F9B70B3-ED1C-49B4-8EC2-F6D9A9170561}"/>
                  </a:ext>
                </a:extLst>
              </p:cNvPr>
              <p:cNvSpPr/>
              <p:nvPr/>
            </p:nvSpPr>
            <p:spPr>
              <a:xfrm>
                <a:off x="7354043" y="4252693"/>
                <a:ext cx="1083847" cy="1769638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A332537A-DC80-470C-A1F2-3626B23D43A2}"/>
                  </a:ext>
                </a:extLst>
              </p:cNvPr>
              <p:cNvGrpSpPr/>
              <p:nvPr/>
            </p:nvGrpSpPr>
            <p:grpSpPr>
              <a:xfrm>
                <a:off x="7296709" y="5216041"/>
                <a:ext cx="1261107" cy="1172356"/>
                <a:chOff x="4023051" y="4448290"/>
                <a:chExt cx="1344541" cy="1172356"/>
              </a:xfrm>
            </p:grpSpPr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30E62882-14FD-4A3E-875E-D174383D7CDA}"/>
                    </a:ext>
                  </a:extLst>
                </p:cNvPr>
                <p:cNvGrpSpPr/>
                <p:nvPr/>
              </p:nvGrpSpPr>
              <p:grpSpPr>
                <a:xfrm>
                  <a:off x="4023051" y="4615747"/>
                  <a:ext cx="1344541" cy="1004899"/>
                  <a:chOff x="4023051" y="4615747"/>
                  <a:chExt cx="1344541" cy="1004899"/>
                </a:xfrm>
              </p:grpSpPr>
              <p:sp>
                <p:nvSpPr>
                  <p:cNvPr id="136" name="台形 135">
                    <a:extLst>
                      <a:ext uri="{FF2B5EF4-FFF2-40B4-BE49-F238E27FC236}">
                        <a16:creationId xmlns:a16="http://schemas.microsoft.com/office/drawing/2014/main" id="{ACA3C78C-0B60-4C92-8948-3DD365F03E6F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5094537" y="4968513"/>
                    <a:ext cx="273055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台形 136">
                    <a:extLst>
                      <a:ext uri="{FF2B5EF4-FFF2-40B4-BE49-F238E27FC236}">
                        <a16:creationId xmlns:a16="http://schemas.microsoft.com/office/drawing/2014/main" id="{205BC7CE-BE6B-4B61-8298-4B76013E3057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5131026" y="4995278"/>
                    <a:ext cx="200076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" name="片側の 2 つの角を丸めた四角形 87">
                    <a:extLst>
                      <a:ext uri="{FF2B5EF4-FFF2-40B4-BE49-F238E27FC236}">
                        <a16:creationId xmlns:a16="http://schemas.microsoft.com/office/drawing/2014/main" id="{7AA1DAB3-3344-4563-B27F-DABBD5BDA58B}"/>
                      </a:ext>
                    </a:extLst>
                  </p:cNvPr>
                  <p:cNvSpPr/>
                  <p:nvPr/>
                </p:nvSpPr>
                <p:spPr>
                  <a:xfrm>
                    <a:off x="4023051" y="4615747"/>
                    <a:ext cx="1291530" cy="10048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01667" h="1090593">
                        <a:moveTo>
                          <a:pt x="262489" y="0"/>
                        </a:moveTo>
                        <a:cubicBezTo>
                          <a:pt x="332983" y="0"/>
                          <a:pt x="396986" y="27788"/>
                          <a:pt x="443816" y="73349"/>
                        </a:cubicBezTo>
                        <a:cubicBezTo>
                          <a:pt x="455699" y="70294"/>
                          <a:pt x="467944" y="69667"/>
                          <a:pt x="480336" y="69667"/>
                        </a:cubicBezTo>
                        <a:lnTo>
                          <a:pt x="917554" y="69667"/>
                        </a:lnTo>
                        <a:lnTo>
                          <a:pt x="957441" y="73688"/>
                        </a:lnTo>
                        <a:cubicBezTo>
                          <a:pt x="1004334" y="27939"/>
                          <a:pt x="1068493" y="0"/>
                          <a:pt x="1139178" y="0"/>
                        </a:cubicBezTo>
                        <a:cubicBezTo>
                          <a:pt x="1284147" y="0"/>
                          <a:pt x="1401667" y="117520"/>
                          <a:pt x="1401667" y="262489"/>
                        </a:cubicBezTo>
                        <a:cubicBezTo>
                          <a:pt x="1401667" y="356694"/>
                          <a:pt x="1352042" y="439307"/>
                          <a:pt x="1277094" y="484950"/>
                        </a:cubicBezTo>
                        <a:lnTo>
                          <a:pt x="1277094" y="1090593"/>
                        </a:lnTo>
                        <a:lnTo>
                          <a:pt x="120796" y="1090593"/>
                        </a:lnTo>
                        <a:lnTo>
                          <a:pt x="120796" y="482900"/>
                        </a:lnTo>
                        <a:cubicBezTo>
                          <a:pt x="48017" y="436605"/>
                          <a:pt x="0" y="355155"/>
                          <a:pt x="0" y="262489"/>
                        </a:cubicBezTo>
                        <a:cubicBezTo>
                          <a:pt x="0" y="117520"/>
                          <a:pt x="117520" y="0"/>
                          <a:pt x="262489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" name="片側の 2 つの角を丸めた四角形 89">
                    <a:extLst>
                      <a:ext uri="{FF2B5EF4-FFF2-40B4-BE49-F238E27FC236}">
                        <a16:creationId xmlns:a16="http://schemas.microsoft.com/office/drawing/2014/main" id="{E8B40C1A-2470-483F-9EA0-8FBCD5512DB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32889" y="4682284"/>
                    <a:ext cx="468377" cy="7580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966B2616-CD47-44DC-9C35-F53034212272}"/>
                    </a:ext>
                  </a:extLst>
                </p:cNvPr>
                <p:cNvSpPr/>
                <p:nvPr/>
              </p:nvSpPr>
              <p:spPr>
                <a:xfrm>
                  <a:off x="4432888" y="4448290"/>
                  <a:ext cx="468377" cy="406013"/>
                </a:xfrm>
                <a:custGeom>
                  <a:avLst/>
                  <a:gdLst>
                    <a:gd name="connsiteX0" fmla="*/ 151963 w 468377"/>
                    <a:gd name="connsiteY0" fmla="*/ 0 h 448629"/>
                    <a:gd name="connsiteX1" fmla="*/ 317214 w 468377"/>
                    <a:gd name="connsiteY1" fmla="*/ 0 h 448629"/>
                    <a:gd name="connsiteX2" fmla="*/ 336363 w 468377"/>
                    <a:gd name="connsiteY2" fmla="*/ 253903 h 448629"/>
                    <a:gd name="connsiteX3" fmla="*/ 468377 w 468377"/>
                    <a:gd name="connsiteY3" fmla="*/ 253903 h 448629"/>
                    <a:gd name="connsiteX4" fmla="*/ 468377 w 468377"/>
                    <a:gd name="connsiteY4" fmla="*/ 351266 h 448629"/>
                    <a:gd name="connsiteX5" fmla="*/ 371014 w 468377"/>
                    <a:gd name="connsiteY5" fmla="*/ 448629 h 448629"/>
                    <a:gd name="connsiteX6" fmla="*/ 97363 w 468377"/>
                    <a:gd name="connsiteY6" fmla="*/ 448629 h 448629"/>
                    <a:gd name="connsiteX7" fmla="*/ 0 w 468377"/>
                    <a:gd name="connsiteY7" fmla="*/ 351266 h 448629"/>
                    <a:gd name="connsiteX8" fmla="*/ 0 w 468377"/>
                    <a:gd name="connsiteY8" fmla="*/ 253903 h 448629"/>
                    <a:gd name="connsiteX9" fmla="*/ 132814 w 468377"/>
                    <a:gd name="connsiteY9" fmla="*/ 253903 h 448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8377" h="448629">
                      <a:moveTo>
                        <a:pt x="151963" y="0"/>
                      </a:moveTo>
                      <a:lnTo>
                        <a:pt x="317214" y="0"/>
                      </a:lnTo>
                      <a:lnTo>
                        <a:pt x="336363" y="253903"/>
                      </a:lnTo>
                      <a:lnTo>
                        <a:pt x="468377" y="253903"/>
                      </a:lnTo>
                      <a:lnTo>
                        <a:pt x="468377" y="351266"/>
                      </a:lnTo>
                      <a:cubicBezTo>
                        <a:pt x="468377" y="405038"/>
                        <a:pt x="424786" y="448629"/>
                        <a:pt x="371014" y="448629"/>
                      </a:cubicBezTo>
                      <a:lnTo>
                        <a:pt x="97363" y="448629"/>
                      </a:lnTo>
                      <a:cubicBezTo>
                        <a:pt x="43591" y="448629"/>
                        <a:pt x="0" y="405038"/>
                        <a:pt x="0" y="351266"/>
                      </a:cubicBezTo>
                      <a:lnTo>
                        <a:pt x="0" y="253903"/>
                      </a:lnTo>
                      <a:lnTo>
                        <a:pt x="132814" y="25390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1C9B3376-B8ED-46A6-B5DA-737B4FEF0FC1}"/>
                  </a:ext>
                </a:extLst>
              </p:cNvPr>
              <p:cNvGrpSpPr/>
              <p:nvPr/>
            </p:nvGrpSpPr>
            <p:grpSpPr>
              <a:xfrm>
                <a:off x="7349322" y="4349889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83C10612-6ACF-4DD4-A48F-E041DB74B6C3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2" name="円/楕円 204">
                    <a:extLst>
                      <a:ext uri="{FF2B5EF4-FFF2-40B4-BE49-F238E27FC236}">
                        <a16:creationId xmlns:a16="http://schemas.microsoft.com/office/drawing/2014/main" id="{E962EBC4-CB1A-4B64-BFFD-4E28372F019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" name="円/楕円 205">
                    <a:extLst>
                      <a:ext uri="{FF2B5EF4-FFF2-40B4-BE49-F238E27FC236}">
                        <a16:creationId xmlns:a16="http://schemas.microsoft.com/office/drawing/2014/main" id="{6147D559-2E9F-469D-A1F3-03EC4DDB864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6A5F63DC-BCFA-49C9-A50E-14C16FF63485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0" name="円/楕円 202">
                    <a:extLst>
                      <a:ext uri="{FF2B5EF4-FFF2-40B4-BE49-F238E27FC236}">
                        <a16:creationId xmlns:a16="http://schemas.microsoft.com/office/drawing/2014/main" id="{ECC2D7E5-5E81-4419-9D78-865430E75D5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" name="円/楕円 203">
                    <a:extLst>
                      <a:ext uri="{FF2B5EF4-FFF2-40B4-BE49-F238E27FC236}">
                        <a16:creationId xmlns:a16="http://schemas.microsoft.com/office/drawing/2014/main" id="{22DDBE86-A1C8-4BD8-BB71-5A847C0AF66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9" name="円/楕円 201">
                  <a:extLst>
                    <a:ext uri="{FF2B5EF4-FFF2-40B4-BE49-F238E27FC236}">
                      <a16:creationId xmlns:a16="http://schemas.microsoft.com/office/drawing/2014/main" id="{BA914F8F-0451-4DA3-BC4C-8B77B98DD122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7" name="円/楕円 27">
                <a:extLst>
                  <a:ext uri="{FF2B5EF4-FFF2-40B4-BE49-F238E27FC236}">
                    <a16:creationId xmlns:a16="http://schemas.microsoft.com/office/drawing/2014/main" id="{2D492459-2168-4FCA-BA25-A27501E6DF88}"/>
                  </a:ext>
                </a:extLst>
              </p:cNvPr>
              <p:cNvSpPr/>
              <p:nvPr/>
            </p:nvSpPr>
            <p:spPr>
              <a:xfrm rot="10800000">
                <a:off x="7788297" y="5171491"/>
                <a:ext cx="22222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" name="円/楕円 27">
                <a:extLst>
                  <a:ext uri="{FF2B5EF4-FFF2-40B4-BE49-F238E27FC236}">
                    <a16:creationId xmlns:a16="http://schemas.microsoft.com/office/drawing/2014/main" id="{46FCED1B-0A30-4691-8F56-F930BFA2D5DA}"/>
                  </a:ext>
                </a:extLst>
              </p:cNvPr>
              <p:cNvSpPr/>
              <p:nvPr/>
            </p:nvSpPr>
            <p:spPr>
              <a:xfrm>
                <a:off x="7537368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" name="円/楕円 27">
                <a:extLst>
                  <a:ext uri="{FF2B5EF4-FFF2-40B4-BE49-F238E27FC236}">
                    <a16:creationId xmlns:a16="http://schemas.microsoft.com/office/drawing/2014/main" id="{0779494B-BC16-4A79-96EF-9730006B7101}"/>
                  </a:ext>
                </a:extLst>
              </p:cNvPr>
              <p:cNvSpPr/>
              <p:nvPr/>
            </p:nvSpPr>
            <p:spPr>
              <a:xfrm>
                <a:off x="8024877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" name="正方形/長方形 67">
                <a:extLst>
                  <a:ext uri="{FF2B5EF4-FFF2-40B4-BE49-F238E27FC236}">
                    <a16:creationId xmlns:a16="http://schemas.microsoft.com/office/drawing/2014/main" id="{CAB53E17-C87F-4EF5-A80F-FC01B0337CC0}"/>
                  </a:ext>
                </a:extLst>
              </p:cNvPr>
              <p:cNvSpPr/>
              <p:nvPr/>
            </p:nvSpPr>
            <p:spPr>
              <a:xfrm>
                <a:off x="7869120" y="5049754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円/楕円 189">
                <a:extLst>
                  <a:ext uri="{FF2B5EF4-FFF2-40B4-BE49-F238E27FC236}">
                    <a16:creationId xmlns:a16="http://schemas.microsoft.com/office/drawing/2014/main" id="{120AD93C-9DFE-47E0-8816-CCE47448742A}"/>
                  </a:ext>
                </a:extLst>
              </p:cNvPr>
              <p:cNvSpPr/>
              <p:nvPr/>
            </p:nvSpPr>
            <p:spPr>
              <a:xfrm>
                <a:off x="7537937" y="4953387"/>
                <a:ext cx="118865" cy="64499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" name="円/楕円 190">
                <a:extLst>
                  <a:ext uri="{FF2B5EF4-FFF2-40B4-BE49-F238E27FC236}">
                    <a16:creationId xmlns:a16="http://schemas.microsoft.com/office/drawing/2014/main" id="{A5EC92B4-7C9B-406F-9C64-A6C73F09F084}"/>
                  </a:ext>
                </a:extLst>
              </p:cNvPr>
              <p:cNvSpPr/>
              <p:nvPr/>
            </p:nvSpPr>
            <p:spPr>
              <a:xfrm>
                <a:off x="8127541" y="4953387"/>
                <a:ext cx="118865" cy="64499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A9DBDA55-845B-451C-8B05-AB1156267056}"/>
                  </a:ext>
                </a:extLst>
              </p:cNvPr>
              <p:cNvSpPr/>
              <p:nvPr/>
            </p:nvSpPr>
            <p:spPr>
              <a:xfrm>
                <a:off x="7488548" y="4293890"/>
                <a:ext cx="814653" cy="340882"/>
              </a:xfrm>
              <a:custGeom>
                <a:avLst/>
                <a:gdLst>
                  <a:gd name="connsiteX0" fmla="*/ 381026 w 814653"/>
                  <a:gd name="connsiteY0" fmla="*/ 412 h 312454"/>
                  <a:gd name="connsiteX1" fmla="*/ 407329 w 814653"/>
                  <a:gd name="connsiteY1" fmla="*/ 5958 h 312454"/>
                  <a:gd name="connsiteX2" fmla="*/ 433628 w 814653"/>
                  <a:gd name="connsiteY2" fmla="*/ 413 h 312454"/>
                  <a:gd name="connsiteX3" fmla="*/ 642614 w 814653"/>
                  <a:gd name="connsiteY3" fmla="*/ 58755 h 312454"/>
                  <a:gd name="connsiteX4" fmla="*/ 814653 w 814653"/>
                  <a:gd name="connsiteY4" fmla="*/ 262669 h 312454"/>
                  <a:gd name="connsiteX5" fmla="*/ 814515 w 814653"/>
                  <a:gd name="connsiteY5" fmla="*/ 287966 h 312454"/>
                  <a:gd name="connsiteX6" fmla="*/ 792677 w 814653"/>
                  <a:gd name="connsiteY6" fmla="*/ 300733 h 312454"/>
                  <a:gd name="connsiteX7" fmla="*/ 530063 w 814653"/>
                  <a:gd name="connsiteY7" fmla="*/ 253700 h 312454"/>
                  <a:gd name="connsiteX8" fmla="*/ 410854 w 814653"/>
                  <a:gd name="connsiteY8" fmla="*/ 155629 h 312454"/>
                  <a:gd name="connsiteX9" fmla="*/ 407326 w 814653"/>
                  <a:gd name="connsiteY9" fmla="*/ 150335 h 312454"/>
                  <a:gd name="connsiteX10" fmla="*/ 403800 w 814653"/>
                  <a:gd name="connsiteY10" fmla="*/ 155628 h 312454"/>
                  <a:gd name="connsiteX11" fmla="*/ 284590 w 814653"/>
                  <a:gd name="connsiteY11" fmla="*/ 253699 h 312454"/>
                  <a:gd name="connsiteX12" fmla="*/ 21976 w 814653"/>
                  <a:gd name="connsiteY12" fmla="*/ 300732 h 312454"/>
                  <a:gd name="connsiteX13" fmla="*/ 138 w 814653"/>
                  <a:gd name="connsiteY13" fmla="*/ 287965 h 312454"/>
                  <a:gd name="connsiteX14" fmla="*/ 0 w 814653"/>
                  <a:gd name="connsiteY14" fmla="*/ 262668 h 312454"/>
                  <a:gd name="connsiteX15" fmla="*/ 172039 w 814653"/>
                  <a:gd name="connsiteY15" fmla="*/ 58754 h 312454"/>
                  <a:gd name="connsiteX16" fmla="*/ 381026 w 814653"/>
                  <a:gd name="connsiteY16" fmla="*/ 412 h 31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14653" h="312454">
                    <a:moveTo>
                      <a:pt x="381026" y="412"/>
                    </a:moveTo>
                    <a:lnTo>
                      <a:pt x="407329" y="5958"/>
                    </a:lnTo>
                    <a:lnTo>
                      <a:pt x="433628" y="413"/>
                    </a:lnTo>
                    <a:cubicBezTo>
                      <a:pt x="493368" y="-3154"/>
                      <a:pt x="569342" y="16451"/>
                      <a:pt x="642614" y="58755"/>
                    </a:cubicBezTo>
                    <a:cubicBezTo>
                      <a:pt x="740312" y="115161"/>
                      <a:pt x="805461" y="195900"/>
                      <a:pt x="814653" y="262669"/>
                    </a:cubicBezTo>
                    <a:lnTo>
                      <a:pt x="814515" y="287966"/>
                    </a:lnTo>
                    <a:lnTo>
                      <a:pt x="792677" y="300733"/>
                    </a:lnTo>
                    <a:cubicBezTo>
                      <a:pt x="730257" y="326157"/>
                      <a:pt x="627760" y="310106"/>
                      <a:pt x="530063" y="253700"/>
                    </a:cubicBezTo>
                    <a:cubicBezTo>
                      <a:pt x="481215" y="225497"/>
                      <a:pt x="440503" y="191211"/>
                      <a:pt x="410854" y="155629"/>
                    </a:cubicBezTo>
                    <a:lnTo>
                      <a:pt x="407326" y="150335"/>
                    </a:lnTo>
                    <a:lnTo>
                      <a:pt x="403800" y="155628"/>
                    </a:lnTo>
                    <a:cubicBezTo>
                      <a:pt x="374151" y="191210"/>
                      <a:pt x="333439" y="225496"/>
                      <a:pt x="284590" y="253699"/>
                    </a:cubicBezTo>
                    <a:cubicBezTo>
                      <a:pt x="186893" y="310105"/>
                      <a:pt x="84396" y="326156"/>
                      <a:pt x="21976" y="300732"/>
                    </a:cubicBezTo>
                    <a:lnTo>
                      <a:pt x="138" y="287965"/>
                    </a:lnTo>
                    <a:lnTo>
                      <a:pt x="0" y="262668"/>
                    </a:lnTo>
                    <a:cubicBezTo>
                      <a:pt x="9192" y="195899"/>
                      <a:pt x="74341" y="115160"/>
                      <a:pt x="172039" y="58754"/>
                    </a:cubicBezTo>
                    <a:cubicBezTo>
                      <a:pt x="245312" y="16450"/>
                      <a:pt x="321285" y="-3155"/>
                      <a:pt x="381026" y="4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円/楕円 91">
                <a:extLst>
                  <a:ext uri="{FF2B5EF4-FFF2-40B4-BE49-F238E27FC236}">
                    <a16:creationId xmlns:a16="http://schemas.microsoft.com/office/drawing/2014/main" id="{77D615F4-C16D-4A60-AC68-0C1C47A2C233}"/>
                  </a:ext>
                </a:extLst>
              </p:cNvPr>
              <p:cNvSpPr/>
              <p:nvPr/>
            </p:nvSpPr>
            <p:spPr>
              <a:xfrm>
                <a:off x="7866040" y="5687716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円/楕円 92">
                <a:extLst>
                  <a:ext uri="{FF2B5EF4-FFF2-40B4-BE49-F238E27FC236}">
                    <a16:creationId xmlns:a16="http://schemas.microsoft.com/office/drawing/2014/main" id="{63E72672-F57A-485D-9B3A-74C45AF6EC4E}"/>
                  </a:ext>
                </a:extLst>
              </p:cNvPr>
              <p:cNvSpPr/>
              <p:nvPr/>
            </p:nvSpPr>
            <p:spPr>
              <a:xfrm>
                <a:off x="7866040" y="5822132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円/楕円 93">
                <a:extLst>
                  <a:ext uri="{FF2B5EF4-FFF2-40B4-BE49-F238E27FC236}">
                    <a16:creationId xmlns:a16="http://schemas.microsoft.com/office/drawing/2014/main" id="{79C42C6C-4180-4C8E-8751-51E14F7BC9A3}"/>
                  </a:ext>
                </a:extLst>
              </p:cNvPr>
              <p:cNvSpPr/>
              <p:nvPr/>
            </p:nvSpPr>
            <p:spPr>
              <a:xfrm>
                <a:off x="7866040" y="5956547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6C3F16F5-A4AC-4161-B97F-0D8672D7CD35}"/>
                  </a:ext>
                </a:extLst>
              </p:cNvPr>
              <p:cNvGrpSpPr/>
              <p:nvPr/>
            </p:nvGrpSpPr>
            <p:grpSpPr>
              <a:xfrm rot="2700000">
                <a:off x="8049203" y="4287130"/>
                <a:ext cx="324369" cy="197711"/>
                <a:chOff x="5774806" y="3688995"/>
                <a:chExt cx="746934" cy="451547"/>
              </a:xfrm>
            </p:grpSpPr>
            <p:sp>
              <p:nvSpPr>
                <p:cNvPr id="124" name="台形 123">
                  <a:extLst>
                    <a:ext uri="{FF2B5EF4-FFF2-40B4-BE49-F238E27FC236}">
                      <a16:creationId xmlns:a16="http://schemas.microsoft.com/office/drawing/2014/main" id="{701D3D86-52A1-40BE-8C80-CCAA3AD4344E}"/>
                    </a:ext>
                  </a:extLst>
                </p:cNvPr>
                <p:cNvSpPr/>
                <p:nvPr/>
              </p:nvSpPr>
              <p:spPr>
                <a:xfrm rot="5400000">
                  <a:off x="5714392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台形 124">
                  <a:extLst>
                    <a:ext uri="{FF2B5EF4-FFF2-40B4-BE49-F238E27FC236}">
                      <a16:creationId xmlns:a16="http://schemas.microsoft.com/office/drawing/2014/main" id="{35ECF003-5B85-47F3-8F3E-DE1739C0AEAB}"/>
                    </a:ext>
                  </a:extLst>
                </p:cNvPr>
                <p:cNvSpPr/>
                <p:nvPr/>
              </p:nvSpPr>
              <p:spPr>
                <a:xfrm rot="16200000" flipH="1">
                  <a:off x="6130607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BF7047E1-940C-4712-BB3B-66DC185FD3A1}"/>
                    </a:ext>
                  </a:extLst>
                </p:cNvPr>
                <p:cNvSpPr/>
                <p:nvPr/>
              </p:nvSpPr>
              <p:spPr>
                <a:xfrm>
                  <a:off x="6032271" y="3775075"/>
                  <a:ext cx="232004" cy="27938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8" name="楕円 22">
                <a:extLst>
                  <a:ext uri="{FF2B5EF4-FFF2-40B4-BE49-F238E27FC236}">
                    <a16:creationId xmlns:a16="http://schemas.microsoft.com/office/drawing/2014/main" id="{60361D70-416E-40AD-BFCD-6675516F46F9}"/>
                  </a:ext>
                </a:extLst>
              </p:cNvPr>
              <p:cNvSpPr/>
              <p:nvPr/>
            </p:nvSpPr>
            <p:spPr>
              <a:xfrm>
                <a:off x="7893417" y="43948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22">
                <a:extLst>
                  <a:ext uri="{FF2B5EF4-FFF2-40B4-BE49-F238E27FC236}">
                    <a16:creationId xmlns:a16="http://schemas.microsoft.com/office/drawing/2014/main" id="{84BD8AE8-AB7F-457C-91D0-39556E07E1FA}"/>
                  </a:ext>
                </a:extLst>
              </p:cNvPr>
              <p:cNvSpPr/>
              <p:nvPr/>
            </p:nvSpPr>
            <p:spPr>
              <a:xfrm>
                <a:off x="8178088" y="45501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F564C346-E440-4BAD-96FE-AEEFC06F16CE}"/>
                  </a:ext>
                </a:extLst>
              </p:cNvPr>
              <p:cNvGrpSpPr/>
              <p:nvPr/>
            </p:nvGrpSpPr>
            <p:grpSpPr>
              <a:xfrm>
                <a:off x="8027170" y="5126231"/>
                <a:ext cx="668094" cy="1195887"/>
                <a:chOff x="3419729" y="2227803"/>
                <a:chExt cx="744465" cy="1332591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1856FFB5-20D3-45F7-83CB-7960792B21A3}"/>
                    </a:ext>
                  </a:extLst>
                </p:cNvPr>
                <p:cNvSpPr/>
                <p:nvPr/>
              </p:nvSpPr>
              <p:spPr>
                <a:xfrm rot="7934737">
                  <a:off x="348891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A7F390A8-9A26-4D23-AF73-2B4FFB7988A2}"/>
                    </a:ext>
                  </a:extLst>
                </p:cNvPr>
                <p:cNvSpPr/>
                <p:nvPr/>
              </p:nvSpPr>
              <p:spPr>
                <a:xfrm rot="20700000">
                  <a:off x="3742101" y="2227803"/>
                  <a:ext cx="422093" cy="1332591"/>
                </a:xfrm>
                <a:custGeom>
                  <a:avLst/>
                  <a:gdLst>
                    <a:gd name="connsiteX0" fmla="*/ 215049 w 422093"/>
                    <a:gd name="connsiteY0" fmla="*/ 4688 h 1332591"/>
                    <a:gd name="connsiteX1" fmla="*/ 245873 w 422093"/>
                    <a:gd name="connsiteY1" fmla="*/ 49660 h 1332591"/>
                    <a:gd name="connsiteX2" fmla="*/ 234037 w 422093"/>
                    <a:gd name="connsiteY2" fmla="*/ 188581 h 1332591"/>
                    <a:gd name="connsiteX3" fmla="*/ 246598 w 422093"/>
                    <a:gd name="connsiteY3" fmla="*/ 191781 h 1332591"/>
                    <a:gd name="connsiteX4" fmla="*/ 264708 w 422093"/>
                    <a:gd name="connsiteY4" fmla="*/ 99173 h 1332591"/>
                    <a:gd name="connsiteX5" fmla="*/ 306217 w 422093"/>
                    <a:gd name="connsiteY5" fmla="*/ 67731 h 1332591"/>
                    <a:gd name="connsiteX6" fmla="*/ 331910 w 422093"/>
                    <a:gd name="connsiteY6" fmla="*/ 117163 h 1332591"/>
                    <a:gd name="connsiteX7" fmla="*/ 307507 w 422093"/>
                    <a:gd name="connsiteY7" fmla="*/ 241947 h 1332591"/>
                    <a:gd name="connsiteX8" fmla="*/ 305478 w 422093"/>
                    <a:gd name="connsiteY8" fmla="*/ 307963 h 1332591"/>
                    <a:gd name="connsiteX9" fmla="*/ 309895 w 422093"/>
                    <a:gd name="connsiteY9" fmla="*/ 304180 h 1332591"/>
                    <a:gd name="connsiteX10" fmla="*/ 341221 w 422093"/>
                    <a:gd name="connsiteY10" fmla="*/ 240478 h 1332591"/>
                    <a:gd name="connsiteX11" fmla="*/ 400820 w 422093"/>
                    <a:gd name="connsiteY11" fmla="*/ 221409 h 1332591"/>
                    <a:gd name="connsiteX12" fmla="*/ 415982 w 422093"/>
                    <a:gd name="connsiteY12" fmla="*/ 292704 h 1332591"/>
                    <a:gd name="connsiteX13" fmla="*/ 382965 w 422093"/>
                    <a:gd name="connsiteY13" fmla="*/ 359844 h 1332591"/>
                    <a:gd name="connsiteX14" fmla="*/ 371378 w 422093"/>
                    <a:gd name="connsiteY14" fmla="*/ 375379 h 1332591"/>
                    <a:gd name="connsiteX15" fmla="*/ 356044 w 422093"/>
                    <a:gd name="connsiteY15" fmla="*/ 395172 h 1332591"/>
                    <a:gd name="connsiteX16" fmla="*/ 279810 w 422093"/>
                    <a:gd name="connsiteY16" fmla="*/ 493266 h 1332591"/>
                    <a:gd name="connsiteX17" fmla="*/ 276407 w 422093"/>
                    <a:gd name="connsiteY17" fmla="*/ 496181 h 1332591"/>
                    <a:gd name="connsiteX18" fmla="*/ 263070 w 422093"/>
                    <a:gd name="connsiteY18" fmla="*/ 521303 h 1332591"/>
                    <a:gd name="connsiteX19" fmla="*/ 224518 w 422093"/>
                    <a:gd name="connsiteY19" fmla="*/ 554830 h 1332591"/>
                    <a:gd name="connsiteX20" fmla="*/ 273061 w 422093"/>
                    <a:gd name="connsiteY20" fmla="*/ 1199241 h 1332591"/>
                    <a:gd name="connsiteX21" fmla="*/ 154810 w 422093"/>
                    <a:gd name="connsiteY21" fmla="*/ 1332591 h 1332591"/>
                    <a:gd name="connsiteX22" fmla="*/ 36559 w 422093"/>
                    <a:gd name="connsiteY22" fmla="*/ 1199241 h 1332591"/>
                    <a:gd name="connsiteX23" fmla="*/ 85648 w 422093"/>
                    <a:gd name="connsiteY23" fmla="*/ 552016 h 1332591"/>
                    <a:gd name="connsiteX24" fmla="*/ 82930 w 422093"/>
                    <a:gd name="connsiteY24" fmla="*/ 551160 h 1332591"/>
                    <a:gd name="connsiteX25" fmla="*/ 14045 w 422093"/>
                    <a:gd name="connsiteY25" fmla="*/ 394638 h 1332591"/>
                    <a:gd name="connsiteX26" fmla="*/ 19250 w 422093"/>
                    <a:gd name="connsiteY26" fmla="*/ 238713 h 1332591"/>
                    <a:gd name="connsiteX27" fmla="*/ 609 w 422093"/>
                    <a:gd name="connsiteY27" fmla="*/ 130085 h 1332591"/>
                    <a:gd name="connsiteX28" fmla="*/ 23569 w 422093"/>
                    <a:gd name="connsiteY28" fmla="*/ 87952 h 1332591"/>
                    <a:gd name="connsiteX29" fmla="*/ 58399 w 422093"/>
                    <a:gd name="connsiteY29" fmla="*/ 114991 h 1332591"/>
                    <a:gd name="connsiteX30" fmla="*/ 71274 w 422093"/>
                    <a:gd name="connsiteY30" fmla="*/ 190027 h 1332591"/>
                    <a:gd name="connsiteX31" fmla="*/ 83244 w 422093"/>
                    <a:gd name="connsiteY31" fmla="*/ 185820 h 1332591"/>
                    <a:gd name="connsiteX32" fmla="*/ 85268 w 422093"/>
                    <a:gd name="connsiteY32" fmla="*/ 185487 h 1332591"/>
                    <a:gd name="connsiteX33" fmla="*/ 79290 w 422093"/>
                    <a:gd name="connsiteY33" fmla="*/ 44031 h 1332591"/>
                    <a:gd name="connsiteX34" fmla="*/ 112017 w 422093"/>
                    <a:gd name="connsiteY34" fmla="*/ 83 h 1332591"/>
                    <a:gd name="connsiteX35" fmla="*/ 148239 w 422093"/>
                    <a:gd name="connsiteY35" fmla="*/ 38823 h 1332591"/>
                    <a:gd name="connsiteX36" fmla="*/ 154170 w 422093"/>
                    <a:gd name="connsiteY36" fmla="*/ 179153 h 1332591"/>
                    <a:gd name="connsiteX37" fmla="*/ 165562 w 422093"/>
                    <a:gd name="connsiteY37" fmla="*/ 178765 h 1332591"/>
                    <a:gd name="connsiteX38" fmla="*/ 177194 w 422093"/>
                    <a:gd name="connsiteY38" fmla="*/ 42234 h 1332591"/>
                    <a:gd name="connsiteX39" fmla="*/ 215049 w 422093"/>
                    <a:gd name="connsiteY39" fmla="*/ 4688 h 133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2093" h="1332591">
                      <a:moveTo>
                        <a:pt x="215049" y="4688"/>
                      </a:moveTo>
                      <a:cubicBezTo>
                        <a:pt x="234014" y="6739"/>
                        <a:pt x="247815" y="26873"/>
                        <a:pt x="245873" y="49660"/>
                      </a:cubicBezTo>
                      <a:lnTo>
                        <a:pt x="234037" y="188581"/>
                      </a:lnTo>
                      <a:lnTo>
                        <a:pt x="246598" y="191781"/>
                      </a:lnTo>
                      <a:lnTo>
                        <a:pt x="264708" y="99173"/>
                      </a:lnTo>
                      <a:cubicBezTo>
                        <a:pt x="269075" y="76840"/>
                        <a:pt x="287660" y="62763"/>
                        <a:pt x="306217" y="67731"/>
                      </a:cubicBezTo>
                      <a:cubicBezTo>
                        <a:pt x="324774" y="72698"/>
                        <a:pt x="336278" y="94830"/>
                        <a:pt x="331910" y="117163"/>
                      </a:cubicBezTo>
                      <a:lnTo>
                        <a:pt x="307507" y="241947"/>
                      </a:lnTo>
                      <a:cubicBezTo>
                        <a:pt x="306831" y="263952"/>
                        <a:pt x="306154" y="285958"/>
                        <a:pt x="305478" y="307963"/>
                      </a:cubicBezTo>
                      <a:lnTo>
                        <a:pt x="309895" y="304180"/>
                      </a:lnTo>
                      <a:lnTo>
                        <a:pt x="341221" y="240478"/>
                      </a:lnTo>
                      <a:cubicBezTo>
                        <a:pt x="353492" y="215525"/>
                        <a:pt x="380176" y="206987"/>
                        <a:pt x="400820" y="221409"/>
                      </a:cubicBezTo>
                      <a:cubicBezTo>
                        <a:pt x="421465" y="235831"/>
                        <a:pt x="428253" y="267750"/>
                        <a:pt x="415982" y="292704"/>
                      </a:cubicBezTo>
                      <a:lnTo>
                        <a:pt x="382965" y="359844"/>
                      </a:lnTo>
                      <a:cubicBezTo>
                        <a:pt x="379897" y="366082"/>
                        <a:pt x="375928" y="371295"/>
                        <a:pt x="371378" y="375379"/>
                      </a:cubicBezTo>
                      <a:lnTo>
                        <a:pt x="356044" y="395172"/>
                      </a:lnTo>
                      <a:lnTo>
                        <a:pt x="279810" y="493266"/>
                      </a:lnTo>
                      <a:lnTo>
                        <a:pt x="276407" y="496181"/>
                      </a:lnTo>
                      <a:lnTo>
                        <a:pt x="263070" y="521303"/>
                      </a:lnTo>
                      <a:lnTo>
                        <a:pt x="224518" y="554830"/>
                      </a:lnTo>
                      <a:lnTo>
                        <a:pt x="273061" y="1199241"/>
                      </a:lnTo>
                      <a:cubicBezTo>
                        <a:pt x="273061" y="1272888"/>
                        <a:pt x="220118" y="1332591"/>
                        <a:pt x="154810" y="1332591"/>
                      </a:cubicBezTo>
                      <a:cubicBezTo>
                        <a:pt x="89502" y="1332591"/>
                        <a:pt x="36559" y="1272888"/>
                        <a:pt x="36559" y="1199241"/>
                      </a:cubicBezTo>
                      <a:lnTo>
                        <a:pt x="85648" y="552016"/>
                      </a:lnTo>
                      <a:lnTo>
                        <a:pt x="82930" y="551160"/>
                      </a:lnTo>
                      <a:cubicBezTo>
                        <a:pt x="40274" y="524327"/>
                        <a:pt x="11733" y="463890"/>
                        <a:pt x="14045" y="394638"/>
                      </a:cubicBezTo>
                      <a:lnTo>
                        <a:pt x="19250" y="238713"/>
                      </a:lnTo>
                      <a:lnTo>
                        <a:pt x="609" y="130085"/>
                      </a:lnTo>
                      <a:cubicBezTo>
                        <a:pt x="-2669" y="110983"/>
                        <a:pt x="7611" y="92120"/>
                        <a:pt x="23569" y="87952"/>
                      </a:cubicBezTo>
                      <a:cubicBezTo>
                        <a:pt x="39527" y="83784"/>
                        <a:pt x="55121" y="95890"/>
                        <a:pt x="58399" y="114991"/>
                      </a:cubicBezTo>
                      <a:lnTo>
                        <a:pt x="71274" y="190027"/>
                      </a:lnTo>
                      <a:lnTo>
                        <a:pt x="83244" y="185820"/>
                      </a:lnTo>
                      <a:lnTo>
                        <a:pt x="85268" y="185487"/>
                      </a:lnTo>
                      <a:lnTo>
                        <a:pt x="79290" y="44031"/>
                      </a:lnTo>
                      <a:cubicBezTo>
                        <a:pt x="78325" y="21197"/>
                        <a:pt x="92978" y="1521"/>
                        <a:pt x="112017" y="83"/>
                      </a:cubicBezTo>
                      <a:cubicBezTo>
                        <a:pt x="131057" y="-1355"/>
                        <a:pt x="147275" y="15989"/>
                        <a:pt x="148239" y="38823"/>
                      </a:cubicBezTo>
                      <a:lnTo>
                        <a:pt x="154170" y="179153"/>
                      </a:lnTo>
                      <a:lnTo>
                        <a:pt x="165562" y="178765"/>
                      </a:lnTo>
                      <a:lnTo>
                        <a:pt x="177194" y="42234"/>
                      </a:lnTo>
                      <a:cubicBezTo>
                        <a:pt x="179135" y="19447"/>
                        <a:pt x="196084" y="2637"/>
                        <a:pt x="215049" y="46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420FF7BE-C354-4558-9552-298E05A6B32D}"/>
                    </a:ext>
                  </a:extLst>
                </p:cNvPr>
                <p:cNvSpPr/>
                <p:nvPr/>
              </p:nvSpPr>
              <p:spPr>
                <a:xfrm>
                  <a:off x="356996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7B314057-20CD-4407-BBAC-D64BD0F50398}"/>
                  </a:ext>
                </a:extLst>
              </p:cNvPr>
              <p:cNvGrpSpPr/>
              <p:nvPr/>
            </p:nvGrpSpPr>
            <p:grpSpPr>
              <a:xfrm flipH="1">
                <a:off x="7099015" y="5126231"/>
                <a:ext cx="668094" cy="1195887"/>
                <a:chOff x="3419729" y="2227803"/>
                <a:chExt cx="744465" cy="1332591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450052EC-8A95-4B7D-942C-0B5A8EA81029}"/>
                    </a:ext>
                  </a:extLst>
                </p:cNvPr>
                <p:cNvSpPr/>
                <p:nvPr/>
              </p:nvSpPr>
              <p:spPr>
                <a:xfrm rot="7934737">
                  <a:off x="348891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C4671CE3-BA27-4D30-91C8-F07B4294757F}"/>
                    </a:ext>
                  </a:extLst>
                </p:cNvPr>
                <p:cNvSpPr/>
                <p:nvPr/>
              </p:nvSpPr>
              <p:spPr>
                <a:xfrm rot="20700000">
                  <a:off x="3742101" y="2227803"/>
                  <a:ext cx="422093" cy="1332591"/>
                </a:xfrm>
                <a:custGeom>
                  <a:avLst/>
                  <a:gdLst>
                    <a:gd name="connsiteX0" fmla="*/ 215049 w 422093"/>
                    <a:gd name="connsiteY0" fmla="*/ 4688 h 1332591"/>
                    <a:gd name="connsiteX1" fmla="*/ 245873 w 422093"/>
                    <a:gd name="connsiteY1" fmla="*/ 49660 h 1332591"/>
                    <a:gd name="connsiteX2" fmla="*/ 234037 w 422093"/>
                    <a:gd name="connsiteY2" fmla="*/ 188581 h 1332591"/>
                    <a:gd name="connsiteX3" fmla="*/ 246598 w 422093"/>
                    <a:gd name="connsiteY3" fmla="*/ 191781 h 1332591"/>
                    <a:gd name="connsiteX4" fmla="*/ 264708 w 422093"/>
                    <a:gd name="connsiteY4" fmla="*/ 99173 h 1332591"/>
                    <a:gd name="connsiteX5" fmla="*/ 306217 w 422093"/>
                    <a:gd name="connsiteY5" fmla="*/ 67731 h 1332591"/>
                    <a:gd name="connsiteX6" fmla="*/ 331910 w 422093"/>
                    <a:gd name="connsiteY6" fmla="*/ 117163 h 1332591"/>
                    <a:gd name="connsiteX7" fmla="*/ 307507 w 422093"/>
                    <a:gd name="connsiteY7" fmla="*/ 241947 h 1332591"/>
                    <a:gd name="connsiteX8" fmla="*/ 305478 w 422093"/>
                    <a:gd name="connsiteY8" fmla="*/ 307963 h 1332591"/>
                    <a:gd name="connsiteX9" fmla="*/ 309895 w 422093"/>
                    <a:gd name="connsiteY9" fmla="*/ 304180 h 1332591"/>
                    <a:gd name="connsiteX10" fmla="*/ 341221 w 422093"/>
                    <a:gd name="connsiteY10" fmla="*/ 240478 h 1332591"/>
                    <a:gd name="connsiteX11" fmla="*/ 400820 w 422093"/>
                    <a:gd name="connsiteY11" fmla="*/ 221409 h 1332591"/>
                    <a:gd name="connsiteX12" fmla="*/ 415982 w 422093"/>
                    <a:gd name="connsiteY12" fmla="*/ 292704 h 1332591"/>
                    <a:gd name="connsiteX13" fmla="*/ 382965 w 422093"/>
                    <a:gd name="connsiteY13" fmla="*/ 359844 h 1332591"/>
                    <a:gd name="connsiteX14" fmla="*/ 371378 w 422093"/>
                    <a:gd name="connsiteY14" fmla="*/ 375379 h 1332591"/>
                    <a:gd name="connsiteX15" fmla="*/ 356044 w 422093"/>
                    <a:gd name="connsiteY15" fmla="*/ 395172 h 1332591"/>
                    <a:gd name="connsiteX16" fmla="*/ 279810 w 422093"/>
                    <a:gd name="connsiteY16" fmla="*/ 493266 h 1332591"/>
                    <a:gd name="connsiteX17" fmla="*/ 276407 w 422093"/>
                    <a:gd name="connsiteY17" fmla="*/ 496181 h 1332591"/>
                    <a:gd name="connsiteX18" fmla="*/ 263070 w 422093"/>
                    <a:gd name="connsiteY18" fmla="*/ 521303 h 1332591"/>
                    <a:gd name="connsiteX19" fmla="*/ 224518 w 422093"/>
                    <a:gd name="connsiteY19" fmla="*/ 554830 h 1332591"/>
                    <a:gd name="connsiteX20" fmla="*/ 273061 w 422093"/>
                    <a:gd name="connsiteY20" fmla="*/ 1199241 h 1332591"/>
                    <a:gd name="connsiteX21" fmla="*/ 154810 w 422093"/>
                    <a:gd name="connsiteY21" fmla="*/ 1332591 h 1332591"/>
                    <a:gd name="connsiteX22" fmla="*/ 36559 w 422093"/>
                    <a:gd name="connsiteY22" fmla="*/ 1199241 h 1332591"/>
                    <a:gd name="connsiteX23" fmla="*/ 85648 w 422093"/>
                    <a:gd name="connsiteY23" fmla="*/ 552016 h 1332591"/>
                    <a:gd name="connsiteX24" fmla="*/ 82930 w 422093"/>
                    <a:gd name="connsiteY24" fmla="*/ 551160 h 1332591"/>
                    <a:gd name="connsiteX25" fmla="*/ 14045 w 422093"/>
                    <a:gd name="connsiteY25" fmla="*/ 394638 h 1332591"/>
                    <a:gd name="connsiteX26" fmla="*/ 19250 w 422093"/>
                    <a:gd name="connsiteY26" fmla="*/ 238713 h 1332591"/>
                    <a:gd name="connsiteX27" fmla="*/ 609 w 422093"/>
                    <a:gd name="connsiteY27" fmla="*/ 130085 h 1332591"/>
                    <a:gd name="connsiteX28" fmla="*/ 23569 w 422093"/>
                    <a:gd name="connsiteY28" fmla="*/ 87952 h 1332591"/>
                    <a:gd name="connsiteX29" fmla="*/ 58399 w 422093"/>
                    <a:gd name="connsiteY29" fmla="*/ 114991 h 1332591"/>
                    <a:gd name="connsiteX30" fmla="*/ 71274 w 422093"/>
                    <a:gd name="connsiteY30" fmla="*/ 190027 h 1332591"/>
                    <a:gd name="connsiteX31" fmla="*/ 83244 w 422093"/>
                    <a:gd name="connsiteY31" fmla="*/ 185820 h 1332591"/>
                    <a:gd name="connsiteX32" fmla="*/ 85268 w 422093"/>
                    <a:gd name="connsiteY32" fmla="*/ 185487 h 1332591"/>
                    <a:gd name="connsiteX33" fmla="*/ 79290 w 422093"/>
                    <a:gd name="connsiteY33" fmla="*/ 44031 h 1332591"/>
                    <a:gd name="connsiteX34" fmla="*/ 112017 w 422093"/>
                    <a:gd name="connsiteY34" fmla="*/ 83 h 1332591"/>
                    <a:gd name="connsiteX35" fmla="*/ 148239 w 422093"/>
                    <a:gd name="connsiteY35" fmla="*/ 38823 h 1332591"/>
                    <a:gd name="connsiteX36" fmla="*/ 154170 w 422093"/>
                    <a:gd name="connsiteY36" fmla="*/ 179153 h 1332591"/>
                    <a:gd name="connsiteX37" fmla="*/ 165562 w 422093"/>
                    <a:gd name="connsiteY37" fmla="*/ 178765 h 1332591"/>
                    <a:gd name="connsiteX38" fmla="*/ 177194 w 422093"/>
                    <a:gd name="connsiteY38" fmla="*/ 42234 h 1332591"/>
                    <a:gd name="connsiteX39" fmla="*/ 215049 w 422093"/>
                    <a:gd name="connsiteY39" fmla="*/ 4688 h 133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2093" h="1332591">
                      <a:moveTo>
                        <a:pt x="215049" y="4688"/>
                      </a:moveTo>
                      <a:cubicBezTo>
                        <a:pt x="234014" y="6739"/>
                        <a:pt x="247815" y="26873"/>
                        <a:pt x="245873" y="49660"/>
                      </a:cubicBezTo>
                      <a:lnTo>
                        <a:pt x="234037" y="188581"/>
                      </a:lnTo>
                      <a:lnTo>
                        <a:pt x="246598" y="191781"/>
                      </a:lnTo>
                      <a:lnTo>
                        <a:pt x="264708" y="99173"/>
                      </a:lnTo>
                      <a:cubicBezTo>
                        <a:pt x="269075" y="76840"/>
                        <a:pt x="287660" y="62763"/>
                        <a:pt x="306217" y="67731"/>
                      </a:cubicBezTo>
                      <a:cubicBezTo>
                        <a:pt x="324774" y="72698"/>
                        <a:pt x="336278" y="94830"/>
                        <a:pt x="331910" y="117163"/>
                      </a:cubicBezTo>
                      <a:lnTo>
                        <a:pt x="307507" y="241947"/>
                      </a:lnTo>
                      <a:cubicBezTo>
                        <a:pt x="306831" y="263952"/>
                        <a:pt x="306154" y="285958"/>
                        <a:pt x="305478" y="307963"/>
                      </a:cubicBezTo>
                      <a:lnTo>
                        <a:pt x="309895" y="304180"/>
                      </a:lnTo>
                      <a:lnTo>
                        <a:pt x="341221" y="240478"/>
                      </a:lnTo>
                      <a:cubicBezTo>
                        <a:pt x="353492" y="215525"/>
                        <a:pt x="380176" y="206987"/>
                        <a:pt x="400820" y="221409"/>
                      </a:cubicBezTo>
                      <a:cubicBezTo>
                        <a:pt x="421465" y="235831"/>
                        <a:pt x="428253" y="267750"/>
                        <a:pt x="415982" y="292704"/>
                      </a:cubicBezTo>
                      <a:lnTo>
                        <a:pt x="382965" y="359844"/>
                      </a:lnTo>
                      <a:cubicBezTo>
                        <a:pt x="379897" y="366082"/>
                        <a:pt x="375928" y="371295"/>
                        <a:pt x="371378" y="375379"/>
                      </a:cubicBezTo>
                      <a:lnTo>
                        <a:pt x="356044" y="395172"/>
                      </a:lnTo>
                      <a:lnTo>
                        <a:pt x="279810" y="493266"/>
                      </a:lnTo>
                      <a:lnTo>
                        <a:pt x="276407" y="496181"/>
                      </a:lnTo>
                      <a:lnTo>
                        <a:pt x="263070" y="521303"/>
                      </a:lnTo>
                      <a:lnTo>
                        <a:pt x="224518" y="554830"/>
                      </a:lnTo>
                      <a:lnTo>
                        <a:pt x="273061" y="1199241"/>
                      </a:lnTo>
                      <a:cubicBezTo>
                        <a:pt x="273061" y="1272888"/>
                        <a:pt x="220118" y="1332591"/>
                        <a:pt x="154810" y="1332591"/>
                      </a:cubicBezTo>
                      <a:cubicBezTo>
                        <a:pt x="89502" y="1332591"/>
                        <a:pt x="36559" y="1272888"/>
                        <a:pt x="36559" y="1199241"/>
                      </a:cubicBezTo>
                      <a:lnTo>
                        <a:pt x="85648" y="552016"/>
                      </a:lnTo>
                      <a:lnTo>
                        <a:pt x="82930" y="551160"/>
                      </a:lnTo>
                      <a:cubicBezTo>
                        <a:pt x="40274" y="524327"/>
                        <a:pt x="11733" y="463890"/>
                        <a:pt x="14045" y="394638"/>
                      </a:cubicBezTo>
                      <a:lnTo>
                        <a:pt x="19250" y="238713"/>
                      </a:lnTo>
                      <a:lnTo>
                        <a:pt x="609" y="130085"/>
                      </a:lnTo>
                      <a:cubicBezTo>
                        <a:pt x="-2669" y="110983"/>
                        <a:pt x="7611" y="92120"/>
                        <a:pt x="23569" y="87952"/>
                      </a:cubicBezTo>
                      <a:cubicBezTo>
                        <a:pt x="39527" y="83784"/>
                        <a:pt x="55121" y="95890"/>
                        <a:pt x="58399" y="114991"/>
                      </a:cubicBezTo>
                      <a:lnTo>
                        <a:pt x="71274" y="190027"/>
                      </a:lnTo>
                      <a:lnTo>
                        <a:pt x="83244" y="185820"/>
                      </a:lnTo>
                      <a:lnTo>
                        <a:pt x="85268" y="185487"/>
                      </a:lnTo>
                      <a:lnTo>
                        <a:pt x="79290" y="44031"/>
                      </a:lnTo>
                      <a:cubicBezTo>
                        <a:pt x="78325" y="21197"/>
                        <a:pt x="92978" y="1521"/>
                        <a:pt x="112017" y="83"/>
                      </a:cubicBezTo>
                      <a:cubicBezTo>
                        <a:pt x="131057" y="-1355"/>
                        <a:pt x="147275" y="15989"/>
                        <a:pt x="148239" y="38823"/>
                      </a:cubicBezTo>
                      <a:lnTo>
                        <a:pt x="154170" y="179153"/>
                      </a:lnTo>
                      <a:lnTo>
                        <a:pt x="165562" y="178765"/>
                      </a:lnTo>
                      <a:lnTo>
                        <a:pt x="177194" y="42234"/>
                      </a:lnTo>
                      <a:cubicBezTo>
                        <a:pt x="179135" y="19447"/>
                        <a:pt x="196084" y="2637"/>
                        <a:pt x="215049" y="46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FD915B8D-6A90-4DEB-AF61-C3EB967A14F9}"/>
                    </a:ext>
                  </a:extLst>
                </p:cNvPr>
                <p:cNvSpPr/>
                <p:nvPr/>
              </p:nvSpPr>
              <p:spPr>
                <a:xfrm>
                  <a:off x="356996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778EFC0A-8B29-4818-88BF-711A2652A100}"/>
                  </a:ext>
                </a:extLst>
              </p:cNvPr>
              <p:cNvSpPr/>
              <p:nvPr/>
            </p:nvSpPr>
            <p:spPr>
              <a:xfrm>
                <a:off x="7564967" y="4726035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C41664DD-D010-43E0-9D2A-5F5F6C440E1F}"/>
                  </a:ext>
                </a:extLst>
              </p:cNvPr>
              <p:cNvSpPr/>
              <p:nvPr/>
            </p:nvSpPr>
            <p:spPr>
              <a:xfrm>
                <a:off x="8057201" y="4726035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楕円 22">
                <a:extLst>
                  <a:ext uri="{FF2B5EF4-FFF2-40B4-BE49-F238E27FC236}">
                    <a16:creationId xmlns:a16="http://schemas.microsoft.com/office/drawing/2014/main" id="{F8941964-83D7-4415-8D5A-5742E8E1A380}"/>
                  </a:ext>
                </a:extLst>
              </p:cNvPr>
              <p:cNvSpPr/>
              <p:nvPr/>
            </p:nvSpPr>
            <p:spPr>
              <a:xfrm>
                <a:off x="7644209" y="42106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22">
                <a:extLst>
                  <a:ext uri="{FF2B5EF4-FFF2-40B4-BE49-F238E27FC236}">
                    <a16:creationId xmlns:a16="http://schemas.microsoft.com/office/drawing/2014/main" id="{98AFAC94-1973-4C4B-BF4F-2CA9BC5BE1C2}"/>
                  </a:ext>
                </a:extLst>
              </p:cNvPr>
              <p:cNvSpPr/>
              <p:nvPr/>
            </p:nvSpPr>
            <p:spPr>
              <a:xfrm>
                <a:off x="7504509" y="44265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22">
                <a:extLst>
                  <a:ext uri="{FF2B5EF4-FFF2-40B4-BE49-F238E27FC236}">
                    <a16:creationId xmlns:a16="http://schemas.microsoft.com/office/drawing/2014/main" id="{15A54878-68C4-4C68-9F3D-DAB8E93965D2}"/>
                  </a:ext>
                </a:extLst>
              </p:cNvPr>
              <p:cNvSpPr/>
              <p:nvPr/>
            </p:nvSpPr>
            <p:spPr>
              <a:xfrm>
                <a:off x="7466409" y="51441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22">
                <a:extLst>
                  <a:ext uri="{FF2B5EF4-FFF2-40B4-BE49-F238E27FC236}">
                    <a16:creationId xmlns:a16="http://schemas.microsoft.com/office/drawing/2014/main" id="{1ED90DDD-08C8-488A-A595-1ED63228C595}"/>
                  </a:ext>
                </a:extLst>
              </p:cNvPr>
              <p:cNvSpPr/>
              <p:nvPr/>
            </p:nvSpPr>
            <p:spPr>
              <a:xfrm>
                <a:off x="8120459" y="50869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51C73F7A-C17D-4B79-8B7F-FB4A7F66918B}"/>
              </a:ext>
            </a:extLst>
          </p:cNvPr>
          <p:cNvGrpSpPr/>
          <p:nvPr/>
        </p:nvGrpSpPr>
        <p:grpSpPr>
          <a:xfrm>
            <a:off x="3668713" y="879606"/>
            <a:ext cx="2602906" cy="2689659"/>
            <a:chOff x="3668713" y="879606"/>
            <a:chExt cx="2602906" cy="2689659"/>
          </a:xfrm>
        </p:grpSpPr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71B2221A-EA5D-4C99-AE2F-209F40157165}"/>
                </a:ext>
              </a:extLst>
            </p:cNvPr>
            <p:cNvSpPr/>
            <p:nvPr/>
          </p:nvSpPr>
          <p:spPr>
            <a:xfrm>
              <a:off x="3668713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3C458503-216A-4CEF-972A-565014D7207A}"/>
                </a:ext>
              </a:extLst>
            </p:cNvPr>
            <p:cNvGrpSpPr/>
            <p:nvPr/>
          </p:nvGrpSpPr>
          <p:grpSpPr>
            <a:xfrm>
              <a:off x="4179320" y="1246128"/>
              <a:ext cx="1605373" cy="2323137"/>
              <a:chOff x="4179320" y="1246128"/>
              <a:chExt cx="1605373" cy="2323137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7F2B4BF1-CEC4-4B30-B10D-B863FB1F46C6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2267520"/>
                <a:chOff x="2320249" y="490777"/>
                <a:chExt cx="1184027" cy="2267520"/>
              </a:xfrm>
            </p:grpSpPr>
            <p:sp>
              <p:nvSpPr>
                <p:cNvPr id="175" name="円/楕円 637">
                  <a:extLst>
                    <a:ext uri="{FF2B5EF4-FFF2-40B4-BE49-F238E27FC236}">
                      <a16:creationId xmlns:a16="http://schemas.microsoft.com/office/drawing/2014/main" id="{015DB27A-B0A7-4A4B-8C13-E44895940973}"/>
                    </a:ext>
                  </a:extLst>
                </p:cNvPr>
                <p:cNvSpPr/>
                <p:nvPr/>
              </p:nvSpPr>
              <p:spPr>
                <a:xfrm>
                  <a:off x="3241731" y="1459460"/>
                  <a:ext cx="142556" cy="515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円/楕円 637">
                  <a:extLst>
                    <a:ext uri="{FF2B5EF4-FFF2-40B4-BE49-F238E27FC236}">
                      <a16:creationId xmlns:a16="http://schemas.microsoft.com/office/drawing/2014/main" id="{2E9FA8EB-2F5E-44D3-9D9A-43D6D901635E}"/>
                    </a:ext>
                  </a:extLst>
                </p:cNvPr>
                <p:cNvSpPr/>
                <p:nvPr/>
              </p:nvSpPr>
              <p:spPr>
                <a:xfrm>
                  <a:off x="2452955" y="1459460"/>
                  <a:ext cx="142556" cy="515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片側の 2 つの角を丸めた四角形 144">
                  <a:extLst>
                    <a:ext uri="{FF2B5EF4-FFF2-40B4-BE49-F238E27FC236}">
                      <a16:creationId xmlns:a16="http://schemas.microsoft.com/office/drawing/2014/main" id="{AA013776-9181-4322-BCD8-ACEEB9773922}"/>
                    </a:ext>
                  </a:extLst>
                </p:cNvPr>
                <p:cNvSpPr/>
                <p:nvPr/>
              </p:nvSpPr>
              <p:spPr>
                <a:xfrm>
                  <a:off x="2447241" y="1780123"/>
                  <a:ext cx="933222" cy="978174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7A2F38FF-B7DC-4FA9-9CBD-4B5B0B180FF1}"/>
                    </a:ext>
                  </a:extLst>
                </p:cNvPr>
                <p:cNvSpPr/>
                <p:nvPr/>
              </p:nvSpPr>
              <p:spPr>
                <a:xfrm>
                  <a:off x="2689922" y="1550789"/>
                  <a:ext cx="448249" cy="364827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二等辺三角形 178">
                  <a:extLst>
                    <a:ext uri="{FF2B5EF4-FFF2-40B4-BE49-F238E27FC236}">
                      <a16:creationId xmlns:a16="http://schemas.microsoft.com/office/drawing/2014/main" id="{621D2BB6-121B-4E42-B9BD-8DBE6B7D2E72}"/>
                    </a:ext>
                  </a:extLst>
                </p:cNvPr>
                <p:cNvSpPr/>
                <p:nvPr/>
              </p:nvSpPr>
              <p:spPr>
                <a:xfrm rot="10800000">
                  <a:off x="2726131" y="1884164"/>
                  <a:ext cx="392622" cy="415472"/>
                </a:xfrm>
                <a:prstGeom prst="triangle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楕円 20">
                  <a:extLst>
                    <a:ext uri="{FF2B5EF4-FFF2-40B4-BE49-F238E27FC236}">
                      <a16:creationId xmlns:a16="http://schemas.microsoft.com/office/drawing/2014/main" id="{FCACF58E-C02B-4041-A086-C485FF5A37DB}"/>
                    </a:ext>
                  </a:extLst>
                </p:cNvPr>
                <p:cNvSpPr/>
                <p:nvPr/>
              </p:nvSpPr>
              <p:spPr>
                <a:xfrm rot="19251567">
                  <a:off x="2653686" y="1830105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20">
                  <a:extLst>
                    <a:ext uri="{FF2B5EF4-FFF2-40B4-BE49-F238E27FC236}">
                      <a16:creationId xmlns:a16="http://schemas.microsoft.com/office/drawing/2014/main" id="{613AB7C2-8DE3-4402-BB29-62EEA24E3731}"/>
                    </a:ext>
                  </a:extLst>
                </p:cNvPr>
                <p:cNvSpPr/>
                <p:nvPr/>
              </p:nvSpPr>
              <p:spPr>
                <a:xfrm rot="2348433" flipH="1">
                  <a:off x="3075967" y="1830105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595EA79F-A1A8-4BD0-AB35-23038D6F3053}"/>
                    </a:ext>
                  </a:extLst>
                </p:cNvPr>
                <p:cNvGrpSpPr/>
                <p:nvPr/>
              </p:nvGrpSpPr>
              <p:grpSpPr>
                <a:xfrm rot="1800000">
                  <a:off x="2719933" y="2295339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7F4CEB54-392E-4849-A6E0-200731075FF0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C903E534-B794-451C-97BC-B1F5DCFE7F46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6429A778-D9AB-47C8-BDEF-28A5AE1D9C6A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2932165" y="2295337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F6298F63-F562-4154-994A-AF9ED74C933A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8E735A53-AF5D-455F-A26B-4B3308559D01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4" name="楕円 20">
                  <a:extLst>
                    <a:ext uri="{FF2B5EF4-FFF2-40B4-BE49-F238E27FC236}">
                      <a16:creationId xmlns:a16="http://schemas.microsoft.com/office/drawing/2014/main" id="{4EFC7AD8-5FF7-4648-9CF7-2A0FA1EF6597}"/>
                    </a:ext>
                  </a:extLst>
                </p:cNvPr>
                <p:cNvSpPr/>
                <p:nvPr/>
              </p:nvSpPr>
              <p:spPr>
                <a:xfrm rot="19251567">
                  <a:off x="2697541" y="1889932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楕円 20">
                  <a:extLst>
                    <a:ext uri="{FF2B5EF4-FFF2-40B4-BE49-F238E27FC236}">
                      <a16:creationId xmlns:a16="http://schemas.microsoft.com/office/drawing/2014/main" id="{AABD3DB0-4C8F-43EC-9057-7772F227FDD4}"/>
                    </a:ext>
                  </a:extLst>
                </p:cNvPr>
                <p:cNvSpPr/>
                <p:nvPr/>
              </p:nvSpPr>
              <p:spPr>
                <a:xfrm rot="2348433" flipH="1">
                  <a:off x="3051533" y="1889931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E3C8C003-8CF5-457A-92CF-2428E6BB68FC}"/>
                    </a:ext>
                  </a:extLst>
                </p:cNvPr>
                <p:cNvSpPr/>
                <p:nvPr/>
              </p:nvSpPr>
              <p:spPr>
                <a:xfrm rot="10800000">
                  <a:off x="2513898" y="1780123"/>
                  <a:ext cx="796603" cy="55416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419" h="578385">
                      <a:moveTo>
                        <a:pt x="629616" y="578385"/>
                      </a:moveTo>
                      <a:lnTo>
                        <a:pt x="574036" y="578385"/>
                      </a:lnTo>
                      <a:lnTo>
                        <a:pt x="409133" y="56263"/>
                      </a:lnTo>
                      <a:lnTo>
                        <a:pt x="244230" y="578385"/>
                      </a:lnTo>
                      <a:lnTo>
                        <a:pt x="211493" y="578385"/>
                      </a:lnTo>
                      <a:cubicBezTo>
                        <a:pt x="134741" y="578385"/>
                        <a:pt x="65255" y="547275"/>
                        <a:pt x="14958" y="496978"/>
                      </a:cubicBezTo>
                      <a:lnTo>
                        <a:pt x="0" y="478849"/>
                      </a:lnTo>
                      <a:lnTo>
                        <a:pt x="410674" y="0"/>
                      </a:lnTo>
                      <a:lnTo>
                        <a:pt x="831419" y="490593"/>
                      </a:lnTo>
                      <a:lnTo>
                        <a:pt x="826152" y="496978"/>
                      </a:lnTo>
                      <a:cubicBezTo>
                        <a:pt x="775854" y="547275"/>
                        <a:pt x="706368" y="578385"/>
                        <a:pt x="629616" y="57838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EE132BC0-5BE1-4E3B-AD6B-919C48EFD0A9}"/>
                    </a:ext>
                  </a:extLst>
                </p:cNvPr>
                <p:cNvSpPr/>
                <p:nvPr/>
              </p:nvSpPr>
              <p:spPr>
                <a:xfrm rot="10800000">
                  <a:off x="2545957" y="1831771"/>
                  <a:ext cx="369733" cy="502516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893" h="524479">
                      <a:moveTo>
                        <a:pt x="368324" y="524479"/>
                      </a:moveTo>
                      <a:lnTo>
                        <a:pt x="0" y="0"/>
                      </a:lnTo>
                      <a:lnTo>
                        <a:pt x="385893" y="510257"/>
                      </a:lnTo>
                      <a:lnTo>
                        <a:pt x="369292" y="523953"/>
                      </a:lnTo>
                      <a:lnTo>
                        <a:pt x="368324" y="5244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F20A9A92-EF63-4F3C-AD0C-AE9E7920152D}"/>
                    </a:ext>
                  </a:extLst>
                </p:cNvPr>
                <p:cNvSpPr/>
                <p:nvPr/>
              </p:nvSpPr>
              <p:spPr>
                <a:xfrm rot="10800000">
                  <a:off x="2913056" y="1838726"/>
                  <a:ext cx="367533" cy="499496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3596" h="521327">
                      <a:moveTo>
                        <a:pt x="17573" y="521327"/>
                      </a:moveTo>
                      <a:lnTo>
                        <a:pt x="0" y="506828"/>
                      </a:lnTo>
                      <a:lnTo>
                        <a:pt x="381803" y="1980"/>
                      </a:lnTo>
                      <a:lnTo>
                        <a:pt x="383501" y="0"/>
                      </a:lnTo>
                      <a:lnTo>
                        <a:pt x="383596" y="125"/>
                      </a:lnTo>
                      <a:lnTo>
                        <a:pt x="17573" y="5213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四角形: 角を丸くする 188">
                  <a:extLst>
                    <a:ext uri="{FF2B5EF4-FFF2-40B4-BE49-F238E27FC236}">
                      <a16:creationId xmlns:a16="http://schemas.microsoft.com/office/drawing/2014/main" id="{8AF33825-3ECA-4B59-8DA2-D22FEAAF18DD}"/>
                    </a:ext>
                  </a:extLst>
                </p:cNvPr>
                <p:cNvSpPr/>
                <p:nvPr/>
              </p:nvSpPr>
              <p:spPr>
                <a:xfrm>
                  <a:off x="2856856" y="2268503"/>
                  <a:ext cx="117044" cy="11962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CDA32F37-8926-4458-8160-0A8AEFE1F59B}"/>
                    </a:ext>
                  </a:extLst>
                </p:cNvPr>
                <p:cNvGrpSpPr/>
                <p:nvPr/>
              </p:nvGrpSpPr>
              <p:grpSpPr>
                <a:xfrm>
                  <a:off x="2320249" y="490777"/>
                  <a:ext cx="1184027" cy="1183065"/>
                  <a:chOff x="4071792" y="5335155"/>
                  <a:chExt cx="834570" cy="833893"/>
                </a:xfrm>
              </p:grpSpPr>
              <p:sp>
                <p:nvSpPr>
                  <p:cNvPr id="191" name="円/楕円 899">
                    <a:extLst>
                      <a:ext uri="{FF2B5EF4-FFF2-40B4-BE49-F238E27FC236}">
                        <a16:creationId xmlns:a16="http://schemas.microsoft.com/office/drawing/2014/main" id="{F3F85211-A9D3-43F5-BDF4-215A32F0C528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0425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2" name="グループ化 191">
                    <a:extLst>
                      <a:ext uri="{FF2B5EF4-FFF2-40B4-BE49-F238E27FC236}">
                        <a16:creationId xmlns:a16="http://schemas.microsoft.com/office/drawing/2014/main" id="{53E7FCB8-708A-45E4-8027-F4CB4687B9C9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71"/>
                    <a:ext cx="834570" cy="755777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197" name="グループ化 196">
                      <a:extLst>
                        <a:ext uri="{FF2B5EF4-FFF2-40B4-BE49-F238E27FC236}">
                          <a16:creationId xmlns:a16="http://schemas.microsoft.com/office/drawing/2014/main" id="{1B793D7C-7FF4-4F17-B8CE-364BC265C29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2" name="円/楕円 914">
                        <a:extLst>
                          <a:ext uri="{FF2B5EF4-FFF2-40B4-BE49-F238E27FC236}">
                            <a16:creationId xmlns:a16="http://schemas.microsoft.com/office/drawing/2014/main" id="{CCA2D935-F123-4054-A630-946EC0A6CC3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3" name="円/楕円 915">
                        <a:extLst>
                          <a:ext uri="{FF2B5EF4-FFF2-40B4-BE49-F238E27FC236}">
                            <a16:creationId xmlns:a16="http://schemas.microsoft.com/office/drawing/2014/main" id="{7DC0CEA9-5B34-4CA8-990F-1057E242B8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8" name="グループ化 197">
                      <a:extLst>
                        <a:ext uri="{FF2B5EF4-FFF2-40B4-BE49-F238E27FC236}">
                          <a16:creationId xmlns:a16="http://schemas.microsoft.com/office/drawing/2014/main" id="{A81F1378-42C2-4327-A132-2102463A091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0" name="円/楕円 912">
                        <a:extLst>
                          <a:ext uri="{FF2B5EF4-FFF2-40B4-BE49-F238E27FC236}">
                            <a16:creationId xmlns:a16="http://schemas.microsoft.com/office/drawing/2014/main" id="{F601A382-D7E8-4DDB-8019-80DBD1D58D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1" name="円/楕円 913">
                        <a:extLst>
                          <a:ext uri="{FF2B5EF4-FFF2-40B4-BE49-F238E27FC236}">
                            <a16:creationId xmlns:a16="http://schemas.microsoft.com/office/drawing/2014/main" id="{1BB28C35-29D3-4C64-BA7F-D698059F35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9" name="円/楕円 911">
                      <a:extLst>
                        <a:ext uri="{FF2B5EF4-FFF2-40B4-BE49-F238E27FC236}">
                          <a16:creationId xmlns:a16="http://schemas.microsoft.com/office/drawing/2014/main" id="{971BA072-F4D7-4EDF-9437-DAD5631A57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3" name="円/楕円 27">
                    <a:extLst>
                      <a:ext uri="{FF2B5EF4-FFF2-40B4-BE49-F238E27FC236}">
                        <a16:creationId xmlns:a16="http://schemas.microsoft.com/office/drawing/2014/main" id="{CC94AF5D-CAAF-4F68-962B-91D0D676FEB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08958" y="6043181"/>
                    <a:ext cx="164248" cy="32225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円/楕円 27">
                    <a:extLst>
                      <a:ext uri="{FF2B5EF4-FFF2-40B4-BE49-F238E27FC236}">
                        <a16:creationId xmlns:a16="http://schemas.microsoft.com/office/drawing/2014/main" id="{B9FB9274-44DE-47E7-B412-2E4720E0D886}"/>
                      </a:ext>
                    </a:extLst>
                  </p:cNvPr>
                  <p:cNvSpPr/>
                  <p:nvPr/>
                </p:nvSpPr>
                <p:spPr>
                  <a:xfrm>
                    <a:off x="421512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27">
                    <a:extLst>
                      <a:ext uri="{FF2B5EF4-FFF2-40B4-BE49-F238E27FC236}">
                        <a16:creationId xmlns:a16="http://schemas.microsoft.com/office/drawing/2014/main" id="{8C013871-718A-4605-9540-CB4A631D46FD}"/>
                      </a:ext>
                    </a:extLst>
                  </p:cNvPr>
                  <p:cNvSpPr/>
                  <p:nvPr/>
                </p:nvSpPr>
                <p:spPr>
                  <a:xfrm>
                    <a:off x="4591026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正方形/長方形 67">
                    <a:extLst>
                      <a:ext uri="{FF2B5EF4-FFF2-40B4-BE49-F238E27FC236}">
                        <a16:creationId xmlns:a16="http://schemas.microsoft.com/office/drawing/2014/main" id="{22283BCC-E619-4EAA-8B79-A4801957F976}"/>
                      </a:ext>
                    </a:extLst>
                  </p:cNvPr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8" name="楕円 22">
                <a:extLst>
                  <a:ext uri="{FF2B5EF4-FFF2-40B4-BE49-F238E27FC236}">
                    <a16:creationId xmlns:a16="http://schemas.microsoft.com/office/drawing/2014/main" id="{FD5F27B9-4C1F-42BD-AA64-37828EB0F9F0}"/>
                  </a:ext>
                </a:extLst>
              </p:cNvPr>
              <p:cNvSpPr/>
              <p:nvPr/>
            </p:nvSpPr>
            <p:spPr>
              <a:xfrm>
                <a:off x="4943183" y="144460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22">
                <a:extLst>
                  <a:ext uri="{FF2B5EF4-FFF2-40B4-BE49-F238E27FC236}">
                    <a16:creationId xmlns:a16="http://schemas.microsoft.com/office/drawing/2014/main" id="{F9BD9C49-19B6-4C91-B2E8-4307332D5ACE}"/>
                  </a:ext>
                </a:extLst>
              </p:cNvPr>
              <p:cNvSpPr/>
              <p:nvPr/>
            </p:nvSpPr>
            <p:spPr>
              <a:xfrm>
                <a:off x="5349020" y="184129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1E0C2B57-B541-4161-8362-C65346A13CB5}"/>
                  </a:ext>
                </a:extLst>
              </p:cNvPr>
              <p:cNvGrpSpPr/>
              <p:nvPr/>
            </p:nvGrpSpPr>
            <p:grpSpPr>
              <a:xfrm>
                <a:off x="5074126" y="2218897"/>
                <a:ext cx="710567" cy="1350368"/>
                <a:chOff x="5074126" y="2218897"/>
                <a:chExt cx="710567" cy="1350368"/>
              </a:xfrm>
            </p:grpSpPr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5781C2E9-6670-4868-BFF3-5EBF2351D4D6}"/>
                    </a:ext>
                  </a:extLst>
                </p:cNvPr>
                <p:cNvGrpSpPr/>
                <p:nvPr/>
              </p:nvGrpSpPr>
              <p:grpSpPr>
                <a:xfrm>
                  <a:off x="5074126" y="2218897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A053CD83-DC82-4396-8EE3-48D2EA8C17E5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DB3498C3-C316-46A1-B665-D0B43804BAE9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49C1652D-46AC-4102-A248-367A072217A7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7313E4AE-0193-450C-8338-911541EB9D9E}"/>
                    </a:ext>
                  </a:extLst>
                </p:cNvPr>
                <p:cNvGrpSpPr/>
                <p:nvPr/>
              </p:nvGrpSpPr>
              <p:grpSpPr>
                <a:xfrm>
                  <a:off x="5397765" y="2736091"/>
                  <a:ext cx="386928" cy="833174"/>
                  <a:chOff x="5397765" y="2736091"/>
                  <a:chExt cx="386928" cy="833174"/>
                </a:xfrm>
              </p:grpSpPr>
              <p:sp>
                <p:nvSpPr>
                  <p:cNvPr id="169" name="片側の 2 つの角を丸めた四角形 92">
                    <a:extLst>
                      <a:ext uri="{FF2B5EF4-FFF2-40B4-BE49-F238E27FC236}">
                        <a16:creationId xmlns:a16="http://schemas.microsoft.com/office/drawing/2014/main" id="{5F91607E-6B14-4BBE-A5AA-921EC47C9A75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片側の 2 つの角を丸めた四角形 92">
                    <a:extLst>
                      <a:ext uri="{FF2B5EF4-FFF2-40B4-BE49-F238E27FC236}">
                        <a16:creationId xmlns:a16="http://schemas.microsoft.com/office/drawing/2014/main" id="{671DFFA0-EEB1-4ED8-97A8-6958E1551844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5453158" y="2837888"/>
                    <a:ext cx="331535" cy="731377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6D865903-EC2F-497D-9DB1-1103B32B7B65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DB88BE69-CC66-405E-86AF-2FA5EB70453A}"/>
                  </a:ext>
                </a:extLst>
              </p:cNvPr>
              <p:cNvGrpSpPr/>
              <p:nvPr/>
            </p:nvGrpSpPr>
            <p:grpSpPr>
              <a:xfrm flipH="1">
                <a:off x="4179320" y="2218897"/>
                <a:ext cx="710567" cy="1350368"/>
                <a:chOff x="5074126" y="2218897"/>
                <a:chExt cx="710567" cy="1350368"/>
              </a:xfrm>
            </p:grpSpPr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E262DF8F-BF66-459C-B89E-59A40A1DBFBF}"/>
                    </a:ext>
                  </a:extLst>
                </p:cNvPr>
                <p:cNvGrpSpPr/>
                <p:nvPr/>
              </p:nvGrpSpPr>
              <p:grpSpPr>
                <a:xfrm>
                  <a:off x="5074126" y="2218897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44633241-231E-4659-99BE-2A3E13E1A757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8E07C3B0-7B4E-49EA-85A7-07CCD26F4AA7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C3CD4CC5-BBF6-4DE2-826A-81CA306DA1FC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80CCB4AE-4F36-4D49-A6F5-CA8F5789AA8F}"/>
                    </a:ext>
                  </a:extLst>
                </p:cNvPr>
                <p:cNvGrpSpPr/>
                <p:nvPr/>
              </p:nvGrpSpPr>
              <p:grpSpPr>
                <a:xfrm>
                  <a:off x="5397765" y="2736091"/>
                  <a:ext cx="386928" cy="833174"/>
                  <a:chOff x="5397765" y="2736091"/>
                  <a:chExt cx="386928" cy="833174"/>
                </a:xfrm>
              </p:grpSpPr>
              <p:sp>
                <p:nvSpPr>
                  <p:cNvPr id="161" name="片側の 2 つの角を丸めた四角形 92">
                    <a:extLst>
                      <a:ext uri="{FF2B5EF4-FFF2-40B4-BE49-F238E27FC236}">
                        <a16:creationId xmlns:a16="http://schemas.microsoft.com/office/drawing/2014/main" id="{87173AAF-AD19-4A4A-922C-60D394A02A8C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2" name="片側の 2 つの角を丸めた四角形 92">
                    <a:extLst>
                      <a:ext uri="{FF2B5EF4-FFF2-40B4-BE49-F238E27FC236}">
                        <a16:creationId xmlns:a16="http://schemas.microsoft.com/office/drawing/2014/main" id="{BAC45674-A347-4494-9421-7AFB766B0224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5453158" y="2837888"/>
                    <a:ext cx="331535" cy="731377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139AE46A-C62D-4786-9669-18AAEE498364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5278738E-1F82-4247-A45E-E16FB0BDCFA2}"/>
                  </a:ext>
                </a:extLst>
              </p:cNvPr>
              <p:cNvSpPr/>
              <p:nvPr/>
            </p:nvSpPr>
            <p:spPr>
              <a:xfrm>
                <a:off x="4604929" y="1766676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E6CEEE47-D243-4037-93D3-72F70BE5A1EF}"/>
                  </a:ext>
                </a:extLst>
              </p:cNvPr>
              <p:cNvSpPr/>
              <p:nvPr/>
            </p:nvSpPr>
            <p:spPr>
              <a:xfrm>
                <a:off x="5108931" y="1766676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楕円 22">
                <a:extLst>
                  <a:ext uri="{FF2B5EF4-FFF2-40B4-BE49-F238E27FC236}">
                    <a16:creationId xmlns:a16="http://schemas.microsoft.com/office/drawing/2014/main" id="{B72C52A2-C17F-4C44-B099-6A801AEA4FA6}"/>
                  </a:ext>
                </a:extLst>
              </p:cNvPr>
              <p:cNvSpPr/>
              <p:nvPr/>
            </p:nvSpPr>
            <p:spPr>
              <a:xfrm>
                <a:off x="5243221" y="133745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22">
                <a:extLst>
                  <a:ext uri="{FF2B5EF4-FFF2-40B4-BE49-F238E27FC236}">
                    <a16:creationId xmlns:a16="http://schemas.microsoft.com/office/drawing/2014/main" id="{39364044-8842-4F9F-885F-AFF92939E8A3}"/>
                  </a:ext>
                </a:extLst>
              </p:cNvPr>
              <p:cNvSpPr/>
              <p:nvPr/>
            </p:nvSpPr>
            <p:spPr>
              <a:xfrm>
                <a:off x="4736638" y="124612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22">
                <a:extLst>
                  <a:ext uri="{FF2B5EF4-FFF2-40B4-BE49-F238E27FC236}">
                    <a16:creationId xmlns:a16="http://schemas.microsoft.com/office/drawing/2014/main" id="{67F2E345-0B9B-44CD-8D80-5265B870E9C1}"/>
                  </a:ext>
                </a:extLst>
              </p:cNvPr>
              <p:cNvSpPr/>
              <p:nvPr/>
            </p:nvSpPr>
            <p:spPr>
              <a:xfrm>
                <a:off x="4472319" y="153425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22">
                <a:extLst>
                  <a:ext uri="{FF2B5EF4-FFF2-40B4-BE49-F238E27FC236}">
                    <a16:creationId xmlns:a16="http://schemas.microsoft.com/office/drawing/2014/main" id="{421AC91A-ADAC-4191-BB1E-3F204BA0AB37}"/>
                  </a:ext>
                </a:extLst>
              </p:cNvPr>
              <p:cNvSpPr/>
              <p:nvPr/>
            </p:nvSpPr>
            <p:spPr>
              <a:xfrm>
                <a:off x="4472319" y="204622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22">
                <a:extLst>
                  <a:ext uri="{FF2B5EF4-FFF2-40B4-BE49-F238E27FC236}">
                    <a16:creationId xmlns:a16="http://schemas.microsoft.com/office/drawing/2014/main" id="{27543D11-3212-45F3-A405-3F6A7785E58D}"/>
                  </a:ext>
                </a:extLst>
              </p:cNvPr>
              <p:cNvSpPr/>
              <p:nvPr/>
            </p:nvSpPr>
            <p:spPr>
              <a:xfrm>
                <a:off x="5210507" y="211766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5926C747-1F1B-40F9-92A2-231BA9CCD78D}"/>
              </a:ext>
            </a:extLst>
          </p:cNvPr>
          <p:cNvGrpSpPr/>
          <p:nvPr/>
        </p:nvGrpSpPr>
        <p:grpSpPr>
          <a:xfrm>
            <a:off x="6636345" y="879606"/>
            <a:ext cx="2602906" cy="2689659"/>
            <a:chOff x="6636345" y="879606"/>
            <a:chExt cx="2602906" cy="2689659"/>
          </a:xfrm>
        </p:grpSpPr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749FB719-ACCF-4B86-B435-654CF27A3CE1}"/>
                </a:ext>
              </a:extLst>
            </p:cNvPr>
            <p:cNvSpPr/>
            <p:nvPr/>
          </p:nvSpPr>
          <p:spPr>
            <a:xfrm>
              <a:off x="6636345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32576566-2B63-4432-9525-D3BEDF259561}"/>
                </a:ext>
              </a:extLst>
            </p:cNvPr>
            <p:cNvGrpSpPr/>
            <p:nvPr/>
          </p:nvGrpSpPr>
          <p:grpSpPr>
            <a:xfrm>
              <a:off x="7115818" y="1272209"/>
              <a:ext cx="1598908" cy="2297056"/>
              <a:chOff x="7115818" y="1272209"/>
              <a:chExt cx="1598908" cy="2297056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7ADE2F36-9BAE-45F3-8D14-51497EE7041B}"/>
                  </a:ext>
                </a:extLst>
              </p:cNvPr>
              <p:cNvGrpSpPr/>
              <p:nvPr/>
            </p:nvGrpSpPr>
            <p:grpSpPr>
              <a:xfrm>
                <a:off x="7341525" y="1272209"/>
                <a:ext cx="1136982" cy="2263190"/>
                <a:chOff x="3900908" y="495108"/>
                <a:chExt cx="1136982" cy="2263190"/>
              </a:xfrm>
            </p:grpSpPr>
            <p:sp>
              <p:nvSpPr>
                <p:cNvPr id="238" name="片側の 2 つの角を丸めた四角形 144">
                  <a:extLst>
                    <a:ext uri="{FF2B5EF4-FFF2-40B4-BE49-F238E27FC236}">
                      <a16:creationId xmlns:a16="http://schemas.microsoft.com/office/drawing/2014/main" id="{CD1A147E-3C24-4EC9-B45F-17994D99405E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DF8C6491-FF33-4E82-AA0D-A46928ECFB8F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" name="二等辺三角形 239">
                  <a:extLst>
                    <a:ext uri="{FF2B5EF4-FFF2-40B4-BE49-F238E27FC236}">
                      <a16:creationId xmlns:a16="http://schemas.microsoft.com/office/drawing/2014/main" id="{0144EE70-548C-40A3-9743-9A7436FA0B37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ACB5E1CE-0C0B-496F-AA7E-4D21C5BCC11C}"/>
                    </a:ext>
                  </a:extLst>
                </p:cNvPr>
                <p:cNvSpPr/>
                <p:nvPr/>
              </p:nvSpPr>
              <p:spPr>
                <a:xfrm rot="10800000">
                  <a:off x="4046607" y="1737372"/>
                  <a:ext cx="831419" cy="57838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419" h="578385">
                      <a:moveTo>
                        <a:pt x="629616" y="578385"/>
                      </a:moveTo>
                      <a:lnTo>
                        <a:pt x="574036" y="578385"/>
                      </a:lnTo>
                      <a:lnTo>
                        <a:pt x="409133" y="56263"/>
                      </a:lnTo>
                      <a:lnTo>
                        <a:pt x="244230" y="578385"/>
                      </a:lnTo>
                      <a:lnTo>
                        <a:pt x="211493" y="578385"/>
                      </a:lnTo>
                      <a:cubicBezTo>
                        <a:pt x="134741" y="578385"/>
                        <a:pt x="65255" y="547275"/>
                        <a:pt x="14958" y="496978"/>
                      </a:cubicBezTo>
                      <a:lnTo>
                        <a:pt x="0" y="478849"/>
                      </a:lnTo>
                      <a:lnTo>
                        <a:pt x="410674" y="0"/>
                      </a:lnTo>
                      <a:lnTo>
                        <a:pt x="831419" y="490593"/>
                      </a:lnTo>
                      <a:lnTo>
                        <a:pt x="826152" y="496978"/>
                      </a:lnTo>
                      <a:cubicBezTo>
                        <a:pt x="775854" y="547275"/>
                        <a:pt x="706368" y="578385"/>
                        <a:pt x="629616" y="57838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5F3DE5DF-E6FD-4B6F-B001-4C5781692560}"/>
                    </a:ext>
                  </a:extLst>
                </p:cNvPr>
                <p:cNvSpPr/>
                <p:nvPr/>
              </p:nvSpPr>
              <p:spPr>
                <a:xfrm rot="10800000">
                  <a:off x="4080067" y="1791278"/>
                  <a:ext cx="385893" cy="524479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893" h="524479">
                      <a:moveTo>
                        <a:pt x="368324" y="524479"/>
                      </a:moveTo>
                      <a:lnTo>
                        <a:pt x="0" y="0"/>
                      </a:lnTo>
                      <a:lnTo>
                        <a:pt x="385893" y="510257"/>
                      </a:lnTo>
                      <a:lnTo>
                        <a:pt x="369292" y="523953"/>
                      </a:lnTo>
                      <a:lnTo>
                        <a:pt x="368324" y="5244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B5450CBB-8BEC-4A66-B561-26BAE85BF79B}"/>
                    </a:ext>
                  </a:extLst>
                </p:cNvPr>
                <p:cNvSpPr/>
                <p:nvPr/>
              </p:nvSpPr>
              <p:spPr>
                <a:xfrm rot="10800000">
                  <a:off x="4463211" y="1798536"/>
                  <a:ext cx="383596" cy="521327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3596" h="521327">
                      <a:moveTo>
                        <a:pt x="17573" y="521327"/>
                      </a:moveTo>
                      <a:lnTo>
                        <a:pt x="0" y="506828"/>
                      </a:lnTo>
                      <a:lnTo>
                        <a:pt x="381803" y="1980"/>
                      </a:lnTo>
                      <a:lnTo>
                        <a:pt x="383501" y="0"/>
                      </a:lnTo>
                      <a:lnTo>
                        <a:pt x="383596" y="125"/>
                      </a:lnTo>
                      <a:lnTo>
                        <a:pt x="17573" y="5213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A25DA903-3B0F-4A89-9C12-D87E0D4CEFEA}"/>
                    </a:ext>
                  </a:extLst>
                </p:cNvPr>
                <p:cNvGrpSpPr/>
                <p:nvPr/>
              </p:nvGrpSpPr>
              <p:grpSpPr>
                <a:xfrm>
                  <a:off x="3900908" y="495108"/>
                  <a:ext cx="1136982" cy="1243602"/>
                  <a:chOff x="4449879" y="2772559"/>
                  <a:chExt cx="834570" cy="912832"/>
                </a:xfrm>
              </p:grpSpPr>
              <p:sp>
                <p:nvSpPr>
                  <p:cNvPr id="246" name="円/楕円 708">
                    <a:extLst>
                      <a:ext uri="{FF2B5EF4-FFF2-40B4-BE49-F238E27FC236}">
                        <a16:creationId xmlns:a16="http://schemas.microsoft.com/office/drawing/2014/main" id="{D26AFAA7-8C58-4506-A7D5-691D8CB6D9F1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7" name="グループ化 246">
                    <a:extLst>
                      <a:ext uri="{FF2B5EF4-FFF2-40B4-BE49-F238E27FC236}">
                        <a16:creationId xmlns:a16="http://schemas.microsoft.com/office/drawing/2014/main" id="{1708012A-47D9-43EC-8AB5-C05340E625C6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54" name="グループ化 253">
                      <a:extLst>
                        <a:ext uri="{FF2B5EF4-FFF2-40B4-BE49-F238E27FC236}">
                          <a16:creationId xmlns:a16="http://schemas.microsoft.com/office/drawing/2014/main" id="{83D5CA8C-05B9-47DB-8CFD-A22CC11F6AD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9" name="円/楕円 302">
                        <a:extLst>
                          <a:ext uri="{FF2B5EF4-FFF2-40B4-BE49-F238E27FC236}">
                            <a16:creationId xmlns:a16="http://schemas.microsoft.com/office/drawing/2014/main" id="{92C64D92-8B6B-40B5-B503-D583591466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0" name="円/楕円 303">
                        <a:extLst>
                          <a:ext uri="{FF2B5EF4-FFF2-40B4-BE49-F238E27FC236}">
                            <a16:creationId xmlns:a16="http://schemas.microsoft.com/office/drawing/2014/main" id="{252E0B9D-DD17-4B2E-9A74-FACB272DA5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55" name="グループ化 254">
                      <a:extLst>
                        <a:ext uri="{FF2B5EF4-FFF2-40B4-BE49-F238E27FC236}">
                          <a16:creationId xmlns:a16="http://schemas.microsoft.com/office/drawing/2014/main" id="{61CE0636-7779-42FC-A41D-AAA65C5B4FDC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7" name="円/楕円 300">
                        <a:extLst>
                          <a:ext uri="{FF2B5EF4-FFF2-40B4-BE49-F238E27FC236}">
                            <a16:creationId xmlns:a16="http://schemas.microsoft.com/office/drawing/2014/main" id="{B259CA35-5FB7-4754-A384-77514006F4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8" name="円/楕円 301">
                        <a:extLst>
                          <a:ext uri="{FF2B5EF4-FFF2-40B4-BE49-F238E27FC236}">
                            <a16:creationId xmlns:a16="http://schemas.microsoft.com/office/drawing/2014/main" id="{ED736AB7-BB8A-4DE2-8330-3EFFAFC86D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56" name="円/楕円 299">
                      <a:extLst>
                        <a:ext uri="{FF2B5EF4-FFF2-40B4-BE49-F238E27FC236}">
                          <a16:creationId xmlns:a16="http://schemas.microsoft.com/office/drawing/2014/main" id="{B14E4297-7D1B-4E34-BE6C-6FF5AEAD48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8" name="円/楕円 27">
                    <a:extLst>
                      <a:ext uri="{FF2B5EF4-FFF2-40B4-BE49-F238E27FC236}">
                        <a16:creationId xmlns:a16="http://schemas.microsoft.com/office/drawing/2014/main" id="{4626324D-B72F-4720-B824-61686855119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87045" y="3507871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27">
                    <a:extLst>
                      <a:ext uri="{FF2B5EF4-FFF2-40B4-BE49-F238E27FC236}">
                        <a16:creationId xmlns:a16="http://schemas.microsoft.com/office/drawing/2014/main" id="{931F8B1C-A02F-4BEF-AA24-AE4D45528DDD}"/>
                      </a:ext>
                    </a:extLst>
                  </p:cNvPr>
                  <p:cNvSpPr/>
                  <p:nvPr/>
                </p:nvSpPr>
                <p:spPr>
                  <a:xfrm>
                    <a:off x="45932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円/楕円 27">
                    <a:extLst>
                      <a:ext uri="{FF2B5EF4-FFF2-40B4-BE49-F238E27FC236}">
                        <a16:creationId xmlns:a16="http://schemas.microsoft.com/office/drawing/2014/main" id="{006B4664-A79A-4C68-8191-751AF8C3777E}"/>
                      </a:ext>
                    </a:extLst>
                  </p:cNvPr>
                  <p:cNvSpPr/>
                  <p:nvPr/>
                </p:nvSpPr>
                <p:spPr>
                  <a:xfrm>
                    <a:off x="4982024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正方形/長方形 67">
                    <a:extLst>
                      <a:ext uri="{FF2B5EF4-FFF2-40B4-BE49-F238E27FC236}">
                        <a16:creationId xmlns:a16="http://schemas.microsoft.com/office/drawing/2014/main" id="{676C97F9-7802-4F85-A155-1079C528A1F1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月 251">
                    <a:extLst>
                      <a:ext uri="{FF2B5EF4-FFF2-40B4-BE49-F238E27FC236}">
                        <a16:creationId xmlns:a16="http://schemas.microsoft.com/office/drawing/2014/main" id="{966CCC0E-A3DF-43B8-987F-D82FEEF1D813}"/>
                      </a:ext>
                    </a:extLst>
                  </p:cNvPr>
                  <p:cNvSpPr/>
                  <p:nvPr/>
                </p:nvSpPr>
                <p:spPr>
                  <a:xfrm>
                    <a:off x="4509029" y="2909752"/>
                    <a:ext cx="63424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3" name="月 252">
                    <a:extLst>
                      <a:ext uri="{FF2B5EF4-FFF2-40B4-BE49-F238E27FC236}">
                        <a16:creationId xmlns:a16="http://schemas.microsoft.com/office/drawing/2014/main" id="{8AF19700-5425-43D2-80A7-A5D24097BEBA}"/>
                      </a:ext>
                    </a:extLst>
                  </p:cNvPr>
                  <p:cNvSpPr/>
                  <p:nvPr/>
                </p:nvSpPr>
                <p:spPr>
                  <a:xfrm flipH="1">
                    <a:off x="5169936" y="2909752"/>
                    <a:ext cx="56763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04DF729C-EAE1-42E2-9915-A7D74C1359B4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12" name="楕円 22">
                <a:extLst>
                  <a:ext uri="{FF2B5EF4-FFF2-40B4-BE49-F238E27FC236}">
                    <a16:creationId xmlns:a16="http://schemas.microsoft.com/office/drawing/2014/main" id="{A231C4E2-4A9E-4FB7-8584-52DD87143DC1}"/>
                  </a:ext>
                </a:extLst>
              </p:cNvPr>
              <p:cNvSpPr/>
              <p:nvPr/>
            </p:nvSpPr>
            <p:spPr>
              <a:xfrm>
                <a:off x="7902044" y="144460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2">
                <a:extLst>
                  <a:ext uri="{FF2B5EF4-FFF2-40B4-BE49-F238E27FC236}">
                    <a16:creationId xmlns:a16="http://schemas.microsoft.com/office/drawing/2014/main" id="{B49F3B33-15F7-4366-A8B7-832EAEE22369}"/>
                  </a:ext>
                </a:extLst>
              </p:cNvPr>
              <p:cNvSpPr/>
              <p:nvPr/>
            </p:nvSpPr>
            <p:spPr>
              <a:xfrm>
                <a:off x="8264136" y="19358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1868B617-A180-4A7F-8F66-6EDAC1762654}"/>
                  </a:ext>
                </a:extLst>
              </p:cNvPr>
              <p:cNvGrpSpPr/>
              <p:nvPr/>
            </p:nvGrpSpPr>
            <p:grpSpPr>
              <a:xfrm>
                <a:off x="8004159" y="2218897"/>
                <a:ext cx="710567" cy="1350368"/>
                <a:chOff x="8004159" y="2218897"/>
                <a:chExt cx="710567" cy="1350368"/>
              </a:xfrm>
            </p:grpSpPr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81409D4F-CEFF-4E3A-BA7B-BE2A240E96B7}"/>
                    </a:ext>
                  </a:extLst>
                </p:cNvPr>
                <p:cNvGrpSpPr/>
                <p:nvPr/>
              </p:nvGrpSpPr>
              <p:grpSpPr>
                <a:xfrm>
                  <a:off x="8004159" y="2218897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0922059F-833D-480F-B3F8-FB753C105611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00CFA0C5-1F0F-4A3F-B833-2556D2A62391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3D6F193D-C6E4-483C-9B1E-3C94C770F21D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EB6EA728-B360-481F-89F9-642BBCE4A21A}"/>
                    </a:ext>
                  </a:extLst>
                </p:cNvPr>
                <p:cNvGrpSpPr/>
                <p:nvPr/>
              </p:nvGrpSpPr>
              <p:grpSpPr>
                <a:xfrm>
                  <a:off x="8327798" y="2736091"/>
                  <a:ext cx="386928" cy="833174"/>
                  <a:chOff x="5397765" y="2736091"/>
                  <a:chExt cx="386928" cy="833174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32" name="片側の 2 つの角を丸めた四角形 92">
                    <a:extLst>
                      <a:ext uri="{FF2B5EF4-FFF2-40B4-BE49-F238E27FC236}">
                        <a16:creationId xmlns:a16="http://schemas.microsoft.com/office/drawing/2014/main" id="{96E659DD-9C79-437F-B0BF-2DD5CABDBCE6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3" name="片側の 2 つの角を丸めた四角形 92">
                    <a:extLst>
                      <a:ext uri="{FF2B5EF4-FFF2-40B4-BE49-F238E27FC236}">
                        <a16:creationId xmlns:a16="http://schemas.microsoft.com/office/drawing/2014/main" id="{C34B17C4-89B2-4E84-948E-26D7FD4BCEA6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5453158" y="2837888"/>
                    <a:ext cx="331535" cy="731377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8AE1B0EF-B56C-4A47-BA36-0C8EB0FD0B22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6B74197F-FA2F-4280-BA3E-42A7364C940B}"/>
                  </a:ext>
                </a:extLst>
              </p:cNvPr>
              <p:cNvGrpSpPr/>
              <p:nvPr/>
            </p:nvGrpSpPr>
            <p:grpSpPr>
              <a:xfrm flipH="1">
                <a:off x="7115818" y="2218897"/>
                <a:ext cx="710567" cy="1350368"/>
                <a:chOff x="8004159" y="2218897"/>
                <a:chExt cx="710567" cy="1350368"/>
              </a:xfrm>
            </p:grpSpPr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DAB4BC2D-3B4A-4300-A71D-C42A9BE1AB15}"/>
                    </a:ext>
                  </a:extLst>
                </p:cNvPr>
                <p:cNvGrpSpPr/>
                <p:nvPr/>
              </p:nvGrpSpPr>
              <p:grpSpPr>
                <a:xfrm>
                  <a:off x="8004159" y="2218897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06596385-B44E-4632-AABE-CD8375AFF308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3F2AA73D-D723-4D29-8444-B303C702416F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07D95E86-7590-406F-AFC4-263A03B921A7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D5E0EA91-41A1-4F3E-879B-54959907AE18}"/>
                    </a:ext>
                  </a:extLst>
                </p:cNvPr>
                <p:cNvGrpSpPr/>
                <p:nvPr/>
              </p:nvGrpSpPr>
              <p:grpSpPr>
                <a:xfrm>
                  <a:off x="8327798" y="2736091"/>
                  <a:ext cx="386928" cy="833174"/>
                  <a:chOff x="5397765" y="2736091"/>
                  <a:chExt cx="386928" cy="833174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24" name="片側の 2 つの角を丸めた四角形 92">
                    <a:extLst>
                      <a:ext uri="{FF2B5EF4-FFF2-40B4-BE49-F238E27FC236}">
                        <a16:creationId xmlns:a16="http://schemas.microsoft.com/office/drawing/2014/main" id="{A42B7338-EF07-4ACA-8F19-4715773E4105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5" name="片側の 2 つの角を丸めた四角形 92">
                    <a:extLst>
                      <a:ext uri="{FF2B5EF4-FFF2-40B4-BE49-F238E27FC236}">
                        <a16:creationId xmlns:a16="http://schemas.microsoft.com/office/drawing/2014/main" id="{9AEB6893-FC07-4BFA-978F-69F103096CFF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5453158" y="2837888"/>
                    <a:ext cx="331535" cy="731377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6EF23253-A8E6-4D23-93A9-C779943E717B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6DAA2B94-C5D3-4EAC-B1D6-832EE68A10C7}"/>
                  </a:ext>
                </a:extLst>
              </p:cNvPr>
              <p:cNvSpPr/>
              <p:nvPr/>
            </p:nvSpPr>
            <p:spPr>
              <a:xfrm>
                <a:off x="7564967" y="1779635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8F1A1A53-8B40-4EE2-9FC3-CE87581F20EF}"/>
                  </a:ext>
                </a:extLst>
              </p:cNvPr>
              <p:cNvSpPr/>
              <p:nvPr/>
            </p:nvSpPr>
            <p:spPr>
              <a:xfrm>
                <a:off x="8068969" y="1779635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8" name="楕円 22">
                <a:extLst>
                  <a:ext uri="{FF2B5EF4-FFF2-40B4-BE49-F238E27FC236}">
                    <a16:creationId xmlns:a16="http://schemas.microsoft.com/office/drawing/2014/main" id="{A7E6A257-FAA6-45CB-8A31-238A29A96E61}"/>
                  </a:ext>
                </a:extLst>
              </p:cNvPr>
              <p:cNvSpPr/>
              <p:nvPr/>
            </p:nvSpPr>
            <p:spPr>
              <a:xfrm>
                <a:off x="7600065" y="129043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2">
                <a:extLst>
                  <a:ext uri="{FF2B5EF4-FFF2-40B4-BE49-F238E27FC236}">
                    <a16:creationId xmlns:a16="http://schemas.microsoft.com/office/drawing/2014/main" id="{E67CA6E4-2288-4254-A285-6D13975AD691}"/>
                  </a:ext>
                </a:extLst>
              </p:cNvPr>
              <p:cNvSpPr/>
              <p:nvPr/>
            </p:nvSpPr>
            <p:spPr>
              <a:xfrm>
                <a:off x="8225334" y="140525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22">
                <a:extLst>
                  <a:ext uri="{FF2B5EF4-FFF2-40B4-BE49-F238E27FC236}">
                    <a16:creationId xmlns:a16="http://schemas.microsoft.com/office/drawing/2014/main" id="{89977130-C6CA-4732-84E8-CA3675604E7C}"/>
                  </a:ext>
                </a:extLst>
              </p:cNvPr>
              <p:cNvSpPr/>
              <p:nvPr/>
            </p:nvSpPr>
            <p:spPr>
              <a:xfrm>
                <a:off x="7425234" y="156718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">
                <a:extLst>
                  <a:ext uri="{FF2B5EF4-FFF2-40B4-BE49-F238E27FC236}">
                    <a16:creationId xmlns:a16="http://schemas.microsoft.com/office/drawing/2014/main" id="{FE4CE39A-32E3-4799-A797-A96088107605}"/>
                  </a:ext>
                </a:extLst>
              </p:cNvPr>
              <p:cNvSpPr/>
              <p:nvPr/>
            </p:nvSpPr>
            <p:spPr>
              <a:xfrm>
                <a:off x="7582397" y="205295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08C0DF2B-5661-46CA-806C-50A5ED639E67}"/>
              </a:ext>
            </a:extLst>
          </p:cNvPr>
          <p:cNvGrpSpPr/>
          <p:nvPr/>
        </p:nvGrpSpPr>
        <p:grpSpPr>
          <a:xfrm>
            <a:off x="716498" y="879606"/>
            <a:ext cx="2602906" cy="2691987"/>
            <a:chOff x="716498" y="879606"/>
            <a:chExt cx="2602906" cy="2691987"/>
          </a:xfrm>
        </p:grpSpPr>
        <p:sp>
          <p:nvSpPr>
            <p:cNvPr id="262" name="楕円 261">
              <a:extLst>
                <a:ext uri="{FF2B5EF4-FFF2-40B4-BE49-F238E27FC236}">
                  <a16:creationId xmlns:a16="http://schemas.microsoft.com/office/drawing/2014/main" id="{CB5C2574-337E-4F41-9895-1C93C32B1BAE}"/>
                </a:ext>
              </a:extLst>
            </p:cNvPr>
            <p:cNvSpPr/>
            <p:nvPr/>
          </p:nvSpPr>
          <p:spPr>
            <a:xfrm>
              <a:off x="716498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0C43760C-5F18-436D-9647-6796ED065C11}"/>
                </a:ext>
              </a:extLst>
            </p:cNvPr>
            <p:cNvGrpSpPr/>
            <p:nvPr/>
          </p:nvGrpSpPr>
          <p:grpSpPr>
            <a:xfrm>
              <a:off x="1228899" y="1140658"/>
              <a:ext cx="1598935" cy="2430935"/>
              <a:chOff x="1228899" y="1140658"/>
              <a:chExt cx="1598935" cy="2430935"/>
            </a:xfrm>
          </p:grpSpPr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33DDA251-A8AE-4028-AE8D-1E650F039C8D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2394741"/>
                <a:chOff x="691454" y="363557"/>
                <a:chExt cx="1297181" cy="2394741"/>
              </a:xfrm>
            </p:grpSpPr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F9333897-DC5A-4E30-BBA0-51FD53FE7257}"/>
                    </a:ext>
                  </a:extLst>
                </p:cNvPr>
                <p:cNvSpPr/>
                <p:nvPr/>
              </p:nvSpPr>
              <p:spPr>
                <a:xfrm>
                  <a:off x="1106125" y="1504919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E6B85938-144A-4A43-A270-208A91506120}"/>
                    </a:ext>
                  </a:extLst>
                </p:cNvPr>
                <p:cNvGrpSpPr/>
                <p:nvPr/>
              </p:nvGrpSpPr>
              <p:grpSpPr>
                <a:xfrm>
                  <a:off x="691454" y="363557"/>
                  <a:ext cx="1297181" cy="1340465"/>
                  <a:chOff x="4260278" y="1003492"/>
                  <a:chExt cx="1297181" cy="1340465"/>
                </a:xfrm>
              </p:grpSpPr>
              <p:sp>
                <p:nvSpPr>
                  <p:cNvPr id="311" name="円/楕円 373">
                    <a:extLst>
                      <a:ext uri="{FF2B5EF4-FFF2-40B4-BE49-F238E27FC236}">
                        <a16:creationId xmlns:a16="http://schemas.microsoft.com/office/drawing/2014/main" id="{5FDB12AE-EF37-46AD-8223-CF38730286C2}"/>
                      </a:ext>
                    </a:extLst>
                  </p:cNvPr>
                  <p:cNvSpPr/>
                  <p:nvPr/>
                </p:nvSpPr>
                <p:spPr>
                  <a:xfrm>
                    <a:off x="4328842" y="1003492"/>
                    <a:ext cx="1146281" cy="114628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2" name="月 823">
                    <a:extLst>
                      <a:ext uri="{FF2B5EF4-FFF2-40B4-BE49-F238E27FC236}">
                        <a16:creationId xmlns:a16="http://schemas.microsoft.com/office/drawing/2014/main" id="{A70A06E8-8E7C-4A7F-9420-9788A49587FA}"/>
                      </a:ext>
                    </a:extLst>
                  </p:cNvPr>
                  <p:cNvSpPr/>
                  <p:nvPr/>
                </p:nvSpPr>
                <p:spPr>
                  <a:xfrm flipH="1">
                    <a:off x="4260278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3" name="月 823">
                    <a:extLst>
                      <a:ext uri="{FF2B5EF4-FFF2-40B4-BE49-F238E27FC236}">
                        <a16:creationId xmlns:a16="http://schemas.microsoft.com/office/drawing/2014/main" id="{7A78BEAB-8C70-48ED-B60C-CC8962A62673}"/>
                      </a:ext>
                    </a:extLst>
                  </p:cNvPr>
                  <p:cNvSpPr/>
                  <p:nvPr/>
                </p:nvSpPr>
                <p:spPr>
                  <a:xfrm>
                    <a:off x="4913102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EA22B400-020F-4B28-99AE-3F22552C991E}"/>
                      </a:ext>
                    </a:extLst>
                  </p:cNvPr>
                  <p:cNvGrpSpPr/>
                  <p:nvPr/>
                </p:nvGrpSpPr>
                <p:grpSpPr>
                  <a:xfrm>
                    <a:off x="4290454" y="1107003"/>
                    <a:ext cx="1234507" cy="1164732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23" name="グループ化 322">
                      <a:extLst>
                        <a:ext uri="{FF2B5EF4-FFF2-40B4-BE49-F238E27FC236}">
                          <a16:creationId xmlns:a16="http://schemas.microsoft.com/office/drawing/2014/main" id="{4C49306B-B90D-4FE2-AF8F-5296B1918A21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28" name="円/楕円 407">
                        <a:extLst>
                          <a:ext uri="{FF2B5EF4-FFF2-40B4-BE49-F238E27FC236}">
                            <a16:creationId xmlns:a16="http://schemas.microsoft.com/office/drawing/2014/main" id="{10D0BA7A-971E-42A0-9BAA-43A71F7D135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29" name="円/楕円 408">
                        <a:extLst>
                          <a:ext uri="{FF2B5EF4-FFF2-40B4-BE49-F238E27FC236}">
                            <a16:creationId xmlns:a16="http://schemas.microsoft.com/office/drawing/2014/main" id="{172BAA53-700B-4F7A-A261-CC2F3DB09F1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24" name="グループ化 323">
                      <a:extLst>
                        <a:ext uri="{FF2B5EF4-FFF2-40B4-BE49-F238E27FC236}">
                          <a16:creationId xmlns:a16="http://schemas.microsoft.com/office/drawing/2014/main" id="{34D4AA0E-22DC-4DF6-81C7-7C3F613981A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26" name="円/楕円 405">
                        <a:extLst>
                          <a:ext uri="{FF2B5EF4-FFF2-40B4-BE49-F238E27FC236}">
                            <a16:creationId xmlns:a16="http://schemas.microsoft.com/office/drawing/2014/main" id="{52610205-1240-48DE-B9F9-953DEC2CA34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27" name="円/楕円 406">
                        <a:extLst>
                          <a:ext uri="{FF2B5EF4-FFF2-40B4-BE49-F238E27FC236}">
                            <a16:creationId xmlns:a16="http://schemas.microsoft.com/office/drawing/2014/main" id="{E604D16F-9370-4E46-86B9-F68655FE2A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25" name="円/楕円 404">
                      <a:extLst>
                        <a:ext uri="{FF2B5EF4-FFF2-40B4-BE49-F238E27FC236}">
                          <a16:creationId xmlns:a16="http://schemas.microsoft.com/office/drawing/2014/main" id="{F9EF9EA7-DB96-42D4-BA84-672E250FD7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5" name="円/楕円 27">
                    <a:extLst>
                      <a:ext uri="{FF2B5EF4-FFF2-40B4-BE49-F238E27FC236}">
                        <a16:creationId xmlns:a16="http://schemas.microsoft.com/office/drawing/2014/main" id="{CDD601EC-F552-4F98-B7E8-43697FB5765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89194" y="2085551"/>
                    <a:ext cx="24295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6" name="円/楕円 27">
                    <a:extLst>
                      <a:ext uri="{FF2B5EF4-FFF2-40B4-BE49-F238E27FC236}">
                        <a16:creationId xmlns:a16="http://schemas.microsoft.com/office/drawing/2014/main" id="{7F0A4FF8-0C52-4027-846E-2677E7431934}"/>
                      </a:ext>
                    </a:extLst>
                  </p:cNvPr>
                  <p:cNvSpPr/>
                  <p:nvPr/>
                </p:nvSpPr>
                <p:spPr>
                  <a:xfrm>
                    <a:off x="4486502" y="1463912"/>
                    <a:ext cx="31311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7" name="円/楕円 27">
                    <a:extLst>
                      <a:ext uri="{FF2B5EF4-FFF2-40B4-BE49-F238E27FC236}">
                        <a16:creationId xmlns:a16="http://schemas.microsoft.com/office/drawing/2014/main" id="{3628C8C7-FC59-45E1-ADD9-601E44CEA572}"/>
                      </a:ext>
                    </a:extLst>
                  </p:cNvPr>
                  <p:cNvSpPr/>
                  <p:nvPr/>
                </p:nvSpPr>
                <p:spPr>
                  <a:xfrm>
                    <a:off x="5017372" y="1463912"/>
                    <a:ext cx="31311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8" name="正方形/長方形 67">
                    <a:extLst>
                      <a:ext uri="{FF2B5EF4-FFF2-40B4-BE49-F238E27FC236}">
                        <a16:creationId xmlns:a16="http://schemas.microsoft.com/office/drawing/2014/main" id="{18132FED-A9C1-4CB9-9D57-96B61620F2A9}"/>
                      </a:ext>
                    </a:extLst>
                  </p:cNvPr>
                  <p:cNvSpPr/>
                  <p:nvPr/>
                </p:nvSpPr>
                <p:spPr>
                  <a:xfrm>
                    <a:off x="4882157" y="1957346"/>
                    <a:ext cx="74151" cy="380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9" name="月 318">
                    <a:extLst>
                      <a:ext uri="{FF2B5EF4-FFF2-40B4-BE49-F238E27FC236}">
                        <a16:creationId xmlns:a16="http://schemas.microsoft.com/office/drawing/2014/main" id="{2899B376-12F8-454F-A343-DBBA87A8A8F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361852" y="1113904"/>
                    <a:ext cx="220452" cy="633470"/>
                  </a:xfrm>
                  <a:prstGeom prst="moon">
                    <a:avLst>
                      <a:gd name="adj" fmla="val 5974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0" name="月 319">
                    <a:extLst>
                      <a:ext uri="{FF2B5EF4-FFF2-40B4-BE49-F238E27FC236}">
                        <a16:creationId xmlns:a16="http://schemas.microsoft.com/office/drawing/2014/main" id="{37989D6E-91DE-4776-B75F-F1B91CDA99EF}"/>
                      </a:ext>
                    </a:extLst>
                  </p:cNvPr>
                  <p:cNvSpPr/>
                  <p:nvPr/>
                </p:nvSpPr>
                <p:spPr>
                  <a:xfrm>
                    <a:off x="4550424" y="1140578"/>
                    <a:ext cx="140985" cy="436053"/>
                  </a:xfrm>
                  <a:prstGeom prst="moon">
                    <a:avLst>
                      <a:gd name="adj" fmla="val 635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1" name="月 320">
                    <a:extLst>
                      <a:ext uri="{FF2B5EF4-FFF2-40B4-BE49-F238E27FC236}">
                        <a16:creationId xmlns:a16="http://schemas.microsoft.com/office/drawing/2014/main" id="{3DF3BFA0-E7C6-48CF-AA6B-9323463CC5AD}"/>
                      </a:ext>
                    </a:extLst>
                  </p:cNvPr>
                  <p:cNvSpPr/>
                  <p:nvPr/>
                </p:nvSpPr>
                <p:spPr>
                  <a:xfrm>
                    <a:off x="4454629" y="1180943"/>
                    <a:ext cx="140985" cy="436053"/>
                  </a:xfrm>
                  <a:prstGeom prst="moon">
                    <a:avLst>
                      <a:gd name="adj" fmla="val 5168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2" name="月 321">
                    <a:extLst>
                      <a:ext uri="{FF2B5EF4-FFF2-40B4-BE49-F238E27FC236}">
                        <a16:creationId xmlns:a16="http://schemas.microsoft.com/office/drawing/2014/main" id="{A1FDAEDB-0FB4-4051-AE2E-FE55E0BC0C87}"/>
                      </a:ext>
                    </a:extLst>
                  </p:cNvPr>
                  <p:cNvSpPr/>
                  <p:nvPr/>
                </p:nvSpPr>
                <p:spPr>
                  <a:xfrm>
                    <a:off x="4660526" y="1070687"/>
                    <a:ext cx="128445" cy="421111"/>
                  </a:xfrm>
                  <a:prstGeom prst="moon">
                    <a:avLst>
                      <a:gd name="adj" fmla="val 4324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2" name="片側の 2 つの角を丸めた四角形 144">
                  <a:extLst>
                    <a:ext uri="{FF2B5EF4-FFF2-40B4-BE49-F238E27FC236}">
                      <a16:creationId xmlns:a16="http://schemas.microsoft.com/office/drawing/2014/main" id="{CD2370F2-84A2-43AD-BE1E-037FBCCB969C}"/>
                    </a:ext>
                  </a:extLst>
                </p:cNvPr>
                <p:cNvSpPr/>
                <p:nvPr/>
              </p:nvSpPr>
              <p:spPr>
                <a:xfrm>
                  <a:off x="857600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3" name="二等辺三角形 292">
                  <a:extLst>
                    <a:ext uri="{FF2B5EF4-FFF2-40B4-BE49-F238E27FC236}">
                      <a16:creationId xmlns:a16="http://schemas.microsoft.com/office/drawing/2014/main" id="{2A121487-9734-4D17-AD2B-44B8718E48B9}"/>
                    </a:ext>
                  </a:extLst>
                </p:cNvPr>
                <p:cNvSpPr/>
                <p:nvPr/>
              </p:nvSpPr>
              <p:spPr>
                <a:xfrm rot="10800000">
                  <a:off x="1137989" y="1737370"/>
                  <a:ext cx="409782" cy="696117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4" name="楕円 293">
                  <a:extLst>
                    <a:ext uri="{FF2B5EF4-FFF2-40B4-BE49-F238E27FC236}">
                      <a16:creationId xmlns:a16="http://schemas.microsoft.com/office/drawing/2014/main" id="{CD20542D-512E-4DBF-8831-DE4D6F078EE3}"/>
                    </a:ext>
                  </a:extLst>
                </p:cNvPr>
                <p:cNvSpPr/>
                <p:nvPr/>
              </p:nvSpPr>
              <p:spPr>
                <a:xfrm>
                  <a:off x="1297740" y="2577239"/>
                  <a:ext cx="85725" cy="8572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262288FE-364A-4344-B4FE-44B6346CD43D}"/>
                    </a:ext>
                  </a:extLst>
                </p:cNvPr>
                <p:cNvSpPr/>
                <p:nvPr/>
              </p:nvSpPr>
              <p:spPr>
                <a:xfrm>
                  <a:off x="1021778" y="1737371"/>
                  <a:ext cx="641144" cy="177183"/>
                </a:xfrm>
                <a:custGeom>
                  <a:avLst/>
                  <a:gdLst>
                    <a:gd name="connsiteX0" fmla="*/ 112458 w 641144"/>
                    <a:gd name="connsiteY0" fmla="*/ 0 h 124824"/>
                    <a:gd name="connsiteX1" fmla="*/ 530581 w 641144"/>
                    <a:gd name="connsiteY1" fmla="*/ 0 h 124824"/>
                    <a:gd name="connsiteX2" fmla="*/ 638769 w 641144"/>
                    <a:gd name="connsiteY2" fmla="*/ 21842 h 124824"/>
                    <a:gd name="connsiteX3" fmla="*/ 641144 w 641144"/>
                    <a:gd name="connsiteY3" fmla="*/ 23131 h 124824"/>
                    <a:gd name="connsiteX4" fmla="*/ 487674 w 641144"/>
                    <a:gd name="connsiteY4" fmla="*/ 124824 h 124824"/>
                    <a:gd name="connsiteX5" fmla="*/ 319796 w 641144"/>
                    <a:gd name="connsiteY5" fmla="*/ 13583 h 124824"/>
                    <a:gd name="connsiteX6" fmla="*/ 151917 w 641144"/>
                    <a:gd name="connsiteY6" fmla="*/ 124824 h 124824"/>
                    <a:gd name="connsiteX7" fmla="*/ 0 w 641144"/>
                    <a:gd name="connsiteY7" fmla="*/ 24160 h 124824"/>
                    <a:gd name="connsiteX8" fmla="*/ 4270 w 641144"/>
                    <a:gd name="connsiteY8" fmla="*/ 21842 h 124824"/>
                    <a:gd name="connsiteX9" fmla="*/ 112458 w 641144"/>
                    <a:gd name="connsiteY9" fmla="*/ 0 h 124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1144" h="124824">
                      <a:moveTo>
                        <a:pt x="112458" y="0"/>
                      </a:moveTo>
                      <a:lnTo>
                        <a:pt x="530581" y="0"/>
                      </a:lnTo>
                      <a:cubicBezTo>
                        <a:pt x="568957" y="0"/>
                        <a:pt x="605517" y="7778"/>
                        <a:pt x="638769" y="21842"/>
                      </a:cubicBezTo>
                      <a:lnTo>
                        <a:pt x="641144" y="23131"/>
                      </a:lnTo>
                      <a:lnTo>
                        <a:pt x="487674" y="124824"/>
                      </a:lnTo>
                      <a:lnTo>
                        <a:pt x="319796" y="13583"/>
                      </a:lnTo>
                      <a:lnTo>
                        <a:pt x="151917" y="124824"/>
                      </a:lnTo>
                      <a:lnTo>
                        <a:pt x="0" y="24160"/>
                      </a:lnTo>
                      <a:lnTo>
                        <a:pt x="4270" y="21842"/>
                      </a:lnTo>
                      <a:cubicBezTo>
                        <a:pt x="37523" y="7778"/>
                        <a:pt x="74082" y="0"/>
                        <a:pt x="11245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1CB53AED-BB7B-4483-B5DE-D6C8C5A2B754}"/>
                    </a:ext>
                  </a:extLst>
                </p:cNvPr>
                <p:cNvSpPr/>
                <p:nvPr/>
              </p:nvSpPr>
              <p:spPr>
                <a:xfrm rot="10800000">
                  <a:off x="927858" y="1737372"/>
                  <a:ext cx="830602" cy="721595"/>
                </a:xfrm>
                <a:custGeom>
                  <a:avLst/>
                  <a:gdLst>
                    <a:gd name="connsiteX0" fmla="*/ 624642 w 830602"/>
                    <a:gd name="connsiteY0" fmla="*/ 721595 h 721595"/>
                    <a:gd name="connsiteX1" fmla="*/ 606501 w 830602"/>
                    <a:gd name="connsiteY1" fmla="*/ 721595 h 721595"/>
                    <a:gd name="connsiteX2" fmla="*/ 415581 w 830602"/>
                    <a:gd name="connsiteY2" fmla="*/ 28575 h 721595"/>
                    <a:gd name="connsiteX3" fmla="*/ 224661 w 830602"/>
                    <a:gd name="connsiteY3" fmla="*/ 721595 h 721595"/>
                    <a:gd name="connsiteX4" fmla="*/ 206519 w 830602"/>
                    <a:gd name="connsiteY4" fmla="*/ 721595 h 721595"/>
                    <a:gd name="connsiteX5" fmla="*/ 9984 w 830602"/>
                    <a:gd name="connsiteY5" fmla="*/ 640188 h 721595"/>
                    <a:gd name="connsiteX6" fmla="*/ 0 w 830602"/>
                    <a:gd name="connsiteY6" fmla="*/ 628088 h 721595"/>
                    <a:gd name="connsiteX7" fmla="*/ 2380 w 830602"/>
                    <a:gd name="connsiteY7" fmla="*/ 624492 h 721595"/>
                    <a:gd name="connsiteX8" fmla="*/ 175932 w 830602"/>
                    <a:gd name="connsiteY8" fmla="*/ 497556 h 721595"/>
                    <a:gd name="connsiteX9" fmla="*/ 139262 w 830602"/>
                    <a:gd name="connsiteY9" fmla="*/ 417616 h 721595"/>
                    <a:gd name="connsiteX10" fmla="*/ 415582 w 830602"/>
                    <a:gd name="connsiteY10" fmla="*/ 0 h 721595"/>
                    <a:gd name="connsiteX11" fmla="*/ 689524 w 830602"/>
                    <a:gd name="connsiteY11" fmla="*/ 414021 h 721595"/>
                    <a:gd name="connsiteX12" fmla="*/ 651205 w 830602"/>
                    <a:gd name="connsiteY12" fmla="*/ 497556 h 721595"/>
                    <a:gd name="connsiteX13" fmla="*/ 830602 w 830602"/>
                    <a:gd name="connsiteY13" fmla="*/ 628766 h 721595"/>
                    <a:gd name="connsiteX14" fmla="*/ 821178 w 830602"/>
                    <a:gd name="connsiteY14" fmla="*/ 640188 h 721595"/>
                    <a:gd name="connsiteX15" fmla="*/ 624642 w 830602"/>
                    <a:gd name="connsiteY15" fmla="*/ 721595 h 721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0602" h="721595">
                      <a:moveTo>
                        <a:pt x="624642" y="721595"/>
                      </a:moveTo>
                      <a:lnTo>
                        <a:pt x="606501" y="721595"/>
                      </a:lnTo>
                      <a:lnTo>
                        <a:pt x="415581" y="28575"/>
                      </a:lnTo>
                      <a:lnTo>
                        <a:pt x="224661" y="721595"/>
                      </a:lnTo>
                      <a:lnTo>
                        <a:pt x="206519" y="721595"/>
                      </a:lnTo>
                      <a:cubicBezTo>
                        <a:pt x="129767" y="721595"/>
                        <a:pt x="60281" y="690485"/>
                        <a:pt x="9984" y="640188"/>
                      </a:cubicBezTo>
                      <a:lnTo>
                        <a:pt x="0" y="628088"/>
                      </a:lnTo>
                      <a:lnTo>
                        <a:pt x="2380" y="624492"/>
                      </a:lnTo>
                      <a:lnTo>
                        <a:pt x="175932" y="497556"/>
                      </a:lnTo>
                      <a:lnTo>
                        <a:pt x="139262" y="417616"/>
                      </a:lnTo>
                      <a:lnTo>
                        <a:pt x="415582" y="0"/>
                      </a:lnTo>
                      <a:lnTo>
                        <a:pt x="689524" y="414021"/>
                      </a:lnTo>
                      <a:lnTo>
                        <a:pt x="651205" y="497556"/>
                      </a:lnTo>
                      <a:lnTo>
                        <a:pt x="830602" y="628766"/>
                      </a:lnTo>
                      <a:lnTo>
                        <a:pt x="821178" y="640188"/>
                      </a:lnTo>
                      <a:cubicBezTo>
                        <a:pt x="770880" y="690485"/>
                        <a:pt x="701394" y="721595"/>
                        <a:pt x="624642" y="72159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DA82D056-9603-49D4-AF98-84EAA75A9754}"/>
                    </a:ext>
                  </a:extLst>
                </p:cNvPr>
                <p:cNvGrpSpPr/>
                <p:nvPr/>
              </p:nvGrpSpPr>
              <p:grpSpPr>
                <a:xfrm>
                  <a:off x="1156631" y="1755880"/>
                  <a:ext cx="366290" cy="289145"/>
                  <a:chOff x="1540248" y="2990850"/>
                  <a:chExt cx="419939" cy="331498"/>
                </a:xfrm>
              </p:grpSpPr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55855534-6FA1-43DE-9650-5C5A6F041E6F}"/>
                      </a:ext>
                    </a:extLst>
                  </p:cNvPr>
                  <p:cNvGrpSpPr/>
                  <p:nvPr/>
                </p:nvGrpSpPr>
                <p:grpSpPr>
                  <a:xfrm rot="17534486">
                    <a:off x="1540566" y="3098314"/>
                    <a:ext cx="279419" cy="168288"/>
                    <a:chOff x="2147800" y="2981327"/>
                    <a:chExt cx="1443125" cy="881064"/>
                  </a:xfrm>
                </p:grpSpPr>
                <p:sp>
                  <p:nvSpPr>
                    <p:cNvPr id="309" name="フリーフォーム: 図形 308">
                      <a:extLst>
                        <a:ext uri="{FF2B5EF4-FFF2-40B4-BE49-F238E27FC236}">
                          <a16:creationId xmlns:a16="http://schemas.microsoft.com/office/drawing/2014/main" id="{04776FFD-2292-48CB-9F4D-97F1ACFAB8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7800" y="2981327"/>
                      <a:ext cx="1443125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0" name="フリーフォーム: 図形 309">
                      <a:extLst>
                        <a:ext uri="{FF2B5EF4-FFF2-40B4-BE49-F238E27FC236}">
                          <a16:creationId xmlns:a16="http://schemas.microsoft.com/office/drawing/2014/main" id="{FAAECF5F-DD80-49B2-AC53-832DB9F6E9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2307" y="3148020"/>
                      <a:ext cx="1095548" cy="547691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99" name="グループ化 298">
                    <a:extLst>
                      <a:ext uri="{FF2B5EF4-FFF2-40B4-BE49-F238E27FC236}">
                        <a16:creationId xmlns:a16="http://schemas.microsoft.com/office/drawing/2014/main" id="{D4897D8B-CE1C-41BE-9981-3F14AA9D658E}"/>
                      </a:ext>
                    </a:extLst>
                  </p:cNvPr>
                  <p:cNvGrpSpPr/>
                  <p:nvPr/>
                </p:nvGrpSpPr>
                <p:grpSpPr>
                  <a:xfrm rot="4125484" flipH="1">
                    <a:off x="1689491" y="3098494"/>
                    <a:ext cx="279420" cy="168288"/>
                    <a:chOff x="2147780" y="2981332"/>
                    <a:chExt cx="1443132" cy="881064"/>
                  </a:xfrm>
                </p:grpSpPr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CE5A3966-779F-42F3-B09A-23E50AC68D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7780" y="2981332"/>
                      <a:ext cx="1443132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36D2A800-A2F9-4939-BA78-5FFFA412E1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2319" y="3148018"/>
                      <a:ext cx="1095549" cy="547691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0" name="グループ化 299">
                    <a:extLst>
                      <a:ext uri="{FF2B5EF4-FFF2-40B4-BE49-F238E27FC236}">
                        <a16:creationId xmlns:a16="http://schemas.microsoft.com/office/drawing/2014/main" id="{5F9B1B2C-44F1-486D-9EB3-7ACDA4180DD2}"/>
                      </a:ext>
                    </a:extLst>
                  </p:cNvPr>
                  <p:cNvGrpSpPr/>
                  <p:nvPr/>
                </p:nvGrpSpPr>
                <p:grpSpPr>
                  <a:xfrm>
                    <a:off x="1540248" y="2990850"/>
                    <a:ext cx="199366" cy="171215"/>
                    <a:chOff x="2426796" y="2981326"/>
                    <a:chExt cx="1164128" cy="881064"/>
                  </a:xfrm>
                </p:grpSpPr>
                <p:sp>
                  <p:nvSpPr>
                    <p:cNvPr id="305" name="フリーフォーム: 図形 304">
                      <a:extLst>
                        <a:ext uri="{FF2B5EF4-FFF2-40B4-BE49-F238E27FC236}">
                          <a16:creationId xmlns:a16="http://schemas.microsoft.com/office/drawing/2014/main" id="{81172F7C-4FBD-4F3F-9226-24D66125E9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796" y="2981326"/>
                      <a:ext cx="1164128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6" name="フリーフォーム: 図形 305">
                      <a:extLst>
                        <a:ext uri="{FF2B5EF4-FFF2-40B4-BE49-F238E27FC236}">
                          <a16:creationId xmlns:a16="http://schemas.microsoft.com/office/drawing/2014/main" id="{CC07CCAF-6C54-4F59-B619-C53967569A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54745" y="3148013"/>
                      <a:ext cx="953138" cy="547690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D48A71EC-29CC-4E84-8439-5391BADBDDA4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760821" y="2990850"/>
                    <a:ext cx="199366" cy="171215"/>
                    <a:chOff x="2426796" y="2981326"/>
                    <a:chExt cx="1164128" cy="881064"/>
                  </a:xfrm>
                </p:grpSpPr>
                <p:sp>
                  <p:nvSpPr>
                    <p:cNvPr id="303" name="フリーフォーム: 図形 302">
                      <a:extLst>
                        <a:ext uri="{FF2B5EF4-FFF2-40B4-BE49-F238E27FC236}">
                          <a16:creationId xmlns:a16="http://schemas.microsoft.com/office/drawing/2014/main" id="{AD17ED02-BCE6-4FA3-9AC3-7D615A6DD7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796" y="2981326"/>
                      <a:ext cx="1164128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4" name="フリーフォーム: 図形 303">
                      <a:extLst>
                        <a:ext uri="{FF2B5EF4-FFF2-40B4-BE49-F238E27FC236}">
                          <a16:creationId xmlns:a16="http://schemas.microsoft.com/office/drawing/2014/main" id="{4FE53438-A6FB-4072-B052-DD9C0AC518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54745" y="3148013"/>
                      <a:ext cx="953138" cy="547690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2" name="四角形: 角を丸くする 301">
                    <a:extLst>
                      <a:ext uri="{FF2B5EF4-FFF2-40B4-BE49-F238E27FC236}">
                        <a16:creationId xmlns:a16="http://schemas.microsoft.com/office/drawing/2014/main" id="{5D187206-1839-4684-B4C1-57267D1AABEB}"/>
                      </a:ext>
                    </a:extLst>
                  </p:cNvPr>
                  <p:cNvSpPr/>
                  <p:nvPr/>
                </p:nvSpPr>
                <p:spPr>
                  <a:xfrm>
                    <a:off x="1702401" y="3020273"/>
                    <a:ext cx="99137" cy="109729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65" name="楕円 22">
                <a:extLst>
                  <a:ext uri="{FF2B5EF4-FFF2-40B4-BE49-F238E27FC236}">
                    <a16:creationId xmlns:a16="http://schemas.microsoft.com/office/drawing/2014/main" id="{1400EB5F-E2C9-44FA-9D42-6402EC880BFC}"/>
                  </a:ext>
                </a:extLst>
              </p:cNvPr>
              <p:cNvSpPr/>
              <p:nvPr/>
            </p:nvSpPr>
            <p:spPr>
              <a:xfrm>
                <a:off x="2070141" y="128040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2">
                <a:extLst>
                  <a:ext uri="{FF2B5EF4-FFF2-40B4-BE49-F238E27FC236}">
                    <a16:creationId xmlns:a16="http://schemas.microsoft.com/office/drawing/2014/main" id="{2255E543-814F-4EB9-8C78-DC65905D4A2F}"/>
                  </a:ext>
                </a:extLst>
              </p:cNvPr>
              <p:cNvSpPr/>
              <p:nvPr/>
            </p:nvSpPr>
            <p:spPr>
              <a:xfrm>
                <a:off x="2277773" y="139271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901BC32A-B8A4-4936-BCFE-F340B8CDCFB5}"/>
                  </a:ext>
                </a:extLst>
              </p:cNvPr>
              <p:cNvGrpSpPr/>
              <p:nvPr/>
            </p:nvGrpSpPr>
            <p:grpSpPr>
              <a:xfrm>
                <a:off x="2134076" y="2218897"/>
                <a:ext cx="693758" cy="1352696"/>
                <a:chOff x="2134076" y="2218897"/>
                <a:chExt cx="693758" cy="1352696"/>
              </a:xfrm>
            </p:grpSpPr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049DDD61-DAAA-46F0-AEC5-170ADE8D8D7F}"/>
                    </a:ext>
                  </a:extLst>
                </p:cNvPr>
                <p:cNvGrpSpPr/>
                <p:nvPr/>
              </p:nvGrpSpPr>
              <p:grpSpPr>
                <a:xfrm>
                  <a:off x="2134076" y="2218897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916E64A4-B3F4-4DC3-952A-954EEA2338F1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0A5A3C8F-CD39-4CC7-BEAF-751248141C44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605A51C2-82A6-4666-BABD-9044FD77BAD7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84" name="片側の 2 つの角を丸めた四角形 92">
                  <a:extLst>
                    <a:ext uri="{FF2B5EF4-FFF2-40B4-BE49-F238E27FC236}">
                      <a16:creationId xmlns:a16="http://schemas.microsoft.com/office/drawing/2014/main" id="{E2566940-AAE4-495A-AC70-DD4BB065D89E}"/>
                    </a:ext>
                  </a:extLst>
                </p:cNvPr>
                <p:cNvSpPr/>
                <p:nvPr/>
              </p:nvSpPr>
              <p:spPr>
                <a:xfrm rot="9854429" flipH="1">
                  <a:off x="2496299" y="2716438"/>
                  <a:ext cx="331535" cy="8551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B94C78F8-78C3-4BE6-81A8-08F755CF7A36}"/>
                    </a:ext>
                  </a:extLst>
                </p:cNvPr>
                <p:cNvSpPr/>
                <p:nvPr/>
              </p:nvSpPr>
              <p:spPr>
                <a:xfrm rot="20700000">
                  <a:off x="2433488" y="2801165"/>
                  <a:ext cx="71088" cy="8572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779CB83C-009B-426F-876E-A6AFA8B0754D}"/>
                    </a:ext>
                  </a:extLst>
                </p:cNvPr>
                <p:cNvSpPr/>
                <p:nvPr/>
              </p:nvSpPr>
              <p:spPr>
                <a:xfrm rot="20700000">
                  <a:off x="2469206" y="2924990"/>
                  <a:ext cx="71088" cy="8572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26C08ACC-9915-4E49-A7DB-D3A2C28FBF13}"/>
                  </a:ext>
                </a:extLst>
              </p:cNvPr>
              <p:cNvGrpSpPr/>
              <p:nvPr/>
            </p:nvGrpSpPr>
            <p:grpSpPr>
              <a:xfrm flipH="1">
                <a:off x="1228899" y="2218897"/>
                <a:ext cx="693758" cy="1352696"/>
                <a:chOff x="2134076" y="2218897"/>
                <a:chExt cx="693758" cy="1352696"/>
              </a:xfrm>
            </p:grpSpPr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9FF3951E-5FDD-4CC5-9A72-3F1C160BD6AA}"/>
                    </a:ext>
                  </a:extLst>
                </p:cNvPr>
                <p:cNvGrpSpPr/>
                <p:nvPr/>
              </p:nvGrpSpPr>
              <p:grpSpPr>
                <a:xfrm>
                  <a:off x="2134076" y="2218897"/>
                  <a:ext cx="645344" cy="565059"/>
                  <a:chOff x="1876679" y="2244827"/>
                  <a:chExt cx="645344" cy="565059"/>
                </a:xfrm>
              </p:grpSpPr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77E59894-BD72-4071-989A-CE53E894DF17}"/>
                      </a:ext>
                    </a:extLst>
                  </p:cNvPr>
                  <p:cNvSpPr/>
                  <p:nvPr/>
                </p:nvSpPr>
                <p:spPr>
                  <a:xfrm rot="7934737">
                    <a:off x="1945864" y="2285224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4F05186A-CAE4-4975-ADD1-8A43F1ED404F}"/>
                      </a:ext>
                    </a:extLst>
                  </p:cNvPr>
                  <p:cNvSpPr/>
                  <p:nvPr/>
                </p:nvSpPr>
                <p:spPr>
                  <a:xfrm rot="10014714">
                    <a:off x="2095334" y="2244827"/>
                    <a:ext cx="426689" cy="565059"/>
                  </a:xfrm>
                  <a:custGeom>
                    <a:avLst/>
                    <a:gdLst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75095 w 555984"/>
                      <a:gd name="connsiteY20" fmla="*/ 208199 h 613274"/>
                      <a:gd name="connsiteX21" fmla="*/ 80445 w 555984"/>
                      <a:gd name="connsiteY21" fmla="*/ 193361 h 613274"/>
                      <a:gd name="connsiteX22" fmla="*/ 175460 w 555984"/>
                      <a:gd name="connsiteY22" fmla="*/ 84196 h 613274"/>
                      <a:gd name="connsiteX23" fmla="*/ 179765 w 555984"/>
                      <a:gd name="connsiteY23" fmla="*/ 80911 h 613274"/>
                      <a:gd name="connsiteX24" fmla="*/ 196041 w 555984"/>
                      <a:gd name="connsiteY24" fmla="*/ 53177 h 613274"/>
                      <a:gd name="connsiteX25" fmla="*/ 307780 w 555984"/>
                      <a:gd name="connsiteY25" fmla="*/ 0 h 613274"/>
                      <a:gd name="connsiteX26" fmla="*/ 367829 w 555984"/>
                      <a:gd name="connsiteY26" fmla="*/ 0 h 613274"/>
                      <a:gd name="connsiteX27" fmla="*/ 525852 w 555984"/>
                      <a:gd name="connsiteY27" fmla="*/ 181557 h 613274"/>
                      <a:gd name="connsiteX28" fmla="*/ 525852 w 555984"/>
                      <a:gd name="connsiteY28" fmla="*/ 350880 h 613274"/>
                      <a:gd name="connsiteX29" fmla="*/ 554850 w 555984"/>
                      <a:gd name="connsiteY29" fmla="*/ 468037 h 613274"/>
                      <a:gd name="connsiteX30" fmla="*/ 526781 w 555984"/>
                      <a:gd name="connsiteY30" fmla="*/ 514571 h 613274"/>
                      <a:gd name="connsiteX31" fmla="*/ 480247 w 555984"/>
                      <a:gd name="connsiteY31" fmla="*/ 486502 h 613274"/>
                      <a:gd name="connsiteX32" fmla="*/ 460217 w 555984"/>
                      <a:gd name="connsiteY32" fmla="*/ 405575 h 613274"/>
                      <a:gd name="connsiteX33" fmla="*/ 444812 w 555984"/>
                      <a:gd name="connsiteY33" fmla="*/ 410572 h 613274"/>
                      <a:gd name="connsiteX34" fmla="*/ 442190 w 555984"/>
                      <a:gd name="connsiteY34" fmla="*/ 411006 h 613274"/>
                      <a:gd name="connsiteX35" fmla="*/ 456125 w 555984"/>
                      <a:gd name="connsiteY35" fmla="*/ 564231 h 613274"/>
                      <a:gd name="connsiteX36" fmla="*/ 415415 w 555984"/>
                      <a:gd name="connsiteY36" fmla="*/ 613087 h 613274"/>
                      <a:gd name="connsiteX0" fmla="*/ 415415 w 555984"/>
                      <a:gd name="connsiteY0" fmla="*/ 613087 h 613274"/>
                      <a:gd name="connsiteX1" fmla="*/ 366559 w 555984"/>
                      <a:gd name="connsiteY1" fmla="*/ 572377 h 613274"/>
                      <a:gd name="connsiteX2" fmla="*/ 352735 w 555984"/>
                      <a:gd name="connsiteY2" fmla="*/ 420372 h 613274"/>
                      <a:gd name="connsiteX3" fmla="*/ 337917 w 555984"/>
                      <a:gd name="connsiteY3" fmla="*/ 421205 h 613274"/>
                      <a:gd name="connsiteX4" fmla="*/ 328703 w 555984"/>
                      <a:gd name="connsiteY4" fmla="*/ 569725 h 613274"/>
                      <a:gd name="connsiteX5" fmla="*/ 281037 w 555984"/>
                      <a:gd name="connsiteY5" fmla="*/ 611823 h 613274"/>
                      <a:gd name="connsiteX6" fmla="*/ 238940 w 555984"/>
                      <a:gd name="connsiteY6" fmla="*/ 564157 h 613274"/>
                      <a:gd name="connsiteX7" fmla="*/ 248315 w 555984"/>
                      <a:gd name="connsiteY7" fmla="*/ 413037 h 613274"/>
                      <a:gd name="connsiteX8" fmla="*/ 231818 w 555984"/>
                      <a:gd name="connsiteY8" fmla="*/ 410021 h 613274"/>
                      <a:gd name="connsiteX9" fmla="*/ 212259 w 555984"/>
                      <a:gd name="connsiteY9" fmla="*/ 511131 h 613274"/>
                      <a:gd name="connsiteX10" fmla="*/ 159569 w 555984"/>
                      <a:gd name="connsiteY10" fmla="*/ 546740 h 613274"/>
                      <a:gd name="connsiteX11" fmla="*/ 123960 w 555984"/>
                      <a:gd name="connsiteY11" fmla="*/ 494050 h 613274"/>
                      <a:gd name="connsiteX12" fmla="*/ 150315 w 555984"/>
                      <a:gd name="connsiteY12" fmla="*/ 357810 h 613274"/>
                      <a:gd name="connsiteX13" fmla="*/ 150088 w 555984"/>
                      <a:gd name="connsiteY13" fmla="*/ 286128 h 613274"/>
                      <a:gd name="connsiteX14" fmla="*/ 144500 w 555984"/>
                      <a:gd name="connsiteY14" fmla="*/ 290391 h 613274"/>
                      <a:gd name="connsiteX15" fmla="*/ 106474 w 555984"/>
                      <a:gd name="connsiteY15" fmla="*/ 360624 h 613274"/>
                      <a:gd name="connsiteX16" fmla="*/ 29687 w 555984"/>
                      <a:gd name="connsiteY16" fmla="*/ 383467 h 613274"/>
                      <a:gd name="connsiteX17" fmla="*/ 6843 w 555984"/>
                      <a:gd name="connsiteY17" fmla="*/ 306681 h 613274"/>
                      <a:gd name="connsiteX18" fmla="*/ 46922 w 555984"/>
                      <a:gd name="connsiteY18" fmla="*/ 232657 h 613274"/>
                      <a:gd name="connsiteX19" fmla="*/ 61336 w 555984"/>
                      <a:gd name="connsiteY19" fmla="*/ 215386 h 613274"/>
                      <a:gd name="connsiteX20" fmla="*/ 80445 w 555984"/>
                      <a:gd name="connsiteY20" fmla="*/ 193361 h 613274"/>
                      <a:gd name="connsiteX21" fmla="*/ 175460 w 555984"/>
                      <a:gd name="connsiteY21" fmla="*/ 84196 h 613274"/>
                      <a:gd name="connsiteX22" fmla="*/ 179765 w 555984"/>
                      <a:gd name="connsiteY22" fmla="*/ 80911 h 613274"/>
                      <a:gd name="connsiteX23" fmla="*/ 196041 w 555984"/>
                      <a:gd name="connsiteY23" fmla="*/ 53177 h 613274"/>
                      <a:gd name="connsiteX24" fmla="*/ 307780 w 555984"/>
                      <a:gd name="connsiteY24" fmla="*/ 0 h 613274"/>
                      <a:gd name="connsiteX25" fmla="*/ 367829 w 555984"/>
                      <a:gd name="connsiteY25" fmla="*/ 0 h 613274"/>
                      <a:gd name="connsiteX26" fmla="*/ 525852 w 555984"/>
                      <a:gd name="connsiteY26" fmla="*/ 181557 h 613274"/>
                      <a:gd name="connsiteX27" fmla="*/ 525852 w 555984"/>
                      <a:gd name="connsiteY27" fmla="*/ 350880 h 613274"/>
                      <a:gd name="connsiteX28" fmla="*/ 554850 w 555984"/>
                      <a:gd name="connsiteY28" fmla="*/ 468037 h 613274"/>
                      <a:gd name="connsiteX29" fmla="*/ 526781 w 555984"/>
                      <a:gd name="connsiteY29" fmla="*/ 514571 h 613274"/>
                      <a:gd name="connsiteX30" fmla="*/ 480247 w 555984"/>
                      <a:gd name="connsiteY30" fmla="*/ 486502 h 613274"/>
                      <a:gd name="connsiteX31" fmla="*/ 460217 w 555984"/>
                      <a:gd name="connsiteY31" fmla="*/ 405575 h 613274"/>
                      <a:gd name="connsiteX32" fmla="*/ 444812 w 555984"/>
                      <a:gd name="connsiteY32" fmla="*/ 410572 h 613274"/>
                      <a:gd name="connsiteX33" fmla="*/ 442190 w 555984"/>
                      <a:gd name="connsiteY33" fmla="*/ 411006 h 613274"/>
                      <a:gd name="connsiteX34" fmla="*/ 456125 w 555984"/>
                      <a:gd name="connsiteY34" fmla="*/ 564231 h 613274"/>
                      <a:gd name="connsiteX35" fmla="*/ 415415 w 555984"/>
                      <a:gd name="connsiteY35" fmla="*/ 613087 h 61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55984" h="613274">
                        <a:moveTo>
                          <a:pt x="415415" y="613087"/>
                        </a:moveTo>
                        <a:cubicBezTo>
                          <a:pt x="390682" y="615336"/>
                          <a:pt x="368808" y="597110"/>
                          <a:pt x="366559" y="572377"/>
                        </a:cubicBezTo>
                        <a:lnTo>
                          <a:pt x="352735" y="420372"/>
                        </a:lnTo>
                        <a:lnTo>
                          <a:pt x="337917" y="421205"/>
                        </a:lnTo>
                        <a:lnTo>
                          <a:pt x="328703" y="569725"/>
                        </a:lnTo>
                        <a:cubicBezTo>
                          <a:pt x="327166" y="594513"/>
                          <a:pt x="305825" y="613361"/>
                          <a:pt x="281037" y="611823"/>
                        </a:cubicBezTo>
                        <a:cubicBezTo>
                          <a:pt x="256250" y="610285"/>
                          <a:pt x="237402" y="588944"/>
                          <a:pt x="238940" y="564157"/>
                        </a:cubicBezTo>
                        <a:lnTo>
                          <a:pt x="248315" y="413037"/>
                        </a:lnTo>
                        <a:lnTo>
                          <a:pt x="231818" y="410021"/>
                        </a:lnTo>
                        <a:lnTo>
                          <a:pt x="212259" y="511131"/>
                        </a:lnTo>
                        <a:cubicBezTo>
                          <a:pt x="207543" y="535514"/>
                          <a:pt x="183952" y="551457"/>
                          <a:pt x="159569" y="546740"/>
                        </a:cubicBezTo>
                        <a:cubicBezTo>
                          <a:pt x="135186" y="542024"/>
                          <a:pt x="119243" y="518433"/>
                          <a:pt x="123960" y="494050"/>
                        </a:cubicBezTo>
                        <a:lnTo>
                          <a:pt x="150315" y="357810"/>
                        </a:lnTo>
                        <a:cubicBezTo>
                          <a:pt x="150239" y="333916"/>
                          <a:pt x="150164" y="310022"/>
                          <a:pt x="150088" y="286128"/>
                        </a:cubicBezTo>
                        <a:lnTo>
                          <a:pt x="144500" y="290391"/>
                        </a:lnTo>
                        <a:lnTo>
                          <a:pt x="106474" y="360624"/>
                        </a:lnTo>
                        <a:cubicBezTo>
                          <a:pt x="91578" y="388136"/>
                          <a:pt x="57199" y="398363"/>
                          <a:pt x="29687" y="383467"/>
                        </a:cubicBezTo>
                        <a:cubicBezTo>
                          <a:pt x="2175" y="368571"/>
                          <a:pt x="-8053" y="334193"/>
                          <a:pt x="6843" y="306681"/>
                        </a:cubicBezTo>
                        <a:lnTo>
                          <a:pt x="46922" y="232657"/>
                        </a:lnTo>
                        <a:cubicBezTo>
                          <a:pt x="50646" y="225779"/>
                          <a:pt x="55588" y="219981"/>
                          <a:pt x="61336" y="215386"/>
                        </a:cubicBezTo>
                        <a:lnTo>
                          <a:pt x="80445" y="193361"/>
                        </a:lnTo>
                        <a:lnTo>
                          <a:pt x="175460" y="84196"/>
                        </a:lnTo>
                        <a:lnTo>
                          <a:pt x="179765" y="80911"/>
                        </a:lnTo>
                        <a:lnTo>
                          <a:pt x="196041" y="53177"/>
                        </a:lnTo>
                        <a:cubicBezTo>
                          <a:pt x="224637" y="20322"/>
                          <a:pt x="264143" y="0"/>
                          <a:pt x="307780" y="0"/>
                        </a:cubicBezTo>
                        <a:lnTo>
                          <a:pt x="367829" y="0"/>
                        </a:lnTo>
                        <a:cubicBezTo>
                          <a:pt x="455103" y="0"/>
                          <a:pt x="525852" y="81286"/>
                          <a:pt x="525852" y="181557"/>
                        </a:cubicBezTo>
                        <a:lnTo>
                          <a:pt x="525852" y="350880"/>
                        </a:lnTo>
                        <a:lnTo>
                          <a:pt x="554850" y="468037"/>
                        </a:lnTo>
                        <a:cubicBezTo>
                          <a:pt x="559949" y="488638"/>
                          <a:pt x="547382" y="509472"/>
                          <a:pt x="526781" y="514571"/>
                        </a:cubicBezTo>
                        <a:cubicBezTo>
                          <a:pt x="506180" y="519670"/>
                          <a:pt x="485346" y="507103"/>
                          <a:pt x="480247" y="486502"/>
                        </a:cubicBezTo>
                        <a:lnTo>
                          <a:pt x="460217" y="405575"/>
                        </a:lnTo>
                        <a:lnTo>
                          <a:pt x="444812" y="410572"/>
                        </a:lnTo>
                        <a:lnTo>
                          <a:pt x="442190" y="411006"/>
                        </a:lnTo>
                        <a:lnTo>
                          <a:pt x="456125" y="564231"/>
                        </a:lnTo>
                        <a:cubicBezTo>
                          <a:pt x="458374" y="588964"/>
                          <a:pt x="440148" y="610838"/>
                          <a:pt x="415415" y="61308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A5265457-D035-4B59-860C-A6FA15C26FCE}"/>
                      </a:ext>
                    </a:extLst>
                  </p:cNvPr>
                  <p:cNvSpPr/>
                  <p:nvPr/>
                </p:nvSpPr>
                <p:spPr>
                  <a:xfrm>
                    <a:off x="2026919" y="2521923"/>
                    <a:ext cx="241830" cy="118498"/>
                  </a:xfrm>
                  <a:custGeom>
                    <a:avLst/>
                    <a:gdLst>
                      <a:gd name="connsiteX0" fmla="*/ 126822 w 241830"/>
                      <a:gd name="connsiteY0" fmla="*/ 56931 h 118498"/>
                      <a:gd name="connsiteX1" fmla="*/ 211158 w 241830"/>
                      <a:gd name="connsiteY1" fmla="*/ 80319 h 118498"/>
                      <a:gd name="connsiteX2" fmla="*/ 197858 w 241830"/>
                      <a:gd name="connsiteY2" fmla="*/ 95258 h 118498"/>
                      <a:gd name="connsiteX3" fmla="*/ 130529 w 241830"/>
                      <a:gd name="connsiteY3" fmla="*/ 76587 h 118498"/>
                      <a:gd name="connsiteX4" fmla="*/ 74624 w 241830"/>
                      <a:gd name="connsiteY4" fmla="*/ 118498 h 118498"/>
                      <a:gd name="connsiteX5" fmla="*/ 56796 w 241830"/>
                      <a:gd name="connsiteY5" fmla="*/ 109429 h 118498"/>
                      <a:gd name="connsiteX6" fmla="*/ 126822 w 241830"/>
                      <a:gd name="connsiteY6" fmla="*/ 56931 h 118498"/>
                      <a:gd name="connsiteX7" fmla="*/ 145637 w 241830"/>
                      <a:gd name="connsiteY7" fmla="*/ 208 h 118498"/>
                      <a:gd name="connsiteX8" fmla="*/ 241830 w 241830"/>
                      <a:gd name="connsiteY8" fmla="*/ 40475 h 118498"/>
                      <a:gd name="connsiteX9" fmla="*/ 229104 w 241830"/>
                      <a:gd name="connsiteY9" fmla="*/ 54385 h 118498"/>
                      <a:gd name="connsiteX10" fmla="*/ 113395 w 241830"/>
                      <a:gd name="connsiteY10" fmla="*/ 21035 h 118498"/>
                      <a:gd name="connsiteX11" fmla="*/ 16803 w 241830"/>
                      <a:gd name="connsiteY11" fmla="*/ 92943 h 118498"/>
                      <a:gd name="connsiteX12" fmla="*/ 0 w 241830"/>
                      <a:gd name="connsiteY12" fmla="*/ 84396 h 118498"/>
                      <a:gd name="connsiteX13" fmla="*/ 110027 w 241830"/>
                      <a:gd name="connsiteY13" fmla="*/ 2486 h 118498"/>
                      <a:gd name="connsiteX14" fmla="*/ 145637 w 241830"/>
                      <a:gd name="connsiteY14" fmla="*/ 208 h 118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1830" h="118498">
                        <a:moveTo>
                          <a:pt x="126822" y="56931"/>
                        </a:moveTo>
                        <a:cubicBezTo>
                          <a:pt x="157040" y="51233"/>
                          <a:pt x="188192" y="59872"/>
                          <a:pt x="211158" y="80319"/>
                        </a:cubicBezTo>
                        <a:lnTo>
                          <a:pt x="197858" y="95258"/>
                        </a:lnTo>
                        <a:cubicBezTo>
                          <a:pt x="179523" y="78934"/>
                          <a:pt x="154653" y="72037"/>
                          <a:pt x="130529" y="76587"/>
                        </a:cubicBezTo>
                        <a:cubicBezTo>
                          <a:pt x="106405" y="81136"/>
                          <a:pt x="85755" y="96617"/>
                          <a:pt x="74624" y="118498"/>
                        </a:cubicBezTo>
                        <a:lnTo>
                          <a:pt x="56796" y="109429"/>
                        </a:lnTo>
                        <a:cubicBezTo>
                          <a:pt x="70738" y="82021"/>
                          <a:pt x="96604" y="62630"/>
                          <a:pt x="126822" y="56931"/>
                        </a:cubicBezTo>
                        <a:close/>
                        <a:moveTo>
                          <a:pt x="145637" y="208"/>
                        </a:moveTo>
                        <a:cubicBezTo>
                          <a:pt x="181039" y="2050"/>
                          <a:pt x="215138" y="16059"/>
                          <a:pt x="241830" y="40475"/>
                        </a:cubicBezTo>
                        <a:lnTo>
                          <a:pt x="229104" y="54385"/>
                        </a:lnTo>
                        <a:cubicBezTo>
                          <a:pt x="197861" y="25805"/>
                          <a:pt x="155057" y="13468"/>
                          <a:pt x="113395" y="21035"/>
                        </a:cubicBezTo>
                        <a:cubicBezTo>
                          <a:pt x="71733" y="28602"/>
                          <a:pt x="36001" y="55203"/>
                          <a:pt x="16803" y="92943"/>
                        </a:cubicBezTo>
                        <a:lnTo>
                          <a:pt x="0" y="84396"/>
                        </a:lnTo>
                        <a:cubicBezTo>
                          <a:pt x="21868" y="41406"/>
                          <a:pt x="62570" y="11105"/>
                          <a:pt x="110027" y="2486"/>
                        </a:cubicBezTo>
                        <a:cubicBezTo>
                          <a:pt x="121891" y="331"/>
                          <a:pt x="133837" y="-407"/>
                          <a:pt x="145637" y="20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77" name="片側の 2 つの角を丸めた四角形 92">
                  <a:extLst>
                    <a:ext uri="{FF2B5EF4-FFF2-40B4-BE49-F238E27FC236}">
                      <a16:creationId xmlns:a16="http://schemas.microsoft.com/office/drawing/2014/main" id="{1A248EAF-2F74-45AB-8E14-F0C1AD17E776}"/>
                    </a:ext>
                  </a:extLst>
                </p:cNvPr>
                <p:cNvSpPr/>
                <p:nvPr/>
              </p:nvSpPr>
              <p:spPr>
                <a:xfrm rot="9854429" flipH="1">
                  <a:off x="2496299" y="2716438"/>
                  <a:ext cx="331535" cy="8551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83CE45EB-A0C3-45ED-985D-B0995D19FCF9}"/>
                    </a:ext>
                  </a:extLst>
                </p:cNvPr>
                <p:cNvSpPr/>
                <p:nvPr/>
              </p:nvSpPr>
              <p:spPr>
                <a:xfrm rot="20700000">
                  <a:off x="2433488" y="2801165"/>
                  <a:ext cx="71088" cy="8572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4B40616D-419B-4546-870B-043F91516015}"/>
                    </a:ext>
                  </a:extLst>
                </p:cNvPr>
                <p:cNvSpPr/>
                <p:nvPr/>
              </p:nvSpPr>
              <p:spPr>
                <a:xfrm rot="20700000">
                  <a:off x="2469206" y="2924990"/>
                  <a:ext cx="71088" cy="8572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7244A74E-BFD7-4453-A654-426FD12A32D5}"/>
                  </a:ext>
                </a:extLst>
              </p:cNvPr>
              <p:cNvSpPr/>
              <p:nvPr/>
            </p:nvSpPr>
            <p:spPr>
              <a:xfrm>
                <a:off x="1663455" y="1729407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027FAC86-AEDA-425E-8580-81D42749EB03}"/>
                  </a:ext>
                </a:extLst>
              </p:cNvPr>
              <p:cNvSpPr/>
              <p:nvPr/>
            </p:nvSpPr>
            <p:spPr>
              <a:xfrm>
                <a:off x="2167457" y="1729407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1" name="楕円 22">
                <a:extLst>
                  <a:ext uri="{FF2B5EF4-FFF2-40B4-BE49-F238E27FC236}">
                    <a16:creationId xmlns:a16="http://schemas.microsoft.com/office/drawing/2014/main" id="{64CC2892-2DEE-4124-8695-5BC0A987A433}"/>
                  </a:ext>
                </a:extLst>
              </p:cNvPr>
              <p:cNvSpPr/>
              <p:nvPr/>
            </p:nvSpPr>
            <p:spPr>
              <a:xfrm>
                <a:off x="1769815" y="117999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2">
                <a:extLst>
                  <a:ext uri="{FF2B5EF4-FFF2-40B4-BE49-F238E27FC236}">
                    <a16:creationId xmlns:a16="http://schemas.microsoft.com/office/drawing/2014/main" id="{28E0301B-0213-4469-9E8B-118AAEA247A2}"/>
                  </a:ext>
                </a:extLst>
              </p:cNvPr>
              <p:cNvSpPr/>
              <p:nvPr/>
            </p:nvSpPr>
            <p:spPr>
              <a:xfrm>
                <a:off x="1452315" y="157369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2">
                <a:extLst>
                  <a:ext uri="{FF2B5EF4-FFF2-40B4-BE49-F238E27FC236}">
                    <a16:creationId xmlns:a16="http://schemas.microsoft.com/office/drawing/2014/main" id="{850A421E-F711-4A21-88B0-B0DB2F6C2D1B}"/>
                  </a:ext>
                </a:extLst>
              </p:cNvPr>
              <p:cNvSpPr/>
              <p:nvPr/>
            </p:nvSpPr>
            <p:spPr>
              <a:xfrm>
                <a:off x="1630115" y="204994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2">
                <a:extLst>
                  <a:ext uri="{FF2B5EF4-FFF2-40B4-BE49-F238E27FC236}">
                    <a16:creationId xmlns:a16="http://schemas.microsoft.com/office/drawing/2014/main" id="{0DEE6270-515A-4074-831B-57048673CB5F}"/>
                  </a:ext>
                </a:extLst>
              </p:cNvPr>
              <p:cNvSpPr/>
              <p:nvPr/>
            </p:nvSpPr>
            <p:spPr>
              <a:xfrm>
                <a:off x="2201514" y="213193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22">
                <a:extLst>
                  <a:ext uri="{FF2B5EF4-FFF2-40B4-BE49-F238E27FC236}">
                    <a16:creationId xmlns:a16="http://schemas.microsoft.com/office/drawing/2014/main" id="{FC5BD0E0-0AF0-4A56-AB2D-AEA17D56F30E}"/>
                  </a:ext>
                </a:extLst>
              </p:cNvPr>
              <p:cNvSpPr/>
              <p:nvPr/>
            </p:nvSpPr>
            <p:spPr>
              <a:xfrm>
                <a:off x="2468214" y="166838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pptxb24_暑さで目を回す子供、女の子のイラスト</dc:title>
  <dc:subject>pptxb24_暑さで目を回す子供、女の子のイラスト</dc:subject>
  <dc:creator>でじけろお</dc:creator>
  <cp:revision>1</cp:revision>
  <dcterms:created xsi:type="dcterms:W3CDTF">2018-05-20T00:31:01Z</dcterms:created>
  <dcterms:modified xsi:type="dcterms:W3CDTF">2019-08-22T23:51:02Z</dcterms:modified>
  <cp:version>1</cp:version>
</cp:coreProperties>
</file>