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61538A9-B4C1-4DB7-BA69-6F7F7763F3EF}"/>
              </a:ext>
            </a:extLst>
          </p:cNvPr>
          <p:cNvGrpSpPr/>
          <p:nvPr/>
        </p:nvGrpSpPr>
        <p:grpSpPr>
          <a:xfrm>
            <a:off x="716498" y="879606"/>
            <a:ext cx="2602906" cy="2691987"/>
            <a:chOff x="716498" y="879606"/>
            <a:chExt cx="2602906" cy="2691987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9A828304-BCA9-4534-970D-C4C5C3A547DC}"/>
                </a:ext>
              </a:extLst>
            </p:cNvPr>
            <p:cNvSpPr/>
            <p:nvPr/>
          </p:nvSpPr>
          <p:spPr>
            <a:xfrm>
              <a:off x="716498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4D47D91-33AF-4F17-9342-1CAF1CE69C12}"/>
                </a:ext>
              </a:extLst>
            </p:cNvPr>
            <p:cNvGrpSpPr/>
            <p:nvPr/>
          </p:nvGrpSpPr>
          <p:grpSpPr>
            <a:xfrm>
              <a:off x="1207777" y="1152475"/>
              <a:ext cx="1620057" cy="2419118"/>
              <a:chOff x="1207777" y="1152475"/>
              <a:chExt cx="1620057" cy="2419118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410147F0-AB58-4E59-A8ED-7907059F5791}"/>
                  </a:ext>
                </a:extLst>
              </p:cNvPr>
              <p:cNvGrpSpPr/>
              <p:nvPr/>
            </p:nvGrpSpPr>
            <p:grpSpPr>
              <a:xfrm>
                <a:off x="1461845" y="1152475"/>
                <a:ext cx="1138490" cy="2379797"/>
                <a:chOff x="772520" y="601639"/>
                <a:chExt cx="1138490" cy="2379797"/>
              </a:xfrm>
            </p:grpSpPr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9B40071E-E277-439E-9422-870E112EB0E8}"/>
                    </a:ext>
                  </a:extLst>
                </p:cNvPr>
                <p:cNvSpPr/>
                <p:nvPr/>
              </p:nvSpPr>
              <p:spPr>
                <a:xfrm flipH="1">
                  <a:off x="1707357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月 27">
                  <a:extLst>
                    <a:ext uri="{FF2B5EF4-FFF2-40B4-BE49-F238E27FC236}">
                      <a16:creationId xmlns:a16="http://schemas.microsoft.com/office/drawing/2014/main" id="{D03EFBE0-0D0F-4D2E-B742-0AA9591AE218}"/>
                    </a:ext>
                  </a:extLst>
                </p:cNvPr>
                <p:cNvSpPr/>
                <p:nvPr/>
              </p:nvSpPr>
              <p:spPr>
                <a:xfrm>
                  <a:off x="893546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7C14D74A-7E1D-46B8-8F46-E1F445E0E4E6}"/>
                    </a:ext>
                  </a:extLst>
                </p:cNvPr>
                <p:cNvSpPr/>
                <p:nvPr/>
              </p:nvSpPr>
              <p:spPr>
                <a:xfrm>
                  <a:off x="780355" y="601639"/>
                  <a:ext cx="1117919" cy="980595"/>
                </a:xfrm>
                <a:custGeom>
                  <a:avLst/>
                  <a:gdLst>
                    <a:gd name="connsiteX0" fmla="*/ 564194 w 1117919"/>
                    <a:gd name="connsiteY0" fmla="*/ 0 h 980595"/>
                    <a:gd name="connsiteX1" fmla="*/ 875248 w 1117919"/>
                    <a:gd name="connsiteY1" fmla="*/ 128843 h 980595"/>
                    <a:gd name="connsiteX2" fmla="*/ 906088 w 1117919"/>
                    <a:gd name="connsiteY2" fmla="*/ 166221 h 980595"/>
                    <a:gd name="connsiteX3" fmla="*/ 923972 w 1117919"/>
                    <a:gd name="connsiteY3" fmla="*/ 175929 h 980595"/>
                    <a:gd name="connsiteX4" fmla="*/ 1117919 w 1117919"/>
                    <a:gd name="connsiteY4" fmla="*/ 540698 h 980595"/>
                    <a:gd name="connsiteX5" fmla="*/ 678022 w 1117919"/>
                    <a:gd name="connsiteY5" fmla="*/ 980595 h 980595"/>
                    <a:gd name="connsiteX6" fmla="*/ 589368 w 1117919"/>
                    <a:gd name="connsiteY6" fmla="*/ 971658 h 980595"/>
                    <a:gd name="connsiteX7" fmla="*/ 558960 w 1117919"/>
                    <a:gd name="connsiteY7" fmla="*/ 962219 h 980595"/>
                    <a:gd name="connsiteX8" fmla="*/ 528552 w 1117919"/>
                    <a:gd name="connsiteY8" fmla="*/ 971658 h 980595"/>
                    <a:gd name="connsiteX9" fmla="*/ 439897 w 1117919"/>
                    <a:gd name="connsiteY9" fmla="*/ 980595 h 980595"/>
                    <a:gd name="connsiteX10" fmla="*/ 0 w 1117919"/>
                    <a:gd name="connsiteY10" fmla="*/ 540698 h 980595"/>
                    <a:gd name="connsiteX11" fmla="*/ 193947 w 1117919"/>
                    <a:gd name="connsiteY11" fmla="*/ 175929 h 980595"/>
                    <a:gd name="connsiteX12" fmla="*/ 230791 w 1117919"/>
                    <a:gd name="connsiteY12" fmla="*/ 155930 h 980595"/>
                    <a:gd name="connsiteX13" fmla="*/ 253140 w 1117919"/>
                    <a:gd name="connsiteY13" fmla="*/ 128843 h 980595"/>
                    <a:gd name="connsiteX14" fmla="*/ 564194 w 1117919"/>
                    <a:gd name="connsiteY14" fmla="*/ 0 h 980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17919" h="980595">
                      <a:moveTo>
                        <a:pt x="564194" y="0"/>
                      </a:moveTo>
                      <a:cubicBezTo>
                        <a:pt x="685668" y="0"/>
                        <a:pt x="795642" y="49237"/>
                        <a:pt x="875248" y="128843"/>
                      </a:cubicBezTo>
                      <a:lnTo>
                        <a:pt x="906088" y="166221"/>
                      </a:lnTo>
                      <a:lnTo>
                        <a:pt x="923972" y="175929"/>
                      </a:lnTo>
                      <a:cubicBezTo>
                        <a:pt x="1040986" y="254981"/>
                        <a:pt x="1117919" y="388856"/>
                        <a:pt x="1117919" y="540698"/>
                      </a:cubicBezTo>
                      <a:cubicBezTo>
                        <a:pt x="1117919" y="783646"/>
                        <a:pt x="920970" y="980595"/>
                        <a:pt x="678022" y="980595"/>
                      </a:cubicBezTo>
                      <a:cubicBezTo>
                        <a:pt x="647654" y="980595"/>
                        <a:pt x="618004" y="977518"/>
                        <a:pt x="589368" y="971658"/>
                      </a:cubicBezTo>
                      <a:lnTo>
                        <a:pt x="558960" y="962219"/>
                      </a:lnTo>
                      <a:lnTo>
                        <a:pt x="528552" y="971658"/>
                      </a:lnTo>
                      <a:cubicBezTo>
                        <a:pt x="499915" y="977518"/>
                        <a:pt x="470266" y="980595"/>
                        <a:pt x="439897" y="980595"/>
                      </a:cubicBezTo>
                      <a:cubicBezTo>
                        <a:pt x="196949" y="980595"/>
                        <a:pt x="0" y="783646"/>
                        <a:pt x="0" y="540698"/>
                      </a:cubicBezTo>
                      <a:cubicBezTo>
                        <a:pt x="0" y="388856"/>
                        <a:pt x="76933" y="254981"/>
                        <a:pt x="193947" y="175929"/>
                      </a:cubicBezTo>
                      <a:lnTo>
                        <a:pt x="230791" y="155930"/>
                      </a:lnTo>
                      <a:lnTo>
                        <a:pt x="253140" y="128843"/>
                      </a:lnTo>
                      <a:cubicBezTo>
                        <a:pt x="332746" y="49237"/>
                        <a:pt x="442720" y="0"/>
                        <a:pt x="5641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61A0E1FE-D5B8-4366-A83E-14AA955517CE}"/>
                    </a:ext>
                  </a:extLst>
                </p:cNvPr>
                <p:cNvSpPr/>
                <p:nvPr/>
              </p:nvSpPr>
              <p:spPr>
                <a:xfrm>
                  <a:off x="1068497" y="1694957"/>
                  <a:ext cx="529322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6A151A2E-9C87-4F26-95F5-E02E638626A7}"/>
                    </a:ext>
                  </a:extLst>
                </p:cNvPr>
                <p:cNvGrpSpPr/>
                <p:nvPr/>
              </p:nvGrpSpPr>
              <p:grpSpPr>
                <a:xfrm>
                  <a:off x="772520" y="774115"/>
                  <a:ext cx="1138490" cy="1074143"/>
                  <a:chOff x="4049500" y="3943264"/>
                  <a:chExt cx="834570" cy="787400"/>
                </a:xfrm>
              </p:grpSpPr>
              <p:grpSp>
                <p:nvGrpSpPr>
                  <p:cNvPr id="40" name="グループ化 39">
                    <a:extLst>
                      <a:ext uri="{FF2B5EF4-FFF2-40B4-BE49-F238E27FC236}">
                        <a16:creationId xmlns:a16="http://schemas.microsoft.com/office/drawing/2014/main" id="{8006FFA8-EE79-4FF9-9EA3-E167FF95B1B5}"/>
                      </a:ext>
                    </a:extLst>
                  </p:cNvPr>
                  <p:cNvGrpSpPr/>
                  <p:nvPr/>
                </p:nvGrpSpPr>
                <p:grpSpPr>
                  <a:xfrm>
                    <a:off x="4049500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45" name="グループ化 44">
                      <a:extLst>
                        <a:ext uri="{FF2B5EF4-FFF2-40B4-BE49-F238E27FC236}">
                          <a16:creationId xmlns:a16="http://schemas.microsoft.com/office/drawing/2014/main" id="{9E8EA636-C6FB-4111-AA45-4F8783F4122A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50" name="円/楕円 177">
                        <a:extLst>
                          <a:ext uri="{FF2B5EF4-FFF2-40B4-BE49-F238E27FC236}">
                            <a16:creationId xmlns:a16="http://schemas.microsoft.com/office/drawing/2014/main" id="{8563F14C-3AE8-4810-A03A-6C2DB5B9CB2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51" name="円/楕円 178">
                        <a:extLst>
                          <a:ext uri="{FF2B5EF4-FFF2-40B4-BE49-F238E27FC236}">
                            <a16:creationId xmlns:a16="http://schemas.microsoft.com/office/drawing/2014/main" id="{159DEF63-BCF9-4F91-81F0-01DBC2DF6B8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6" name="グループ化 45">
                      <a:extLst>
                        <a:ext uri="{FF2B5EF4-FFF2-40B4-BE49-F238E27FC236}">
                          <a16:creationId xmlns:a16="http://schemas.microsoft.com/office/drawing/2014/main" id="{2257B137-1FA3-45C9-8AFD-DCCF58AD97C4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8" name="円/楕円 175">
                        <a:extLst>
                          <a:ext uri="{FF2B5EF4-FFF2-40B4-BE49-F238E27FC236}">
                            <a16:creationId xmlns:a16="http://schemas.microsoft.com/office/drawing/2014/main" id="{17A2FA7E-F1FB-4EA4-84D4-DB7FF858C8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9" name="円/楕円 176">
                        <a:extLst>
                          <a:ext uri="{FF2B5EF4-FFF2-40B4-BE49-F238E27FC236}">
                            <a16:creationId xmlns:a16="http://schemas.microsoft.com/office/drawing/2014/main" id="{B6687A72-5657-4D16-984F-05CF947D252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7" name="円/楕円 174">
                      <a:extLst>
                        <a:ext uri="{FF2B5EF4-FFF2-40B4-BE49-F238E27FC236}">
                          <a16:creationId xmlns:a16="http://schemas.microsoft.com/office/drawing/2014/main" id="{6EAACB74-163E-40F2-B186-81C30662B4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9403" y="2017486"/>
                      <a:ext cx="955820" cy="1045028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1" name="円/楕円 27">
                    <a:extLst>
                      <a:ext uri="{FF2B5EF4-FFF2-40B4-BE49-F238E27FC236}">
                        <a16:creationId xmlns:a16="http://schemas.microsoft.com/office/drawing/2014/main" id="{ED3A946C-0751-48E4-A127-8E35324E6F0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376923" y="462140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" name="円/楕円 27">
                    <a:extLst>
                      <a:ext uri="{FF2B5EF4-FFF2-40B4-BE49-F238E27FC236}">
                        <a16:creationId xmlns:a16="http://schemas.microsoft.com/office/drawing/2014/main" id="{D72E3D3B-0485-4AD0-A14B-F845F5BBED19}"/>
                      </a:ext>
                    </a:extLst>
                  </p:cNvPr>
                  <p:cNvSpPr/>
                  <p:nvPr/>
                </p:nvSpPr>
                <p:spPr>
                  <a:xfrm>
                    <a:off x="41830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" name="円/楕円 27">
                    <a:extLst>
                      <a:ext uri="{FF2B5EF4-FFF2-40B4-BE49-F238E27FC236}">
                        <a16:creationId xmlns:a16="http://schemas.microsoft.com/office/drawing/2014/main" id="{A1381602-B1E3-4D27-9AC9-3B64E530ED9D}"/>
                      </a:ext>
                    </a:extLst>
                  </p:cNvPr>
                  <p:cNvSpPr/>
                  <p:nvPr/>
                </p:nvSpPr>
                <p:spPr>
                  <a:xfrm>
                    <a:off x="45894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" name="正方形/長方形 67">
                    <a:extLst>
                      <a:ext uri="{FF2B5EF4-FFF2-40B4-BE49-F238E27FC236}">
                        <a16:creationId xmlns:a16="http://schemas.microsoft.com/office/drawing/2014/main" id="{394EA117-BE59-485C-8DE2-3BF5B047299C}"/>
                      </a:ext>
                    </a:extLst>
                  </p:cNvPr>
                  <p:cNvSpPr/>
                  <p:nvPr/>
                </p:nvSpPr>
                <p:spPr>
                  <a:xfrm>
                    <a:off x="4437514" y="454235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2" name="片側の 2 つの角を丸めた四角形 66">
                  <a:extLst>
                    <a:ext uri="{FF2B5EF4-FFF2-40B4-BE49-F238E27FC236}">
                      <a16:creationId xmlns:a16="http://schemas.microsoft.com/office/drawing/2014/main" id="{950E8EC9-082E-42AE-910A-33EB5808CB4A}"/>
                    </a:ext>
                  </a:extLst>
                </p:cNvPr>
                <p:cNvSpPr/>
                <p:nvPr/>
              </p:nvSpPr>
              <p:spPr>
                <a:xfrm>
                  <a:off x="980774" y="1953059"/>
                  <a:ext cx="690864" cy="1028377"/>
                </a:xfrm>
                <a:prstGeom prst="round2SameRect">
                  <a:avLst>
                    <a:gd name="adj1" fmla="val 35217"/>
                    <a:gd name="adj2" fmla="val 0"/>
                  </a:avLst>
                </a:prstGeom>
                <a:solidFill>
                  <a:srgbClr val="00206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" name="ホームベース 73">
                  <a:extLst>
                    <a:ext uri="{FF2B5EF4-FFF2-40B4-BE49-F238E27FC236}">
                      <a16:creationId xmlns:a16="http://schemas.microsoft.com/office/drawing/2014/main" id="{240EC97B-D4F1-41BA-92CC-B0EE84FDF1DF}"/>
                    </a:ext>
                  </a:extLst>
                </p:cNvPr>
                <p:cNvSpPr/>
                <p:nvPr/>
              </p:nvSpPr>
              <p:spPr>
                <a:xfrm rot="5400000">
                  <a:off x="1100973" y="1971351"/>
                  <a:ext cx="434959" cy="448966"/>
                </a:xfrm>
                <a:prstGeom prst="homePlate">
                  <a:avLst>
                    <a:gd name="adj" fmla="val 60511"/>
                  </a:avLst>
                </a:prstGeom>
                <a:solidFill>
                  <a:srgbClr val="FF99CC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" name="片側の 2 つの角を丸めた四角形 64">
                  <a:extLst>
                    <a:ext uri="{FF2B5EF4-FFF2-40B4-BE49-F238E27FC236}">
                      <a16:creationId xmlns:a16="http://schemas.microsoft.com/office/drawing/2014/main" id="{90C6AEAD-A6E5-421B-818B-B9BBE4E8E6CB}"/>
                    </a:ext>
                  </a:extLst>
                </p:cNvPr>
                <p:cNvSpPr/>
                <p:nvPr/>
              </p:nvSpPr>
              <p:spPr>
                <a:xfrm>
                  <a:off x="814087" y="1955622"/>
                  <a:ext cx="1024238" cy="10258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8382">
                      <a:moveTo>
                        <a:pt x="821989" y="0"/>
                      </a:moveTo>
                      <a:cubicBezTo>
                        <a:pt x="1008846" y="11341"/>
                        <a:pt x="1156298" y="166950"/>
                        <a:pt x="1156298" y="356996"/>
                      </a:cubicBezTo>
                      <a:lnTo>
                        <a:pt x="1156298" y="1018382"/>
                      </a:lnTo>
                      <a:lnTo>
                        <a:pt x="821989" y="1018382"/>
                      </a:lnTo>
                      <a:close/>
                      <a:moveTo>
                        <a:pt x="334309" y="0"/>
                      </a:moveTo>
                      <a:lnTo>
                        <a:pt x="334309" y="1018382"/>
                      </a:lnTo>
                      <a:lnTo>
                        <a:pt x="0" y="1018382"/>
                      </a:lnTo>
                      <a:lnTo>
                        <a:pt x="0" y="356996"/>
                      </a:lnTo>
                      <a:cubicBezTo>
                        <a:pt x="0" y="166950"/>
                        <a:pt x="147453" y="11341"/>
                        <a:pt x="334309" y="0"/>
                      </a:cubicBezTo>
                      <a:close/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" name="台形 34">
                  <a:extLst>
                    <a:ext uri="{FF2B5EF4-FFF2-40B4-BE49-F238E27FC236}">
                      <a16:creationId xmlns:a16="http://schemas.microsoft.com/office/drawing/2014/main" id="{121B4CBD-4FA5-4D5E-9313-4991A6218EC3}"/>
                    </a:ext>
                  </a:extLst>
                </p:cNvPr>
                <p:cNvSpPr/>
                <p:nvPr/>
              </p:nvSpPr>
              <p:spPr>
                <a:xfrm rot="10800000">
                  <a:off x="1180017" y="1955604"/>
                  <a:ext cx="296150" cy="190277"/>
                </a:xfrm>
                <a:prstGeom prst="trapezoid">
                  <a:avLst>
                    <a:gd name="adj" fmla="val 53033"/>
                  </a:avLst>
                </a:pr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DDF97D19-4D96-4216-AA06-9FCF139A59EB}"/>
                    </a:ext>
                  </a:extLst>
                </p:cNvPr>
                <p:cNvSpPr/>
                <p:nvPr/>
              </p:nvSpPr>
              <p:spPr>
                <a:xfrm>
                  <a:off x="1009036" y="1865525"/>
                  <a:ext cx="643336" cy="323816"/>
                </a:xfrm>
                <a:custGeom>
                  <a:avLst/>
                  <a:gdLst>
                    <a:gd name="connsiteX0" fmla="*/ 164617 w 643336"/>
                    <a:gd name="connsiteY0" fmla="*/ 1 h 323816"/>
                    <a:gd name="connsiteX1" fmla="*/ 320804 w 643336"/>
                    <a:gd name="connsiteY1" fmla="*/ 323816 h 323816"/>
                    <a:gd name="connsiteX2" fmla="*/ 0 w 643336"/>
                    <a:gd name="connsiteY2" fmla="*/ 165087 h 323816"/>
                    <a:gd name="connsiteX3" fmla="*/ 478719 w 643336"/>
                    <a:gd name="connsiteY3" fmla="*/ 0 h 323816"/>
                    <a:gd name="connsiteX4" fmla="*/ 643336 w 643336"/>
                    <a:gd name="connsiteY4" fmla="*/ 165086 h 323816"/>
                    <a:gd name="connsiteX5" fmla="*/ 322532 w 643336"/>
                    <a:gd name="connsiteY5" fmla="*/ 323815 h 323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3336" h="323816">
                      <a:moveTo>
                        <a:pt x="164617" y="1"/>
                      </a:moveTo>
                      <a:lnTo>
                        <a:pt x="320804" y="323816"/>
                      </a:lnTo>
                      <a:lnTo>
                        <a:pt x="0" y="165087"/>
                      </a:lnTo>
                      <a:close/>
                      <a:moveTo>
                        <a:pt x="478719" y="0"/>
                      </a:moveTo>
                      <a:lnTo>
                        <a:pt x="643336" y="165086"/>
                      </a:lnTo>
                      <a:lnTo>
                        <a:pt x="322532" y="323815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円/楕円 82">
                  <a:extLst>
                    <a:ext uri="{FF2B5EF4-FFF2-40B4-BE49-F238E27FC236}">
                      <a16:creationId xmlns:a16="http://schemas.microsoft.com/office/drawing/2014/main" id="{3E5B6EB5-84F6-44E5-BF9A-FDC457F16452}"/>
                    </a:ext>
                  </a:extLst>
                </p:cNvPr>
                <p:cNvSpPr/>
                <p:nvPr/>
              </p:nvSpPr>
              <p:spPr>
                <a:xfrm>
                  <a:off x="1250479" y="2106718"/>
                  <a:ext cx="146946" cy="201806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円/楕円 83">
                  <a:extLst>
                    <a:ext uri="{FF2B5EF4-FFF2-40B4-BE49-F238E27FC236}">
                      <a16:creationId xmlns:a16="http://schemas.microsoft.com/office/drawing/2014/main" id="{421786DE-D36B-4882-AB73-68B885BC10E8}"/>
                    </a:ext>
                  </a:extLst>
                </p:cNvPr>
                <p:cNvSpPr/>
                <p:nvPr/>
              </p:nvSpPr>
              <p:spPr>
                <a:xfrm flipH="1">
                  <a:off x="1275786" y="2133698"/>
                  <a:ext cx="96333" cy="147845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円/楕円 83">
                  <a:extLst>
                    <a:ext uri="{FF2B5EF4-FFF2-40B4-BE49-F238E27FC236}">
                      <a16:creationId xmlns:a16="http://schemas.microsoft.com/office/drawing/2014/main" id="{A6382BCA-BC84-47DD-9335-7A5BBE9D1197}"/>
                    </a:ext>
                  </a:extLst>
                </p:cNvPr>
                <p:cNvSpPr/>
                <p:nvPr/>
              </p:nvSpPr>
              <p:spPr>
                <a:xfrm flipH="1">
                  <a:off x="1301092" y="2153096"/>
                  <a:ext cx="45719" cy="5755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" name="楕円 22">
                <a:extLst>
                  <a:ext uri="{FF2B5EF4-FFF2-40B4-BE49-F238E27FC236}">
                    <a16:creationId xmlns:a16="http://schemas.microsoft.com/office/drawing/2014/main" id="{72CCA3D9-6493-432F-9C11-4DC695D92188}"/>
                  </a:ext>
                </a:extLst>
              </p:cNvPr>
              <p:cNvSpPr/>
              <p:nvPr/>
            </p:nvSpPr>
            <p:spPr>
              <a:xfrm>
                <a:off x="2308669" y="145436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楕円 22">
                <a:extLst>
                  <a:ext uri="{FF2B5EF4-FFF2-40B4-BE49-F238E27FC236}">
                    <a16:creationId xmlns:a16="http://schemas.microsoft.com/office/drawing/2014/main" id="{FDA05252-E969-4EF1-8C45-78C9E3EF2570}"/>
                  </a:ext>
                </a:extLst>
              </p:cNvPr>
              <p:cNvSpPr/>
              <p:nvPr/>
            </p:nvSpPr>
            <p:spPr>
              <a:xfrm>
                <a:off x="1675919" y="120415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0C2F1FBA-595D-41D6-9001-70E84E182F54}"/>
                  </a:ext>
                </a:extLst>
              </p:cNvPr>
              <p:cNvGrpSpPr/>
              <p:nvPr/>
            </p:nvGrpSpPr>
            <p:grpSpPr>
              <a:xfrm>
                <a:off x="2134076" y="2218897"/>
                <a:ext cx="693758" cy="1352696"/>
                <a:chOff x="2134076" y="2218897"/>
                <a:chExt cx="693758" cy="1352696"/>
              </a:xfrm>
            </p:grpSpPr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EBA08DFF-94AF-4DC4-889F-6E73776EF3EE}"/>
                    </a:ext>
                  </a:extLst>
                </p:cNvPr>
                <p:cNvGrpSpPr/>
                <p:nvPr/>
              </p:nvGrpSpPr>
              <p:grpSpPr>
                <a:xfrm>
                  <a:off x="2134076" y="2218897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20BC8200-42AE-4173-938B-2777E9A13136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solidFill>
                      <a:schemeClr val="tx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2A5D7070-9665-41C4-A973-3A615B88FD05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EA478CA5-405E-4263-85E5-AAC7B0E60B95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23" name="片側の 2 つの角を丸めた四角形 92">
                  <a:extLst>
                    <a:ext uri="{FF2B5EF4-FFF2-40B4-BE49-F238E27FC236}">
                      <a16:creationId xmlns:a16="http://schemas.microsoft.com/office/drawing/2014/main" id="{3140BE99-C3E3-4C6A-B427-998A961112CE}"/>
                    </a:ext>
                  </a:extLst>
                </p:cNvPr>
                <p:cNvSpPr/>
                <p:nvPr/>
              </p:nvSpPr>
              <p:spPr>
                <a:xfrm rot="9854429" flipH="1">
                  <a:off x="2496299" y="2716438"/>
                  <a:ext cx="331535" cy="8551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3689263E-5ABC-4C68-ADA6-731C854A5455}"/>
                  </a:ext>
                </a:extLst>
              </p:cNvPr>
              <p:cNvGrpSpPr/>
              <p:nvPr/>
            </p:nvGrpSpPr>
            <p:grpSpPr>
              <a:xfrm flipH="1">
                <a:off x="1207777" y="2218897"/>
                <a:ext cx="693758" cy="1352696"/>
                <a:chOff x="2134076" y="2218897"/>
                <a:chExt cx="693758" cy="1352696"/>
              </a:xfrm>
            </p:grpSpPr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EB013BB2-5C97-46B4-8AF4-118D95276ECD}"/>
                    </a:ext>
                  </a:extLst>
                </p:cNvPr>
                <p:cNvGrpSpPr/>
                <p:nvPr/>
              </p:nvGrpSpPr>
              <p:grpSpPr>
                <a:xfrm>
                  <a:off x="2134076" y="2218897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57DF5654-6ED9-42C3-9575-D29F77655000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solidFill>
                      <a:schemeClr val="tx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676681FC-F380-4B78-B427-AEB099CEC2BD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961D7DA0-BCD5-416C-8ACA-85B4255A17A5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8" name="片側の 2 つの角を丸めた四角形 92">
                  <a:extLst>
                    <a:ext uri="{FF2B5EF4-FFF2-40B4-BE49-F238E27FC236}">
                      <a16:creationId xmlns:a16="http://schemas.microsoft.com/office/drawing/2014/main" id="{D13C0035-12B7-44EC-B73B-89B48C15B9A2}"/>
                    </a:ext>
                  </a:extLst>
                </p:cNvPr>
                <p:cNvSpPr/>
                <p:nvPr/>
              </p:nvSpPr>
              <p:spPr>
                <a:xfrm rot="9854429" flipH="1">
                  <a:off x="2496299" y="2716438"/>
                  <a:ext cx="331535" cy="8551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D0741C92-13C8-4206-9C03-A5AF963782BE}"/>
                  </a:ext>
                </a:extLst>
              </p:cNvPr>
              <p:cNvSpPr/>
              <p:nvPr/>
            </p:nvSpPr>
            <p:spPr>
              <a:xfrm>
                <a:off x="1665196" y="1749781"/>
                <a:ext cx="177602" cy="156690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9DB4345A-F5AB-4B5B-A32D-2331AA71FE0B}"/>
                  </a:ext>
                </a:extLst>
              </p:cNvPr>
              <p:cNvSpPr/>
              <p:nvPr/>
            </p:nvSpPr>
            <p:spPr>
              <a:xfrm>
                <a:off x="2203648" y="1749781"/>
                <a:ext cx="177602" cy="156690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楕円 22">
                <a:extLst>
                  <a:ext uri="{FF2B5EF4-FFF2-40B4-BE49-F238E27FC236}">
                    <a16:creationId xmlns:a16="http://schemas.microsoft.com/office/drawing/2014/main" id="{C1B0D41D-DA99-4976-A61C-14EB056B5728}"/>
                  </a:ext>
                </a:extLst>
              </p:cNvPr>
              <p:cNvSpPr/>
              <p:nvPr/>
            </p:nvSpPr>
            <p:spPr>
              <a:xfrm>
                <a:off x="1985481" y="1370844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22">
                <a:extLst>
                  <a:ext uri="{FF2B5EF4-FFF2-40B4-BE49-F238E27FC236}">
                    <a16:creationId xmlns:a16="http://schemas.microsoft.com/office/drawing/2014/main" id="{ACBDF1E7-4F4F-4149-91BF-DDB509C12B87}"/>
                  </a:ext>
                </a:extLst>
              </p:cNvPr>
              <p:cNvSpPr/>
              <p:nvPr/>
            </p:nvSpPr>
            <p:spPr>
              <a:xfrm>
                <a:off x="1461606" y="162325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22">
                <a:extLst>
                  <a:ext uri="{FF2B5EF4-FFF2-40B4-BE49-F238E27FC236}">
                    <a16:creationId xmlns:a16="http://schemas.microsoft.com/office/drawing/2014/main" id="{EA0F96B5-BB58-433C-A870-BB5F8FB7AA30}"/>
                  </a:ext>
                </a:extLst>
              </p:cNvPr>
              <p:cNvSpPr/>
              <p:nvPr/>
            </p:nvSpPr>
            <p:spPr>
              <a:xfrm>
                <a:off x="1604481" y="201378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22">
                <a:extLst>
                  <a:ext uri="{FF2B5EF4-FFF2-40B4-BE49-F238E27FC236}">
                    <a16:creationId xmlns:a16="http://schemas.microsoft.com/office/drawing/2014/main" id="{1DF542FA-02D0-4FE7-BBAA-AA2315C5C0F4}"/>
                  </a:ext>
                </a:extLst>
              </p:cNvPr>
              <p:cNvSpPr/>
              <p:nvPr/>
            </p:nvSpPr>
            <p:spPr>
              <a:xfrm>
                <a:off x="2352193" y="210903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22">
                <a:extLst>
                  <a:ext uri="{FF2B5EF4-FFF2-40B4-BE49-F238E27FC236}">
                    <a16:creationId xmlns:a16="http://schemas.microsoft.com/office/drawing/2014/main" id="{4595B0F4-241A-403E-80F7-E5A0AE239C8A}"/>
                  </a:ext>
                </a:extLst>
              </p:cNvPr>
              <p:cNvSpPr/>
              <p:nvPr/>
            </p:nvSpPr>
            <p:spPr>
              <a:xfrm>
                <a:off x="2466493" y="170898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55481AFE-74B3-47EF-8687-934CFAA36ED2}"/>
              </a:ext>
            </a:extLst>
          </p:cNvPr>
          <p:cNvGrpSpPr/>
          <p:nvPr/>
        </p:nvGrpSpPr>
        <p:grpSpPr>
          <a:xfrm>
            <a:off x="3668713" y="879606"/>
            <a:ext cx="2602906" cy="2668675"/>
            <a:chOff x="3668713" y="879606"/>
            <a:chExt cx="2602906" cy="2668675"/>
          </a:xfrm>
        </p:grpSpPr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F92691FC-B2FE-4E61-BE9F-2E889961EEAD}"/>
                </a:ext>
              </a:extLst>
            </p:cNvPr>
            <p:cNvSpPr/>
            <p:nvPr/>
          </p:nvSpPr>
          <p:spPr>
            <a:xfrm>
              <a:off x="3668713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FB470CE7-308D-4037-9E01-20A639610C4A}"/>
                </a:ext>
              </a:extLst>
            </p:cNvPr>
            <p:cNvGrpSpPr/>
            <p:nvPr/>
          </p:nvGrpSpPr>
          <p:grpSpPr>
            <a:xfrm>
              <a:off x="4213642" y="1275593"/>
              <a:ext cx="1494029" cy="2272688"/>
              <a:chOff x="4213642" y="1275593"/>
              <a:chExt cx="1494029" cy="2272688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F9F82A1C-9050-4DD8-BBF1-CA241312D3B2}"/>
                  </a:ext>
                </a:extLst>
              </p:cNvPr>
              <p:cNvGrpSpPr/>
              <p:nvPr/>
            </p:nvGrpSpPr>
            <p:grpSpPr>
              <a:xfrm>
                <a:off x="4408557" y="1290440"/>
                <a:ext cx="1086287" cy="2257841"/>
                <a:chOff x="2355996" y="739604"/>
                <a:chExt cx="1086287" cy="2257841"/>
              </a:xfrm>
            </p:grpSpPr>
            <p:sp>
              <p:nvSpPr>
                <p:cNvPr id="73" name="片側の 2 つの角を丸めた四角形 128">
                  <a:extLst>
                    <a:ext uri="{FF2B5EF4-FFF2-40B4-BE49-F238E27FC236}">
                      <a16:creationId xmlns:a16="http://schemas.microsoft.com/office/drawing/2014/main" id="{1DE99966-2F65-4693-8DA6-030A62BAE387}"/>
                    </a:ext>
                  </a:extLst>
                </p:cNvPr>
                <p:cNvSpPr/>
                <p:nvPr/>
              </p:nvSpPr>
              <p:spPr>
                <a:xfrm>
                  <a:off x="2427322" y="817459"/>
                  <a:ext cx="944787" cy="1121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" name="片側の 2 つの角を丸めた四角形 144">
                  <a:extLst>
                    <a:ext uri="{FF2B5EF4-FFF2-40B4-BE49-F238E27FC236}">
                      <a16:creationId xmlns:a16="http://schemas.microsoft.com/office/drawing/2014/main" id="{8DE69672-B0D6-4515-9A6B-D857C3B5F2FD}"/>
                    </a:ext>
                  </a:extLst>
                </p:cNvPr>
                <p:cNvSpPr/>
                <p:nvPr/>
              </p:nvSpPr>
              <p:spPr>
                <a:xfrm>
                  <a:off x="2426660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D25999CE-0FB0-4E8D-AEBE-2849F1912153}"/>
                    </a:ext>
                  </a:extLst>
                </p:cNvPr>
                <p:cNvSpPr/>
                <p:nvPr/>
              </p:nvSpPr>
              <p:spPr>
                <a:xfrm>
                  <a:off x="2675185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1140528B-A387-4559-8B8F-FB8202FF1FDC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84" name="グループ化 83">
                    <a:extLst>
                      <a:ext uri="{FF2B5EF4-FFF2-40B4-BE49-F238E27FC236}">
                        <a16:creationId xmlns:a16="http://schemas.microsoft.com/office/drawing/2014/main" id="{832F3FAC-D69C-48CD-9F73-B56BC10DBCF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9" name="円/楕円 159">
                      <a:extLst>
                        <a:ext uri="{FF2B5EF4-FFF2-40B4-BE49-F238E27FC236}">
                          <a16:creationId xmlns:a16="http://schemas.microsoft.com/office/drawing/2014/main" id="{688349DA-E419-4471-AAAF-0617C6E5B5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0" name="円/楕円 160">
                      <a:extLst>
                        <a:ext uri="{FF2B5EF4-FFF2-40B4-BE49-F238E27FC236}">
                          <a16:creationId xmlns:a16="http://schemas.microsoft.com/office/drawing/2014/main" id="{D65372EE-25CD-4854-8EA0-71FAF6362B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5" name="グループ化 84">
                    <a:extLst>
                      <a:ext uri="{FF2B5EF4-FFF2-40B4-BE49-F238E27FC236}">
                        <a16:creationId xmlns:a16="http://schemas.microsoft.com/office/drawing/2014/main" id="{E5C85BD2-46D0-4C77-BA0B-DF429F212B2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7" name="円/楕円 157">
                      <a:extLst>
                        <a:ext uri="{FF2B5EF4-FFF2-40B4-BE49-F238E27FC236}">
                          <a16:creationId xmlns:a16="http://schemas.microsoft.com/office/drawing/2014/main" id="{5F887C7E-AD0F-4C6F-A7F8-9BF84A9F60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8" name="円/楕円 158">
                      <a:extLst>
                        <a:ext uri="{FF2B5EF4-FFF2-40B4-BE49-F238E27FC236}">
                          <a16:creationId xmlns:a16="http://schemas.microsoft.com/office/drawing/2014/main" id="{E5381536-083C-4B45-AEDE-328F07D8D6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6" name="円/楕円 156">
                    <a:extLst>
                      <a:ext uri="{FF2B5EF4-FFF2-40B4-BE49-F238E27FC236}">
                        <a16:creationId xmlns:a16="http://schemas.microsoft.com/office/drawing/2014/main" id="{B8BEFE5B-93EB-4CC3-B125-A2531AC158C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7" name="円/楕円 27">
                  <a:extLst>
                    <a:ext uri="{FF2B5EF4-FFF2-40B4-BE49-F238E27FC236}">
                      <a16:creationId xmlns:a16="http://schemas.microsoft.com/office/drawing/2014/main" id="{69A46E50-70B5-4B6D-8FD4-1B6B7F28B50F}"/>
                    </a:ext>
                  </a:extLst>
                </p:cNvPr>
                <p:cNvSpPr/>
                <p:nvPr/>
              </p:nvSpPr>
              <p:spPr>
                <a:xfrm rot="10800000">
                  <a:off x="2793804" y="1781382"/>
                  <a:ext cx="213788" cy="3788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" name="月 77">
                  <a:extLst>
                    <a:ext uri="{FF2B5EF4-FFF2-40B4-BE49-F238E27FC236}">
                      <a16:creationId xmlns:a16="http://schemas.microsoft.com/office/drawing/2014/main" id="{CDB51298-408D-4A32-B37D-E6ACB8234F2A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" name="月 78">
                  <a:extLst>
                    <a:ext uri="{FF2B5EF4-FFF2-40B4-BE49-F238E27FC236}">
                      <a16:creationId xmlns:a16="http://schemas.microsoft.com/office/drawing/2014/main" id="{8C80660B-330C-4EDE-A7A7-CCA9C4B322DD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" name="正方形/長方形 67">
                  <a:extLst>
                    <a:ext uri="{FF2B5EF4-FFF2-40B4-BE49-F238E27FC236}">
                      <a16:creationId xmlns:a16="http://schemas.microsoft.com/office/drawing/2014/main" id="{7697EE68-544B-47CF-910D-CE912ABD54A7}"/>
                    </a:ext>
                  </a:extLst>
                </p:cNvPr>
                <p:cNvSpPr/>
                <p:nvPr/>
              </p:nvSpPr>
              <p:spPr>
                <a:xfrm>
                  <a:off x="2867091" y="1685158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C164B80B-1219-4AC8-8C8D-3BF084D7ADFD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" name="月 81">
                  <a:extLst>
                    <a:ext uri="{FF2B5EF4-FFF2-40B4-BE49-F238E27FC236}">
                      <a16:creationId xmlns:a16="http://schemas.microsoft.com/office/drawing/2014/main" id="{24CE7F26-AA1F-43A4-AC5D-882E19CB5BB8}"/>
                    </a:ext>
                  </a:extLst>
                </p:cNvPr>
                <p:cNvSpPr/>
                <p:nvPr/>
              </p:nvSpPr>
              <p:spPr>
                <a:xfrm rot="16200000">
                  <a:off x="2631235" y="1122921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" name="月 82">
                  <a:extLst>
                    <a:ext uri="{FF2B5EF4-FFF2-40B4-BE49-F238E27FC236}">
                      <a16:creationId xmlns:a16="http://schemas.microsoft.com/office/drawing/2014/main" id="{95DF9DAF-503B-480A-B3BB-8FBF8F49B0A9}"/>
                    </a:ext>
                  </a:extLst>
                </p:cNvPr>
                <p:cNvSpPr/>
                <p:nvPr/>
              </p:nvSpPr>
              <p:spPr>
                <a:xfrm rot="16200000">
                  <a:off x="3113988" y="1122923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6" name="楕円 22">
                <a:extLst>
                  <a:ext uri="{FF2B5EF4-FFF2-40B4-BE49-F238E27FC236}">
                    <a16:creationId xmlns:a16="http://schemas.microsoft.com/office/drawing/2014/main" id="{4B351209-E8AB-40B3-9D60-008838082CC7}"/>
                  </a:ext>
                </a:extLst>
              </p:cNvPr>
              <p:cNvSpPr/>
              <p:nvPr/>
            </p:nvSpPr>
            <p:spPr>
              <a:xfrm>
                <a:off x="5166169" y="169058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22">
                <a:extLst>
                  <a:ext uri="{FF2B5EF4-FFF2-40B4-BE49-F238E27FC236}">
                    <a16:creationId xmlns:a16="http://schemas.microsoft.com/office/drawing/2014/main" id="{26484F87-3ED0-41F1-9C35-4B3D82750A73}"/>
                  </a:ext>
                </a:extLst>
              </p:cNvPr>
              <p:cNvSpPr/>
              <p:nvPr/>
            </p:nvSpPr>
            <p:spPr>
              <a:xfrm>
                <a:off x="4904894" y="153562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4F506E10-7AC5-4B57-BBCC-2FCA97F0A4D7}"/>
                  </a:ext>
                </a:extLst>
              </p:cNvPr>
              <p:cNvGrpSpPr/>
              <p:nvPr/>
            </p:nvGrpSpPr>
            <p:grpSpPr>
              <a:xfrm>
                <a:off x="4979467" y="2212859"/>
                <a:ext cx="728204" cy="1319626"/>
                <a:chOff x="-228365" y="3859024"/>
                <a:chExt cx="731445" cy="1325502"/>
              </a:xfrm>
            </p:grpSpPr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7DDA3C2F-D425-4E90-9250-7FD5147D00B1}"/>
                    </a:ext>
                  </a:extLst>
                </p:cNvPr>
                <p:cNvSpPr/>
                <p:nvPr/>
              </p:nvSpPr>
              <p:spPr>
                <a:xfrm rot="7934737">
                  <a:off x="-159180" y="3909298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2C5F33B2-099E-4B9E-B5CF-BCA8708C50FA}"/>
                    </a:ext>
                  </a:extLst>
                </p:cNvPr>
                <p:cNvSpPr/>
                <p:nvPr/>
              </p:nvSpPr>
              <p:spPr>
                <a:xfrm rot="10014714">
                  <a:off x="76391" y="3859024"/>
                  <a:ext cx="426689" cy="1325502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502">
                      <a:moveTo>
                        <a:pt x="215681" y="1324165"/>
                      </a:moveTo>
                      <a:cubicBezTo>
                        <a:pt x="196659" y="1322748"/>
                        <a:pt x="182194" y="1303085"/>
                        <a:pt x="183374" y="1280247"/>
                      </a:cubicBezTo>
                      <a:lnTo>
                        <a:pt x="190569" y="1141007"/>
                      </a:lnTo>
                      <a:lnTo>
                        <a:pt x="177908" y="1138228"/>
                      </a:lnTo>
                      <a:lnTo>
                        <a:pt x="162898" y="1231389"/>
                      </a:lnTo>
                      <a:cubicBezTo>
                        <a:pt x="159279" y="1253855"/>
                        <a:pt x="141174" y="1268545"/>
                        <a:pt x="122461" y="1264199"/>
                      </a:cubicBezTo>
                      <a:cubicBezTo>
                        <a:pt x="103748" y="1259854"/>
                        <a:pt x="91513" y="1238117"/>
                        <a:pt x="95133" y="1215651"/>
                      </a:cubicBezTo>
                      <a:lnTo>
                        <a:pt x="115359" y="1090122"/>
                      </a:lnTo>
                      <a:cubicBezTo>
                        <a:pt x="115301" y="1068107"/>
                        <a:pt x="115243" y="1046091"/>
                        <a:pt x="115185" y="1024076"/>
                      </a:cubicBezTo>
                      <a:lnTo>
                        <a:pt x="110896" y="1028004"/>
                      </a:lnTo>
                      <a:lnTo>
                        <a:pt x="81713" y="1092715"/>
                      </a:lnTo>
                      <a:cubicBezTo>
                        <a:pt x="70281" y="1118064"/>
                        <a:pt x="43897" y="1127487"/>
                        <a:pt x="22783" y="1113762"/>
                      </a:cubicBezTo>
                      <a:cubicBezTo>
                        <a:pt x="1669" y="1100037"/>
                        <a:pt x="-6180" y="1068362"/>
                        <a:pt x="5252" y="1043013"/>
                      </a:cubicBezTo>
                      <a:lnTo>
                        <a:pt x="36010" y="974809"/>
                      </a:lnTo>
                      <a:cubicBezTo>
                        <a:pt x="38868" y="968471"/>
                        <a:pt x="42661" y="963129"/>
                        <a:pt x="47072" y="958896"/>
                      </a:cubicBezTo>
                      <a:lnTo>
                        <a:pt x="61737" y="938602"/>
                      </a:lnTo>
                      <a:lnTo>
                        <a:pt x="134656" y="838020"/>
                      </a:lnTo>
                      <a:lnTo>
                        <a:pt x="137960" y="834993"/>
                      </a:lnTo>
                      <a:lnTo>
                        <a:pt x="150451" y="809439"/>
                      </a:lnTo>
                      <a:lnTo>
                        <a:pt x="176367" y="785337"/>
                      </a:lnTo>
                      <a:lnTo>
                        <a:pt x="132421" y="127773"/>
                      </a:lnTo>
                      <a:cubicBezTo>
                        <a:pt x="129253" y="59866"/>
                        <a:pt x="172023" y="2702"/>
                        <a:pt x="227950" y="92"/>
                      </a:cubicBezTo>
                      <a:cubicBezTo>
                        <a:pt x="283878" y="-2517"/>
                        <a:pt x="331785" y="50417"/>
                        <a:pt x="334954" y="118323"/>
                      </a:cubicBezTo>
                      <a:lnTo>
                        <a:pt x="333121" y="776961"/>
                      </a:lnTo>
                      <a:lnTo>
                        <a:pt x="368044" y="809439"/>
                      </a:lnTo>
                      <a:cubicBezTo>
                        <a:pt x="389990" y="839712"/>
                        <a:pt x="403564" y="881532"/>
                        <a:pt x="403564" y="927726"/>
                      </a:cubicBezTo>
                      <a:lnTo>
                        <a:pt x="403564" y="1083737"/>
                      </a:lnTo>
                      <a:lnTo>
                        <a:pt x="425819" y="1191683"/>
                      </a:lnTo>
                      <a:cubicBezTo>
                        <a:pt x="429732" y="1210665"/>
                        <a:pt x="420087" y="1229861"/>
                        <a:pt x="404277" y="1234559"/>
                      </a:cubicBezTo>
                      <a:cubicBezTo>
                        <a:pt x="388467" y="1239257"/>
                        <a:pt x="372478" y="1227678"/>
                        <a:pt x="368565" y="1208697"/>
                      </a:cubicBezTo>
                      <a:lnTo>
                        <a:pt x="353193" y="1134132"/>
                      </a:lnTo>
                      <a:lnTo>
                        <a:pt x="341370" y="1138736"/>
                      </a:lnTo>
                      <a:lnTo>
                        <a:pt x="339358" y="1139136"/>
                      </a:lnTo>
                      <a:lnTo>
                        <a:pt x="350052" y="1280315"/>
                      </a:lnTo>
                      <a:cubicBezTo>
                        <a:pt x="351778" y="1303103"/>
                        <a:pt x="337791" y="1323257"/>
                        <a:pt x="318810" y="1325330"/>
                      </a:cubicBezTo>
                      <a:cubicBezTo>
                        <a:pt x="299828" y="1327402"/>
                        <a:pt x="283041" y="1310609"/>
                        <a:pt x="281315" y="1287820"/>
                      </a:cubicBezTo>
                      <a:lnTo>
                        <a:pt x="270706" y="1147766"/>
                      </a:lnTo>
                      <a:lnTo>
                        <a:pt x="259334" y="1148533"/>
                      </a:lnTo>
                      <a:lnTo>
                        <a:pt x="252263" y="1285377"/>
                      </a:lnTo>
                      <a:cubicBezTo>
                        <a:pt x="251083" y="1308216"/>
                        <a:pt x="234705" y="1325582"/>
                        <a:pt x="215681" y="132416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465C8C16-6E77-449C-B3A1-F4B8DC27B04E}"/>
                    </a:ext>
                  </a:extLst>
                </p:cNvPr>
                <p:cNvSpPr/>
                <p:nvPr/>
              </p:nvSpPr>
              <p:spPr>
                <a:xfrm>
                  <a:off x="-78125" y="4145997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C5F44B60-C080-4711-889A-8FCAB4C93194}"/>
                  </a:ext>
                </a:extLst>
              </p:cNvPr>
              <p:cNvGrpSpPr/>
              <p:nvPr/>
            </p:nvGrpSpPr>
            <p:grpSpPr>
              <a:xfrm flipH="1">
                <a:off x="4213642" y="2212859"/>
                <a:ext cx="728202" cy="1319626"/>
                <a:chOff x="-228365" y="3859024"/>
                <a:chExt cx="731445" cy="1325502"/>
              </a:xfrm>
            </p:grpSpPr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4AD252A9-6B1C-4981-B5F6-B187CDB6ECF7}"/>
                    </a:ext>
                  </a:extLst>
                </p:cNvPr>
                <p:cNvSpPr/>
                <p:nvPr/>
              </p:nvSpPr>
              <p:spPr>
                <a:xfrm rot="7934737">
                  <a:off x="-159180" y="3909298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67AE1DE3-12A2-4B29-BF94-C5814EC5F204}"/>
                    </a:ext>
                  </a:extLst>
                </p:cNvPr>
                <p:cNvSpPr/>
                <p:nvPr/>
              </p:nvSpPr>
              <p:spPr>
                <a:xfrm rot="10014714">
                  <a:off x="76391" y="3859024"/>
                  <a:ext cx="426689" cy="1325502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502">
                      <a:moveTo>
                        <a:pt x="215681" y="1324165"/>
                      </a:moveTo>
                      <a:cubicBezTo>
                        <a:pt x="196659" y="1322748"/>
                        <a:pt x="182194" y="1303085"/>
                        <a:pt x="183374" y="1280247"/>
                      </a:cubicBezTo>
                      <a:lnTo>
                        <a:pt x="190569" y="1141007"/>
                      </a:lnTo>
                      <a:lnTo>
                        <a:pt x="177908" y="1138228"/>
                      </a:lnTo>
                      <a:lnTo>
                        <a:pt x="162898" y="1231389"/>
                      </a:lnTo>
                      <a:cubicBezTo>
                        <a:pt x="159279" y="1253855"/>
                        <a:pt x="141174" y="1268545"/>
                        <a:pt x="122461" y="1264199"/>
                      </a:cubicBezTo>
                      <a:cubicBezTo>
                        <a:pt x="103748" y="1259854"/>
                        <a:pt x="91513" y="1238117"/>
                        <a:pt x="95133" y="1215651"/>
                      </a:cubicBezTo>
                      <a:lnTo>
                        <a:pt x="115359" y="1090122"/>
                      </a:lnTo>
                      <a:cubicBezTo>
                        <a:pt x="115301" y="1068107"/>
                        <a:pt x="115243" y="1046091"/>
                        <a:pt x="115185" y="1024076"/>
                      </a:cubicBezTo>
                      <a:lnTo>
                        <a:pt x="110896" y="1028004"/>
                      </a:lnTo>
                      <a:lnTo>
                        <a:pt x="81713" y="1092715"/>
                      </a:lnTo>
                      <a:cubicBezTo>
                        <a:pt x="70281" y="1118064"/>
                        <a:pt x="43897" y="1127487"/>
                        <a:pt x="22783" y="1113762"/>
                      </a:cubicBezTo>
                      <a:cubicBezTo>
                        <a:pt x="1669" y="1100037"/>
                        <a:pt x="-6180" y="1068362"/>
                        <a:pt x="5252" y="1043013"/>
                      </a:cubicBezTo>
                      <a:lnTo>
                        <a:pt x="36010" y="974809"/>
                      </a:lnTo>
                      <a:cubicBezTo>
                        <a:pt x="38868" y="968471"/>
                        <a:pt x="42661" y="963129"/>
                        <a:pt x="47072" y="958896"/>
                      </a:cubicBezTo>
                      <a:lnTo>
                        <a:pt x="61737" y="938602"/>
                      </a:lnTo>
                      <a:lnTo>
                        <a:pt x="134656" y="838020"/>
                      </a:lnTo>
                      <a:lnTo>
                        <a:pt x="137960" y="834993"/>
                      </a:lnTo>
                      <a:lnTo>
                        <a:pt x="150451" y="809439"/>
                      </a:lnTo>
                      <a:lnTo>
                        <a:pt x="176367" y="785337"/>
                      </a:lnTo>
                      <a:lnTo>
                        <a:pt x="132421" y="127773"/>
                      </a:lnTo>
                      <a:cubicBezTo>
                        <a:pt x="129253" y="59866"/>
                        <a:pt x="172023" y="2702"/>
                        <a:pt x="227950" y="92"/>
                      </a:cubicBezTo>
                      <a:cubicBezTo>
                        <a:pt x="283878" y="-2517"/>
                        <a:pt x="331785" y="50417"/>
                        <a:pt x="334954" y="118323"/>
                      </a:cubicBezTo>
                      <a:lnTo>
                        <a:pt x="333121" y="776961"/>
                      </a:lnTo>
                      <a:lnTo>
                        <a:pt x="368044" y="809439"/>
                      </a:lnTo>
                      <a:cubicBezTo>
                        <a:pt x="389990" y="839712"/>
                        <a:pt x="403564" y="881532"/>
                        <a:pt x="403564" y="927726"/>
                      </a:cubicBezTo>
                      <a:lnTo>
                        <a:pt x="403564" y="1083737"/>
                      </a:lnTo>
                      <a:lnTo>
                        <a:pt x="425819" y="1191683"/>
                      </a:lnTo>
                      <a:cubicBezTo>
                        <a:pt x="429732" y="1210665"/>
                        <a:pt x="420087" y="1229861"/>
                        <a:pt x="404277" y="1234559"/>
                      </a:cubicBezTo>
                      <a:cubicBezTo>
                        <a:pt x="388467" y="1239257"/>
                        <a:pt x="372478" y="1227678"/>
                        <a:pt x="368565" y="1208697"/>
                      </a:cubicBezTo>
                      <a:lnTo>
                        <a:pt x="353193" y="1134132"/>
                      </a:lnTo>
                      <a:lnTo>
                        <a:pt x="341370" y="1138736"/>
                      </a:lnTo>
                      <a:lnTo>
                        <a:pt x="339358" y="1139136"/>
                      </a:lnTo>
                      <a:lnTo>
                        <a:pt x="350052" y="1280315"/>
                      </a:lnTo>
                      <a:cubicBezTo>
                        <a:pt x="351778" y="1303103"/>
                        <a:pt x="337791" y="1323257"/>
                        <a:pt x="318810" y="1325330"/>
                      </a:cubicBezTo>
                      <a:cubicBezTo>
                        <a:pt x="299828" y="1327402"/>
                        <a:pt x="283041" y="1310609"/>
                        <a:pt x="281315" y="1287820"/>
                      </a:cubicBezTo>
                      <a:lnTo>
                        <a:pt x="270706" y="1147766"/>
                      </a:lnTo>
                      <a:lnTo>
                        <a:pt x="259334" y="1148533"/>
                      </a:lnTo>
                      <a:lnTo>
                        <a:pt x="252263" y="1285377"/>
                      </a:lnTo>
                      <a:cubicBezTo>
                        <a:pt x="251083" y="1308216"/>
                        <a:pt x="234705" y="1325582"/>
                        <a:pt x="215681" y="132416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DF9A4669-6BC2-46A9-AB45-B59BEED8B99D}"/>
                    </a:ext>
                  </a:extLst>
                </p:cNvPr>
                <p:cNvSpPr/>
                <p:nvPr/>
              </p:nvSpPr>
              <p:spPr>
                <a:xfrm>
                  <a:off x="-78125" y="4145997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C00C9FD1-C5C2-456A-A702-8FCC66FA1C19}"/>
                  </a:ext>
                </a:extLst>
              </p:cNvPr>
              <p:cNvSpPr/>
              <p:nvPr/>
            </p:nvSpPr>
            <p:spPr>
              <a:xfrm>
                <a:off x="4632234" y="1878369"/>
                <a:ext cx="177602" cy="156690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5BF5E139-B283-4370-88AC-494F34ABD6E5}"/>
                  </a:ext>
                </a:extLst>
              </p:cNvPr>
              <p:cNvSpPr/>
              <p:nvPr/>
            </p:nvSpPr>
            <p:spPr>
              <a:xfrm>
                <a:off x="5099977" y="1878369"/>
                <a:ext cx="177602" cy="156690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楕円 22">
                <a:extLst>
                  <a:ext uri="{FF2B5EF4-FFF2-40B4-BE49-F238E27FC236}">
                    <a16:creationId xmlns:a16="http://schemas.microsoft.com/office/drawing/2014/main" id="{2AFC921F-34B0-4A21-BE86-F0CF5C8AFB20}"/>
                  </a:ext>
                </a:extLst>
              </p:cNvPr>
              <p:cNvSpPr/>
              <p:nvPr/>
            </p:nvSpPr>
            <p:spPr>
              <a:xfrm>
                <a:off x="4742968" y="1275593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22">
                <a:extLst>
                  <a:ext uri="{FF2B5EF4-FFF2-40B4-BE49-F238E27FC236}">
                    <a16:creationId xmlns:a16="http://schemas.microsoft.com/office/drawing/2014/main" id="{5BB9C583-BFD1-405C-9D3B-9B7125E40878}"/>
                  </a:ext>
                </a:extLst>
              </p:cNvPr>
              <p:cNvSpPr/>
              <p:nvPr/>
            </p:nvSpPr>
            <p:spPr>
              <a:xfrm>
                <a:off x="5152543" y="1408943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22">
                <a:extLst>
                  <a:ext uri="{FF2B5EF4-FFF2-40B4-BE49-F238E27FC236}">
                    <a16:creationId xmlns:a16="http://schemas.microsoft.com/office/drawing/2014/main" id="{AFAB793E-B6F8-4A7A-8A83-B33F09E47B2B}"/>
                  </a:ext>
                </a:extLst>
              </p:cNvPr>
              <p:cNvSpPr/>
              <p:nvPr/>
            </p:nvSpPr>
            <p:spPr>
              <a:xfrm>
                <a:off x="4500081" y="1642305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22">
                <a:extLst>
                  <a:ext uri="{FF2B5EF4-FFF2-40B4-BE49-F238E27FC236}">
                    <a16:creationId xmlns:a16="http://schemas.microsoft.com/office/drawing/2014/main" id="{CD63F411-E941-4CEC-8C95-BCD22E0E7F2E}"/>
                  </a:ext>
                </a:extLst>
              </p:cNvPr>
              <p:cNvSpPr/>
              <p:nvPr/>
            </p:nvSpPr>
            <p:spPr>
              <a:xfrm>
                <a:off x="5304943" y="210426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22">
                <a:extLst>
                  <a:ext uri="{FF2B5EF4-FFF2-40B4-BE49-F238E27FC236}">
                    <a16:creationId xmlns:a16="http://schemas.microsoft.com/office/drawing/2014/main" id="{2809D99A-5305-42CB-9C54-8DE4F942D3A5}"/>
                  </a:ext>
                </a:extLst>
              </p:cNvPr>
              <p:cNvSpPr/>
              <p:nvPr/>
            </p:nvSpPr>
            <p:spPr>
              <a:xfrm>
                <a:off x="4519131" y="212808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4E7E4ADC-19B7-484A-9839-289CB399271D}"/>
              </a:ext>
            </a:extLst>
          </p:cNvPr>
          <p:cNvGrpSpPr/>
          <p:nvPr/>
        </p:nvGrpSpPr>
        <p:grpSpPr>
          <a:xfrm>
            <a:off x="6636345" y="879606"/>
            <a:ext cx="2602906" cy="2668675"/>
            <a:chOff x="6636345" y="879606"/>
            <a:chExt cx="2602906" cy="2668675"/>
          </a:xfrm>
        </p:grpSpPr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415A94AD-1E98-44A0-B32E-665434624751}"/>
                </a:ext>
              </a:extLst>
            </p:cNvPr>
            <p:cNvSpPr/>
            <p:nvPr/>
          </p:nvSpPr>
          <p:spPr>
            <a:xfrm>
              <a:off x="6636345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CE4F69E0-8F12-4830-A040-39F7776792CD}"/>
                </a:ext>
              </a:extLst>
            </p:cNvPr>
            <p:cNvGrpSpPr/>
            <p:nvPr/>
          </p:nvGrpSpPr>
          <p:grpSpPr>
            <a:xfrm>
              <a:off x="7166392" y="1167401"/>
              <a:ext cx="1494029" cy="2380880"/>
              <a:chOff x="7166392" y="1167401"/>
              <a:chExt cx="1494029" cy="2380880"/>
            </a:xfrm>
          </p:grpSpPr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309EB698-8148-4244-9240-E577A7D15BC7}"/>
                  </a:ext>
                </a:extLst>
              </p:cNvPr>
              <p:cNvGrpSpPr/>
              <p:nvPr/>
            </p:nvGrpSpPr>
            <p:grpSpPr>
              <a:xfrm>
                <a:off x="7326151" y="1167401"/>
                <a:ext cx="1153186" cy="2380880"/>
                <a:chOff x="3891254" y="616565"/>
                <a:chExt cx="1153186" cy="2380880"/>
              </a:xfrm>
            </p:grpSpPr>
            <p:sp>
              <p:nvSpPr>
                <p:cNvPr id="112" name="円/楕円 351">
                  <a:extLst>
                    <a:ext uri="{FF2B5EF4-FFF2-40B4-BE49-F238E27FC236}">
                      <a16:creationId xmlns:a16="http://schemas.microsoft.com/office/drawing/2014/main" id="{18F5D591-3278-4A75-BA55-F1F4811D150D}"/>
                    </a:ext>
                  </a:extLst>
                </p:cNvPr>
                <p:cNvSpPr/>
                <p:nvPr/>
              </p:nvSpPr>
              <p:spPr>
                <a:xfrm>
                  <a:off x="4033004" y="1055000"/>
                  <a:ext cx="903328" cy="123906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片側の 2 つの角を丸めた四角形 144">
                  <a:extLst>
                    <a:ext uri="{FF2B5EF4-FFF2-40B4-BE49-F238E27FC236}">
                      <a16:creationId xmlns:a16="http://schemas.microsoft.com/office/drawing/2014/main" id="{2F5EA16B-3F8B-472E-89F9-73D3E50700AA}"/>
                    </a:ext>
                  </a:extLst>
                </p:cNvPr>
                <p:cNvSpPr/>
                <p:nvPr/>
              </p:nvSpPr>
              <p:spPr>
                <a:xfrm>
                  <a:off x="3996667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6AA7F6FF-380E-450E-A5B3-934A418D09F9}"/>
                    </a:ext>
                  </a:extLst>
                </p:cNvPr>
                <p:cNvSpPr/>
                <p:nvPr/>
              </p:nvSpPr>
              <p:spPr>
                <a:xfrm>
                  <a:off x="4245192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5" name="グループ化 114">
                  <a:extLst>
                    <a:ext uri="{FF2B5EF4-FFF2-40B4-BE49-F238E27FC236}">
                      <a16:creationId xmlns:a16="http://schemas.microsoft.com/office/drawing/2014/main" id="{C9D1C40F-C067-4573-9F69-C394934CB5B3}"/>
                    </a:ext>
                  </a:extLst>
                </p:cNvPr>
                <p:cNvGrpSpPr/>
                <p:nvPr/>
              </p:nvGrpSpPr>
              <p:grpSpPr>
                <a:xfrm>
                  <a:off x="3891254" y="616565"/>
                  <a:ext cx="1153186" cy="1280626"/>
                  <a:chOff x="3927963" y="3342038"/>
                  <a:chExt cx="1079768" cy="1199095"/>
                </a:xfrm>
              </p:grpSpPr>
              <p:sp>
                <p:nvSpPr>
                  <p:cNvPr id="116" name="円/楕円 351">
                    <a:extLst>
                      <a:ext uri="{FF2B5EF4-FFF2-40B4-BE49-F238E27FC236}">
                        <a16:creationId xmlns:a16="http://schemas.microsoft.com/office/drawing/2014/main" id="{26156E79-9868-4C7E-B5D7-0CDD6441D6FA}"/>
                      </a:ext>
                    </a:extLst>
                  </p:cNvPr>
                  <p:cNvSpPr/>
                  <p:nvPr/>
                </p:nvSpPr>
                <p:spPr>
                  <a:xfrm>
                    <a:off x="3971723" y="3440091"/>
                    <a:ext cx="1025889" cy="10894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7" name="グループ化 116">
                    <a:extLst>
                      <a:ext uri="{FF2B5EF4-FFF2-40B4-BE49-F238E27FC236}">
                        <a16:creationId xmlns:a16="http://schemas.microsoft.com/office/drawing/2014/main" id="{961C0415-B215-4334-A641-6C2ECD513FFE}"/>
                      </a:ext>
                    </a:extLst>
                  </p:cNvPr>
                  <p:cNvGrpSpPr/>
                  <p:nvPr/>
                </p:nvGrpSpPr>
                <p:grpSpPr>
                  <a:xfrm>
                    <a:off x="3958047" y="3550778"/>
                    <a:ext cx="1049684" cy="990355"/>
                    <a:chOff x="1986974" y="3943261"/>
                    <a:chExt cx="834570" cy="787399"/>
                  </a:xfrm>
                </p:grpSpPr>
                <p:grpSp>
                  <p:nvGrpSpPr>
                    <p:cNvPr id="122" name="グループ化 121">
                      <a:extLst>
                        <a:ext uri="{FF2B5EF4-FFF2-40B4-BE49-F238E27FC236}">
                          <a16:creationId xmlns:a16="http://schemas.microsoft.com/office/drawing/2014/main" id="{99687716-3D34-4F3E-95BF-E91CE10F0AE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86974" y="3943261"/>
                      <a:ext cx="834570" cy="787399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25" name="グループ化 124">
                        <a:extLst>
                          <a:ext uri="{FF2B5EF4-FFF2-40B4-BE49-F238E27FC236}">
                            <a16:creationId xmlns:a16="http://schemas.microsoft.com/office/drawing/2014/main" id="{FF451F42-9524-46E5-8CC1-6D9AAD9A3A9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0" name="円/楕円 370">
                          <a:extLst>
                            <a:ext uri="{FF2B5EF4-FFF2-40B4-BE49-F238E27FC236}">
                              <a16:creationId xmlns:a16="http://schemas.microsoft.com/office/drawing/2014/main" id="{2989141C-5A5F-49D5-90BA-7FD927AC1F0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7C8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1" name="円/楕円 371">
                          <a:extLst>
                            <a:ext uri="{FF2B5EF4-FFF2-40B4-BE49-F238E27FC236}">
                              <a16:creationId xmlns:a16="http://schemas.microsoft.com/office/drawing/2014/main" id="{50E182F5-B403-4E14-ABE8-E95AF061BEB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26" name="グループ化 125">
                        <a:extLst>
                          <a:ext uri="{FF2B5EF4-FFF2-40B4-BE49-F238E27FC236}">
                            <a16:creationId xmlns:a16="http://schemas.microsoft.com/office/drawing/2014/main" id="{4246BEBA-CDDF-4757-BD03-B75FB288AD36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28" name="円/楕円 368">
                          <a:extLst>
                            <a:ext uri="{FF2B5EF4-FFF2-40B4-BE49-F238E27FC236}">
                              <a16:creationId xmlns:a16="http://schemas.microsoft.com/office/drawing/2014/main" id="{A49242B5-611C-438F-80DE-3CDBA18347A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7C8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29" name="円/楕円 369">
                          <a:extLst>
                            <a:ext uri="{FF2B5EF4-FFF2-40B4-BE49-F238E27FC236}">
                              <a16:creationId xmlns:a16="http://schemas.microsoft.com/office/drawing/2014/main" id="{FB700F4E-35E7-4F6E-857A-780CB1E3FF2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27" name="円/楕円 367">
                        <a:extLst>
                          <a:ext uri="{FF2B5EF4-FFF2-40B4-BE49-F238E27FC236}">
                            <a16:creationId xmlns:a16="http://schemas.microsoft.com/office/drawing/2014/main" id="{DAB22CC6-CC0B-49EE-883C-90AB6F26E2B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3" name="円/楕円 27">
                      <a:extLst>
                        <a:ext uri="{FF2B5EF4-FFF2-40B4-BE49-F238E27FC236}">
                          <a16:creationId xmlns:a16="http://schemas.microsoft.com/office/drawing/2014/main" id="{BF8BB256-463A-4F7F-8E87-C618EF9F2FF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314397" y="4621406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4" name="正方形/長方形 67">
                      <a:extLst>
                        <a:ext uri="{FF2B5EF4-FFF2-40B4-BE49-F238E27FC236}">
                          <a16:creationId xmlns:a16="http://schemas.microsoft.com/office/drawing/2014/main" id="{EE303864-FD7B-47B7-9FC5-CCBB8B60BA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79193" y="4553552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8" name="月 117">
                    <a:extLst>
                      <a:ext uri="{FF2B5EF4-FFF2-40B4-BE49-F238E27FC236}">
                        <a16:creationId xmlns:a16="http://schemas.microsoft.com/office/drawing/2014/main" id="{B297DAB7-348B-4420-97D9-B26BDD88EFA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20383" y="3342037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" name="月 118">
                    <a:extLst>
                      <a:ext uri="{FF2B5EF4-FFF2-40B4-BE49-F238E27FC236}">
                        <a16:creationId xmlns:a16="http://schemas.microsoft.com/office/drawing/2014/main" id="{7F2A805D-E473-435B-8E82-664DB69C4079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4606529" y="3342038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0" name="月 119">
                    <a:extLst>
                      <a:ext uri="{FF2B5EF4-FFF2-40B4-BE49-F238E27FC236}">
                        <a16:creationId xmlns:a16="http://schemas.microsoft.com/office/drawing/2014/main" id="{103EA66A-29F7-490A-9FA0-95AD4683505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222462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1" name="月 120">
                    <a:extLst>
                      <a:ext uri="{FF2B5EF4-FFF2-40B4-BE49-F238E27FC236}">
                        <a16:creationId xmlns:a16="http://schemas.microsoft.com/office/drawing/2014/main" id="{DCBEBEC1-012F-4260-B009-40A99F71729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89187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95" name="楕円 22">
                <a:extLst>
                  <a:ext uri="{FF2B5EF4-FFF2-40B4-BE49-F238E27FC236}">
                    <a16:creationId xmlns:a16="http://schemas.microsoft.com/office/drawing/2014/main" id="{80F80FC3-8116-4CB8-AD83-47D89E2522FB}"/>
                  </a:ext>
                </a:extLst>
              </p:cNvPr>
              <p:cNvSpPr/>
              <p:nvPr/>
            </p:nvSpPr>
            <p:spPr>
              <a:xfrm>
                <a:off x="7977949" y="156104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22">
                <a:extLst>
                  <a:ext uri="{FF2B5EF4-FFF2-40B4-BE49-F238E27FC236}">
                    <a16:creationId xmlns:a16="http://schemas.microsoft.com/office/drawing/2014/main" id="{3D87A80E-ED3A-4F57-9259-4228BD413B61}"/>
                  </a:ext>
                </a:extLst>
              </p:cNvPr>
              <p:cNvSpPr/>
              <p:nvPr/>
            </p:nvSpPr>
            <p:spPr>
              <a:xfrm>
                <a:off x="7716674" y="140608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223BADCC-332D-4385-A44A-2C7A867867BA}"/>
                  </a:ext>
                </a:extLst>
              </p:cNvPr>
              <p:cNvGrpSpPr/>
              <p:nvPr/>
            </p:nvGrpSpPr>
            <p:grpSpPr>
              <a:xfrm>
                <a:off x="7932217" y="2212859"/>
                <a:ext cx="728204" cy="1319626"/>
                <a:chOff x="-228365" y="3859024"/>
                <a:chExt cx="731445" cy="1325502"/>
              </a:xfrm>
            </p:grpSpPr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DC08AF6D-B80F-4FA9-A1D5-2E8DF9298754}"/>
                    </a:ext>
                  </a:extLst>
                </p:cNvPr>
                <p:cNvSpPr/>
                <p:nvPr/>
              </p:nvSpPr>
              <p:spPr>
                <a:xfrm rot="7934737">
                  <a:off x="-159180" y="3909298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F9839C06-D60A-43A7-88C3-71E195ABAAFC}"/>
                    </a:ext>
                  </a:extLst>
                </p:cNvPr>
                <p:cNvSpPr/>
                <p:nvPr/>
              </p:nvSpPr>
              <p:spPr>
                <a:xfrm rot="10014714">
                  <a:off x="76391" y="3859024"/>
                  <a:ext cx="426689" cy="1325502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502">
                      <a:moveTo>
                        <a:pt x="215681" y="1324165"/>
                      </a:moveTo>
                      <a:cubicBezTo>
                        <a:pt x="196659" y="1322748"/>
                        <a:pt x="182194" y="1303085"/>
                        <a:pt x="183374" y="1280247"/>
                      </a:cubicBezTo>
                      <a:lnTo>
                        <a:pt x="190569" y="1141007"/>
                      </a:lnTo>
                      <a:lnTo>
                        <a:pt x="177908" y="1138228"/>
                      </a:lnTo>
                      <a:lnTo>
                        <a:pt x="162898" y="1231389"/>
                      </a:lnTo>
                      <a:cubicBezTo>
                        <a:pt x="159279" y="1253855"/>
                        <a:pt x="141174" y="1268545"/>
                        <a:pt x="122461" y="1264199"/>
                      </a:cubicBezTo>
                      <a:cubicBezTo>
                        <a:pt x="103748" y="1259854"/>
                        <a:pt x="91513" y="1238117"/>
                        <a:pt x="95133" y="1215651"/>
                      </a:cubicBezTo>
                      <a:lnTo>
                        <a:pt x="115359" y="1090122"/>
                      </a:lnTo>
                      <a:cubicBezTo>
                        <a:pt x="115301" y="1068107"/>
                        <a:pt x="115243" y="1046091"/>
                        <a:pt x="115185" y="1024076"/>
                      </a:cubicBezTo>
                      <a:lnTo>
                        <a:pt x="110896" y="1028004"/>
                      </a:lnTo>
                      <a:lnTo>
                        <a:pt x="81713" y="1092715"/>
                      </a:lnTo>
                      <a:cubicBezTo>
                        <a:pt x="70281" y="1118064"/>
                        <a:pt x="43897" y="1127487"/>
                        <a:pt x="22783" y="1113762"/>
                      </a:cubicBezTo>
                      <a:cubicBezTo>
                        <a:pt x="1669" y="1100037"/>
                        <a:pt x="-6180" y="1068362"/>
                        <a:pt x="5252" y="1043013"/>
                      </a:cubicBezTo>
                      <a:lnTo>
                        <a:pt x="36010" y="974809"/>
                      </a:lnTo>
                      <a:cubicBezTo>
                        <a:pt x="38868" y="968471"/>
                        <a:pt x="42661" y="963129"/>
                        <a:pt x="47072" y="958896"/>
                      </a:cubicBezTo>
                      <a:lnTo>
                        <a:pt x="61737" y="938602"/>
                      </a:lnTo>
                      <a:lnTo>
                        <a:pt x="134656" y="838020"/>
                      </a:lnTo>
                      <a:lnTo>
                        <a:pt x="137960" y="834993"/>
                      </a:lnTo>
                      <a:lnTo>
                        <a:pt x="150451" y="809439"/>
                      </a:lnTo>
                      <a:lnTo>
                        <a:pt x="176367" y="785337"/>
                      </a:lnTo>
                      <a:lnTo>
                        <a:pt x="132421" y="127773"/>
                      </a:lnTo>
                      <a:cubicBezTo>
                        <a:pt x="129253" y="59866"/>
                        <a:pt x="172023" y="2702"/>
                        <a:pt x="227950" y="92"/>
                      </a:cubicBezTo>
                      <a:cubicBezTo>
                        <a:pt x="283878" y="-2517"/>
                        <a:pt x="331785" y="50417"/>
                        <a:pt x="334954" y="118323"/>
                      </a:cubicBezTo>
                      <a:lnTo>
                        <a:pt x="333121" y="776961"/>
                      </a:lnTo>
                      <a:lnTo>
                        <a:pt x="368044" y="809439"/>
                      </a:lnTo>
                      <a:cubicBezTo>
                        <a:pt x="389990" y="839712"/>
                        <a:pt x="403564" y="881532"/>
                        <a:pt x="403564" y="927726"/>
                      </a:cubicBezTo>
                      <a:lnTo>
                        <a:pt x="403564" y="1083737"/>
                      </a:lnTo>
                      <a:lnTo>
                        <a:pt x="425819" y="1191683"/>
                      </a:lnTo>
                      <a:cubicBezTo>
                        <a:pt x="429732" y="1210665"/>
                        <a:pt x="420087" y="1229861"/>
                        <a:pt x="404277" y="1234559"/>
                      </a:cubicBezTo>
                      <a:cubicBezTo>
                        <a:pt x="388467" y="1239257"/>
                        <a:pt x="372478" y="1227678"/>
                        <a:pt x="368565" y="1208697"/>
                      </a:cubicBezTo>
                      <a:lnTo>
                        <a:pt x="353193" y="1134132"/>
                      </a:lnTo>
                      <a:lnTo>
                        <a:pt x="341370" y="1138736"/>
                      </a:lnTo>
                      <a:lnTo>
                        <a:pt x="339358" y="1139136"/>
                      </a:lnTo>
                      <a:lnTo>
                        <a:pt x="350052" y="1280315"/>
                      </a:lnTo>
                      <a:cubicBezTo>
                        <a:pt x="351778" y="1303103"/>
                        <a:pt x="337791" y="1323257"/>
                        <a:pt x="318810" y="1325330"/>
                      </a:cubicBezTo>
                      <a:cubicBezTo>
                        <a:pt x="299828" y="1327402"/>
                        <a:pt x="283041" y="1310609"/>
                        <a:pt x="281315" y="1287820"/>
                      </a:cubicBezTo>
                      <a:lnTo>
                        <a:pt x="270706" y="1147766"/>
                      </a:lnTo>
                      <a:lnTo>
                        <a:pt x="259334" y="1148533"/>
                      </a:lnTo>
                      <a:lnTo>
                        <a:pt x="252263" y="1285377"/>
                      </a:lnTo>
                      <a:cubicBezTo>
                        <a:pt x="251083" y="1308216"/>
                        <a:pt x="234705" y="1325582"/>
                        <a:pt x="215681" y="132416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DD4D1F0F-5BB9-4330-960D-D36FEB1F42A0}"/>
                    </a:ext>
                  </a:extLst>
                </p:cNvPr>
                <p:cNvSpPr/>
                <p:nvPr/>
              </p:nvSpPr>
              <p:spPr>
                <a:xfrm>
                  <a:off x="-78125" y="4145997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2CD497FB-EA83-48DE-BC35-F8878EAEB817}"/>
                  </a:ext>
                </a:extLst>
              </p:cNvPr>
              <p:cNvGrpSpPr/>
              <p:nvPr/>
            </p:nvGrpSpPr>
            <p:grpSpPr>
              <a:xfrm flipH="1">
                <a:off x="7166392" y="2212859"/>
                <a:ext cx="728202" cy="1319626"/>
                <a:chOff x="-228365" y="3859024"/>
                <a:chExt cx="731445" cy="1325502"/>
              </a:xfrm>
            </p:grpSpPr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1217B337-BCA9-4D2F-81ED-5AE9FDA79070}"/>
                    </a:ext>
                  </a:extLst>
                </p:cNvPr>
                <p:cNvSpPr/>
                <p:nvPr/>
              </p:nvSpPr>
              <p:spPr>
                <a:xfrm rot="7934737">
                  <a:off x="-159180" y="3909298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8A74EE49-401F-4AC8-909D-44BD72E1F6CE}"/>
                    </a:ext>
                  </a:extLst>
                </p:cNvPr>
                <p:cNvSpPr/>
                <p:nvPr/>
              </p:nvSpPr>
              <p:spPr>
                <a:xfrm rot="10014714">
                  <a:off x="76391" y="3859024"/>
                  <a:ext cx="426689" cy="1325502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502">
                      <a:moveTo>
                        <a:pt x="215681" y="1324165"/>
                      </a:moveTo>
                      <a:cubicBezTo>
                        <a:pt x="196659" y="1322748"/>
                        <a:pt x="182194" y="1303085"/>
                        <a:pt x="183374" y="1280247"/>
                      </a:cubicBezTo>
                      <a:lnTo>
                        <a:pt x="190569" y="1141007"/>
                      </a:lnTo>
                      <a:lnTo>
                        <a:pt x="177908" y="1138228"/>
                      </a:lnTo>
                      <a:lnTo>
                        <a:pt x="162898" y="1231389"/>
                      </a:lnTo>
                      <a:cubicBezTo>
                        <a:pt x="159279" y="1253855"/>
                        <a:pt x="141174" y="1268545"/>
                        <a:pt x="122461" y="1264199"/>
                      </a:cubicBezTo>
                      <a:cubicBezTo>
                        <a:pt x="103748" y="1259854"/>
                        <a:pt x="91513" y="1238117"/>
                        <a:pt x="95133" y="1215651"/>
                      </a:cubicBezTo>
                      <a:lnTo>
                        <a:pt x="115359" y="1090122"/>
                      </a:lnTo>
                      <a:cubicBezTo>
                        <a:pt x="115301" y="1068107"/>
                        <a:pt x="115243" y="1046091"/>
                        <a:pt x="115185" y="1024076"/>
                      </a:cubicBezTo>
                      <a:lnTo>
                        <a:pt x="110896" y="1028004"/>
                      </a:lnTo>
                      <a:lnTo>
                        <a:pt x="81713" y="1092715"/>
                      </a:lnTo>
                      <a:cubicBezTo>
                        <a:pt x="70281" y="1118064"/>
                        <a:pt x="43897" y="1127487"/>
                        <a:pt x="22783" y="1113762"/>
                      </a:cubicBezTo>
                      <a:cubicBezTo>
                        <a:pt x="1669" y="1100037"/>
                        <a:pt x="-6180" y="1068362"/>
                        <a:pt x="5252" y="1043013"/>
                      </a:cubicBezTo>
                      <a:lnTo>
                        <a:pt x="36010" y="974809"/>
                      </a:lnTo>
                      <a:cubicBezTo>
                        <a:pt x="38868" y="968471"/>
                        <a:pt x="42661" y="963129"/>
                        <a:pt x="47072" y="958896"/>
                      </a:cubicBezTo>
                      <a:lnTo>
                        <a:pt x="61737" y="938602"/>
                      </a:lnTo>
                      <a:lnTo>
                        <a:pt x="134656" y="838020"/>
                      </a:lnTo>
                      <a:lnTo>
                        <a:pt x="137960" y="834993"/>
                      </a:lnTo>
                      <a:lnTo>
                        <a:pt x="150451" y="809439"/>
                      </a:lnTo>
                      <a:lnTo>
                        <a:pt x="176367" y="785337"/>
                      </a:lnTo>
                      <a:lnTo>
                        <a:pt x="132421" y="127773"/>
                      </a:lnTo>
                      <a:cubicBezTo>
                        <a:pt x="129253" y="59866"/>
                        <a:pt x="172023" y="2702"/>
                        <a:pt x="227950" y="92"/>
                      </a:cubicBezTo>
                      <a:cubicBezTo>
                        <a:pt x="283878" y="-2517"/>
                        <a:pt x="331785" y="50417"/>
                        <a:pt x="334954" y="118323"/>
                      </a:cubicBezTo>
                      <a:lnTo>
                        <a:pt x="333121" y="776961"/>
                      </a:lnTo>
                      <a:lnTo>
                        <a:pt x="368044" y="809439"/>
                      </a:lnTo>
                      <a:cubicBezTo>
                        <a:pt x="389990" y="839712"/>
                        <a:pt x="403564" y="881532"/>
                        <a:pt x="403564" y="927726"/>
                      </a:cubicBezTo>
                      <a:lnTo>
                        <a:pt x="403564" y="1083737"/>
                      </a:lnTo>
                      <a:lnTo>
                        <a:pt x="425819" y="1191683"/>
                      </a:lnTo>
                      <a:cubicBezTo>
                        <a:pt x="429732" y="1210665"/>
                        <a:pt x="420087" y="1229861"/>
                        <a:pt x="404277" y="1234559"/>
                      </a:cubicBezTo>
                      <a:cubicBezTo>
                        <a:pt x="388467" y="1239257"/>
                        <a:pt x="372478" y="1227678"/>
                        <a:pt x="368565" y="1208697"/>
                      </a:cubicBezTo>
                      <a:lnTo>
                        <a:pt x="353193" y="1134132"/>
                      </a:lnTo>
                      <a:lnTo>
                        <a:pt x="341370" y="1138736"/>
                      </a:lnTo>
                      <a:lnTo>
                        <a:pt x="339358" y="1139136"/>
                      </a:lnTo>
                      <a:lnTo>
                        <a:pt x="350052" y="1280315"/>
                      </a:lnTo>
                      <a:cubicBezTo>
                        <a:pt x="351778" y="1303103"/>
                        <a:pt x="337791" y="1323257"/>
                        <a:pt x="318810" y="1325330"/>
                      </a:cubicBezTo>
                      <a:cubicBezTo>
                        <a:pt x="299828" y="1327402"/>
                        <a:pt x="283041" y="1310609"/>
                        <a:pt x="281315" y="1287820"/>
                      </a:cubicBezTo>
                      <a:lnTo>
                        <a:pt x="270706" y="1147766"/>
                      </a:lnTo>
                      <a:lnTo>
                        <a:pt x="259334" y="1148533"/>
                      </a:lnTo>
                      <a:lnTo>
                        <a:pt x="252263" y="1285377"/>
                      </a:lnTo>
                      <a:cubicBezTo>
                        <a:pt x="251083" y="1308216"/>
                        <a:pt x="234705" y="1325582"/>
                        <a:pt x="215681" y="132416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7903B495-FF8E-4B2E-A3F3-02C5676E3EC1}"/>
                    </a:ext>
                  </a:extLst>
                </p:cNvPr>
                <p:cNvSpPr/>
                <p:nvPr/>
              </p:nvSpPr>
              <p:spPr>
                <a:xfrm>
                  <a:off x="-78125" y="4145997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D60E800D-DFC5-4F36-A875-13BEAC419336}"/>
                  </a:ext>
                </a:extLst>
              </p:cNvPr>
              <p:cNvSpPr/>
              <p:nvPr/>
            </p:nvSpPr>
            <p:spPr>
              <a:xfrm>
                <a:off x="7575531" y="1818101"/>
                <a:ext cx="177602" cy="156690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3A637056-EE57-43FC-AF31-EC6D3607F11C}"/>
                  </a:ext>
                </a:extLst>
              </p:cNvPr>
              <p:cNvSpPr/>
              <p:nvPr/>
            </p:nvSpPr>
            <p:spPr>
              <a:xfrm>
                <a:off x="8086563" y="1818101"/>
                <a:ext cx="177602" cy="156690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楕円 22">
                <a:extLst>
                  <a:ext uri="{FF2B5EF4-FFF2-40B4-BE49-F238E27FC236}">
                    <a16:creationId xmlns:a16="http://schemas.microsoft.com/office/drawing/2014/main" id="{C906A9B5-DA79-471F-B69E-DEDE1723F873}"/>
                  </a:ext>
                </a:extLst>
              </p:cNvPr>
              <p:cNvSpPr/>
              <p:nvPr/>
            </p:nvSpPr>
            <p:spPr>
              <a:xfrm>
                <a:off x="8142255" y="142531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22">
                <a:extLst>
                  <a:ext uri="{FF2B5EF4-FFF2-40B4-BE49-F238E27FC236}">
                    <a16:creationId xmlns:a16="http://schemas.microsoft.com/office/drawing/2014/main" id="{22258727-CBEC-472A-A863-6BF3282F01E0}"/>
                  </a:ext>
                </a:extLst>
              </p:cNvPr>
              <p:cNvSpPr/>
              <p:nvPr/>
            </p:nvSpPr>
            <p:spPr>
              <a:xfrm>
                <a:off x="8313705" y="182774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楕円 22">
                <a:extLst>
                  <a:ext uri="{FF2B5EF4-FFF2-40B4-BE49-F238E27FC236}">
                    <a16:creationId xmlns:a16="http://schemas.microsoft.com/office/drawing/2014/main" id="{97961278-DB29-4E13-985D-21AE8ECD784A}"/>
                  </a:ext>
                </a:extLst>
              </p:cNvPr>
              <p:cNvSpPr/>
              <p:nvPr/>
            </p:nvSpPr>
            <p:spPr>
              <a:xfrm>
                <a:off x="7485030" y="165391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22">
                <a:extLst>
                  <a:ext uri="{FF2B5EF4-FFF2-40B4-BE49-F238E27FC236}">
                    <a16:creationId xmlns:a16="http://schemas.microsoft.com/office/drawing/2014/main" id="{80AAACC4-A394-4C10-A7E3-A49177B77883}"/>
                  </a:ext>
                </a:extLst>
              </p:cNvPr>
              <p:cNvSpPr/>
              <p:nvPr/>
            </p:nvSpPr>
            <p:spPr>
              <a:xfrm>
                <a:off x="7482649" y="205396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楕円 22">
                <a:extLst>
                  <a:ext uri="{FF2B5EF4-FFF2-40B4-BE49-F238E27FC236}">
                    <a16:creationId xmlns:a16="http://schemas.microsoft.com/office/drawing/2014/main" id="{00C4CCDD-FBBE-4795-8017-565DD2EBF079}"/>
                  </a:ext>
                </a:extLst>
              </p:cNvPr>
              <p:cNvSpPr/>
              <p:nvPr/>
            </p:nvSpPr>
            <p:spPr>
              <a:xfrm>
                <a:off x="8135111" y="207301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1D57C3E0-F9B8-4033-92DE-3F8163BD48CD}"/>
              </a:ext>
            </a:extLst>
          </p:cNvPr>
          <p:cNvGrpSpPr/>
          <p:nvPr/>
        </p:nvGrpSpPr>
        <p:grpSpPr>
          <a:xfrm>
            <a:off x="6636345" y="3812587"/>
            <a:ext cx="2602906" cy="2683360"/>
            <a:chOff x="6636345" y="3812587"/>
            <a:chExt cx="2602906" cy="2683360"/>
          </a:xfrm>
        </p:grpSpPr>
        <p:sp>
          <p:nvSpPr>
            <p:cNvPr id="133" name="楕円 132">
              <a:extLst>
                <a:ext uri="{FF2B5EF4-FFF2-40B4-BE49-F238E27FC236}">
                  <a16:creationId xmlns:a16="http://schemas.microsoft.com/office/drawing/2014/main" id="{2575284F-0454-4D22-9101-FEF753DBF7E5}"/>
                </a:ext>
              </a:extLst>
            </p:cNvPr>
            <p:cNvSpPr/>
            <p:nvPr/>
          </p:nvSpPr>
          <p:spPr>
            <a:xfrm>
              <a:off x="6636345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B2619BCB-9C41-46C8-A002-B6D8C3796339}"/>
                </a:ext>
              </a:extLst>
            </p:cNvPr>
            <p:cNvGrpSpPr/>
            <p:nvPr/>
          </p:nvGrpSpPr>
          <p:grpSpPr>
            <a:xfrm>
              <a:off x="7095173" y="4095130"/>
              <a:ext cx="1625045" cy="2400817"/>
              <a:chOff x="7095173" y="4095130"/>
              <a:chExt cx="1625045" cy="2400817"/>
            </a:xfrm>
          </p:grpSpPr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6BDBA791-6E93-4F81-B7E8-7FE9577DC7C9}"/>
                  </a:ext>
                </a:extLst>
              </p:cNvPr>
              <p:cNvGrpSpPr/>
              <p:nvPr/>
            </p:nvGrpSpPr>
            <p:grpSpPr>
              <a:xfrm>
                <a:off x="7315016" y="4095130"/>
                <a:ext cx="1182186" cy="2361196"/>
                <a:chOff x="3882425" y="3836649"/>
                <a:chExt cx="1182186" cy="2361196"/>
              </a:xfrm>
            </p:grpSpPr>
            <p:sp>
              <p:nvSpPr>
                <p:cNvPr id="157" name="片側の 2 つの角を丸めた四角形 144">
                  <a:extLst>
                    <a:ext uri="{FF2B5EF4-FFF2-40B4-BE49-F238E27FC236}">
                      <a16:creationId xmlns:a16="http://schemas.microsoft.com/office/drawing/2014/main" id="{1FD5D801-27CE-40EE-9292-1635AE14BD5D}"/>
                    </a:ext>
                  </a:extLst>
                </p:cNvPr>
                <p:cNvSpPr/>
                <p:nvPr/>
              </p:nvSpPr>
              <p:spPr>
                <a:xfrm>
                  <a:off x="3996667" y="51769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A0979D50-B5BD-460E-B62F-A84EC48ACF46}"/>
                    </a:ext>
                  </a:extLst>
                </p:cNvPr>
                <p:cNvSpPr/>
                <p:nvPr/>
              </p:nvSpPr>
              <p:spPr>
                <a:xfrm>
                  <a:off x="4245192" y="49444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9" name="グループ化 158">
                  <a:extLst>
                    <a:ext uri="{FF2B5EF4-FFF2-40B4-BE49-F238E27FC236}">
                      <a16:creationId xmlns:a16="http://schemas.microsoft.com/office/drawing/2014/main" id="{7EFA5BC9-CB83-498B-A575-D21FEE696128}"/>
                    </a:ext>
                  </a:extLst>
                </p:cNvPr>
                <p:cNvGrpSpPr/>
                <p:nvPr/>
              </p:nvGrpSpPr>
              <p:grpSpPr>
                <a:xfrm>
                  <a:off x="3882425" y="3836649"/>
                  <a:ext cx="1182186" cy="1254189"/>
                  <a:chOff x="5138890" y="3817636"/>
                  <a:chExt cx="860611" cy="913028"/>
                </a:xfrm>
              </p:grpSpPr>
              <p:sp>
                <p:nvSpPr>
                  <p:cNvPr id="161" name="雲 391">
                    <a:extLst>
                      <a:ext uri="{FF2B5EF4-FFF2-40B4-BE49-F238E27FC236}">
                        <a16:creationId xmlns:a16="http://schemas.microsoft.com/office/drawing/2014/main" id="{14065482-E9FA-4F13-A502-C2A776D8E8B6}"/>
                      </a:ext>
                    </a:extLst>
                  </p:cNvPr>
                  <p:cNvSpPr/>
                  <p:nvPr/>
                </p:nvSpPr>
                <p:spPr>
                  <a:xfrm>
                    <a:off x="5138890" y="3817636"/>
                    <a:ext cx="860611" cy="624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62" name="グループ化 161">
                    <a:extLst>
                      <a:ext uri="{FF2B5EF4-FFF2-40B4-BE49-F238E27FC236}">
                        <a16:creationId xmlns:a16="http://schemas.microsoft.com/office/drawing/2014/main" id="{0983EABD-21A2-45C9-9F02-76E014E1D72B}"/>
                      </a:ext>
                    </a:extLst>
                  </p:cNvPr>
                  <p:cNvGrpSpPr/>
                  <p:nvPr/>
                </p:nvGrpSpPr>
                <p:grpSpPr>
                  <a:xfrm>
                    <a:off x="5151912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69" name="グループ化 168">
                      <a:extLst>
                        <a:ext uri="{FF2B5EF4-FFF2-40B4-BE49-F238E27FC236}">
                          <a16:creationId xmlns:a16="http://schemas.microsoft.com/office/drawing/2014/main" id="{D9130F3E-4DAC-4854-96B1-E44F89A9B63B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4" name="円/楕円 256">
                        <a:extLst>
                          <a:ext uri="{FF2B5EF4-FFF2-40B4-BE49-F238E27FC236}">
                            <a16:creationId xmlns:a16="http://schemas.microsoft.com/office/drawing/2014/main" id="{4CBE47A5-B59A-4C9A-850A-C2CDFBE3380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5" name="円/楕円 257">
                        <a:extLst>
                          <a:ext uri="{FF2B5EF4-FFF2-40B4-BE49-F238E27FC236}">
                            <a16:creationId xmlns:a16="http://schemas.microsoft.com/office/drawing/2014/main" id="{DF315C10-9CB6-436E-8C4E-E6941497B17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0" name="グループ化 169">
                      <a:extLst>
                        <a:ext uri="{FF2B5EF4-FFF2-40B4-BE49-F238E27FC236}">
                          <a16:creationId xmlns:a16="http://schemas.microsoft.com/office/drawing/2014/main" id="{84302FEA-B13A-4FF4-937A-F18CDC50FD5F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2" name="円/楕円 254">
                        <a:extLst>
                          <a:ext uri="{FF2B5EF4-FFF2-40B4-BE49-F238E27FC236}">
                            <a16:creationId xmlns:a16="http://schemas.microsoft.com/office/drawing/2014/main" id="{1E9E1788-4416-4D09-B749-0D4F015DA25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3" name="円/楕円 255">
                        <a:extLst>
                          <a:ext uri="{FF2B5EF4-FFF2-40B4-BE49-F238E27FC236}">
                            <a16:creationId xmlns:a16="http://schemas.microsoft.com/office/drawing/2014/main" id="{BB247171-0355-458D-BC08-778567B198F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1" name="円/楕円 253">
                      <a:extLst>
                        <a:ext uri="{FF2B5EF4-FFF2-40B4-BE49-F238E27FC236}">
                          <a16:creationId xmlns:a16="http://schemas.microsoft.com/office/drawing/2014/main" id="{5CF34F77-CA94-41F3-80E3-029EC13A12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3" name="円/楕円 27">
                    <a:extLst>
                      <a:ext uri="{FF2B5EF4-FFF2-40B4-BE49-F238E27FC236}">
                        <a16:creationId xmlns:a16="http://schemas.microsoft.com/office/drawing/2014/main" id="{908A339B-5649-4424-AE28-626351AB369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489078" y="462140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" name="円/楕円 27">
                    <a:extLst>
                      <a:ext uri="{FF2B5EF4-FFF2-40B4-BE49-F238E27FC236}">
                        <a16:creationId xmlns:a16="http://schemas.microsoft.com/office/drawing/2014/main" id="{96F678EF-7C1E-4E79-B7FA-5AE982A58A5B}"/>
                      </a:ext>
                    </a:extLst>
                  </p:cNvPr>
                  <p:cNvSpPr/>
                  <p:nvPr/>
                </p:nvSpPr>
                <p:spPr>
                  <a:xfrm>
                    <a:off x="5295245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" name="円/楕円 27">
                    <a:extLst>
                      <a:ext uri="{FF2B5EF4-FFF2-40B4-BE49-F238E27FC236}">
                        <a16:creationId xmlns:a16="http://schemas.microsoft.com/office/drawing/2014/main" id="{8C2C005A-8785-4002-907C-CD02D62700EE}"/>
                      </a:ext>
                    </a:extLst>
                  </p:cNvPr>
                  <p:cNvSpPr/>
                  <p:nvPr/>
                </p:nvSpPr>
                <p:spPr>
                  <a:xfrm>
                    <a:off x="5687087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" name="円/楕円 247">
                    <a:extLst>
                      <a:ext uri="{FF2B5EF4-FFF2-40B4-BE49-F238E27FC236}">
                        <a16:creationId xmlns:a16="http://schemas.microsoft.com/office/drawing/2014/main" id="{331C9C8A-8FC6-4EFE-A666-4E557CB5A1F8}"/>
                      </a:ext>
                    </a:extLst>
                  </p:cNvPr>
                  <p:cNvSpPr/>
                  <p:nvPr/>
                </p:nvSpPr>
                <p:spPr>
                  <a:xfrm>
                    <a:off x="5509070" y="4464806"/>
                    <a:ext cx="118869" cy="69275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" name="月 166">
                    <a:extLst>
                      <a:ext uri="{FF2B5EF4-FFF2-40B4-BE49-F238E27FC236}">
                        <a16:creationId xmlns:a16="http://schemas.microsoft.com/office/drawing/2014/main" id="{2F635E9D-395E-4B29-9095-523883E9AC0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419033" y="4506047"/>
                    <a:ext cx="45719" cy="128698"/>
                  </a:xfrm>
                  <a:prstGeom prst="moon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8" name="月 167">
                    <a:extLst>
                      <a:ext uri="{FF2B5EF4-FFF2-40B4-BE49-F238E27FC236}">
                        <a16:creationId xmlns:a16="http://schemas.microsoft.com/office/drawing/2014/main" id="{A6138981-E6DB-4BAB-9FA6-2ADF3082E808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5664228" y="4506047"/>
                    <a:ext cx="45719" cy="128698"/>
                  </a:xfrm>
                  <a:prstGeom prst="moon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E6AE36D3-BD6F-4FDD-B693-69E1216EFC68}"/>
                    </a:ext>
                  </a:extLst>
                </p:cNvPr>
                <p:cNvSpPr/>
                <p:nvPr/>
              </p:nvSpPr>
              <p:spPr>
                <a:xfrm>
                  <a:off x="4418381" y="4674583"/>
                  <a:ext cx="108376" cy="164125"/>
                </a:xfrm>
                <a:custGeom>
                  <a:avLst/>
                  <a:gdLst>
                    <a:gd name="connsiteX0" fmla="*/ 14178 w 108376"/>
                    <a:gd name="connsiteY0" fmla="*/ 0 h 164125"/>
                    <a:gd name="connsiteX1" fmla="*/ 54189 w 108376"/>
                    <a:gd name="connsiteY1" fmla="*/ 3841 h 164125"/>
                    <a:gd name="connsiteX2" fmla="*/ 94198 w 108376"/>
                    <a:gd name="connsiteY2" fmla="*/ 0 h 164125"/>
                    <a:gd name="connsiteX3" fmla="*/ 104118 w 108376"/>
                    <a:gd name="connsiteY3" fmla="*/ 26832 h 164125"/>
                    <a:gd name="connsiteX4" fmla="*/ 108376 w 108376"/>
                    <a:gd name="connsiteY4" fmla="*/ 65299 h 164125"/>
                    <a:gd name="connsiteX5" fmla="*/ 54188 w 108376"/>
                    <a:gd name="connsiteY5" fmla="*/ 164125 h 164125"/>
                    <a:gd name="connsiteX6" fmla="*/ 0 w 108376"/>
                    <a:gd name="connsiteY6" fmla="*/ 65299 h 164125"/>
                    <a:gd name="connsiteX7" fmla="*/ 4259 w 108376"/>
                    <a:gd name="connsiteY7" fmla="*/ 26832 h 164125"/>
                    <a:gd name="connsiteX0" fmla="*/ 54189 w 145629"/>
                    <a:gd name="connsiteY0" fmla="*/ 3841 h 164125"/>
                    <a:gd name="connsiteX1" fmla="*/ 94198 w 145629"/>
                    <a:gd name="connsiteY1" fmla="*/ 0 h 164125"/>
                    <a:gd name="connsiteX2" fmla="*/ 104118 w 145629"/>
                    <a:gd name="connsiteY2" fmla="*/ 26832 h 164125"/>
                    <a:gd name="connsiteX3" fmla="*/ 108376 w 145629"/>
                    <a:gd name="connsiteY3" fmla="*/ 65299 h 164125"/>
                    <a:gd name="connsiteX4" fmla="*/ 54188 w 145629"/>
                    <a:gd name="connsiteY4" fmla="*/ 164125 h 164125"/>
                    <a:gd name="connsiteX5" fmla="*/ 0 w 145629"/>
                    <a:gd name="connsiteY5" fmla="*/ 65299 h 164125"/>
                    <a:gd name="connsiteX6" fmla="*/ 4259 w 145629"/>
                    <a:gd name="connsiteY6" fmla="*/ 26832 h 164125"/>
                    <a:gd name="connsiteX7" fmla="*/ 14178 w 145629"/>
                    <a:gd name="connsiteY7" fmla="*/ 0 h 164125"/>
                    <a:gd name="connsiteX8" fmla="*/ 145629 w 145629"/>
                    <a:gd name="connsiteY8" fmla="*/ 95281 h 164125"/>
                    <a:gd name="connsiteX0" fmla="*/ 54189 w 108376"/>
                    <a:gd name="connsiteY0" fmla="*/ 3841 h 164125"/>
                    <a:gd name="connsiteX1" fmla="*/ 94198 w 108376"/>
                    <a:gd name="connsiteY1" fmla="*/ 0 h 164125"/>
                    <a:gd name="connsiteX2" fmla="*/ 104118 w 108376"/>
                    <a:gd name="connsiteY2" fmla="*/ 26832 h 164125"/>
                    <a:gd name="connsiteX3" fmla="*/ 108376 w 108376"/>
                    <a:gd name="connsiteY3" fmla="*/ 65299 h 164125"/>
                    <a:gd name="connsiteX4" fmla="*/ 54188 w 108376"/>
                    <a:gd name="connsiteY4" fmla="*/ 164125 h 164125"/>
                    <a:gd name="connsiteX5" fmla="*/ 0 w 108376"/>
                    <a:gd name="connsiteY5" fmla="*/ 65299 h 164125"/>
                    <a:gd name="connsiteX6" fmla="*/ 4259 w 108376"/>
                    <a:gd name="connsiteY6" fmla="*/ 26832 h 164125"/>
                    <a:gd name="connsiteX7" fmla="*/ 14178 w 108376"/>
                    <a:gd name="connsiteY7" fmla="*/ 0 h 164125"/>
                    <a:gd name="connsiteX0" fmla="*/ 94198 w 108376"/>
                    <a:gd name="connsiteY0" fmla="*/ 0 h 164125"/>
                    <a:gd name="connsiteX1" fmla="*/ 104118 w 108376"/>
                    <a:gd name="connsiteY1" fmla="*/ 26832 h 164125"/>
                    <a:gd name="connsiteX2" fmla="*/ 108376 w 108376"/>
                    <a:gd name="connsiteY2" fmla="*/ 65299 h 164125"/>
                    <a:gd name="connsiteX3" fmla="*/ 54188 w 108376"/>
                    <a:gd name="connsiteY3" fmla="*/ 164125 h 164125"/>
                    <a:gd name="connsiteX4" fmla="*/ 0 w 108376"/>
                    <a:gd name="connsiteY4" fmla="*/ 65299 h 164125"/>
                    <a:gd name="connsiteX5" fmla="*/ 4259 w 108376"/>
                    <a:gd name="connsiteY5" fmla="*/ 26832 h 164125"/>
                    <a:gd name="connsiteX6" fmla="*/ 14178 w 108376"/>
                    <a:gd name="connsiteY6" fmla="*/ 0 h 164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376" h="164125">
                      <a:moveTo>
                        <a:pt x="94198" y="0"/>
                      </a:moveTo>
                      <a:lnTo>
                        <a:pt x="104118" y="26832"/>
                      </a:lnTo>
                      <a:cubicBezTo>
                        <a:pt x="106860" y="38655"/>
                        <a:pt x="108376" y="51654"/>
                        <a:pt x="108376" y="65299"/>
                      </a:cubicBezTo>
                      <a:cubicBezTo>
                        <a:pt x="108376" y="119879"/>
                        <a:pt x="84115" y="164125"/>
                        <a:pt x="54188" y="164125"/>
                      </a:cubicBezTo>
                      <a:cubicBezTo>
                        <a:pt x="24261" y="164125"/>
                        <a:pt x="0" y="119879"/>
                        <a:pt x="0" y="65299"/>
                      </a:cubicBezTo>
                      <a:cubicBezTo>
                        <a:pt x="0" y="51654"/>
                        <a:pt x="1517" y="38655"/>
                        <a:pt x="4259" y="26832"/>
                      </a:cubicBezTo>
                      <a:lnTo>
                        <a:pt x="14178" y="0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6" name="楕円 22">
                <a:extLst>
                  <a:ext uri="{FF2B5EF4-FFF2-40B4-BE49-F238E27FC236}">
                    <a16:creationId xmlns:a16="http://schemas.microsoft.com/office/drawing/2014/main" id="{3E892F41-80DA-4C13-BBE7-DA39A592200E}"/>
                  </a:ext>
                </a:extLst>
              </p:cNvPr>
              <p:cNvSpPr/>
              <p:nvPr/>
            </p:nvSpPr>
            <p:spPr>
              <a:xfrm>
                <a:off x="8137969" y="437282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楕円 22">
                <a:extLst>
                  <a:ext uri="{FF2B5EF4-FFF2-40B4-BE49-F238E27FC236}">
                    <a16:creationId xmlns:a16="http://schemas.microsoft.com/office/drawing/2014/main" id="{AA365591-F30B-4621-8879-1093D9491477}"/>
                  </a:ext>
                </a:extLst>
              </p:cNvPr>
              <p:cNvSpPr/>
              <p:nvPr/>
            </p:nvSpPr>
            <p:spPr>
              <a:xfrm>
                <a:off x="7876694" y="421786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3A92DA62-7CED-4ECE-92DE-F2E0EFA42914}"/>
                  </a:ext>
                </a:extLst>
              </p:cNvPr>
              <p:cNvGrpSpPr/>
              <p:nvPr/>
            </p:nvGrpSpPr>
            <p:grpSpPr>
              <a:xfrm>
                <a:off x="8017291" y="5143252"/>
                <a:ext cx="702927" cy="1352695"/>
                <a:chOff x="8017291" y="5143252"/>
                <a:chExt cx="702927" cy="1352695"/>
              </a:xfrm>
            </p:grpSpPr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FF2EB8DD-B960-4EC9-BBCF-C1E2E680F0CC}"/>
                    </a:ext>
                  </a:extLst>
                </p:cNvPr>
                <p:cNvGrpSpPr/>
                <p:nvPr/>
              </p:nvGrpSpPr>
              <p:grpSpPr>
                <a:xfrm>
                  <a:off x="8017291" y="5143252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154" name="フリーフォーム: 図形 153">
                    <a:extLst>
                      <a:ext uri="{FF2B5EF4-FFF2-40B4-BE49-F238E27FC236}">
                        <a16:creationId xmlns:a16="http://schemas.microsoft.com/office/drawing/2014/main" id="{9BC04B35-B1DC-499A-937D-E0675F61BBDD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solidFill>
                      <a:schemeClr val="tx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52158A77-25A6-46BE-A176-45E34F8A2AA4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C058EE5A-06E0-4C9E-8D70-8939F2E233E2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53" name="片側の 2 つの角を丸めた四角形 92">
                  <a:extLst>
                    <a:ext uri="{FF2B5EF4-FFF2-40B4-BE49-F238E27FC236}">
                      <a16:creationId xmlns:a16="http://schemas.microsoft.com/office/drawing/2014/main" id="{8A501619-B00A-49B5-A6BB-173F1EEF0812}"/>
                    </a:ext>
                  </a:extLst>
                </p:cNvPr>
                <p:cNvSpPr/>
                <p:nvPr/>
              </p:nvSpPr>
              <p:spPr>
                <a:xfrm rot="9854429" flipH="1">
                  <a:off x="8388683" y="5640792"/>
                  <a:ext cx="331535" cy="8551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3AED872A-76D0-4E03-96D9-DF1FA663A241}"/>
                  </a:ext>
                </a:extLst>
              </p:cNvPr>
              <p:cNvGrpSpPr/>
              <p:nvPr/>
            </p:nvGrpSpPr>
            <p:grpSpPr>
              <a:xfrm flipH="1">
                <a:off x="7095173" y="5143252"/>
                <a:ext cx="702927" cy="1352695"/>
                <a:chOff x="8017291" y="5143252"/>
                <a:chExt cx="702927" cy="1352695"/>
              </a:xfrm>
            </p:grpSpPr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5B4627D9-4997-4B65-9C08-42461BF118C3}"/>
                    </a:ext>
                  </a:extLst>
                </p:cNvPr>
                <p:cNvGrpSpPr/>
                <p:nvPr/>
              </p:nvGrpSpPr>
              <p:grpSpPr>
                <a:xfrm>
                  <a:off x="8017291" y="5143252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D397661B-DC6F-4091-AE42-9D6F231112DD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solidFill>
                      <a:schemeClr val="tx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2D22DF66-8293-4994-9665-E3922F0AE34B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フリーフォーム: 図形 150">
                    <a:extLst>
                      <a:ext uri="{FF2B5EF4-FFF2-40B4-BE49-F238E27FC236}">
                        <a16:creationId xmlns:a16="http://schemas.microsoft.com/office/drawing/2014/main" id="{168437E3-7565-444E-814E-EB84BF8B6D30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48" name="片側の 2 つの角を丸めた四角形 92">
                  <a:extLst>
                    <a:ext uri="{FF2B5EF4-FFF2-40B4-BE49-F238E27FC236}">
                      <a16:creationId xmlns:a16="http://schemas.microsoft.com/office/drawing/2014/main" id="{2C01D635-862B-457A-AF7E-80533F71F28B}"/>
                    </a:ext>
                  </a:extLst>
                </p:cNvPr>
                <p:cNvSpPr/>
                <p:nvPr/>
              </p:nvSpPr>
              <p:spPr>
                <a:xfrm rot="9854429" flipH="1">
                  <a:off x="8388683" y="5640792"/>
                  <a:ext cx="331535" cy="8551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A44A8977-826F-4051-BD07-CB0027EAA5B0}"/>
                  </a:ext>
                </a:extLst>
              </p:cNvPr>
              <p:cNvSpPr/>
              <p:nvPr/>
            </p:nvSpPr>
            <p:spPr>
              <a:xfrm>
                <a:off x="7570377" y="4678521"/>
                <a:ext cx="177602" cy="156690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4EDEB037-1BE3-41EB-B7B8-9767EF376792}"/>
                  </a:ext>
                </a:extLst>
              </p:cNvPr>
              <p:cNvSpPr/>
              <p:nvPr/>
            </p:nvSpPr>
            <p:spPr>
              <a:xfrm>
                <a:off x="8081409" y="4678521"/>
                <a:ext cx="177602" cy="156690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2" name="楕円 22">
                <a:extLst>
                  <a:ext uri="{FF2B5EF4-FFF2-40B4-BE49-F238E27FC236}">
                    <a16:creationId xmlns:a16="http://schemas.microsoft.com/office/drawing/2014/main" id="{A8B41B04-194E-481C-9391-127649D72D2C}"/>
                  </a:ext>
                </a:extLst>
              </p:cNvPr>
              <p:cNvSpPr/>
              <p:nvPr/>
            </p:nvSpPr>
            <p:spPr>
              <a:xfrm>
                <a:off x="7570377" y="425801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22">
                <a:extLst>
                  <a:ext uri="{FF2B5EF4-FFF2-40B4-BE49-F238E27FC236}">
                    <a16:creationId xmlns:a16="http://schemas.microsoft.com/office/drawing/2014/main" id="{91055C6B-92F6-4E52-870C-5BD55B400A76}"/>
                  </a:ext>
                </a:extLst>
              </p:cNvPr>
              <p:cNvSpPr/>
              <p:nvPr/>
            </p:nvSpPr>
            <p:spPr>
              <a:xfrm>
                <a:off x="7332252" y="459376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22">
                <a:extLst>
                  <a:ext uri="{FF2B5EF4-FFF2-40B4-BE49-F238E27FC236}">
                    <a16:creationId xmlns:a16="http://schemas.microsoft.com/office/drawing/2014/main" id="{BE0A2733-3A47-4547-A504-13CD85FFE752}"/>
                  </a:ext>
                </a:extLst>
              </p:cNvPr>
              <p:cNvSpPr/>
              <p:nvPr/>
            </p:nvSpPr>
            <p:spPr>
              <a:xfrm>
                <a:off x="7529896" y="4924763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22">
                <a:extLst>
                  <a:ext uri="{FF2B5EF4-FFF2-40B4-BE49-F238E27FC236}">
                    <a16:creationId xmlns:a16="http://schemas.microsoft.com/office/drawing/2014/main" id="{AC231EE1-EB60-45E8-8CF1-59FE6214F35F}"/>
                  </a:ext>
                </a:extLst>
              </p:cNvPr>
              <p:cNvSpPr/>
              <p:nvPr/>
            </p:nvSpPr>
            <p:spPr>
              <a:xfrm>
                <a:off x="8213314" y="505096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22">
                <a:extLst>
                  <a:ext uri="{FF2B5EF4-FFF2-40B4-BE49-F238E27FC236}">
                    <a16:creationId xmlns:a16="http://schemas.microsoft.com/office/drawing/2014/main" id="{286F9067-E420-45A8-884E-79BA7FF132A0}"/>
                  </a:ext>
                </a:extLst>
              </p:cNvPr>
              <p:cNvSpPr/>
              <p:nvPr/>
            </p:nvSpPr>
            <p:spPr>
              <a:xfrm>
                <a:off x="7939471" y="457471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8BFD8370-B15D-4AD1-A437-7388B9572338}"/>
              </a:ext>
            </a:extLst>
          </p:cNvPr>
          <p:cNvGrpSpPr/>
          <p:nvPr/>
        </p:nvGrpSpPr>
        <p:grpSpPr>
          <a:xfrm>
            <a:off x="716498" y="3812587"/>
            <a:ext cx="2602906" cy="2683360"/>
            <a:chOff x="716498" y="3812587"/>
            <a:chExt cx="2602906" cy="2683360"/>
          </a:xfrm>
        </p:grpSpPr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199BAA9B-9CDF-4FCA-97D2-2287DAD47F6F}"/>
                </a:ext>
              </a:extLst>
            </p:cNvPr>
            <p:cNvSpPr/>
            <p:nvPr/>
          </p:nvSpPr>
          <p:spPr>
            <a:xfrm>
              <a:off x="716498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4E962B1E-72FA-4F27-9828-559740E07BDF}"/>
                </a:ext>
              </a:extLst>
            </p:cNvPr>
            <p:cNvGrpSpPr/>
            <p:nvPr/>
          </p:nvGrpSpPr>
          <p:grpSpPr>
            <a:xfrm>
              <a:off x="1236877" y="4081723"/>
              <a:ext cx="1590541" cy="2414224"/>
              <a:chOff x="1236877" y="4081723"/>
              <a:chExt cx="1590541" cy="2414224"/>
            </a:xfrm>
          </p:grpSpPr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A942E522-3AAC-4077-92FC-B8964FFB7EF6}"/>
                  </a:ext>
                </a:extLst>
              </p:cNvPr>
              <p:cNvGrpSpPr/>
              <p:nvPr/>
            </p:nvGrpSpPr>
            <p:grpSpPr>
              <a:xfrm>
                <a:off x="1389378" y="4081723"/>
                <a:ext cx="1267032" cy="2358577"/>
                <a:chOff x="685503" y="3823242"/>
                <a:chExt cx="1267032" cy="2358577"/>
              </a:xfrm>
            </p:grpSpPr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7A254965-BF2B-485F-AFBE-54D676C2EA96}"/>
                    </a:ext>
                  </a:extLst>
                </p:cNvPr>
                <p:cNvSpPr/>
                <p:nvPr/>
              </p:nvSpPr>
              <p:spPr>
                <a:xfrm>
                  <a:off x="1068497" y="4895357"/>
                  <a:ext cx="529322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98EA1AE2-77FA-4A2F-8765-BAD21458BC97}"/>
                    </a:ext>
                  </a:extLst>
                </p:cNvPr>
                <p:cNvSpPr/>
                <p:nvPr/>
              </p:nvSpPr>
              <p:spPr>
                <a:xfrm>
                  <a:off x="838347" y="5165637"/>
                  <a:ext cx="974009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3" name="グループ化 202">
                  <a:extLst>
                    <a:ext uri="{FF2B5EF4-FFF2-40B4-BE49-F238E27FC236}">
                      <a16:creationId xmlns:a16="http://schemas.microsoft.com/office/drawing/2014/main" id="{A4CA0D29-1775-473E-B0F8-1753C162387D}"/>
                    </a:ext>
                  </a:extLst>
                </p:cNvPr>
                <p:cNvGrpSpPr/>
                <p:nvPr/>
              </p:nvGrpSpPr>
              <p:grpSpPr>
                <a:xfrm>
                  <a:off x="685503" y="3823242"/>
                  <a:ext cx="1267032" cy="1218328"/>
                  <a:chOff x="878044" y="3848329"/>
                  <a:chExt cx="917606" cy="882334"/>
                </a:xfrm>
              </p:grpSpPr>
              <p:sp>
                <p:nvSpPr>
                  <p:cNvPr id="206" name="円/楕円 473">
                    <a:extLst>
                      <a:ext uri="{FF2B5EF4-FFF2-40B4-BE49-F238E27FC236}">
                        <a16:creationId xmlns:a16="http://schemas.microsoft.com/office/drawing/2014/main" id="{13B3C21D-C8C8-4E72-8907-254B72754933}"/>
                      </a:ext>
                    </a:extLst>
                  </p:cNvPr>
                  <p:cNvSpPr/>
                  <p:nvPr/>
                </p:nvSpPr>
                <p:spPr>
                  <a:xfrm>
                    <a:off x="878044" y="3848329"/>
                    <a:ext cx="917606" cy="5607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606" h="560788">
                        <a:moveTo>
                          <a:pt x="350513" y="0"/>
                        </a:moveTo>
                        <a:cubicBezTo>
                          <a:pt x="389679" y="0"/>
                          <a:pt x="425328" y="15059"/>
                          <a:pt x="451289" y="40456"/>
                        </a:cubicBezTo>
                        <a:cubicBezTo>
                          <a:pt x="477250" y="15059"/>
                          <a:pt x="512899" y="0"/>
                          <a:pt x="552065" y="0"/>
                        </a:cubicBezTo>
                        <a:cubicBezTo>
                          <a:pt x="616429" y="0"/>
                          <a:pt x="671294" y="40669"/>
                          <a:pt x="691209" y="98139"/>
                        </a:cubicBezTo>
                        <a:cubicBezTo>
                          <a:pt x="692807" y="97182"/>
                          <a:pt x="694441" y="97155"/>
                          <a:pt x="696081" y="97155"/>
                        </a:cubicBezTo>
                        <a:cubicBezTo>
                          <a:pt x="778657" y="97155"/>
                          <a:pt x="845598" y="164096"/>
                          <a:pt x="845598" y="246672"/>
                        </a:cubicBezTo>
                        <a:lnTo>
                          <a:pt x="838516" y="281749"/>
                        </a:lnTo>
                        <a:cubicBezTo>
                          <a:pt x="886043" y="305239"/>
                          <a:pt x="917606" y="354569"/>
                          <a:pt x="917606" y="411271"/>
                        </a:cubicBezTo>
                        <a:cubicBezTo>
                          <a:pt x="917606" y="493847"/>
                          <a:pt x="850665" y="560788"/>
                          <a:pt x="768089" y="560788"/>
                        </a:cubicBezTo>
                        <a:cubicBezTo>
                          <a:pt x="685513" y="560788"/>
                          <a:pt x="618572" y="493847"/>
                          <a:pt x="618572" y="411271"/>
                        </a:cubicBezTo>
                        <a:lnTo>
                          <a:pt x="625570" y="376611"/>
                        </a:lnTo>
                        <a:cubicBezTo>
                          <a:pt x="593286" y="360813"/>
                          <a:pt x="568854" y="332439"/>
                          <a:pt x="556937" y="298051"/>
                        </a:cubicBezTo>
                        <a:cubicBezTo>
                          <a:pt x="555339" y="299008"/>
                          <a:pt x="553705" y="299034"/>
                          <a:pt x="552065" y="299034"/>
                        </a:cubicBezTo>
                        <a:cubicBezTo>
                          <a:pt x="512899" y="299034"/>
                          <a:pt x="477250" y="283975"/>
                          <a:pt x="451289" y="258578"/>
                        </a:cubicBezTo>
                        <a:cubicBezTo>
                          <a:pt x="429142" y="280244"/>
                          <a:pt x="399945" y="294386"/>
                          <a:pt x="367269" y="295793"/>
                        </a:cubicBezTo>
                        <a:cubicBezTo>
                          <a:pt x="355155" y="333233"/>
                          <a:pt x="328213" y="363759"/>
                          <a:pt x="292595" y="379380"/>
                        </a:cubicBezTo>
                        <a:cubicBezTo>
                          <a:pt x="297808" y="389212"/>
                          <a:pt x="299034" y="400099"/>
                          <a:pt x="299034" y="411271"/>
                        </a:cubicBezTo>
                        <a:cubicBezTo>
                          <a:pt x="299034" y="493847"/>
                          <a:pt x="232093" y="560788"/>
                          <a:pt x="149517" y="560788"/>
                        </a:cubicBezTo>
                        <a:cubicBezTo>
                          <a:pt x="66941" y="560788"/>
                          <a:pt x="0" y="493847"/>
                          <a:pt x="0" y="411271"/>
                        </a:cubicBezTo>
                        <a:cubicBezTo>
                          <a:pt x="0" y="352234"/>
                          <a:pt x="34217" y="301188"/>
                          <a:pt x="84497" y="278103"/>
                        </a:cubicBezTo>
                        <a:cubicBezTo>
                          <a:pt x="79341" y="268407"/>
                          <a:pt x="78152" y="257678"/>
                          <a:pt x="78152" y="246672"/>
                        </a:cubicBezTo>
                        <a:cubicBezTo>
                          <a:pt x="78152" y="169865"/>
                          <a:pt x="136066" y="106585"/>
                          <a:pt x="210883" y="100544"/>
                        </a:cubicBezTo>
                        <a:cubicBezTo>
                          <a:pt x="229813" y="41769"/>
                          <a:pt x="285285" y="0"/>
                          <a:pt x="350513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07" name="グループ化 206">
                    <a:extLst>
                      <a:ext uri="{FF2B5EF4-FFF2-40B4-BE49-F238E27FC236}">
                        <a16:creationId xmlns:a16="http://schemas.microsoft.com/office/drawing/2014/main" id="{19290FEF-BAA1-4FFD-B061-7A425C15FF6E}"/>
                      </a:ext>
                    </a:extLst>
                  </p:cNvPr>
                  <p:cNvGrpSpPr/>
                  <p:nvPr/>
                </p:nvGrpSpPr>
                <p:grpSpPr>
                  <a:xfrm>
                    <a:off x="92652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20" name="グループ化 219">
                      <a:extLst>
                        <a:ext uri="{FF2B5EF4-FFF2-40B4-BE49-F238E27FC236}">
                          <a16:creationId xmlns:a16="http://schemas.microsoft.com/office/drawing/2014/main" id="{BB2F18A8-42D2-4824-BFC1-9C6ADE191736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5" name="円/楕円 125">
                        <a:extLst>
                          <a:ext uri="{FF2B5EF4-FFF2-40B4-BE49-F238E27FC236}">
                            <a16:creationId xmlns:a16="http://schemas.microsoft.com/office/drawing/2014/main" id="{E43632AA-5628-4F3F-892C-C0E91E3D4CF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6" name="円/楕円 126">
                        <a:extLst>
                          <a:ext uri="{FF2B5EF4-FFF2-40B4-BE49-F238E27FC236}">
                            <a16:creationId xmlns:a16="http://schemas.microsoft.com/office/drawing/2014/main" id="{FB24B1EA-C104-484B-947F-EE05F8FA2EC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21" name="グループ化 220">
                      <a:extLst>
                        <a:ext uri="{FF2B5EF4-FFF2-40B4-BE49-F238E27FC236}">
                          <a16:creationId xmlns:a16="http://schemas.microsoft.com/office/drawing/2014/main" id="{A6203949-E8A0-4F27-AF86-7E9A30CDAD0A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3" name="円/楕円 123">
                        <a:extLst>
                          <a:ext uri="{FF2B5EF4-FFF2-40B4-BE49-F238E27FC236}">
                            <a16:creationId xmlns:a16="http://schemas.microsoft.com/office/drawing/2014/main" id="{D1DEDB2B-1AF4-43E3-90DE-A127359EF29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4" name="円/楕円 124">
                        <a:extLst>
                          <a:ext uri="{FF2B5EF4-FFF2-40B4-BE49-F238E27FC236}">
                            <a16:creationId xmlns:a16="http://schemas.microsoft.com/office/drawing/2014/main" id="{1181B6B2-CDC7-472F-9B78-FA96F636C5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2" name="円/楕円 122">
                      <a:extLst>
                        <a:ext uri="{FF2B5EF4-FFF2-40B4-BE49-F238E27FC236}">
                          <a16:creationId xmlns:a16="http://schemas.microsoft.com/office/drawing/2014/main" id="{F074A80F-1015-4548-9074-CE4F1560B1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08" name="円/楕円 27">
                    <a:extLst>
                      <a:ext uri="{FF2B5EF4-FFF2-40B4-BE49-F238E27FC236}">
                        <a16:creationId xmlns:a16="http://schemas.microsoft.com/office/drawing/2014/main" id="{DC619461-627D-44ED-9CBF-1CE5CEF88E4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253947" y="462140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9" name="円/楕円 27">
                    <a:extLst>
                      <a:ext uri="{FF2B5EF4-FFF2-40B4-BE49-F238E27FC236}">
                        <a16:creationId xmlns:a16="http://schemas.microsoft.com/office/drawing/2014/main" id="{524293D0-2862-49C0-95D4-2EF097643326}"/>
                      </a:ext>
                    </a:extLst>
                  </p:cNvPr>
                  <p:cNvSpPr/>
                  <p:nvPr/>
                </p:nvSpPr>
                <p:spPr>
                  <a:xfrm>
                    <a:off x="1060114" y="420177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0" name="円/楕円 27">
                    <a:extLst>
                      <a:ext uri="{FF2B5EF4-FFF2-40B4-BE49-F238E27FC236}">
                        <a16:creationId xmlns:a16="http://schemas.microsoft.com/office/drawing/2014/main" id="{CB92A419-4141-4093-81E3-07B41FC98BE8}"/>
                      </a:ext>
                    </a:extLst>
                  </p:cNvPr>
                  <p:cNvSpPr/>
                  <p:nvPr/>
                </p:nvSpPr>
                <p:spPr>
                  <a:xfrm>
                    <a:off x="1466514" y="420177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1" name="円/楕円 27">
                    <a:extLst>
                      <a:ext uri="{FF2B5EF4-FFF2-40B4-BE49-F238E27FC236}">
                        <a16:creationId xmlns:a16="http://schemas.microsoft.com/office/drawing/2014/main" id="{BA52D69D-871F-4360-9DDB-C3C85CB2AEE4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1138253" y="4540799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2" name="円/楕円 27">
                    <a:extLst>
                      <a:ext uri="{FF2B5EF4-FFF2-40B4-BE49-F238E27FC236}">
                        <a16:creationId xmlns:a16="http://schemas.microsoft.com/office/drawing/2014/main" id="{E42B1AC4-96E3-477B-BCB3-FE5CAD2A2778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410675" y="4540800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3" name="グループ化 212">
                    <a:extLst>
                      <a:ext uri="{FF2B5EF4-FFF2-40B4-BE49-F238E27FC236}">
                        <a16:creationId xmlns:a16="http://schemas.microsoft.com/office/drawing/2014/main" id="{CFABC0EC-14C6-43BB-9306-DAD7C6CF62FA}"/>
                      </a:ext>
                    </a:extLst>
                  </p:cNvPr>
                  <p:cNvGrpSpPr/>
                  <p:nvPr/>
                </p:nvGrpSpPr>
                <p:grpSpPr>
                  <a:xfrm>
                    <a:off x="1041473" y="4298880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218" name="円/楕円 27">
                      <a:extLst>
                        <a:ext uri="{FF2B5EF4-FFF2-40B4-BE49-F238E27FC236}">
                          <a16:creationId xmlns:a16="http://schemas.microsoft.com/office/drawing/2014/main" id="{5F65830C-7956-489C-964B-46F049B22FE7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9" name="円/楕円 27">
                      <a:extLst>
                        <a:ext uri="{FF2B5EF4-FFF2-40B4-BE49-F238E27FC236}">
                          <a16:creationId xmlns:a16="http://schemas.microsoft.com/office/drawing/2014/main" id="{906EC2A7-9B10-4850-8648-33C8281AA361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4" name="グループ化 213">
                    <a:extLst>
                      <a:ext uri="{FF2B5EF4-FFF2-40B4-BE49-F238E27FC236}">
                        <a16:creationId xmlns:a16="http://schemas.microsoft.com/office/drawing/2014/main" id="{EABADCEA-9802-446A-9B10-02F1AF12532E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559492" y="4298880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216" name="円/楕円 27">
                      <a:extLst>
                        <a:ext uri="{FF2B5EF4-FFF2-40B4-BE49-F238E27FC236}">
                          <a16:creationId xmlns:a16="http://schemas.microsoft.com/office/drawing/2014/main" id="{033EF8BD-7D32-4C3A-9801-70AB3CD34F5E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7" name="円/楕円 27">
                      <a:extLst>
                        <a:ext uri="{FF2B5EF4-FFF2-40B4-BE49-F238E27FC236}">
                          <a16:creationId xmlns:a16="http://schemas.microsoft.com/office/drawing/2014/main" id="{5C49BF28-D7A9-465C-868D-994205208BC7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5" name="円/楕円 64">
                    <a:extLst>
                      <a:ext uri="{FF2B5EF4-FFF2-40B4-BE49-F238E27FC236}">
                        <a16:creationId xmlns:a16="http://schemas.microsoft.com/office/drawing/2014/main" id="{288BEB2B-4FAB-405D-AD26-335F647FC039}"/>
                      </a:ext>
                    </a:extLst>
                  </p:cNvPr>
                  <p:cNvSpPr/>
                  <p:nvPr/>
                </p:nvSpPr>
                <p:spPr>
                  <a:xfrm>
                    <a:off x="1296842" y="4454106"/>
                    <a:ext cx="80010" cy="79457"/>
                  </a:xfrm>
                  <a:custGeom>
                    <a:avLst/>
                    <a:gdLst>
                      <a:gd name="connsiteX0" fmla="*/ 24765 w 116205"/>
                      <a:gd name="connsiteY0" fmla="*/ 4629 h 96069"/>
                      <a:gd name="connsiteX1" fmla="*/ 76599 w 116205"/>
                      <a:gd name="connsiteY1" fmla="*/ 0 h 96069"/>
                      <a:gd name="connsiteX2" fmla="*/ 80010 w 116205"/>
                      <a:gd name="connsiteY2" fmla="*/ 13564 h 96069"/>
                      <a:gd name="connsiteX3" fmla="*/ 40005 w 116205"/>
                      <a:gd name="connsiteY3" fmla="*/ 79457 h 96069"/>
                      <a:gd name="connsiteX4" fmla="*/ 0 w 116205"/>
                      <a:gd name="connsiteY4" fmla="*/ 13564 h 96069"/>
                      <a:gd name="connsiteX5" fmla="*/ 2742 w 116205"/>
                      <a:gd name="connsiteY5" fmla="*/ 2662 h 96069"/>
                      <a:gd name="connsiteX6" fmla="*/ 116205 w 116205"/>
                      <a:gd name="connsiteY6" fmla="*/ 96069 h 96069"/>
                      <a:gd name="connsiteX0" fmla="*/ 24765 w 80010"/>
                      <a:gd name="connsiteY0" fmla="*/ 4629 h 79457"/>
                      <a:gd name="connsiteX1" fmla="*/ 76599 w 80010"/>
                      <a:gd name="connsiteY1" fmla="*/ 0 h 79457"/>
                      <a:gd name="connsiteX2" fmla="*/ 80010 w 80010"/>
                      <a:gd name="connsiteY2" fmla="*/ 13564 h 79457"/>
                      <a:gd name="connsiteX3" fmla="*/ 40005 w 80010"/>
                      <a:gd name="connsiteY3" fmla="*/ 79457 h 79457"/>
                      <a:gd name="connsiteX4" fmla="*/ 0 w 80010"/>
                      <a:gd name="connsiteY4" fmla="*/ 13564 h 79457"/>
                      <a:gd name="connsiteX5" fmla="*/ 2742 w 80010"/>
                      <a:gd name="connsiteY5" fmla="*/ 2662 h 79457"/>
                      <a:gd name="connsiteX0" fmla="*/ 76599 w 80010"/>
                      <a:gd name="connsiteY0" fmla="*/ 0 h 79457"/>
                      <a:gd name="connsiteX1" fmla="*/ 80010 w 80010"/>
                      <a:gd name="connsiteY1" fmla="*/ 13564 h 79457"/>
                      <a:gd name="connsiteX2" fmla="*/ 40005 w 80010"/>
                      <a:gd name="connsiteY2" fmla="*/ 79457 h 79457"/>
                      <a:gd name="connsiteX3" fmla="*/ 0 w 80010"/>
                      <a:gd name="connsiteY3" fmla="*/ 13564 h 79457"/>
                      <a:gd name="connsiteX4" fmla="*/ 2742 w 80010"/>
                      <a:gd name="connsiteY4" fmla="*/ 2662 h 79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10" h="79457">
                        <a:moveTo>
                          <a:pt x="76599" y="0"/>
                        </a:moveTo>
                        <a:cubicBezTo>
                          <a:pt x="79703" y="4150"/>
                          <a:pt x="80010" y="8798"/>
                          <a:pt x="80010" y="13564"/>
                        </a:cubicBezTo>
                        <a:cubicBezTo>
                          <a:pt x="80010" y="49956"/>
                          <a:pt x="62099" y="79457"/>
                          <a:pt x="40005" y="79457"/>
                        </a:cubicBezTo>
                        <a:cubicBezTo>
                          <a:pt x="17911" y="79457"/>
                          <a:pt x="0" y="49956"/>
                          <a:pt x="0" y="13564"/>
                        </a:cubicBezTo>
                        <a:lnTo>
                          <a:pt x="2742" y="2662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9F2AE6DA-62EB-455A-99A9-874A5AD3AE13}"/>
                    </a:ext>
                  </a:extLst>
                </p:cNvPr>
                <p:cNvSpPr/>
                <p:nvPr/>
              </p:nvSpPr>
              <p:spPr>
                <a:xfrm>
                  <a:off x="914212" y="3917913"/>
                  <a:ext cx="805200" cy="231722"/>
                </a:xfrm>
                <a:custGeom>
                  <a:avLst/>
                  <a:gdLst>
                    <a:gd name="connsiteX0" fmla="*/ 397220 w 936481"/>
                    <a:gd name="connsiteY0" fmla="*/ 0 h 353810"/>
                    <a:gd name="connsiteX1" fmla="*/ 468241 w 936481"/>
                    <a:gd name="connsiteY1" fmla="*/ 1108 h 353810"/>
                    <a:gd name="connsiteX2" fmla="*/ 539261 w 936481"/>
                    <a:gd name="connsiteY2" fmla="*/ 0 h 353810"/>
                    <a:gd name="connsiteX3" fmla="*/ 735498 w 936481"/>
                    <a:gd name="connsiteY3" fmla="*/ 73423 h 353810"/>
                    <a:gd name="connsiteX4" fmla="*/ 929649 w 936481"/>
                    <a:gd name="connsiteY4" fmla="*/ 321656 h 353810"/>
                    <a:gd name="connsiteX5" fmla="*/ 617597 w 936481"/>
                    <a:gd name="connsiteY5" fmla="*/ 277633 h 353810"/>
                    <a:gd name="connsiteX6" fmla="*/ 523711 w 936481"/>
                    <a:gd name="connsiteY6" fmla="*/ 212729 h 353810"/>
                    <a:gd name="connsiteX7" fmla="*/ 468241 w 936481"/>
                    <a:gd name="connsiteY7" fmla="*/ 156840 h 353810"/>
                    <a:gd name="connsiteX8" fmla="*/ 412771 w 936481"/>
                    <a:gd name="connsiteY8" fmla="*/ 212729 h 353810"/>
                    <a:gd name="connsiteX9" fmla="*/ 318884 w 936481"/>
                    <a:gd name="connsiteY9" fmla="*/ 277633 h 353810"/>
                    <a:gd name="connsiteX10" fmla="*/ 6832 w 936481"/>
                    <a:gd name="connsiteY10" fmla="*/ 321656 h 353810"/>
                    <a:gd name="connsiteX11" fmla="*/ 200983 w 936481"/>
                    <a:gd name="connsiteY11" fmla="*/ 73423 h 353810"/>
                    <a:gd name="connsiteX12" fmla="*/ 397220 w 936481"/>
                    <a:gd name="connsiteY12" fmla="*/ 0 h 353810"/>
                    <a:gd name="connsiteX0" fmla="*/ 468241 w 936481"/>
                    <a:gd name="connsiteY0" fmla="*/ 1108 h 353810"/>
                    <a:gd name="connsiteX1" fmla="*/ 539261 w 936481"/>
                    <a:gd name="connsiteY1" fmla="*/ 0 h 353810"/>
                    <a:gd name="connsiteX2" fmla="*/ 735498 w 936481"/>
                    <a:gd name="connsiteY2" fmla="*/ 73423 h 353810"/>
                    <a:gd name="connsiteX3" fmla="*/ 929649 w 936481"/>
                    <a:gd name="connsiteY3" fmla="*/ 321656 h 353810"/>
                    <a:gd name="connsiteX4" fmla="*/ 617597 w 936481"/>
                    <a:gd name="connsiteY4" fmla="*/ 277633 h 353810"/>
                    <a:gd name="connsiteX5" fmla="*/ 523711 w 936481"/>
                    <a:gd name="connsiteY5" fmla="*/ 212729 h 353810"/>
                    <a:gd name="connsiteX6" fmla="*/ 468241 w 936481"/>
                    <a:gd name="connsiteY6" fmla="*/ 156840 h 353810"/>
                    <a:gd name="connsiteX7" fmla="*/ 412771 w 936481"/>
                    <a:gd name="connsiteY7" fmla="*/ 212729 h 353810"/>
                    <a:gd name="connsiteX8" fmla="*/ 318884 w 936481"/>
                    <a:gd name="connsiteY8" fmla="*/ 277633 h 353810"/>
                    <a:gd name="connsiteX9" fmla="*/ 6832 w 936481"/>
                    <a:gd name="connsiteY9" fmla="*/ 321656 h 353810"/>
                    <a:gd name="connsiteX10" fmla="*/ 200983 w 936481"/>
                    <a:gd name="connsiteY10" fmla="*/ 73423 h 353810"/>
                    <a:gd name="connsiteX11" fmla="*/ 397220 w 936481"/>
                    <a:gd name="connsiteY11" fmla="*/ 0 h 353810"/>
                    <a:gd name="connsiteX12" fmla="*/ 559681 w 936481"/>
                    <a:gd name="connsiteY12" fmla="*/ 92548 h 353810"/>
                    <a:gd name="connsiteX0" fmla="*/ 468241 w 936481"/>
                    <a:gd name="connsiteY0" fmla="*/ 1108 h 353810"/>
                    <a:gd name="connsiteX1" fmla="*/ 539261 w 936481"/>
                    <a:gd name="connsiteY1" fmla="*/ 0 h 353810"/>
                    <a:gd name="connsiteX2" fmla="*/ 735498 w 936481"/>
                    <a:gd name="connsiteY2" fmla="*/ 73423 h 353810"/>
                    <a:gd name="connsiteX3" fmla="*/ 929649 w 936481"/>
                    <a:gd name="connsiteY3" fmla="*/ 321656 h 353810"/>
                    <a:gd name="connsiteX4" fmla="*/ 617597 w 936481"/>
                    <a:gd name="connsiteY4" fmla="*/ 277633 h 353810"/>
                    <a:gd name="connsiteX5" fmla="*/ 523711 w 936481"/>
                    <a:gd name="connsiteY5" fmla="*/ 212729 h 353810"/>
                    <a:gd name="connsiteX6" fmla="*/ 468241 w 936481"/>
                    <a:gd name="connsiteY6" fmla="*/ 156840 h 353810"/>
                    <a:gd name="connsiteX7" fmla="*/ 412771 w 936481"/>
                    <a:gd name="connsiteY7" fmla="*/ 212729 h 353810"/>
                    <a:gd name="connsiteX8" fmla="*/ 318884 w 936481"/>
                    <a:gd name="connsiteY8" fmla="*/ 277633 h 353810"/>
                    <a:gd name="connsiteX9" fmla="*/ 6832 w 936481"/>
                    <a:gd name="connsiteY9" fmla="*/ 321656 h 353810"/>
                    <a:gd name="connsiteX10" fmla="*/ 200983 w 936481"/>
                    <a:gd name="connsiteY10" fmla="*/ 73423 h 353810"/>
                    <a:gd name="connsiteX11" fmla="*/ 397220 w 936481"/>
                    <a:gd name="connsiteY11" fmla="*/ 0 h 353810"/>
                    <a:gd name="connsiteX0" fmla="*/ 539261 w 936481"/>
                    <a:gd name="connsiteY0" fmla="*/ 0 h 353810"/>
                    <a:gd name="connsiteX1" fmla="*/ 735498 w 936481"/>
                    <a:gd name="connsiteY1" fmla="*/ 73423 h 353810"/>
                    <a:gd name="connsiteX2" fmla="*/ 929649 w 936481"/>
                    <a:gd name="connsiteY2" fmla="*/ 321656 h 353810"/>
                    <a:gd name="connsiteX3" fmla="*/ 617597 w 936481"/>
                    <a:gd name="connsiteY3" fmla="*/ 277633 h 353810"/>
                    <a:gd name="connsiteX4" fmla="*/ 523711 w 936481"/>
                    <a:gd name="connsiteY4" fmla="*/ 212729 h 353810"/>
                    <a:gd name="connsiteX5" fmla="*/ 468241 w 936481"/>
                    <a:gd name="connsiteY5" fmla="*/ 156840 h 353810"/>
                    <a:gd name="connsiteX6" fmla="*/ 412771 w 936481"/>
                    <a:gd name="connsiteY6" fmla="*/ 212729 h 353810"/>
                    <a:gd name="connsiteX7" fmla="*/ 318884 w 936481"/>
                    <a:gd name="connsiteY7" fmla="*/ 277633 h 353810"/>
                    <a:gd name="connsiteX8" fmla="*/ 6832 w 936481"/>
                    <a:gd name="connsiteY8" fmla="*/ 321656 h 353810"/>
                    <a:gd name="connsiteX9" fmla="*/ 200983 w 936481"/>
                    <a:gd name="connsiteY9" fmla="*/ 73423 h 353810"/>
                    <a:gd name="connsiteX10" fmla="*/ 397220 w 936481"/>
                    <a:gd name="connsiteY10" fmla="*/ 0 h 353810"/>
                    <a:gd name="connsiteX0" fmla="*/ 539261 w 936481"/>
                    <a:gd name="connsiteY0" fmla="*/ 0 h 353810"/>
                    <a:gd name="connsiteX1" fmla="*/ 735498 w 936481"/>
                    <a:gd name="connsiteY1" fmla="*/ 73423 h 353810"/>
                    <a:gd name="connsiteX2" fmla="*/ 929649 w 936481"/>
                    <a:gd name="connsiteY2" fmla="*/ 321656 h 353810"/>
                    <a:gd name="connsiteX3" fmla="*/ 617597 w 936481"/>
                    <a:gd name="connsiteY3" fmla="*/ 277633 h 353810"/>
                    <a:gd name="connsiteX4" fmla="*/ 523711 w 936481"/>
                    <a:gd name="connsiteY4" fmla="*/ 212729 h 353810"/>
                    <a:gd name="connsiteX5" fmla="*/ 468241 w 936481"/>
                    <a:gd name="connsiteY5" fmla="*/ 156840 h 353810"/>
                    <a:gd name="connsiteX6" fmla="*/ 412771 w 936481"/>
                    <a:gd name="connsiteY6" fmla="*/ 212729 h 353810"/>
                    <a:gd name="connsiteX7" fmla="*/ 318884 w 936481"/>
                    <a:gd name="connsiteY7" fmla="*/ 277633 h 353810"/>
                    <a:gd name="connsiteX8" fmla="*/ 6832 w 936481"/>
                    <a:gd name="connsiteY8" fmla="*/ 321656 h 353810"/>
                    <a:gd name="connsiteX9" fmla="*/ 200983 w 936481"/>
                    <a:gd name="connsiteY9" fmla="*/ 73423 h 353810"/>
                    <a:gd name="connsiteX0" fmla="*/ 735498 w 936481"/>
                    <a:gd name="connsiteY0" fmla="*/ 0 h 280387"/>
                    <a:gd name="connsiteX1" fmla="*/ 929649 w 936481"/>
                    <a:gd name="connsiteY1" fmla="*/ 248233 h 280387"/>
                    <a:gd name="connsiteX2" fmla="*/ 617597 w 936481"/>
                    <a:gd name="connsiteY2" fmla="*/ 204210 h 280387"/>
                    <a:gd name="connsiteX3" fmla="*/ 523711 w 936481"/>
                    <a:gd name="connsiteY3" fmla="*/ 139306 h 280387"/>
                    <a:gd name="connsiteX4" fmla="*/ 468241 w 936481"/>
                    <a:gd name="connsiteY4" fmla="*/ 83417 h 280387"/>
                    <a:gd name="connsiteX5" fmla="*/ 412771 w 936481"/>
                    <a:gd name="connsiteY5" fmla="*/ 139306 h 280387"/>
                    <a:gd name="connsiteX6" fmla="*/ 318884 w 936481"/>
                    <a:gd name="connsiteY6" fmla="*/ 204210 h 280387"/>
                    <a:gd name="connsiteX7" fmla="*/ 6832 w 936481"/>
                    <a:gd name="connsiteY7" fmla="*/ 248233 h 280387"/>
                    <a:gd name="connsiteX8" fmla="*/ 200983 w 936481"/>
                    <a:gd name="connsiteY8" fmla="*/ 0 h 280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36481" h="280387">
                      <a:moveTo>
                        <a:pt x="735498" y="0"/>
                      </a:moveTo>
                      <a:cubicBezTo>
                        <a:pt x="875282" y="80704"/>
                        <a:pt x="962207" y="191842"/>
                        <a:pt x="929649" y="248233"/>
                      </a:cubicBezTo>
                      <a:cubicBezTo>
                        <a:pt x="897092" y="304625"/>
                        <a:pt x="757381" y="284915"/>
                        <a:pt x="617597" y="204210"/>
                      </a:cubicBezTo>
                      <a:cubicBezTo>
                        <a:pt x="582651" y="184034"/>
                        <a:pt x="551008" y="161956"/>
                        <a:pt x="523711" y="139306"/>
                      </a:cubicBezTo>
                      <a:lnTo>
                        <a:pt x="468241" y="83417"/>
                      </a:lnTo>
                      <a:lnTo>
                        <a:pt x="412771" y="139306"/>
                      </a:lnTo>
                      <a:cubicBezTo>
                        <a:pt x="385473" y="161956"/>
                        <a:pt x="353830" y="184034"/>
                        <a:pt x="318884" y="204210"/>
                      </a:cubicBezTo>
                      <a:cubicBezTo>
                        <a:pt x="179100" y="284915"/>
                        <a:pt x="39389" y="304625"/>
                        <a:pt x="6832" y="248233"/>
                      </a:cubicBezTo>
                      <a:cubicBezTo>
                        <a:pt x="-25726" y="191842"/>
                        <a:pt x="61199" y="80704"/>
                        <a:pt x="200983" y="0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56786693-C1AA-42FE-B4FA-FE951D78CB20}"/>
                    </a:ext>
                  </a:extLst>
                </p:cNvPr>
                <p:cNvSpPr/>
                <p:nvPr/>
              </p:nvSpPr>
              <p:spPr>
                <a:xfrm>
                  <a:off x="1015780" y="5165637"/>
                  <a:ext cx="609218" cy="1016182"/>
                </a:xfrm>
                <a:custGeom>
                  <a:avLst/>
                  <a:gdLst>
                    <a:gd name="connsiteX0" fmla="*/ 53448 w 609218"/>
                    <a:gd name="connsiteY0" fmla="*/ 0 h 1016182"/>
                    <a:gd name="connsiteX1" fmla="*/ 57968 w 609218"/>
                    <a:gd name="connsiteY1" fmla="*/ 7436 h 1016182"/>
                    <a:gd name="connsiteX2" fmla="*/ 309571 w 609218"/>
                    <a:gd name="connsiteY2" fmla="*/ 126882 h 1016182"/>
                    <a:gd name="connsiteX3" fmla="*/ 561174 w 609218"/>
                    <a:gd name="connsiteY3" fmla="*/ 7436 h 1016182"/>
                    <a:gd name="connsiteX4" fmla="*/ 565694 w 609218"/>
                    <a:gd name="connsiteY4" fmla="*/ 0 h 1016182"/>
                    <a:gd name="connsiteX5" fmla="*/ 574648 w 609218"/>
                    <a:gd name="connsiteY5" fmla="*/ 903 h 1016182"/>
                    <a:gd name="connsiteX6" fmla="*/ 609218 w 609218"/>
                    <a:gd name="connsiteY6" fmla="*/ 14476 h 1016182"/>
                    <a:gd name="connsiteX7" fmla="*/ 609218 w 609218"/>
                    <a:gd name="connsiteY7" fmla="*/ 1016182 h 1016182"/>
                    <a:gd name="connsiteX8" fmla="*/ 0 w 609218"/>
                    <a:gd name="connsiteY8" fmla="*/ 1016182 h 1016182"/>
                    <a:gd name="connsiteX9" fmla="*/ 0 w 609218"/>
                    <a:gd name="connsiteY9" fmla="*/ 18372 h 1016182"/>
                    <a:gd name="connsiteX10" fmla="*/ 44495 w 609218"/>
                    <a:gd name="connsiteY10" fmla="*/ 903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218" h="1016182">
                      <a:moveTo>
                        <a:pt x="53448" y="0"/>
                      </a:moveTo>
                      <a:lnTo>
                        <a:pt x="57968" y="7436"/>
                      </a:lnTo>
                      <a:cubicBezTo>
                        <a:pt x="112495" y="79501"/>
                        <a:pt x="204836" y="126882"/>
                        <a:pt x="309571" y="126882"/>
                      </a:cubicBezTo>
                      <a:cubicBezTo>
                        <a:pt x="414306" y="126882"/>
                        <a:pt x="506647" y="79501"/>
                        <a:pt x="561174" y="7436"/>
                      </a:cubicBezTo>
                      <a:lnTo>
                        <a:pt x="565694" y="0"/>
                      </a:lnTo>
                      <a:lnTo>
                        <a:pt x="574648" y="903"/>
                      </a:lnTo>
                      <a:lnTo>
                        <a:pt x="609218" y="14476"/>
                      </a:lnTo>
                      <a:lnTo>
                        <a:pt x="609218" y="1016182"/>
                      </a:lnTo>
                      <a:lnTo>
                        <a:pt x="0" y="1016182"/>
                      </a:lnTo>
                      <a:lnTo>
                        <a:pt x="0" y="18372"/>
                      </a:lnTo>
                      <a:lnTo>
                        <a:pt x="44495" y="903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0" name="楕円 22">
                <a:extLst>
                  <a:ext uri="{FF2B5EF4-FFF2-40B4-BE49-F238E27FC236}">
                    <a16:creationId xmlns:a16="http://schemas.microsoft.com/office/drawing/2014/main" id="{F49AD14A-632B-42C1-B1F6-87479E31B44A}"/>
                  </a:ext>
                </a:extLst>
              </p:cNvPr>
              <p:cNvSpPr/>
              <p:nvPr/>
            </p:nvSpPr>
            <p:spPr>
              <a:xfrm>
                <a:off x="2285809" y="441092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楕円 22">
                <a:extLst>
                  <a:ext uri="{FF2B5EF4-FFF2-40B4-BE49-F238E27FC236}">
                    <a16:creationId xmlns:a16="http://schemas.microsoft.com/office/drawing/2014/main" id="{CB2C4D7C-F8EA-4818-851F-7554E8651D29}"/>
                  </a:ext>
                </a:extLst>
              </p:cNvPr>
              <p:cNvSpPr/>
              <p:nvPr/>
            </p:nvSpPr>
            <p:spPr>
              <a:xfrm>
                <a:off x="2024534" y="425596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7458C12A-3E66-4CD0-9C5F-486C35C6CF36}"/>
                  </a:ext>
                </a:extLst>
              </p:cNvPr>
              <p:cNvGrpSpPr/>
              <p:nvPr/>
            </p:nvGrpSpPr>
            <p:grpSpPr>
              <a:xfrm>
                <a:off x="2124491" y="5143252"/>
                <a:ext cx="702927" cy="1352695"/>
                <a:chOff x="2124491" y="5143252"/>
                <a:chExt cx="702927" cy="1352695"/>
              </a:xfrm>
            </p:grpSpPr>
            <p:grpSp>
              <p:nvGrpSpPr>
                <p:cNvPr id="196" name="グループ化 195">
                  <a:extLst>
                    <a:ext uri="{FF2B5EF4-FFF2-40B4-BE49-F238E27FC236}">
                      <a16:creationId xmlns:a16="http://schemas.microsoft.com/office/drawing/2014/main" id="{69E439A5-B4DF-4523-847F-5E72B5238DF7}"/>
                    </a:ext>
                  </a:extLst>
                </p:cNvPr>
                <p:cNvGrpSpPr/>
                <p:nvPr/>
              </p:nvGrpSpPr>
              <p:grpSpPr>
                <a:xfrm>
                  <a:off x="2124491" y="5143252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7B717310-AFD4-49B2-BD51-382E99A715E0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solidFill>
                      <a:schemeClr val="tx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フリーフォーム: 図形 198">
                    <a:extLst>
                      <a:ext uri="{FF2B5EF4-FFF2-40B4-BE49-F238E27FC236}">
                        <a16:creationId xmlns:a16="http://schemas.microsoft.com/office/drawing/2014/main" id="{84CD0981-F59F-46BE-898C-23D183B97ABC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A0FD2AF5-B060-42E7-805D-9E2E7E8DF7B0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97" name="片側の 2 つの角を丸めた四角形 92">
                  <a:extLst>
                    <a:ext uri="{FF2B5EF4-FFF2-40B4-BE49-F238E27FC236}">
                      <a16:creationId xmlns:a16="http://schemas.microsoft.com/office/drawing/2014/main" id="{2D46880F-90CA-4C2E-BDD9-D288E38D6814}"/>
                    </a:ext>
                  </a:extLst>
                </p:cNvPr>
                <p:cNvSpPr/>
                <p:nvPr/>
              </p:nvSpPr>
              <p:spPr>
                <a:xfrm rot="9854429" flipH="1">
                  <a:off x="2495883" y="5640792"/>
                  <a:ext cx="331535" cy="8551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8E82F495-DE25-4398-BA83-26FCEB406EE8}"/>
                  </a:ext>
                </a:extLst>
              </p:cNvPr>
              <p:cNvGrpSpPr/>
              <p:nvPr/>
            </p:nvGrpSpPr>
            <p:grpSpPr>
              <a:xfrm flipH="1">
                <a:off x="1236877" y="5143252"/>
                <a:ext cx="702927" cy="1352695"/>
                <a:chOff x="2124491" y="5143252"/>
                <a:chExt cx="702927" cy="1352695"/>
              </a:xfrm>
            </p:grpSpPr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2AB4428E-A578-421A-9B47-20B02AD285B1}"/>
                    </a:ext>
                  </a:extLst>
                </p:cNvPr>
                <p:cNvGrpSpPr/>
                <p:nvPr/>
              </p:nvGrpSpPr>
              <p:grpSpPr>
                <a:xfrm>
                  <a:off x="2124491" y="5143252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60EE6E2F-8549-40B6-ABBA-EF1F59A182F8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solidFill>
                      <a:schemeClr val="tx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2AC69EE7-D1AB-4A38-AAEA-8B742F35A22D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フリーフォーム: 図形 194">
                    <a:extLst>
                      <a:ext uri="{FF2B5EF4-FFF2-40B4-BE49-F238E27FC236}">
                        <a16:creationId xmlns:a16="http://schemas.microsoft.com/office/drawing/2014/main" id="{6CD8B791-93BD-4CA7-A98D-114368F9CCFC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92" name="片側の 2 つの角を丸めた四角形 92">
                  <a:extLst>
                    <a:ext uri="{FF2B5EF4-FFF2-40B4-BE49-F238E27FC236}">
                      <a16:creationId xmlns:a16="http://schemas.microsoft.com/office/drawing/2014/main" id="{7970165A-1A01-41D1-8FAF-7DE83189E047}"/>
                    </a:ext>
                  </a:extLst>
                </p:cNvPr>
                <p:cNvSpPr/>
                <p:nvPr/>
              </p:nvSpPr>
              <p:spPr>
                <a:xfrm rot="9854429" flipH="1">
                  <a:off x="2495883" y="5640792"/>
                  <a:ext cx="331535" cy="8551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D8DCF786-D86E-4836-8998-9EA95D8049AD}"/>
                  </a:ext>
                </a:extLst>
              </p:cNvPr>
              <p:cNvSpPr/>
              <p:nvPr/>
            </p:nvSpPr>
            <p:spPr>
              <a:xfrm>
                <a:off x="1734474" y="4659263"/>
                <a:ext cx="160446" cy="141554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1A77788D-44C7-420C-9455-C6549A9F1451}"/>
                  </a:ext>
                </a:extLst>
              </p:cNvPr>
              <p:cNvSpPr/>
              <p:nvPr/>
            </p:nvSpPr>
            <p:spPr>
              <a:xfrm>
                <a:off x="2154829" y="4659263"/>
                <a:ext cx="160446" cy="141554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6" name="楕円 22">
                <a:extLst>
                  <a:ext uri="{FF2B5EF4-FFF2-40B4-BE49-F238E27FC236}">
                    <a16:creationId xmlns:a16="http://schemas.microsoft.com/office/drawing/2014/main" id="{1F890F3E-BC76-40D3-A9B3-C665E902C1A5}"/>
                  </a:ext>
                </a:extLst>
              </p:cNvPr>
              <p:cNvSpPr/>
              <p:nvPr/>
            </p:nvSpPr>
            <p:spPr>
              <a:xfrm>
                <a:off x="1674490" y="4329785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楕円 22">
                <a:extLst>
                  <a:ext uri="{FF2B5EF4-FFF2-40B4-BE49-F238E27FC236}">
                    <a16:creationId xmlns:a16="http://schemas.microsoft.com/office/drawing/2014/main" id="{EAC7626B-5DB7-4E33-94E4-4E4836A73C96}"/>
                  </a:ext>
                </a:extLst>
              </p:cNvPr>
              <p:cNvSpPr/>
              <p:nvPr/>
            </p:nvSpPr>
            <p:spPr>
              <a:xfrm>
                <a:off x="1450653" y="4556004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楕円 22">
                <a:extLst>
                  <a:ext uri="{FF2B5EF4-FFF2-40B4-BE49-F238E27FC236}">
                    <a16:creationId xmlns:a16="http://schemas.microsoft.com/office/drawing/2014/main" id="{095185D6-EFF7-4E0B-B325-E1D607B7D0AB}"/>
                  </a:ext>
                </a:extLst>
              </p:cNvPr>
              <p:cNvSpPr/>
              <p:nvPr/>
            </p:nvSpPr>
            <p:spPr>
              <a:xfrm>
                <a:off x="1612578" y="494652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22">
                <a:extLst>
                  <a:ext uri="{FF2B5EF4-FFF2-40B4-BE49-F238E27FC236}">
                    <a16:creationId xmlns:a16="http://schemas.microsoft.com/office/drawing/2014/main" id="{CA2CA37E-A936-444A-B969-882DC9D5D1B8}"/>
                  </a:ext>
                </a:extLst>
              </p:cNvPr>
              <p:cNvSpPr/>
              <p:nvPr/>
            </p:nvSpPr>
            <p:spPr>
              <a:xfrm>
                <a:off x="2236465" y="506082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楕円 22">
                <a:extLst>
                  <a:ext uri="{FF2B5EF4-FFF2-40B4-BE49-F238E27FC236}">
                    <a16:creationId xmlns:a16="http://schemas.microsoft.com/office/drawing/2014/main" id="{50CF1DE5-5B8F-4053-86BD-C30AA47A4893}"/>
                  </a:ext>
                </a:extLst>
              </p:cNvPr>
              <p:cNvSpPr/>
              <p:nvPr/>
            </p:nvSpPr>
            <p:spPr>
              <a:xfrm>
                <a:off x="2412678" y="48298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13037E52-6018-4106-82BA-117BF2CB7D9E}"/>
              </a:ext>
            </a:extLst>
          </p:cNvPr>
          <p:cNvGrpSpPr/>
          <p:nvPr/>
        </p:nvGrpSpPr>
        <p:grpSpPr>
          <a:xfrm>
            <a:off x="3642979" y="3812587"/>
            <a:ext cx="2602906" cy="2682718"/>
            <a:chOff x="3642979" y="3812587"/>
            <a:chExt cx="2602906" cy="2682718"/>
          </a:xfrm>
        </p:grpSpPr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0C18A148-BCB3-4FAF-B6EC-C73389104E2E}"/>
                </a:ext>
              </a:extLst>
            </p:cNvPr>
            <p:cNvSpPr/>
            <p:nvPr/>
          </p:nvSpPr>
          <p:spPr>
            <a:xfrm>
              <a:off x="3642979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3CF17392-D7F1-4BA0-B3E2-F9D3452AC93F}"/>
                </a:ext>
              </a:extLst>
            </p:cNvPr>
            <p:cNvGrpSpPr/>
            <p:nvPr/>
          </p:nvGrpSpPr>
          <p:grpSpPr>
            <a:xfrm>
              <a:off x="4161424" y="3949344"/>
              <a:ext cx="1587358" cy="2545961"/>
              <a:chOff x="4161424" y="3949344"/>
              <a:chExt cx="1587358" cy="2545961"/>
            </a:xfrm>
          </p:grpSpPr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C0166F3E-95E4-4B47-B0A3-DB012414F916}"/>
                  </a:ext>
                </a:extLst>
              </p:cNvPr>
              <p:cNvGrpSpPr/>
              <p:nvPr/>
            </p:nvGrpSpPr>
            <p:grpSpPr>
              <a:xfrm>
                <a:off x="4349584" y="3949344"/>
                <a:ext cx="1229834" cy="2506981"/>
                <a:chOff x="2275365" y="3690863"/>
                <a:chExt cx="1229834" cy="2506981"/>
              </a:xfrm>
            </p:grpSpPr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D3E7A36F-1E65-4290-9B3D-60BB7FB32602}"/>
                    </a:ext>
                  </a:extLst>
                </p:cNvPr>
                <p:cNvSpPr/>
                <p:nvPr/>
              </p:nvSpPr>
              <p:spPr>
                <a:xfrm>
                  <a:off x="2628361" y="4895450"/>
                  <a:ext cx="511882" cy="440816"/>
                </a:xfrm>
                <a:custGeom>
                  <a:avLst/>
                  <a:gdLst>
                    <a:gd name="connsiteX0" fmla="*/ 155557 w 511882"/>
                    <a:gd name="connsiteY0" fmla="*/ 0 h 440816"/>
                    <a:gd name="connsiteX1" fmla="*/ 358276 w 511882"/>
                    <a:gd name="connsiteY1" fmla="*/ 0 h 440816"/>
                    <a:gd name="connsiteX2" fmla="*/ 382660 w 511882"/>
                    <a:gd name="connsiteY2" fmla="*/ 277853 h 440816"/>
                    <a:gd name="connsiteX3" fmla="*/ 406024 w 511882"/>
                    <a:gd name="connsiteY3" fmla="*/ 277853 h 440816"/>
                    <a:gd name="connsiteX4" fmla="*/ 502480 w 511882"/>
                    <a:gd name="connsiteY4" fmla="*/ 326345 h 440816"/>
                    <a:gd name="connsiteX5" fmla="*/ 511882 w 511882"/>
                    <a:gd name="connsiteY5" fmla="*/ 334919 h 440816"/>
                    <a:gd name="connsiteX6" fmla="*/ 502423 w 511882"/>
                    <a:gd name="connsiteY6" fmla="*/ 351715 h 440816"/>
                    <a:gd name="connsiteX7" fmla="*/ 258560 w 511882"/>
                    <a:gd name="connsiteY7" fmla="*/ 440816 h 440816"/>
                    <a:gd name="connsiteX8" fmla="*/ 14697 w 511882"/>
                    <a:gd name="connsiteY8" fmla="*/ 351715 h 440816"/>
                    <a:gd name="connsiteX9" fmla="*/ 0 w 511882"/>
                    <a:gd name="connsiteY9" fmla="*/ 325615 h 440816"/>
                    <a:gd name="connsiteX10" fmla="*/ 95004 w 511882"/>
                    <a:gd name="connsiteY10" fmla="*/ 277853 h 440816"/>
                    <a:gd name="connsiteX11" fmla="*/ 131174 w 511882"/>
                    <a:gd name="connsiteY11" fmla="*/ 277853 h 440816"/>
                    <a:gd name="connsiteX0" fmla="*/ 155557 w 511882"/>
                    <a:gd name="connsiteY0" fmla="*/ 0 h 440816"/>
                    <a:gd name="connsiteX1" fmla="*/ 358276 w 511882"/>
                    <a:gd name="connsiteY1" fmla="*/ 0 h 440816"/>
                    <a:gd name="connsiteX2" fmla="*/ 382660 w 511882"/>
                    <a:gd name="connsiteY2" fmla="*/ 277853 h 440816"/>
                    <a:gd name="connsiteX3" fmla="*/ 406024 w 511882"/>
                    <a:gd name="connsiteY3" fmla="*/ 277853 h 440816"/>
                    <a:gd name="connsiteX4" fmla="*/ 502480 w 511882"/>
                    <a:gd name="connsiteY4" fmla="*/ 326345 h 440816"/>
                    <a:gd name="connsiteX5" fmla="*/ 511882 w 511882"/>
                    <a:gd name="connsiteY5" fmla="*/ 334919 h 440816"/>
                    <a:gd name="connsiteX6" fmla="*/ 502423 w 511882"/>
                    <a:gd name="connsiteY6" fmla="*/ 351715 h 440816"/>
                    <a:gd name="connsiteX7" fmla="*/ 258560 w 511882"/>
                    <a:gd name="connsiteY7" fmla="*/ 440816 h 440816"/>
                    <a:gd name="connsiteX8" fmla="*/ 14697 w 511882"/>
                    <a:gd name="connsiteY8" fmla="*/ 351715 h 440816"/>
                    <a:gd name="connsiteX9" fmla="*/ 0 w 511882"/>
                    <a:gd name="connsiteY9" fmla="*/ 325615 h 440816"/>
                    <a:gd name="connsiteX10" fmla="*/ 131174 w 511882"/>
                    <a:gd name="connsiteY10" fmla="*/ 277853 h 440816"/>
                    <a:gd name="connsiteX11" fmla="*/ 155557 w 511882"/>
                    <a:gd name="connsiteY11" fmla="*/ 0 h 440816"/>
                    <a:gd name="connsiteX0" fmla="*/ 155557 w 511882"/>
                    <a:gd name="connsiteY0" fmla="*/ 0 h 440816"/>
                    <a:gd name="connsiteX1" fmla="*/ 358276 w 511882"/>
                    <a:gd name="connsiteY1" fmla="*/ 0 h 440816"/>
                    <a:gd name="connsiteX2" fmla="*/ 382660 w 511882"/>
                    <a:gd name="connsiteY2" fmla="*/ 277853 h 440816"/>
                    <a:gd name="connsiteX3" fmla="*/ 502480 w 511882"/>
                    <a:gd name="connsiteY3" fmla="*/ 326345 h 440816"/>
                    <a:gd name="connsiteX4" fmla="*/ 511882 w 511882"/>
                    <a:gd name="connsiteY4" fmla="*/ 334919 h 440816"/>
                    <a:gd name="connsiteX5" fmla="*/ 502423 w 511882"/>
                    <a:gd name="connsiteY5" fmla="*/ 351715 h 440816"/>
                    <a:gd name="connsiteX6" fmla="*/ 258560 w 511882"/>
                    <a:gd name="connsiteY6" fmla="*/ 440816 h 440816"/>
                    <a:gd name="connsiteX7" fmla="*/ 14697 w 511882"/>
                    <a:gd name="connsiteY7" fmla="*/ 351715 h 440816"/>
                    <a:gd name="connsiteX8" fmla="*/ 0 w 511882"/>
                    <a:gd name="connsiteY8" fmla="*/ 325615 h 440816"/>
                    <a:gd name="connsiteX9" fmla="*/ 131174 w 511882"/>
                    <a:gd name="connsiteY9" fmla="*/ 277853 h 440816"/>
                    <a:gd name="connsiteX10" fmla="*/ 155557 w 511882"/>
                    <a:gd name="connsiteY10" fmla="*/ 0 h 440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1882" h="440816">
                      <a:moveTo>
                        <a:pt x="155557" y="0"/>
                      </a:moveTo>
                      <a:lnTo>
                        <a:pt x="358276" y="0"/>
                      </a:lnTo>
                      <a:lnTo>
                        <a:pt x="382660" y="277853"/>
                      </a:lnTo>
                      <a:lnTo>
                        <a:pt x="502480" y="326345"/>
                      </a:lnTo>
                      <a:lnTo>
                        <a:pt x="511882" y="334919"/>
                      </a:lnTo>
                      <a:lnTo>
                        <a:pt x="502423" y="351715"/>
                      </a:lnTo>
                      <a:cubicBezTo>
                        <a:pt x="462245" y="404076"/>
                        <a:pt x="368186" y="440816"/>
                        <a:pt x="258560" y="440816"/>
                      </a:cubicBezTo>
                      <a:cubicBezTo>
                        <a:pt x="148934" y="440816"/>
                        <a:pt x="54875" y="404076"/>
                        <a:pt x="14697" y="351715"/>
                      </a:cubicBezTo>
                      <a:lnTo>
                        <a:pt x="0" y="325615"/>
                      </a:lnTo>
                      <a:lnTo>
                        <a:pt x="131174" y="277853"/>
                      </a:lnTo>
                      <a:lnTo>
                        <a:pt x="155557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5" name="台形 254">
                  <a:extLst>
                    <a:ext uri="{FF2B5EF4-FFF2-40B4-BE49-F238E27FC236}">
                      <a16:creationId xmlns:a16="http://schemas.microsoft.com/office/drawing/2014/main" id="{B4F883A1-0B26-481B-BBDA-3695ACFFCC5A}"/>
                    </a:ext>
                  </a:extLst>
                </p:cNvPr>
                <p:cNvSpPr/>
                <p:nvPr/>
              </p:nvSpPr>
              <p:spPr>
                <a:xfrm rot="15300000">
                  <a:off x="2804092" y="3544537"/>
                  <a:ext cx="45719" cy="663669"/>
                </a:xfrm>
                <a:prstGeom prst="trapezoid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E1FA2E53-91D4-4E26-B822-31902BC6D586}"/>
                    </a:ext>
                  </a:extLst>
                </p:cNvPr>
                <p:cNvSpPr/>
                <p:nvPr/>
              </p:nvSpPr>
              <p:spPr>
                <a:xfrm>
                  <a:off x="2643969" y="3727244"/>
                  <a:ext cx="492626" cy="466506"/>
                </a:xfrm>
                <a:prstGeom prst="ellipse">
                  <a:avLst/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57D93633-CECF-4133-9EBA-B9A21EF91DF2}"/>
                    </a:ext>
                  </a:extLst>
                </p:cNvPr>
                <p:cNvSpPr/>
                <p:nvPr/>
              </p:nvSpPr>
              <p:spPr>
                <a:xfrm>
                  <a:off x="2275365" y="3923220"/>
                  <a:ext cx="1229834" cy="908430"/>
                </a:xfrm>
                <a:prstGeom prst="ellipse">
                  <a:avLst/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8" name="グループ化 257">
                  <a:extLst>
                    <a:ext uri="{FF2B5EF4-FFF2-40B4-BE49-F238E27FC236}">
                      <a16:creationId xmlns:a16="http://schemas.microsoft.com/office/drawing/2014/main" id="{53C15280-0DD6-445D-BCD5-1998A966D95A}"/>
                    </a:ext>
                  </a:extLst>
                </p:cNvPr>
                <p:cNvGrpSpPr/>
                <p:nvPr/>
              </p:nvGrpSpPr>
              <p:grpSpPr>
                <a:xfrm rot="20700000">
                  <a:off x="2319307" y="4546259"/>
                  <a:ext cx="222287" cy="346460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78" name="円/楕円 125">
                    <a:extLst>
                      <a:ext uri="{FF2B5EF4-FFF2-40B4-BE49-F238E27FC236}">
                        <a16:creationId xmlns:a16="http://schemas.microsoft.com/office/drawing/2014/main" id="{30B5479C-2612-4059-9A8C-EC37E02EA53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9" name="円/楕円 126">
                    <a:extLst>
                      <a:ext uri="{FF2B5EF4-FFF2-40B4-BE49-F238E27FC236}">
                        <a16:creationId xmlns:a16="http://schemas.microsoft.com/office/drawing/2014/main" id="{79F3647A-755D-46F0-A458-84B3839AA2E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F65D9DD1-FA80-460C-98FF-3CA157B10D2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249396" y="4546259"/>
                  <a:ext cx="222287" cy="346460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76" name="円/楕円 123">
                    <a:extLst>
                      <a:ext uri="{FF2B5EF4-FFF2-40B4-BE49-F238E27FC236}">
                        <a16:creationId xmlns:a16="http://schemas.microsoft.com/office/drawing/2014/main" id="{03054070-DC10-45F9-BED3-2E03CF70F06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7" name="円/楕円 124">
                    <a:extLst>
                      <a:ext uri="{FF2B5EF4-FFF2-40B4-BE49-F238E27FC236}">
                        <a16:creationId xmlns:a16="http://schemas.microsoft.com/office/drawing/2014/main" id="{C40B7824-1886-46CB-84B7-497304679FC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60" name="円/楕円 122">
                  <a:extLst>
                    <a:ext uri="{FF2B5EF4-FFF2-40B4-BE49-F238E27FC236}">
                      <a16:creationId xmlns:a16="http://schemas.microsoft.com/office/drawing/2014/main" id="{6BBEF0DF-2FDD-4E32-9217-FB8C753714C7}"/>
                    </a:ext>
                  </a:extLst>
                </p:cNvPr>
                <p:cNvSpPr/>
                <p:nvPr/>
              </p:nvSpPr>
              <p:spPr>
                <a:xfrm>
                  <a:off x="2430450" y="4086596"/>
                  <a:ext cx="930090" cy="108724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1" name="円/楕円 27">
                  <a:extLst>
                    <a:ext uri="{FF2B5EF4-FFF2-40B4-BE49-F238E27FC236}">
                      <a16:creationId xmlns:a16="http://schemas.microsoft.com/office/drawing/2014/main" id="{52938DAD-5DBD-4880-B1FD-648734263B3B}"/>
                    </a:ext>
                  </a:extLst>
                </p:cNvPr>
                <p:cNvSpPr/>
                <p:nvPr/>
              </p:nvSpPr>
              <p:spPr>
                <a:xfrm rot="10800000">
                  <a:off x="2771413" y="5022977"/>
                  <a:ext cx="226794" cy="4019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2" name="円/楕円 27">
                  <a:extLst>
                    <a:ext uri="{FF2B5EF4-FFF2-40B4-BE49-F238E27FC236}">
                      <a16:creationId xmlns:a16="http://schemas.microsoft.com/office/drawing/2014/main" id="{9D654B6D-73AF-48FA-820C-BED02CB2B274}"/>
                    </a:ext>
                  </a:extLst>
                </p:cNvPr>
                <p:cNvSpPr/>
                <p:nvPr/>
              </p:nvSpPr>
              <p:spPr>
                <a:xfrm>
                  <a:off x="2549924" y="4436248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3" name="円/楕円 27">
                  <a:extLst>
                    <a:ext uri="{FF2B5EF4-FFF2-40B4-BE49-F238E27FC236}">
                      <a16:creationId xmlns:a16="http://schemas.microsoft.com/office/drawing/2014/main" id="{F7D16AF2-F763-454D-B5E2-B80D96937AC3}"/>
                    </a:ext>
                  </a:extLst>
                </p:cNvPr>
                <p:cNvSpPr/>
                <p:nvPr/>
              </p:nvSpPr>
              <p:spPr>
                <a:xfrm>
                  <a:off x="2965694" y="4436248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4" name="円/楕円 27">
                  <a:extLst>
                    <a:ext uri="{FF2B5EF4-FFF2-40B4-BE49-F238E27FC236}">
                      <a16:creationId xmlns:a16="http://schemas.microsoft.com/office/drawing/2014/main" id="{C804FD39-7D76-4249-8990-F6AABDB67BF0}"/>
                    </a:ext>
                  </a:extLst>
                </p:cNvPr>
                <p:cNvSpPr/>
                <p:nvPr/>
              </p:nvSpPr>
              <p:spPr>
                <a:xfrm rot="8100000">
                  <a:off x="2611663" y="4911675"/>
                  <a:ext cx="169589" cy="6312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5" name="円/楕円 27">
                  <a:extLst>
                    <a:ext uri="{FF2B5EF4-FFF2-40B4-BE49-F238E27FC236}">
                      <a16:creationId xmlns:a16="http://schemas.microsoft.com/office/drawing/2014/main" id="{9B25C816-EE2C-4E4F-9533-2F521647B28A}"/>
                    </a:ext>
                  </a:extLst>
                </p:cNvPr>
                <p:cNvSpPr/>
                <p:nvPr/>
              </p:nvSpPr>
              <p:spPr>
                <a:xfrm rot="13500000" flipH="1">
                  <a:off x="2987824" y="4911676"/>
                  <a:ext cx="169589" cy="6312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66" name="グループ化 265">
                  <a:extLst>
                    <a:ext uri="{FF2B5EF4-FFF2-40B4-BE49-F238E27FC236}">
                      <a16:creationId xmlns:a16="http://schemas.microsoft.com/office/drawing/2014/main" id="{F02CAA98-D795-4372-AED5-3B045FCD1605}"/>
                    </a:ext>
                  </a:extLst>
                </p:cNvPr>
                <p:cNvGrpSpPr/>
                <p:nvPr/>
              </p:nvGrpSpPr>
              <p:grpSpPr>
                <a:xfrm>
                  <a:off x="2478029" y="4577632"/>
                  <a:ext cx="109476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74" name="円/楕円 27">
                    <a:extLst>
                      <a:ext uri="{FF2B5EF4-FFF2-40B4-BE49-F238E27FC236}">
                        <a16:creationId xmlns:a16="http://schemas.microsoft.com/office/drawing/2014/main" id="{07CC01B9-7CBF-4AEE-98C3-DD95BD2C9E15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5" name="円/楕円 27">
                    <a:extLst>
                      <a:ext uri="{FF2B5EF4-FFF2-40B4-BE49-F238E27FC236}">
                        <a16:creationId xmlns:a16="http://schemas.microsoft.com/office/drawing/2014/main" id="{ACCD187E-38A2-40DF-9622-6CBA12C58AA2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67" name="グループ化 266">
                  <a:extLst>
                    <a:ext uri="{FF2B5EF4-FFF2-40B4-BE49-F238E27FC236}">
                      <a16:creationId xmlns:a16="http://schemas.microsoft.com/office/drawing/2014/main" id="{0601CC9A-73DB-4F98-833A-2EE6E64AF061}"/>
                    </a:ext>
                  </a:extLst>
                </p:cNvPr>
                <p:cNvGrpSpPr/>
                <p:nvPr/>
              </p:nvGrpSpPr>
              <p:grpSpPr>
                <a:xfrm flipH="1">
                  <a:off x="3193311" y="4577632"/>
                  <a:ext cx="109476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72" name="円/楕円 27">
                    <a:extLst>
                      <a:ext uri="{FF2B5EF4-FFF2-40B4-BE49-F238E27FC236}">
                        <a16:creationId xmlns:a16="http://schemas.microsoft.com/office/drawing/2014/main" id="{D07ABE7A-CD81-439E-8056-72529BAAF5D0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3" name="円/楕円 27">
                    <a:extLst>
                      <a:ext uri="{FF2B5EF4-FFF2-40B4-BE49-F238E27FC236}">
                        <a16:creationId xmlns:a16="http://schemas.microsoft.com/office/drawing/2014/main" id="{DB33EBC1-6E05-4118-A0A1-3BE33534B234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68" name="円/楕円 64">
                  <a:extLst>
                    <a:ext uri="{FF2B5EF4-FFF2-40B4-BE49-F238E27FC236}">
                      <a16:creationId xmlns:a16="http://schemas.microsoft.com/office/drawing/2014/main" id="{EED50ABC-F9C8-4351-A7CA-F834B0000BC0}"/>
                    </a:ext>
                  </a:extLst>
                </p:cNvPr>
                <p:cNvSpPr/>
                <p:nvPr/>
              </p:nvSpPr>
              <p:spPr>
                <a:xfrm>
                  <a:off x="2830643" y="4791969"/>
                  <a:ext cx="110478" cy="109714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9" name="楕円 268">
                  <a:extLst>
                    <a:ext uri="{FF2B5EF4-FFF2-40B4-BE49-F238E27FC236}">
                      <a16:creationId xmlns:a16="http://schemas.microsoft.com/office/drawing/2014/main" id="{78CAAE44-7F86-4970-B441-4BF9B332D482}"/>
                    </a:ext>
                  </a:extLst>
                </p:cNvPr>
                <p:cNvSpPr/>
                <p:nvPr/>
              </p:nvSpPr>
              <p:spPr>
                <a:xfrm>
                  <a:off x="3050368" y="3690863"/>
                  <a:ext cx="172454" cy="170334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4E083960-1DA9-4737-9ABC-5D70B32AAD14}"/>
                    </a:ext>
                  </a:extLst>
                </p:cNvPr>
                <p:cNvSpPr/>
                <p:nvPr/>
              </p:nvSpPr>
              <p:spPr>
                <a:xfrm>
                  <a:off x="2397805" y="5183647"/>
                  <a:ext cx="974010" cy="1014197"/>
                </a:xfrm>
                <a:custGeom>
                  <a:avLst/>
                  <a:gdLst>
                    <a:gd name="connsiteX0" fmla="*/ 671591 w 974010"/>
                    <a:gd name="connsiteY0" fmla="*/ 0 h 1014197"/>
                    <a:gd name="connsiteX1" fmla="*/ 676569 w 974010"/>
                    <a:gd name="connsiteY1" fmla="*/ 1546 h 1014197"/>
                    <a:gd name="connsiteX2" fmla="*/ 974010 w 974010"/>
                    <a:gd name="connsiteY2" fmla="*/ 450279 h 1014197"/>
                    <a:gd name="connsiteX3" fmla="*/ 974009 w 974010"/>
                    <a:gd name="connsiteY3" fmla="*/ 1014197 h 1014197"/>
                    <a:gd name="connsiteX4" fmla="*/ 0 w 974010"/>
                    <a:gd name="connsiteY4" fmla="*/ 1014197 h 1014197"/>
                    <a:gd name="connsiteX5" fmla="*/ 0 w 974010"/>
                    <a:gd name="connsiteY5" fmla="*/ 450279 h 1014197"/>
                    <a:gd name="connsiteX6" fmla="*/ 297441 w 974010"/>
                    <a:gd name="connsiteY6" fmla="*/ 1546 h 1014197"/>
                    <a:gd name="connsiteX7" fmla="*/ 302418 w 974010"/>
                    <a:gd name="connsiteY7" fmla="*/ 1 h 1014197"/>
                    <a:gd name="connsiteX8" fmla="*/ 342184 w 974010"/>
                    <a:gd name="connsiteY8" fmla="*/ 15668 h 1014197"/>
                    <a:gd name="connsiteX9" fmla="*/ 487004 w 974010"/>
                    <a:gd name="connsiteY9" fmla="*/ 37563 h 1014197"/>
                    <a:gd name="connsiteX10" fmla="*/ 631824 w 974010"/>
                    <a:gd name="connsiteY10" fmla="*/ 15668 h 1014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10" h="1014197">
                      <a:moveTo>
                        <a:pt x="671591" y="0"/>
                      </a:moveTo>
                      <a:lnTo>
                        <a:pt x="676569" y="1546"/>
                      </a:lnTo>
                      <a:cubicBezTo>
                        <a:pt x="851363" y="75477"/>
                        <a:pt x="974010" y="248556"/>
                        <a:pt x="974010" y="450279"/>
                      </a:cubicBezTo>
                      <a:cubicBezTo>
                        <a:pt x="974010" y="638252"/>
                        <a:pt x="974009" y="826224"/>
                        <a:pt x="974009" y="1014197"/>
                      </a:cubicBezTo>
                      <a:lnTo>
                        <a:pt x="0" y="1014197"/>
                      </a:lnTo>
                      <a:lnTo>
                        <a:pt x="0" y="450279"/>
                      </a:lnTo>
                      <a:cubicBezTo>
                        <a:pt x="0" y="248556"/>
                        <a:pt x="122648" y="75477"/>
                        <a:pt x="297441" y="1546"/>
                      </a:cubicBezTo>
                      <a:lnTo>
                        <a:pt x="302418" y="1"/>
                      </a:lnTo>
                      <a:lnTo>
                        <a:pt x="342184" y="15668"/>
                      </a:lnTo>
                      <a:cubicBezTo>
                        <a:pt x="387932" y="29898"/>
                        <a:pt x="436573" y="37563"/>
                        <a:pt x="487004" y="37563"/>
                      </a:cubicBezTo>
                      <a:cubicBezTo>
                        <a:pt x="537435" y="37563"/>
                        <a:pt x="586076" y="29898"/>
                        <a:pt x="631824" y="1566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42848CDD-5F12-422D-83F5-1474209AF403}"/>
                    </a:ext>
                  </a:extLst>
                </p:cNvPr>
                <p:cNvSpPr/>
                <p:nvPr/>
              </p:nvSpPr>
              <p:spPr>
                <a:xfrm>
                  <a:off x="2580386" y="5184065"/>
                  <a:ext cx="608849" cy="211734"/>
                </a:xfrm>
                <a:custGeom>
                  <a:avLst/>
                  <a:gdLst>
                    <a:gd name="connsiteX0" fmla="*/ 487949 w 608849"/>
                    <a:gd name="connsiteY0" fmla="*/ 0 h 211734"/>
                    <a:gd name="connsiteX1" fmla="*/ 515562 w 608849"/>
                    <a:gd name="connsiteY1" fmla="*/ 10880 h 211734"/>
                    <a:gd name="connsiteX2" fmla="*/ 576714 w 608849"/>
                    <a:gd name="connsiteY2" fmla="*/ 46029 h 211734"/>
                    <a:gd name="connsiteX3" fmla="*/ 608849 w 608849"/>
                    <a:gd name="connsiteY3" fmla="*/ 72543 h 211734"/>
                    <a:gd name="connsiteX4" fmla="*/ 604281 w 608849"/>
                    <a:gd name="connsiteY4" fmla="*/ 80959 h 211734"/>
                    <a:gd name="connsiteX5" fmla="*/ 358321 w 608849"/>
                    <a:gd name="connsiteY5" fmla="*/ 211734 h 211734"/>
                    <a:gd name="connsiteX6" fmla="*/ 250527 w 608849"/>
                    <a:gd name="connsiteY6" fmla="*/ 211734 h 211734"/>
                    <a:gd name="connsiteX7" fmla="*/ 4568 w 608849"/>
                    <a:gd name="connsiteY7" fmla="*/ 80959 h 211734"/>
                    <a:gd name="connsiteX8" fmla="*/ 0 w 608849"/>
                    <a:gd name="connsiteY8" fmla="*/ 72544 h 211734"/>
                    <a:gd name="connsiteX9" fmla="*/ 32136 w 608849"/>
                    <a:gd name="connsiteY9" fmla="*/ 46029 h 211734"/>
                    <a:gd name="connsiteX10" fmla="*/ 93289 w 608849"/>
                    <a:gd name="connsiteY10" fmla="*/ 10880 h 211734"/>
                    <a:gd name="connsiteX11" fmla="*/ 120901 w 608849"/>
                    <a:gd name="connsiteY11" fmla="*/ 1 h 211734"/>
                    <a:gd name="connsiteX12" fmla="*/ 159604 w 608849"/>
                    <a:gd name="connsiteY12" fmla="*/ 15250 h 211734"/>
                    <a:gd name="connsiteX13" fmla="*/ 304424 w 608849"/>
                    <a:gd name="connsiteY13" fmla="*/ 37145 h 211734"/>
                    <a:gd name="connsiteX14" fmla="*/ 449244 w 608849"/>
                    <a:gd name="connsiteY14" fmla="*/ 15250 h 211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08849" h="211734">
                      <a:moveTo>
                        <a:pt x="487949" y="0"/>
                      </a:moveTo>
                      <a:lnTo>
                        <a:pt x="515562" y="10880"/>
                      </a:lnTo>
                      <a:cubicBezTo>
                        <a:pt x="536853" y="21139"/>
                        <a:pt x="557283" y="32902"/>
                        <a:pt x="576714" y="46029"/>
                      </a:cubicBezTo>
                      <a:lnTo>
                        <a:pt x="608849" y="72543"/>
                      </a:lnTo>
                      <a:lnTo>
                        <a:pt x="604281" y="80959"/>
                      </a:lnTo>
                      <a:cubicBezTo>
                        <a:pt x="550976" y="159859"/>
                        <a:pt x="460707" y="211734"/>
                        <a:pt x="358321" y="211734"/>
                      </a:cubicBezTo>
                      <a:lnTo>
                        <a:pt x="250527" y="211734"/>
                      </a:lnTo>
                      <a:cubicBezTo>
                        <a:pt x="148142" y="211734"/>
                        <a:pt x="57872" y="159859"/>
                        <a:pt x="4568" y="80959"/>
                      </a:cubicBezTo>
                      <a:lnTo>
                        <a:pt x="0" y="72544"/>
                      </a:lnTo>
                      <a:lnTo>
                        <a:pt x="32136" y="46029"/>
                      </a:lnTo>
                      <a:cubicBezTo>
                        <a:pt x="51568" y="32902"/>
                        <a:pt x="71998" y="21139"/>
                        <a:pt x="93289" y="10880"/>
                      </a:cubicBezTo>
                      <a:lnTo>
                        <a:pt x="120901" y="1"/>
                      </a:lnTo>
                      <a:lnTo>
                        <a:pt x="159604" y="15250"/>
                      </a:lnTo>
                      <a:cubicBezTo>
                        <a:pt x="205352" y="29480"/>
                        <a:pt x="253993" y="37145"/>
                        <a:pt x="304424" y="37145"/>
                      </a:cubicBezTo>
                      <a:cubicBezTo>
                        <a:pt x="354855" y="37145"/>
                        <a:pt x="403496" y="29480"/>
                        <a:pt x="449244" y="1525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1" name="楕円 22">
                <a:extLst>
                  <a:ext uri="{FF2B5EF4-FFF2-40B4-BE49-F238E27FC236}">
                    <a16:creationId xmlns:a16="http://schemas.microsoft.com/office/drawing/2014/main" id="{8A169B98-29FF-4953-AB5D-B58840B790C6}"/>
                  </a:ext>
                </a:extLst>
              </p:cNvPr>
              <p:cNvSpPr/>
              <p:nvPr/>
            </p:nvSpPr>
            <p:spPr>
              <a:xfrm>
                <a:off x="5173789" y="445664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楕円 22">
                <a:extLst>
                  <a:ext uri="{FF2B5EF4-FFF2-40B4-BE49-F238E27FC236}">
                    <a16:creationId xmlns:a16="http://schemas.microsoft.com/office/drawing/2014/main" id="{611EA00A-4D72-4DAA-87DF-AF1F90C6D203}"/>
                  </a:ext>
                </a:extLst>
              </p:cNvPr>
              <p:cNvSpPr/>
              <p:nvPr/>
            </p:nvSpPr>
            <p:spPr>
              <a:xfrm>
                <a:off x="4912514" y="430168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E658ACD4-DA77-431D-ADAB-094DDB3B8566}"/>
                  </a:ext>
                </a:extLst>
              </p:cNvPr>
              <p:cNvGrpSpPr/>
              <p:nvPr/>
            </p:nvGrpSpPr>
            <p:grpSpPr>
              <a:xfrm>
                <a:off x="5041203" y="5143252"/>
                <a:ext cx="707579" cy="1352053"/>
                <a:chOff x="5041203" y="5143252"/>
                <a:chExt cx="707579" cy="1352053"/>
              </a:xfrm>
            </p:grpSpPr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FFFF875E-382E-4C92-A340-7DE5844506D4}"/>
                    </a:ext>
                  </a:extLst>
                </p:cNvPr>
                <p:cNvGrpSpPr/>
                <p:nvPr/>
              </p:nvGrpSpPr>
              <p:grpSpPr>
                <a:xfrm>
                  <a:off x="5041203" y="5143252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27E0A29C-615E-4B26-B630-C49E45FAC965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solidFill>
                      <a:schemeClr val="tx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" name="フリーフォーム: 図形 251">
                    <a:extLst>
                      <a:ext uri="{FF2B5EF4-FFF2-40B4-BE49-F238E27FC236}">
                        <a16:creationId xmlns:a16="http://schemas.microsoft.com/office/drawing/2014/main" id="{CA28453C-46B8-4794-BC20-A44618D8695D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3" name="フリーフォーム: 図形 252">
                    <a:extLst>
                      <a:ext uri="{FF2B5EF4-FFF2-40B4-BE49-F238E27FC236}">
                        <a16:creationId xmlns:a16="http://schemas.microsoft.com/office/drawing/2014/main" id="{49CED170-F56E-437A-9DBE-2777A519F2BF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250" name="片側の 2 つの角を丸めた四角形 92">
                  <a:extLst>
                    <a:ext uri="{FF2B5EF4-FFF2-40B4-BE49-F238E27FC236}">
                      <a16:creationId xmlns:a16="http://schemas.microsoft.com/office/drawing/2014/main" id="{C249DA26-1BEB-4871-863B-CBF9AC3737EA}"/>
                    </a:ext>
                  </a:extLst>
                </p:cNvPr>
                <p:cNvSpPr/>
                <p:nvPr/>
              </p:nvSpPr>
              <p:spPr>
                <a:xfrm rot="9854429" flipH="1">
                  <a:off x="5409020" y="5614959"/>
                  <a:ext cx="339762" cy="880346"/>
                </a:xfrm>
                <a:custGeom>
                  <a:avLst/>
                  <a:gdLst>
                    <a:gd name="connsiteX0" fmla="*/ 165768 w 331535"/>
                    <a:gd name="connsiteY0" fmla="*/ 0 h 855155"/>
                    <a:gd name="connsiteX1" fmla="*/ 165768 w 331535"/>
                    <a:gd name="connsiteY1" fmla="*/ 0 h 855155"/>
                    <a:gd name="connsiteX2" fmla="*/ 331536 w 331535"/>
                    <a:gd name="connsiteY2" fmla="*/ 165768 h 855155"/>
                    <a:gd name="connsiteX3" fmla="*/ 331535 w 331535"/>
                    <a:gd name="connsiteY3" fmla="*/ 855155 h 855155"/>
                    <a:gd name="connsiteX4" fmla="*/ 331535 w 331535"/>
                    <a:gd name="connsiteY4" fmla="*/ 855155 h 855155"/>
                    <a:gd name="connsiteX5" fmla="*/ 0 w 331535"/>
                    <a:gd name="connsiteY5" fmla="*/ 855155 h 855155"/>
                    <a:gd name="connsiteX6" fmla="*/ 0 w 331535"/>
                    <a:gd name="connsiteY6" fmla="*/ 855155 h 855155"/>
                    <a:gd name="connsiteX7" fmla="*/ 0 w 331535"/>
                    <a:gd name="connsiteY7" fmla="*/ 165768 h 855155"/>
                    <a:gd name="connsiteX8" fmla="*/ 165768 w 331535"/>
                    <a:gd name="connsiteY8" fmla="*/ 0 h 855155"/>
                    <a:gd name="connsiteX0" fmla="*/ 165768 w 331536"/>
                    <a:gd name="connsiteY0" fmla="*/ 0 h 887648"/>
                    <a:gd name="connsiteX1" fmla="*/ 165768 w 331536"/>
                    <a:gd name="connsiteY1" fmla="*/ 0 h 887648"/>
                    <a:gd name="connsiteX2" fmla="*/ 331536 w 331536"/>
                    <a:gd name="connsiteY2" fmla="*/ 165768 h 887648"/>
                    <a:gd name="connsiteX3" fmla="*/ 331535 w 331536"/>
                    <a:gd name="connsiteY3" fmla="*/ 855155 h 887648"/>
                    <a:gd name="connsiteX4" fmla="*/ 331535 w 331536"/>
                    <a:gd name="connsiteY4" fmla="*/ 855155 h 887648"/>
                    <a:gd name="connsiteX5" fmla="*/ 0 w 331536"/>
                    <a:gd name="connsiteY5" fmla="*/ 855155 h 887648"/>
                    <a:gd name="connsiteX6" fmla="*/ 0 w 331536"/>
                    <a:gd name="connsiteY6" fmla="*/ 855155 h 887648"/>
                    <a:gd name="connsiteX7" fmla="*/ 0 w 331536"/>
                    <a:gd name="connsiteY7" fmla="*/ 165768 h 887648"/>
                    <a:gd name="connsiteX8" fmla="*/ 165768 w 331536"/>
                    <a:gd name="connsiteY8" fmla="*/ 0 h 887648"/>
                    <a:gd name="connsiteX0" fmla="*/ 165768 w 331536"/>
                    <a:gd name="connsiteY0" fmla="*/ 0 h 855155"/>
                    <a:gd name="connsiteX1" fmla="*/ 165768 w 331536"/>
                    <a:gd name="connsiteY1" fmla="*/ 0 h 855155"/>
                    <a:gd name="connsiteX2" fmla="*/ 331536 w 331536"/>
                    <a:gd name="connsiteY2" fmla="*/ 165768 h 855155"/>
                    <a:gd name="connsiteX3" fmla="*/ 331535 w 331536"/>
                    <a:gd name="connsiteY3" fmla="*/ 855155 h 855155"/>
                    <a:gd name="connsiteX4" fmla="*/ 0 w 331536"/>
                    <a:gd name="connsiteY4" fmla="*/ 855155 h 855155"/>
                    <a:gd name="connsiteX5" fmla="*/ 0 w 331536"/>
                    <a:gd name="connsiteY5" fmla="*/ 855155 h 855155"/>
                    <a:gd name="connsiteX6" fmla="*/ 0 w 331536"/>
                    <a:gd name="connsiteY6" fmla="*/ 165768 h 855155"/>
                    <a:gd name="connsiteX7" fmla="*/ 165768 w 331536"/>
                    <a:gd name="connsiteY7" fmla="*/ 0 h 855155"/>
                    <a:gd name="connsiteX0" fmla="*/ 165768 w 331536"/>
                    <a:gd name="connsiteY0" fmla="*/ 0 h 893366"/>
                    <a:gd name="connsiteX1" fmla="*/ 165768 w 331536"/>
                    <a:gd name="connsiteY1" fmla="*/ 0 h 893366"/>
                    <a:gd name="connsiteX2" fmla="*/ 331536 w 331536"/>
                    <a:gd name="connsiteY2" fmla="*/ 165768 h 893366"/>
                    <a:gd name="connsiteX3" fmla="*/ 331535 w 331536"/>
                    <a:gd name="connsiteY3" fmla="*/ 855155 h 893366"/>
                    <a:gd name="connsiteX4" fmla="*/ 0 w 331536"/>
                    <a:gd name="connsiteY4" fmla="*/ 855155 h 893366"/>
                    <a:gd name="connsiteX5" fmla="*/ 0 w 331536"/>
                    <a:gd name="connsiteY5" fmla="*/ 855155 h 893366"/>
                    <a:gd name="connsiteX6" fmla="*/ 0 w 331536"/>
                    <a:gd name="connsiteY6" fmla="*/ 165768 h 893366"/>
                    <a:gd name="connsiteX7" fmla="*/ 165768 w 331536"/>
                    <a:gd name="connsiteY7" fmla="*/ 0 h 893366"/>
                    <a:gd name="connsiteX0" fmla="*/ 165768 w 331536"/>
                    <a:gd name="connsiteY0" fmla="*/ 0 h 919837"/>
                    <a:gd name="connsiteX1" fmla="*/ 165768 w 331536"/>
                    <a:gd name="connsiteY1" fmla="*/ 0 h 919837"/>
                    <a:gd name="connsiteX2" fmla="*/ 331536 w 331536"/>
                    <a:gd name="connsiteY2" fmla="*/ 165768 h 919837"/>
                    <a:gd name="connsiteX3" fmla="*/ 331535 w 331536"/>
                    <a:gd name="connsiteY3" fmla="*/ 855155 h 919837"/>
                    <a:gd name="connsiteX4" fmla="*/ 0 w 331536"/>
                    <a:gd name="connsiteY4" fmla="*/ 855155 h 919837"/>
                    <a:gd name="connsiteX5" fmla="*/ 0 w 331536"/>
                    <a:gd name="connsiteY5" fmla="*/ 855155 h 919837"/>
                    <a:gd name="connsiteX6" fmla="*/ 0 w 331536"/>
                    <a:gd name="connsiteY6" fmla="*/ 165768 h 919837"/>
                    <a:gd name="connsiteX7" fmla="*/ 165768 w 331536"/>
                    <a:gd name="connsiteY7" fmla="*/ 0 h 919837"/>
                    <a:gd name="connsiteX0" fmla="*/ 165768 w 331536"/>
                    <a:gd name="connsiteY0" fmla="*/ 0 h 919837"/>
                    <a:gd name="connsiteX1" fmla="*/ 165768 w 331536"/>
                    <a:gd name="connsiteY1" fmla="*/ 0 h 919837"/>
                    <a:gd name="connsiteX2" fmla="*/ 331536 w 331536"/>
                    <a:gd name="connsiteY2" fmla="*/ 165768 h 919837"/>
                    <a:gd name="connsiteX3" fmla="*/ 331535 w 331536"/>
                    <a:gd name="connsiteY3" fmla="*/ 855155 h 919837"/>
                    <a:gd name="connsiteX4" fmla="*/ 0 w 331536"/>
                    <a:gd name="connsiteY4" fmla="*/ 855155 h 919837"/>
                    <a:gd name="connsiteX5" fmla="*/ 20739 w 331536"/>
                    <a:gd name="connsiteY5" fmla="*/ 814662 h 919837"/>
                    <a:gd name="connsiteX6" fmla="*/ 0 w 331536"/>
                    <a:gd name="connsiteY6" fmla="*/ 165768 h 919837"/>
                    <a:gd name="connsiteX7" fmla="*/ 165768 w 331536"/>
                    <a:gd name="connsiteY7" fmla="*/ 0 h 919837"/>
                    <a:gd name="connsiteX0" fmla="*/ 165768 w 331536"/>
                    <a:gd name="connsiteY0" fmla="*/ 0 h 920833"/>
                    <a:gd name="connsiteX1" fmla="*/ 165768 w 331536"/>
                    <a:gd name="connsiteY1" fmla="*/ 0 h 920833"/>
                    <a:gd name="connsiteX2" fmla="*/ 331536 w 331536"/>
                    <a:gd name="connsiteY2" fmla="*/ 165768 h 920833"/>
                    <a:gd name="connsiteX3" fmla="*/ 331535 w 331536"/>
                    <a:gd name="connsiteY3" fmla="*/ 855155 h 920833"/>
                    <a:gd name="connsiteX4" fmla="*/ 20739 w 331536"/>
                    <a:gd name="connsiteY4" fmla="*/ 814662 h 920833"/>
                    <a:gd name="connsiteX5" fmla="*/ 0 w 331536"/>
                    <a:gd name="connsiteY5" fmla="*/ 165768 h 920833"/>
                    <a:gd name="connsiteX6" fmla="*/ 165768 w 331536"/>
                    <a:gd name="connsiteY6" fmla="*/ 0 h 920833"/>
                    <a:gd name="connsiteX0" fmla="*/ 165768 w 338164"/>
                    <a:gd name="connsiteY0" fmla="*/ 0 h 890431"/>
                    <a:gd name="connsiteX1" fmla="*/ 165768 w 338164"/>
                    <a:gd name="connsiteY1" fmla="*/ 0 h 890431"/>
                    <a:gd name="connsiteX2" fmla="*/ 331536 w 338164"/>
                    <a:gd name="connsiteY2" fmla="*/ 165768 h 890431"/>
                    <a:gd name="connsiteX3" fmla="*/ 307844 w 338164"/>
                    <a:gd name="connsiteY3" fmla="*/ 797510 h 890431"/>
                    <a:gd name="connsiteX4" fmla="*/ 20739 w 338164"/>
                    <a:gd name="connsiteY4" fmla="*/ 814662 h 890431"/>
                    <a:gd name="connsiteX5" fmla="*/ 0 w 338164"/>
                    <a:gd name="connsiteY5" fmla="*/ 165768 h 890431"/>
                    <a:gd name="connsiteX6" fmla="*/ 165768 w 338164"/>
                    <a:gd name="connsiteY6" fmla="*/ 0 h 890431"/>
                    <a:gd name="connsiteX0" fmla="*/ 165768 w 349189"/>
                    <a:gd name="connsiteY0" fmla="*/ 0 h 884951"/>
                    <a:gd name="connsiteX1" fmla="*/ 165768 w 349189"/>
                    <a:gd name="connsiteY1" fmla="*/ 0 h 884951"/>
                    <a:gd name="connsiteX2" fmla="*/ 331536 w 349189"/>
                    <a:gd name="connsiteY2" fmla="*/ 165768 h 884951"/>
                    <a:gd name="connsiteX3" fmla="*/ 307844 w 349189"/>
                    <a:gd name="connsiteY3" fmla="*/ 797510 h 884951"/>
                    <a:gd name="connsiteX4" fmla="*/ 20739 w 349189"/>
                    <a:gd name="connsiteY4" fmla="*/ 814662 h 884951"/>
                    <a:gd name="connsiteX5" fmla="*/ 0 w 349189"/>
                    <a:gd name="connsiteY5" fmla="*/ 165768 h 884951"/>
                    <a:gd name="connsiteX6" fmla="*/ 165768 w 349189"/>
                    <a:gd name="connsiteY6" fmla="*/ 0 h 884951"/>
                    <a:gd name="connsiteX0" fmla="*/ 168439 w 351860"/>
                    <a:gd name="connsiteY0" fmla="*/ 0 h 861743"/>
                    <a:gd name="connsiteX1" fmla="*/ 168439 w 351860"/>
                    <a:gd name="connsiteY1" fmla="*/ 0 h 861743"/>
                    <a:gd name="connsiteX2" fmla="*/ 334207 w 351860"/>
                    <a:gd name="connsiteY2" fmla="*/ 165768 h 861743"/>
                    <a:gd name="connsiteX3" fmla="*/ 310515 w 351860"/>
                    <a:gd name="connsiteY3" fmla="*/ 797510 h 861743"/>
                    <a:gd name="connsiteX4" fmla="*/ 23410 w 351860"/>
                    <a:gd name="connsiteY4" fmla="*/ 814662 h 861743"/>
                    <a:gd name="connsiteX5" fmla="*/ 2671 w 351860"/>
                    <a:gd name="connsiteY5" fmla="*/ 165768 h 861743"/>
                    <a:gd name="connsiteX6" fmla="*/ 168439 w 351860"/>
                    <a:gd name="connsiteY6" fmla="*/ 0 h 861743"/>
                    <a:gd name="connsiteX0" fmla="*/ 165768 w 347308"/>
                    <a:gd name="connsiteY0" fmla="*/ 0 h 872826"/>
                    <a:gd name="connsiteX1" fmla="*/ 165768 w 347308"/>
                    <a:gd name="connsiteY1" fmla="*/ 0 h 872826"/>
                    <a:gd name="connsiteX2" fmla="*/ 331536 w 347308"/>
                    <a:gd name="connsiteY2" fmla="*/ 165768 h 872826"/>
                    <a:gd name="connsiteX3" fmla="*/ 307844 w 347308"/>
                    <a:gd name="connsiteY3" fmla="*/ 797510 h 872826"/>
                    <a:gd name="connsiteX4" fmla="*/ 42954 w 347308"/>
                    <a:gd name="connsiteY4" fmla="*/ 823239 h 872826"/>
                    <a:gd name="connsiteX5" fmla="*/ 0 w 347308"/>
                    <a:gd name="connsiteY5" fmla="*/ 165768 h 872826"/>
                    <a:gd name="connsiteX6" fmla="*/ 165768 w 347308"/>
                    <a:gd name="connsiteY6" fmla="*/ 0 h 872826"/>
                    <a:gd name="connsiteX0" fmla="*/ 165768 w 342847"/>
                    <a:gd name="connsiteY0" fmla="*/ 0 h 850345"/>
                    <a:gd name="connsiteX1" fmla="*/ 165768 w 342847"/>
                    <a:gd name="connsiteY1" fmla="*/ 0 h 850345"/>
                    <a:gd name="connsiteX2" fmla="*/ 331536 w 342847"/>
                    <a:gd name="connsiteY2" fmla="*/ 165768 h 850345"/>
                    <a:gd name="connsiteX3" fmla="*/ 307844 w 342847"/>
                    <a:gd name="connsiteY3" fmla="*/ 797510 h 850345"/>
                    <a:gd name="connsiteX4" fmla="*/ 42954 w 342847"/>
                    <a:gd name="connsiteY4" fmla="*/ 823239 h 850345"/>
                    <a:gd name="connsiteX5" fmla="*/ 0 w 342847"/>
                    <a:gd name="connsiteY5" fmla="*/ 165768 h 850345"/>
                    <a:gd name="connsiteX6" fmla="*/ 165768 w 342847"/>
                    <a:gd name="connsiteY6" fmla="*/ 0 h 850345"/>
                    <a:gd name="connsiteX0" fmla="*/ 165768 w 339762"/>
                    <a:gd name="connsiteY0" fmla="*/ 0 h 880346"/>
                    <a:gd name="connsiteX1" fmla="*/ 165768 w 339762"/>
                    <a:gd name="connsiteY1" fmla="*/ 0 h 880346"/>
                    <a:gd name="connsiteX2" fmla="*/ 331536 w 339762"/>
                    <a:gd name="connsiteY2" fmla="*/ 165768 h 880346"/>
                    <a:gd name="connsiteX3" fmla="*/ 296976 w 339762"/>
                    <a:gd name="connsiteY3" fmla="*/ 820371 h 880346"/>
                    <a:gd name="connsiteX4" fmla="*/ 42954 w 339762"/>
                    <a:gd name="connsiteY4" fmla="*/ 823239 h 880346"/>
                    <a:gd name="connsiteX5" fmla="*/ 0 w 339762"/>
                    <a:gd name="connsiteY5" fmla="*/ 165768 h 880346"/>
                    <a:gd name="connsiteX6" fmla="*/ 165768 w 339762"/>
                    <a:gd name="connsiteY6" fmla="*/ 0 h 880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39762" h="880346">
                      <a:moveTo>
                        <a:pt x="165768" y="0"/>
                      </a:moveTo>
                      <a:lnTo>
                        <a:pt x="165768" y="0"/>
                      </a:lnTo>
                      <a:cubicBezTo>
                        <a:pt x="257319" y="0"/>
                        <a:pt x="309668" y="29040"/>
                        <a:pt x="331536" y="165768"/>
                      </a:cubicBezTo>
                      <a:cubicBezTo>
                        <a:pt x="353404" y="302497"/>
                        <a:pt x="328159" y="782370"/>
                        <a:pt x="296976" y="820371"/>
                      </a:cubicBezTo>
                      <a:cubicBezTo>
                        <a:pt x="265793" y="858372"/>
                        <a:pt x="92450" y="932339"/>
                        <a:pt x="42954" y="823239"/>
                      </a:cubicBezTo>
                      <a:cubicBezTo>
                        <a:pt x="-6542" y="714139"/>
                        <a:pt x="6913" y="382066"/>
                        <a:pt x="0" y="165768"/>
                      </a:cubicBezTo>
                      <a:cubicBezTo>
                        <a:pt x="0" y="74217"/>
                        <a:pt x="74217" y="0"/>
                        <a:pt x="165768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551B17D1-000F-40AF-A908-D80489BC4C4C}"/>
                  </a:ext>
                </a:extLst>
              </p:cNvPr>
              <p:cNvGrpSpPr/>
              <p:nvPr/>
            </p:nvGrpSpPr>
            <p:grpSpPr>
              <a:xfrm flipH="1">
                <a:off x="4161424" y="5143252"/>
                <a:ext cx="707579" cy="1352053"/>
                <a:chOff x="5041203" y="5143252"/>
                <a:chExt cx="707579" cy="1352053"/>
              </a:xfrm>
            </p:grpSpPr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4A72E757-5035-4A8E-8923-20A19EED3420}"/>
                    </a:ext>
                  </a:extLst>
                </p:cNvPr>
                <p:cNvGrpSpPr/>
                <p:nvPr/>
              </p:nvGrpSpPr>
              <p:grpSpPr>
                <a:xfrm>
                  <a:off x="5041203" y="5143252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246" name="フリーフォーム: 図形 245">
                    <a:extLst>
                      <a:ext uri="{FF2B5EF4-FFF2-40B4-BE49-F238E27FC236}">
                        <a16:creationId xmlns:a16="http://schemas.microsoft.com/office/drawing/2014/main" id="{813D66A7-31D0-4954-A083-1C082767D213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solidFill>
                      <a:schemeClr val="tx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7" name="フリーフォーム: 図形 246">
                    <a:extLst>
                      <a:ext uri="{FF2B5EF4-FFF2-40B4-BE49-F238E27FC236}">
                        <a16:creationId xmlns:a16="http://schemas.microsoft.com/office/drawing/2014/main" id="{51FC184F-37C3-480B-9A47-84A72BD16D1C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" name="フリーフォーム: 図形 247">
                    <a:extLst>
                      <a:ext uri="{FF2B5EF4-FFF2-40B4-BE49-F238E27FC236}">
                        <a16:creationId xmlns:a16="http://schemas.microsoft.com/office/drawing/2014/main" id="{2B611C2E-F344-4AF9-BD9F-FE5B4B9D1EA7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245" name="片側の 2 つの角を丸めた四角形 92">
                  <a:extLst>
                    <a:ext uri="{FF2B5EF4-FFF2-40B4-BE49-F238E27FC236}">
                      <a16:creationId xmlns:a16="http://schemas.microsoft.com/office/drawing/2014/main" id="{BD796678-BAE4-416F-8A8A-32494E8469EA}"/>
                    </a:ext>
                  </a:extLst>
                </p:cNvPr>
                <p:cNvSpPr/>
                <p:nvPr/>
              </p:nvSpPr>
              <p:spPr>
                <a:xfrm rot="9854429" flipH="1">
                  <a:off x="5409020" y="5614959"/>
                  <a:ext cx="339762" cy="880346"/>
                </a:xfrm>
                <a:custGeom>
                  <a:avLst/>
                  <a:gdLst>
                    <a:gd name="connsiteX0" fmla="*/ 165768 w 331535"/>
                    <a:gd name="connsiteY0" fmla="*/ 0 h 855155"/>
                    <a:gd name="connsiteX1" fmla="*/ 165768 w 331535"/>
                    <a:gd name="connsiteY1" fmla="*/ 0 h 855155"/>
                    <a:gd name="connsiteX2" fmla="*/ 331536 w 331535"/>
                    <a:gd name="connsiteY2" fmla="*/ 165768 h 855155"/>
                    <a:gd name="connsiteX3" fmla="*/ 331535 w 331535"/>
                    <a:gd name="connsiteY3" fmla="*/ 855155 h 855155"/>
                    <a:gd name="connsiteX4" fmla="*/ 331535 w 331535"/>
                    <a:gd name="connsiteY4" fmla="*/ 855155 h 855155"/>
                    <a:gd name="connsiteX5" fmla="*/ 0 w 331535"/>
                    <a:gd name="connsiteY5" fmla="*/ 855155 h 855155"/>
                    <a:gd name="connsiteX6" fmla="*/ 0 w 331535"/>
                    <a:gd name="connsiteY6" fmla="*/ 855155 h 855155"/>
                    <a:gd name="connsiteX7" fmla="*/ 0 w 331535"/>
                    <a:gd name="connsiteY7" fmla="*/ 165768 h 855155"/>
                    <a:gd name="connsiteX8" fmla="*/ 165768 w 331535"/>
                    <a:gd name="connsiteY8" fmla="*/ 0 h 855155"/>
                    <a:gd name="connsiteX0" fmla="*/ 165768 w 331536"/>
                    <a:gd name="connsiteY0" fmla="*/ 0 h 887648"/>
                    <a:gd name="connsiteX1" fmla="*/ 165768 w 331536"/>
                    <a:gd name="connsiteY1" fmla="*/ 0 h 887648"/>
                    <a:gd name="connsiteX2" fmla="*/ 331536 w 331536"/>
                    <a:gd name="connsiteY2" fmla="*/ 165768 h 887648"/>
                    <a:gd name="connsiteX3" fmla="*/ 331535 w 331536"/>
                    <a:gd name="connsiteY3" fmla="*/ 855155 h 887648"/>
                    <a:gd name="connsiteX4" fmla="*/ 331535 w 331536"/>
                    <a:gd name="connsiteY4" fmla="*/ 855155 h 887648"/>
                    <a:gd name="connsiteX5" fmla="*/ 0 w 331536"/>
                    <a:gd name="connsiteY5" fmla="*/ 855155 h 887648"/>
                    <a:gd name="connsiteX6" fmla="*/ 0 w 331536"/>
                    <a:gd name="connsiteY6" fmla="*/ 855155 h 887648"/>
                    <a:gd name="connsiteX7" fmla="*/ 0 w 331536"/>
                    <a:gd name="connsiteY7" fmla="*/ 165768 h 887648"/>
                    <a:gd name="connsiteX8" fmla="*/ 165768 w 331536"/>
                    <a:gd name="connsiteY8" fmla="*/ 0 h 887648"/>
                    <a:gd name="connsiteX0" fmla="*/ 165768 w 331536"/>
                    <a:gd name="connsiteY0" fmla="*/ 0 h 855155"/>
                    <a:gd name="connsiteX1" fmla="*/ 165768 w 331536"/>
                    <a:gd name="connsiteY1" fmla="*/ 0 h 855155"/>
                    <a:gd name="connsiteX2" fmla="*/ 331536 w 331536"/>
                    <a:gd name="connsiteY2" fmla="*/ 165768 h 855155"/>
                    <a:gd name="connsiteX3" fmla="*/ 331535 w 331536"/>
                    <a:gd name="connsiteY3" fmla="*/ 855155 h 855155"/>
                    <a:gd name="connsiteX4" fmla="*/ 0 w 331536"/>
                    <a:gd name="connsiteY4" fmla="*/ 855155 h 855155"/>
                    <a:gd name="connsiteX5" fmla="*/ 0 w 331536"/>
                    <a:gd name="connsiteY5" fmla="*/ 855155 h 855155"/>
                    <a:gd name="connsiteX6" fmla="*/ 0 w 331536"/>
                    <a:gd name="connsiteY6" fmla="*/ 165768 h 855155"/>
                    <a:gd name="connsiteX7" fmla="*/ 165768 w 331536"/>
                    <a:gd name="connsiteY7" fmla="*/ 0 h 855155"/>
                    <a:gd name="connsiteX0" fmla="*/ 165768 w 331536"/>
                    <a:gd name="connsiteY0" fmla="*/ 0 h 893366"/>
                    <a:gd name="connsiteX1" fmla="*/ 165768 w 331536"/>
                    <a:gd name="connsiteY1" fmla="*/ 0 h 893366"/>
                    <a:gd name="connsiteX2" fmla="*/ 331536 w 331536"/>
                    <a:gd name="connsiteY2" fmla="*/ 165768 h 893366"/>
                    <a:gd name="connsiteX3" fmla="*/ 331535 w 331536"/>
                    <a:gd name="connsiteY3" fmla="*/ 855155 h 893366"/>
                    <a:gd name="connsiteX4" fmla="*/ 0 w 331536"/>
                    <a:gd name="connsiteY4" fmla="*/ 855155 h 893366"/>
                    <a:gd name="connsiteX5" fmla="*/ 0 w 331536"/>
                    <a:gd name="connsiteY5" fmla="*/ 855155 h 893366"/>
                    <a:gd name="connsiteX6" fmla="*/ 0 w 331536"/>
                    <a:gd name="connsiteY6" fmla="*/ 165768 h 893366"/>
                    <a:gd name="connsiteX7" fmla="*/ 165768 w 331536"/>
                    <a:gd name="connsiteY7" fmla="*/ 0 h 893366"/>
                    <a:gd name="connsiteX0" fmla="*/ 165768 w 331536"/>
                    <a:gd name="connsiteY0" fmla="*/ 0 h 919837"/>
                    <a:gd name="connsiteX1" fmla="*/ 165768 w 331536"/>
                    <a:gd name="connsiteY1" fmla="*/ 0 h 919837"/>
                    <a:gd name="connsiteX2" fmla="*/ 331536 w 331536"/>
                    <a:gd name="connsiteY2" fmla="*/ 165768 h 919837"/>
                    <a:gd name="connsiteX3" fmla="*/ 331535 w 331536"/>
                    <a:gd name="connsiteY3" fmla="*/ 855155 h 919837"/>
                    <a:gd name="connsiteX4" fmla="*/ 0 w 331536"/>
                    <a:gd name="connsiteY4" fmla="*/ 855155 h 919837"/>
                    <a:gd name="connsiteX5" fmla="*/ 0 w 331536"/>
                    <a:gd name="connsiteY5" fmla="*/ 855155 h 919837"/>
                    <a:gd name="connsiteX6" fmla="*/ 0 w 331536"/>
                    <a:gd name="connsiteY6" fmla="*/ 165768 h 919837"/>
                    <a:gd name="connsiteX7" fmla="*/ 165768 w 331536"/>
                    <a:gd name="connsiteY7" fmla="*/ 0 h 919837"/>
                    <a:gd name="connsiteX0" fmla="*/ 165768 w 331536"/>
                    <a:gd name="connsiteY0" fmla="*/ 0 h 919837"/>
                    <a:gd name="connsiteX1" fmla="*/ 165768 w 331536"/>
                    <a:gd name="connsiteY1" fmla="*/ 0 h 919837"/>
                    <a:gd name="connsiteX2" fmla="*/ 331536 w 331536"/>
                    <a:gd name="connsiteY2" fmla="*/ 165768 h 919837"/>
                    <a:gd name="connsiteX3" fmla="*/ 331535 w 331536"/>
                    <a:gd name="connsiteY3" fmla="*/ 855155 h 919837"/>
                    <a:gd name="connsiteX4" fmla="*/ 0 w 331536"/>
                    <a:gd name="connsiteY4" fmla="*/ 855155 h 919837"/>
                    <a:gd name="connsiteX5" fmla="*/ 20739 w 331536"/>
                    <a:gd name="connsiteY5" fmla="*/ 814662 h 919837"/>
                    <a:gd name="connsiteX6" fmla="*/ 0 w 331536"/>
                    <a:gd name="connsiteY6" fmla="*/ 165768 h 919837"/>
                    <a:gd name="connsiteX7" fmla="*/ 165768 w 331536"/>
                    <a:gd name="connsiteY7" fmla="*/ 0 h 919837"/>
                    <a:gd name="connsiteX0" fmla="*/ 165768 w 331536"/>
                    <a:gd name="connsiteY0" fmla="*/ 0 h 920833"/>
                    <a:gd name="connsiteX1" fmla="*/ 165768 w 331536"/>
                    <a:gd name="connsiteY1" fmla="*/ 0 h 920833"/>
                    <a:gd name="connsiteX2" fmla="*/ 331536 w 331536"/>
                    <a:gd name="connsiteY2" fmla="*/ 165768 h 920833"/>
                    <a:gd name="connsiteX3" fmla="*/ 331535 w 331536"/>
                    <a:gd name="connsiteY3" fmla="*/ 855155 h 920833"/>
                    <a:gd name="connsiteX4" fmla="*/ 20739 w 331536"/>
                    <a:gd name="connsiteY4" fmla="*/ 814662 h 920833"/>
                    <a:gd name="connsiteX5" fmla="*/ 0 w 331536"/>
                    <a:gd name="connsiteY5" fmla="*/ 165768 h 920833"/>
                    <a:gd name="connsiteX6" fmla="*/ 165768 w 331536"/>
                    <a:gd name="connsiteY6" fmla="*/ 0 h 920833"/>
                    <a:gd name="connsiteX0" fmla="*/ 165768 w 338164"/>
                    <a:gd name="connsiteY0" fmla="*/ 0 h 890431"/>
                    <a:gd name="connsiteX1" fmla="*/ 165768 w 338164"/>
                    <a:gd name="connsiteY1" fmla="*/ 0 h 890431"/>
                    <a:gd name="connsiteX2" fmla="*/ 331536 w 338164"/>
                    <a:gd name="connsiteY2" fmla="*/ 165768 h 890431"/>
                    <a:gd name="connsiteX3" fmla="*/ 307844 w 338164"/>
                    <a:gd name="connsiteY3" fmla="*/ 797510 h 890431"/>
                    <a:gd name="connsiteX4" fmla="*/ 20739 w 338164"/>
                    <a:gd name="connsiteY4" fmla="*/ 814662 h 890431"/>
                    <a:gd name="connsiteX5" fmla="*/ 0 w 338164"/>
                    <a:gd name="connsiteY5" fmla="*/ 165768 h 890431"/>
                    <a:gd name="connsiteX6" fmla="*/ 165768 w 338164"/>
                    <a:gd name="connsiteY6" fmla="*/ 0 h 890431"/>
                    <a:gd name="connsiteX0" fmla="*/ 165768 w 349189"/>
                    <a:gd name="connsiteY0" fmla="*/ 0 h 884951"/>
                    <a:gd name="connsiteX1" fmla="*/ 165768 w 349189"/>
                    <a:gd name="connsiteY1" fmla="*/ 0 h 884951"/>
                    <a:gd name="connsiteX2" fmla="*/ 331536 w 349189"/>
                    <a:gd name="connsiteY2" fmla="*/ 165768 h 884951"/>
                    <a:gd name="connsiteX3" fmla="*/ 307844 w 349189"/>
                    <a:gd name="connsiteY3" fmla="*/ 797510 h 884951"/>
                    <a:gd name="connsiteX4" fmla="*/ 20739 w 349189"/>
                    <a:gd name="connsiteY4" fmla="*/ 814662 h 884951"/>
                    <a:gd name="connsiteX5" fmla="*/ 0 w 349189"/>
                    <a:gd name="connsiteY5" fmla="*/ 165768 h 884951"/>
                    <a:gd name="connsiteX6" fmla="*/ 165768 w 349189"/>
                    <a:gd name="connsiteY6" fmla="*/ 0 h 884951"/>
                    <a:gd name="connsiteX0" fmla="*/ 168439 w 351860"/>
                    <a:gd name="connsiteY0" fmla="*/ 0 h 861743"/>
                    <a:gd name="connsiteX1" fmla="*/ 168439 w 351860"/>
                    <a:gd name="connsiteY1" fmla="*/ 0 h 861743"/>
                    <a:gd name="connsiteX2" fmla="*/ 334207 w 351860"/>
                    <a:gd name="connsiteY2" fmla="*/ 165768 h 861743"/>
                    <a:gd name="connsiteX3" fmla="*/ 310515 w 351860"/>
                    <a:gd name="connsiteY3" fmla="*/ 797510 h 861743"/>
                    <a:gd name="connsiteX4" fmla="*/ 23410 w 351860"/>
                    <a:gd name="connsiteY4" fmla="*/ 814662 h 861743"/>
                    <a:gd name="connsiteX5" fmla="*/ 2671 w 351860"/>
                    <a:gd name="connsiteY5" fmla="*/ 165768 h 861743"/>
                    <a:gd name="connsiteX6" fmla="*/ 168439 w 351860"/>
                    <a:gd name="connsiteY6" fmla="*/ 0 h 861743"/>
                    <a:gd name="connsiteX0" fmla="*/ 165768 w 347308"/>
                    <a:gd name="connsiteY0" fmla="*/ 0 h 872826"/>
                    <a:gd name="connsiteX1" fmla="*/ 165768 w 347308"/>
                    <a:gd name="connsiteY1" fmla="*/ 0 h 872826"/>
                    <a:gd name="connsiteX2" fmla="*/ 331536 w 347308"/>
                    <a:gd name="connsiteY2" fmla="*/ 165768 h 872826"/>
                    <a:gd name="connsiteX3" fmla="*/ 307844 w 347308"/>
                    <a:gd name="connsiteY3" fmla="*/ 797510 h 872826"/>
                    <a:gd name="connsiteX4" fmla="*/ 42954 w 347308"/>
                    <a:gd name="connsiteY4" fmla="*/ 823239 h 872826"/>
                    <a:gd name="connsiteX5" fmla="*/ 0 w 347308"/>
                    <a:gd name="connsiteY5" fmla="*/ 165768 h 872826"/>
                    <a:gd name="connsiteX6" fmla="*/ 165768 w 347308"/>
                    <a:gd name="connsiteY6" fmla="*/ 0 h 872826"/>
                    <a:gd name="connsiteX0" fmla="*/ 165768 w 342847"/>
                    <a:gd name="connsiteY0" fmla="*/ 0 h 850345"/>
                    <a:gd name="connsiteX1" fmla="*/ 165768 w 342847"/>
                    <a:gd name="connsiteY1" fmla="*/ 0 h 850345"/>
                    <a:gd name="connsiteX2" fmla="*/ 331536 w 342847"/>
                    <a:gd name="connsiteY2" fmla="*/ 165768 h 850345"/>
                    <a:gd name="connsiteX3" fmla="*/ 307844 w 342847"/>
                    <a:gd name="connsiteY3" fmla="*/ 797510 h 850345"/>
                    <a:gd name="connsiteX4" fmla="*/ 42954 w 342847"/>
                    <a:gd name="connsiteY4" fmla="*/ 823239 h 850345"/>
                    <a:gd name="connsiteX5" fmla="*/ 0 w 342847"/>
                    <a:gd name="connsiteY5" fmla="*/ 165768 h 850345"/>
                    <a:gd name="connsiteX6" fmla="*/ 165768 w 342847"/>
                    <a:gd name="connsiteY6" fmla="*/ 0 h 850345"/>
                    <a:gd name="connsiteX0" fmla="*/ 165768 w 339762"/>
                    <a:gd name="connsiteY0" fmla="*/ 0 h 880346"/>
                    <a:gd name="connsiteX1" fmla="*/ 165768 w 339762"/>
                    <a:gd name="connsiteY1" fmla="*/ 0 h 880346"/>
                    <a:gd name="connsiteX2" fmla="*/ 331536 w 339762"/>
                    <a:gd name="connsiteY2" fmla="*/ 165768 h 880346"/>
                    <a:gd name="connsiteX3" fmla="*/ 296976 w 339762"/>
                    <a:gd name="connsiteY3" fmla="*/ 820371 h 880346"/>
                    <a:gd name="connsiteX4" fmla="*/ 42954 w 339762"/>
                    <a:gd name="connsiteY4" fmla="*/ 823239 h 880346"/>
                    <a:gd name="connsiteX5" fmla="*/ 0 w 339762"/>
                    <a:gd name="connsiteY5" fmla="*/ 165768 h 880346"/>
                    <a:gd name="connsiteX6" fmla="*/ 165768 w 339762"/>
                    <a:gd name="connsiteY6" fmla="*/ 0 h 880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39762" h="880346">
                      <a:moveTo>
                        <a:pt x="165768" y="0"/>
                      </a:moveTo>
                      <a:lnTo>
                        <a:pt x="165768" y="0"/>
                      </a:lnTo>
                      <a:cubicBezTo>
                        <a:pt x="257319" y="0"/>
                        <a:pt x="309668" y="29040"/>
                        <a:pt x="331536" y="165768"/>
                      </a:cubicBezTo>
                      <a:cubicBezTo>
                        <a:pt x="353404" y="302497"/>
                        <a:pt x="328159" y="782370"/>
                        <a:pt x="296976" y="820371"/>
                      </a:cubicBezTo>
                      <a:cubicBezTo>
                        <a:pt x="265793" y="858372"/>
                        <a:pt x="92450" y="932339"/>
                        <a:pt x="42954" y="823239"/>
                      </a:cubicBezTo>
                      <a:cubicBezTo>
                        <a:pt x="-6542" y="714139"/>
                        <a:pt x="6913" y="382066"/>
                        <a:pt x="0" y="165768"/>
                      </a:cubicBezTo>
                      <a:cubicBezTo>
                        <a:pt x="0" y="74217"/>
                        <a:pt x="74217" y="0"/>
                        <a:pt x="165768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D74BFA5F-F977-4FFA-8E95-D2E0AEBECF67}"/>
                  </a:ext>
                </a:extLst>
              </p:cNvPr>
              <p:cNvSpPr/>
              <p:nvPr/>
            </p:nvSpPr>
            <p:spPr>
              <a:xfrm>
                <a:off x="4665252" y="4811871"/>
                <a:ext cx="160446" cy="141554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30B1D8D2-0A5E-4637-A4F7-30FBDC3B883D}"/>
                  </a:ext>
                </a:extLst>
              </p:cNvPr>
              <p:cNvSpPr/>
              <p:nvPr/>
            </p:nvSpPr>
            <p:spPr>
              <a:xfrm>
                <a:off x="5085607" y="4811871"/>
                <a:ext cx="160446" cy="141554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7" name="楕円 22">
                <a:extLst>
                  <a:ext uri="{FF2B5EF4-FFF2-40B4-BE49-F238E27FC236}">
                    <a16:creationId xmlns:a16="http://schemas.microsoft.com/office/drawing/2014/main" id="{6902FC19-59F8-4476-B2F1-32C205D3E8FD}"/>
                  </a:ext>
                </a:extLst>
              </p:cNvPr>
              <p:cNvSpPr/>
              <p:nvPr/>
            </p:nvSpPr>
            <p:spPr>
              <a:xfrm>
                <a:off x="5132514" y="413914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楕円 22">
                <a:extLst>
                  <a:ext uri="{FF2B5EF4-FFF2-40B4-BE49-F238E27FC236}">
                    <a16:creationId xmlns:a16="http://schemas.microsoft.com/office/drawing/2014/main" id="{3508D0AC-0C30-4573-91A0-CB0EDEDBBA60}"/>
                  </a:ext>
                </a:extLst>
              </p:cNvPr>
              <p:cNvSpPr/>
              <p:nvPr/>
            </p:nvSpPr>
            <p:spPr>
              <a:xfrm>
                <a:off x="4503864" y="4256624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22">
                <a:extLst>
                  <a:ext uri="{FF2B5EF4-FFF2-40B4-BE49-F238E27FC236}">
                    <a16:creationId xmlns:a16="http://schemas.microsoft.com/office/drawing/2014/main" id="{1459FAAF-84CF-4BA3-80E4-EA9335EDA770}"/>
                  </a:ext>
                </a:extLst>
              </p:cNvPr>
              <p:cNvSpPr/>
              <p:nvPr/>
            </p:nvSpPr>
            <p:spPr>
              <a:xfrm>
                <a:off x="4532439" y="454554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楕円 22">
                <a:extLst>
                  <a:ext uri="{FF2B5EF4-FFF2-40B4-BE49-F238E27FC236}">
                    <a16:creationId xmlns:a16="http://schemas.microsoft.com/office/drawing/2014/main" id="{4A47E34C-58F7-4774-802B-FF3C651DF753}"/>
                  </a:ext>
                </a:extLst>
              </p:cNvPr>
              <p:cNvSpPr/>
              <p:nvPr/>
            </p:nvSpPr>
            <p:spPr>
              <a:xfrm>
                <a:off x="4332414" y="474239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楕円 22">
                <a:extLst>
                  <a:ext uri="{FF2B5EF4-FFF2-40B4-BE49-F238E27FC236}">
                    <a16:creationId xmlns:a16="http://schemas.microsoft.com/office/drawing/2014/main" id="{D3BCEB52-E375-46C1-A80A-A5FAD8606B85}"/>
                  </a:ext>
                </a:extLst>
              </p:cNvPr>
              <p:cNvSpPr/>
              <p:nvPr/>
            </p:nvSpPr>
            <p:spPr>
              <a:xfrm>
                <a:off x="5364289" y="499639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楕円 22">
                <a:extLst>
                  <a:ext uri="{FF2B5EF4-FFF2-40B4-BE49-F238E27FC236}">
                    <a16:creationId xmlns:a16="http://schemas.microsoft.com/office/drawing/2014/main" id="{E2DDD40E-6BB0-410A-99FB-B99B1EDB2B1A}"/>
                  </a:ext>
                </a:extLst>
              </p:cNvPr>
              <p:cNvSpPr/>
              <p:nvPr/>
            </p:nvSpPr>
            <p:spPr>
              <a:xfrm>
                <a:off x="4475289" y="492019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楕円 22">
                <a:extLst>
                  <a:ext uri="{FF2B5EF4-FFF2-40B4-BE49-F238E27FC236}">
                    <a16:creationId xmlns:a16="http://schemas.microsoft.com/office/drawing/2014/main" id="{E74B1BA5-71B9-4B84-B835-ABA6B004968D}"/>
                  </a:ext>
                </a:extLst>
              </p:cNvPr>
              <p:cNvSpPr/>
              <p:nvPr/>
            </p:nvSpPr>
            <p:spPr>
              <a:xfrm>
                <a:off x="5378576" y="468524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75003CA-8C38-4F92-A335-50DBE5EBF954}"/>
              </a:ext>
            </a:extLst>
          </p:cNvPr>
          <p:cNvGrpSpPr/>
          <p:nvPr/>
        </p:nvGrpSpPr>
        <p:grpSpPr>
          <a:xfrm>
            <a:off x="716498" y="879606"/>
            <a:ext cx="2602906" cy="2691987"/>
            <a:chOff x="716498" y="879606"/>
            <a:chExt cx="2602906" cy="2691987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1E689938-E606-47A9-A4B4-1E0422F84238}"/>
                </a:ext>
              </a:extLst>
            </p:cNvPr>
            <p:cNvSpPr/>
            <p:nvPr/>
          </p:nvSpPr>
          <p:spPr>
            <a:xfrm>
              <a:off x="716498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126A6C1-8FB8-490C-8BF2-89AF898B258C}"/>
                </a:ext>
              </a:extLst>
            </p:cNvPr>
            <p:cNvGrpSpPr/>
            <p:nvPr/>
          </p:nvGrpSpPr>
          <p:grpSpPr>
            <a:xfrm>
              <a:off x="1207777" y="1152475"/>
              <a:ext cx="1620057" cy="2419118"/>
              <a:chOff x="1207777" y="1152475"/>
              <a:chExt cx="1620057" cy="2419118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5214B7E6-380B-410C-82CB-60BD9CAD1956}"/>
                  </a:ext>
                </a:extLst>
              </p:cNvPr>
              <p:cNvGrpSpPr/>
              <p:nvPr/>
            </p:nvGrpSpPr>
            <p:grpSpPr>
              <a:xfrm>
                <a:off x="1461845" y="1152475"/>
                <a:ext cx="1138490" cy="2379797"/>
                <a:chOff x="772520" y="601639"/>
                <a:chExt cx="1138490" cy="2379797"/>
              </a:xfrm>
            </p:grpSpPr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23B38A17-F0CF-4DD4-AD20-FC5AC703B056}"/>
                    </a:ext>
                  </a:extLst>
                </p:cNvPr>
                <p:cNvSpPr/>
                <p:nvPr/>
              </p:nvSpPr>
              <p:spPr>
                <a:xfrm flipH="1">
                  <a:off x="1707357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月 27">
                  <a:extLst>
                    <a:ext uri="{FF2B5EF4-FFF2-40B4-BE49-F238E27FC236}">
                      <a16:creationId xmlns:a16="http://schemas.microsoft.com/office/drawing/2014/main" id="{3A3A7AD8-897A-4476-80C8-ED0C16B2BA30}"/>
                    </a:ext>
                  </a:extLst>
                </p:cNvPr>
                <p:cNvSpPr/>
                <p:nvPr/>
              </p:nvSpPr>
              <p:spPr>
                <a:xfrm>
                  <a:off x="893546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8A1A1E49-5E02-4507-AC73-69FE330A9676}"/>
                    </a:ext>
                  </a:extLst>
                </p:cNvPr>
                <p:cNvSpPr/>
                <p:nvPr/>
              </p:nvSpPr>
              <p:spPr>
                <a:xfrm>
                  <a:off x="780355" y="601639"/>
                  <a:ext cx="1117919" cy="980595"/>
                </a:xfrm>
                <a:custGeom>
                  <a:avLst/>
                  <a:gdLst>
                    <a:gd name="connsiteX0" fmla="*/ 564194 w 1117919"/>
                    <a:gd name="connsiteY0" fmla="*/ 0 h 980595"/>
                    <a:gd name="connsiteX1" fmla="*/ 875248 w 1117919"/>
                    <a:gd name="connsiteY1" fmla="*/ 128843 h 980595"/>
                    <a:gd name="connsiteX2" fmla="*/ 906088 w 1117919"/>
                    <a:gd name="connsiteY2" fmla="*/ 166221 h 980595"/>
                    <a:gd name="connsiteX3" fmla="*/ 923972 w 1117919"/>
                    <a:gd name="connsiteY3" fmla="*/ 175929 h 980595"/>
                    <a:gd name="connsiteX4" fmla="*/ 1117919 w 1117919"/>
                    <a:gd name="connsiteY4" fmla="*/ 540698 h 980595"/>
                    <a:gd name="connsiteX5" fmla="*/ 678022 w 1117919"/>
                    <a:gd name="connsiteY5" fmla="*/ 980595 h 980595"/>
                    <a:gd name="connsiteX6" fmla="*/ 589368 w 1117919"/>
                    <a:gd name="connsiteY6" fmla="*/ 971658 h 980595"/>
                    <a:gd name="connsiteX7" fmla="*/ 558960 w 1117919"/>
                    <a:gd name="connsiteY7" fmla="*/ 962219 h 980595"/>
                    <a:gd name="connsiteX8" fmla="*/ 528552 w 1117919"/>
                    <a:gd name="connsiteY8" fmla="*/ 971658 h 980595"/>
                    <a:gd name="connsiteX9" fmla="*/ 439897 w 1117919"/>
                    <a:gd name="connsiteY9" fmla="*/ 980595 h 980595"/>
                    <a:gd name="connsiteX10" fmla="*/ 0 w 1117919"/>
                    <a:gd name="connsiteY10" fmla="*/ 540698 h 980595"/>
                    <a:gd name="connsiteX11" fmla="*/ 193947 w 1117919"/>
                    <a:gd name="connsiteY11" fmla="*/ 175929 h 980595"/>
                    <a:gd name="connsiteX12" fmla="*/ 230791 w 1117919"/>
                    <a:gd name="connsiteY12" fmla="*/ 155930 h 980595"/>
                    <a:gd name="connsiteX13" fmla="*/ 253140 w 1117919"/>
                    <a:gd name="connsiteY13" fmla="*/ 128843 h 980595"/>
                    <a:gd name="connsiteX14" fmla="*/ 564194 w 1117919"/>
                    <a:gd name="connsiteY14" fmla="*/ 0 h 980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17919" h="980595">
                      <a:moveTo>
                        <a:pt x="564194" y="0"/>
                      </a:moveTo>
                      <a:cubicBezTo>
                        <a:pt x="685668" y="0"/>
                        <a:pt x="795642" y="49237"/>
                        <a:pt x="875248" y="128843"/>
                      </a:cubicBezTo>
                      <a:lnTo>
                        <a:pt x="906088" y="166221"/>
                      </a:lnTo>
                      <a:lnTo>
                        <a:pt x="923972" y="175929"/>
                      </a:lnTo>
                      <a:cubicBezTo>
                        <a:pt x="1040986" y="254981"/>
                        <a:pt x="1117919" y="388856"/>
                        <a:pt x="1117919" y="540698"/>
                      </a:cubicBezTo>
                      <a:cubicBezTo>
                        <a:pt x="1117919" y="783646"/>
                        <a:pt x="920970" y="980595"/>
                        <a:pt x="678022" y="980595"/>
                      </a:cubicBezTo>
                      <a:cubicBezTo>
                        <a:pt x="647654" y="980595"/>
                        <a:pt x="618004" y="977518"/>
                        <a:pt x="589368" y="971658"/>
                      </a:cubicBezTo>
                      <a:lnTo>
                        <a:pt x="558960" y="962219"/>
                      </a:lnTo>
                      <a:lnTo>
                        <a:pt x="528552" y="971658"/>
                      </a:lnTo>
                      <a:cubicBezTo>
                        <a:pt x="499915" y="977518"/>
                        <a:pt x="470266" y="980595"/>
                        <a:pt x="439897" y="980595"/>
                      </a:cubicBezTo>
                      <a:cubicBezTo>
                        <a:pt x="196949" y="980595"/>
                        <a:pt x="0" y="783646"/>
                        <a:pt x="0" y="540698"/>
                      </a:cubicBezTo>
                      <a:cubicBezTo>
                        <a:pt x="0" y="388856"/>
                        <a:pt x="76933" y="254981"/>
                        <a:pt x="193947" y="175929"/>
                      </a:cubicBezTo>
                      <a:lnTo>
                        <a:pt x="230791" y="155930"/>
                      </a:lnTo>
                      <a:lnTo>
                        <a:pt x="253140" y="128843"/>
                      </a:lnTo>
                      <a:cubicBezTo>
                        <a:pt x="332746" y="49237"/>
                        <a:pt x="442720" y="0"/>
                        <a:pt x="5641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E380E60C-C879-47E6-8BD3-EAEE8ACBFCD9}"/>
                    </a:ext>
                  </a:extLst>
                </p:cNvPr>
                <p:cNvSpPr/>
                <p:nvPr/>
              </p:nvSpPr>
              <p:spPr>
                <a:xfrm>
                  <a:off x="1068497" y="1694957"/>
                  <a:ext cx="529322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BC1FB45F-D90D-4C95-A660-E042E3805DB8}"/>
                    </a:ext>
                  </a:extLst>
                </p:cNvPr>
                <p:cNvGrpSpPr/>
                <p:nvPr/>
              </p:nvGrpSpPr>
              <p:grpSpPr>
                <a:xfrm>
                  <a:off x="772520" y="774115"/>
                  <a:ext cx="1138490" cy="1074143"/>
                  <a:chOff x="4049500" y="3943264"/>
                  <a:chExt cx="834570" cy="787400"/>
                </a:xfrm>
              </p:grpSpPr>
              <p:grpSp>
                <p:nvGrpSpPr>
                  <p:cNvPr id="40" name="グループ化 39">
                    <a:extLst>
                      <a:ext uri="{FF2B5EF4-FFF2-40B4-BE49-F238E27FC236}">
                        <a16:creationId xmlns:a16="http://schemas.microsoft.com/office/drawing/2014/main" id="{E235084F-D5D5-4494-8EDA-53BAB600DC4F}"/>
                      </a:ext>
                    </a:extLst>
                  </p:cNvPr>
                  <p:cNvGrpSpPr/>
                  <p:nvPr/>
                </p:nvGrpSpPr>
                <p:grpSpPr>
                  <a:xfrm>
                    <a:off x="4049500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45" name="グループ化 44">
                      <a:extLst>
                        <a:ext uri="{FF2B5EF4-FFF2-40B4-BE49-F238E27FC236}">
                          <a16:creationId xmlns:a16="http://schemas.microsoft.com/office/drawing/2014/main" id="{2044DDC6-E0B4-45B2-A55E-014BFDA8D17D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50" name="円/楕円 177">
                        <a:extLst>
                          <a:ext uri="{FF2B5EF4-FFF2-40B4-BE49-F238E27FC236}">
                            <a16:creationId xmlns:a16="http://schemas.microsoft.com/office/drawing/2014/main" id="{FCC32E9E-E1A6-4F9D-A92E-97F53EA112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51" name="円/楕円 178">
                        <a:extLst>
                          <a:ext uri="{FF2B5EF4-FFF2-40B4-BE49-F238E27FC236}">
                            <a16:creationId xmlns:a16="http://schemas.microsoft.com/office/drawing/2014/main" id="{60414B21-B57A-46A8-A629-57827C4D5EF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6" name="グループ化 45">
                      <a:extLst>
                        <a:ext uri="{FF2B5EF4-FFF2-40B4-BE49-F238E27FC236}">
                          <a16:creationId xmlns:a16="http://schemas.microsoft.com/office/drawing/2014/main" id="{4D142078-58E3-4141-9957-735DB13DEDD4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8" name="円/楕円 175">
                        <a:extLst>
                          <a:ext uri="{FF2B5EF4-FFF2-40B4-BE49-F238E27FC236}">
                            <a16:creationId xmlns:a16="http://schemas.microsoft.com/office/drawing/2014/main" id="{E03B7616-F930-416B-8C58-28F0EC643EE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9" name="円/楕円 176">
                        <a:extLst>
                          <a:ext uri="{FF2B5EF4-FFF2-40B4-BE49-F238E27FC236}">
                            <a16:creationId xmlns:a16="http://schemas.microsoft.com/office/drawing/2014/main" id="{523B761E-38DD-49AA-B445-FA477611CB7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7" name="円/楕円 174">
                      <a:extLst>
                        <a:ext uri="{FF2B5EF4-FFF2-40B4-BE49-F238E27FC236}">
                          <a16:creationId xmlns:a16="http://schemas.microsoft.com/office/drawing/2014/main" id="{0EE4D336-6473-4356-8DF9-7A29895968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9403" y="2017486"/>
                      <a:ext cx="955820" cy="1045028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1" name="円/楕円 27">
                    <a:extLst>
                      <a:ext uri="{FF2B5EF4-FFF2-40B4-BE49-F238E27FC236}">
                        <a16:creationId xmlns:a16="http://schemas.microsoft.com/office/drawing/2014/main" id="{80AD0F69-E34D-4972-998C-DE71BC9F039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376923" y="462140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" name="円/楕円 27">
                    <a:extLst>
                      <a:ext uri="{FF2B5EF4-FFF2-40B4-BE49-F238E27FC236}">
                        <a16:creationId xmlns:a16="http://schemas.microsoft.com/office/drawing/2014/main" id="{4A8EB335-57C6-4CB6-872B-5228C9FAFBE5}"/>
                      </a:ext>
                    </a:extLst>
                  </p:cNvPr>
                  <p:cNvSpPr/>
                  <p:nvPr/>
                </p:nvSpPr>
                <p:spPr>
                  <a:xfrm>
                    <a:off x="41830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" name="円/楕円 27">
                    <a:extLst>
                      <a:ext uri="{FF2B5EF4-FFF2-40B4-BE49-F238E27FC236}">
                        <a16:creationId xmlns:a16="http://schemas.microsoft.com/office/drawing/2014/main" id="{5138704D-66FB-4FBF-8D60-58454A1DAA13}"/>
                      </a:ext>
                    </a:extLst>
                  </p:cNvPr>
                  <p:cNvSpPr/>
                  <p:nvPr/>
                </p:nvSpPr>
                <p:spPr>
                  <a:xfrm>
                    <a:off x="45894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" name="正方形/長方形 67">
                    <a:extLst>
                      <a:ext uri="{FF2B5EF4-FFF2-40B4-BE49-F238E27FC236}">
                        <a16:creationId xmlns:a16="http://schemas.microsoft.com/office/drawing/2014/main" id="{B97E83ED-0260-4A01-A693-0332C436AE98}"/>
                      </a:ext>
                    </a:extLst>
                  </p:cNvPr>
                  <p:cNvSpPr/>
                  <p:nvPr/>
                </p:nvSpPr>
                <p:spPr>
                  <a:xfrm>
                    <a:off x="4437514" y="454235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2" name="片側の 2 つの角を丸めた四角形 66">
                  <a:extLst>
                    <a:ext uri="{FF2B5EF4-FFF2-40B4-BE49-F238E27FC236}">
                      <a16:creationId xmlns:a16="http://schemas.microsoft.com/office/drawing/2014/main" id="{CE1CA731-264B-43EE-A083-4C8CB6057075}"/>
                    </a:ext>
                  </a:extLst>
                </p:cNvPr>
                <p:cNvSpPr/>
                <p:nvPr/>
              </p:nvSpPr>
              <p:spPr>
                <a:xfrm>
                  <a:off x="980774" y="1953059"/>
                  <a:ext cx="690864" cy="1028377"/>
                </a:xfrm>
                <a:prstGeom prst="round2SameRect">
                  <a:avLst>
                    <a:gd name="adj1" fmla="val 35217"/>
                    <a:gd name="adj2" fmla="val 0"/>
                  </a:avLst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" name="ホームベース 73">
                  <a:extLst>
                    <a:ext uri="{FF2B5EF4-FFF2-40B4-BE49-F238E27FC236}">
                      <a16:creationId xmlns:a16="http://schemas.microsoft.com/office/drawing/2014/main" id="{9613CFA5-0271-4BFB-A3E7-F23747C0E750}"/>
                    </a:ext>
                  </a:extLst>
                </p:cNvPr>
                <p:cNvSpPr/>
                <p:nvPr/>
              </p:nvSpPr>
              <p:spPr>
                <a:xfrm rot="5400000">
                  <a:off x="1100973" y="1971351"/>
                  <a:ext cx="434959" cy="448966"/>
                </a:xfrm>
                <a:prstGeom prst="homePlate">
                  <a:avLst>
                    <a:gd name="adj" fmla="val 60511"/>
                  </a:avLst>
                </a:prstGeom>
                <a:solidFill>
                  <a:srgbClr val="FF99CC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" name="片側の 2 つの角を丸めた四角形 64">
                  <a:extLst>
                    <a:ext uri="{FF2B5EF4-FFF2-40B4-BE49-F238E27FC236}">
                      <a16:creationId xmlns:a16="http://schemas.microsoft.com/office/drawing/2014/main" id="{E22F75B7-7F94-4B85-B439-8F4505C610E3}"/>
                    </a:ext>
                  </a:extLst>
                </p:cNvPr>
                <p:cNvSpPr/>
                <p:nvPr/>
              </p:nvSpPr>
              <p:spPr>
                <a:xfrm>
                  <a:off x="814087" y="1955622"/>
                  <a:ext cx="1024238" cy="10258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8382">
                      <a:moveTo>
                        <a:pt x="821989" y="0"/>
                      </a:moveTo>
                      <a:cubicBezTo>
                        <a:pt x="1008846" y="11341"/>
                        <a:pt x="1156298" y="166950"/>
                        <a:pt x="1156298" y="356996"/>
                      </a:cubicBezTo>
                      <a:lnTo>
                        <a:pt x="1156298" y="1018382"/>
                      </a:lnTo>
                      <a:lnTo>
                        <a:pt x="821989" y="1018382"/>
                      </a:lnTo>
                      <a:close/>
                      <a:moveTo>
                        <a:pt x="334309" y="0"/>
                      </a:moveTo>
                      <a:lnTo>
                        <a:pt x="334309" y="1018382"/>
                      </a:lnTo>
                      <a:lnTo>
                        <a:pt x="0" y="1018382"/>
                      </a:lnTo>
                      <a:lnTo>
                        <a:pt x="0" y="356996"/>
                      </a:lnTo>
                      <a:cubicBezTo>
                        <a:pt x="0" y="166950"/>
                        <a:pt x="147453" y="11341"/>
                        <a:pt x="334309" y="0"/>
                      </a:cubicBezTo>
                      <a:close/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" name="台形 34">
                  <a:extLst>
                    <a:ext uri="{FF2B5EF4-FFF2-40B4-BE49-F238E27FC236}">
                      <a16:creationId xmlns:a16="http://schemas.microsoft.com/office/drawing/2014/main" id="{D1EBDED2-EA6B-4320-B7BF-FF90B19B8C5D}"/>
                    </a:ext>
                  </a:extLst>
                </p:cNvPr>
                <p:cNvSpPr/>
                <p:nvPr/>
              </p:nvSpPr>
              <p:spPr>
                <a:xfrm rot="10800000">
                  <a:off x="1180017" y="1955604"/>
                  <a:ext cx="296150" cy="190277"/>
                </a:xfrm>
                <a:prstGeom prst="trapezoid">
                  <a:avLst>
                    <a:gd name="adj" fmla="val 53033"/>
                  </a:avLst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DB62AF39-23D7-423B-B510-A1EE3F0BAC99}"/>
                    </a:ext>
                  </a:extLst>
                </p:cNvPr>
                <p:cNvSpPr/>
                <p:nvPr/>
              </p:nvSpPr>
              <p:spPr>
                <a:xfrm>
                  <a:off x="1009036" y="1865525"/>
                  <a:ext cx="643336" cy="323816"/>
                </a:xfrm>
                <a:custGeom>
                  <a:avLst/>
                  <a:gdLst>
                    <a:gd name="connsiteX0" fmla="*/ 164617 w 643336"/>
                    <a:gd name="connsiteY0" fmla="*/ 1 h 323816"/>
                    <a:gd name="connsiteX1" fmla="*/ 320804 w 643336"/>
                    <a:gd name="connsiteY1" fmla="*/ 323816 h 323816"/>
                    <a:gd name="connsiteX2" fmla="*/ 0 w 643336"/>
                    <a:gd name="connsiteY2" fmla="*/ 165087 h 323816"/>
                    <a:gd name="connsiteX3" fmla="*/ 478719 w 643336"/>
                    <a:gd name="connsiteY3" fmla="*/ 0 h 323816"/>
                    <a:gd name="connsiteX4" fmla="*/ 643336 w 643336"/>
                    <a:gd name="connsiteY4" fmla="*/ 165086 h 323816"/>
                    <a:gd name="connsiteX5" fmla="*/ 322532 w 643336"/>
                    <a:gd name="connsiteY5" fmla="*/ 323815 h 323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3336" h="323816">
                      <a:moveTo>
                        <a:pt x="164617" y="1"/>
                      </a:moveTo>
                      <a:lnTo>
                        <a:pt x="320804" y="323816"/>
                      </a:lnTo>
                      <a:lnTo>
                        <a:pt x="0" y="165087"/>
                      </a:lnTo>
                      <a:close/>
                      <a:moveTo>
                        <a:pt x="478719" y="0"/>
                      </a:moveTo>
                      <a:lnTo>
                        <a:pt x="643336" y="165086"/>
                      </a:lnTo>
                      <a:lnTo>
                        <a:pt x="322532" y="323815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円/楕円 82">
                  <a:extLst>
                    <a:ext uri="{FF2B5EF4-FFF2-40B4-BE49-F238E27FC236}">
                      <a16:creationId xmlns:a16="http://schemas.microsoft.com/office/drawing/2014/main" id="{2A09CF0E-2DF7-4247-8F57-D12B9C0ECB28}"/>
                    </a:ext>
                  </a:extLst>
                </p:cNvPr>
                <p:cNvSpPr/>
                <p:nvPr/>
              </p:nvSpPr>
              <p:spPr>
                <a:xfrm>
                  <a:off x="1250479" y="2106718"/>
                  <a:ext cx="146946" cy="201806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円/楕円 83">
                  <a:extLst>
                    <a:ext uri="{FF2B5EF4-FFF2-40B4-BE49-F238E27FC236}">
                      <a16:creationId xmlns:a16="http://schemas.microsoft.com/office/drawing/2014/main" id="{B62AD5F0-2191-4546-87FF-C5B0195E4876}"/>
                    </a:ext>
                  </a:extLst>
                </p:cNvPr>
                <p:cNvSpPr/>
                <p:nvPr/>
              </p:nvSpPr>
              <p:spPr>
                <a:xfrm flipH="1">
                  <a:off x="1275786" y="2133698"/>
                  <a:ext cx="96333" cy="147845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円/楕円 83">
                  <a:extLst>
                    <a:ext uri="{FF2B5EF4-FFF2-40B4-BE49-F238E27FC236}">
                      <a16:creationId xmlns:a16="http://schemas.microsoft.com/office/drawing/2014/main" id="{1D2F6C8A-3BD0-4379-B9AE-676144F94262}"/>
                    </a:ext>
                  </a:extLst>
                </p:cNvPr>
                <p:cNvSpPr/>
                <p:nvPr/>
              </p:nvSpPr>
              <p:spPr>
                <a:xfrm flipH="1">
                  <a:off x="1301092" y="2153096"/>
                  <a:ext cx="45719" cy="5755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" name="楕円 22">
                <a:extLst>
                  <a:ext uri="{FF2B5EF4-FFF2-40B4-BE49-F238E27FC236}">
                    <a16:creationId xmlns:a16="http://schemas.microsoft.com/office/drawing/2014/main" id="{99C60DB9-BD04-441F-8D60-C06CC3318EDF}"/>
                  </a:ext>
                </a:extLst>
              </p:cNvPr>
              <p:cNvSpPr/>
              <p:nvPr/>
            </p:nvSpPr>
            <p:spPr>
              <a:xfrm>
                <a:off x="2308669" y="145436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楕円 22">
                <a:extLst>
                  <a:ext uri="{FF2B5EF4-FFF2-40B4-BE49-F238E27FC236}">
                    <a16:creationId xmlns:a16="http://schemas.microsoft.com/office/drawing/2014/main" id="{18CE789F-D406-4E7C-8F8D-F67642E84C8F}"/>
                  </a:ext>
                </a:extLst>
              </p:cNvPr>
              <p:cNvSpPr/>
              <p:nvPr/>
            </p:nvSpPr>
            <p:spPr>
              <a:xfrm>
                <a:off x="1675919" y="120415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3C51B9FD-B3CD-4AFD-915B-746F578D16EB}"/>
                  </a:ext>
                </a:extLst>
              </p:cNvPr>
              <p:cNvGrpSpPr/>
              <p:nvPr/>
            </p:nvGrpSpPr>
            <p:grpSpPr>
              <a:xfrm>
                <a:off x="2134076" y="2218897"/>
                <a:ext cx="693758" cy="1352696"/>
                <a:chOff x="2134076" y="2218897"/>
                <a:chExt cx="693758" cy="1352696"/>
              </a:xfrm>
            </p:grpSpPr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722A2E3C-4D1C-405D-A11E-1E1C34315FAC}"/>
                    </a:ext>
                  </a:extLst>
                </p:cNvPr>
                <p:cNvGrpSpPr/>
                <p:nvPr/>
              </p:nvGrpSpPr>
              <p:grpSpPr>
                <a:xfrm>
                  <a:off x="2134076" y="2218897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2890DEBF-BCFC-49C0-99B8-A066679F6C77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C72AF6F5-92B4-4BC5-8C6D-F47EFF7D3CE2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F74B26BC-F156-4654-9BE0-4C35AB3FA2D3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23" name="片側の 2 つの角を丸めた四角形 92">
                  <a:extLst>
                    <a:ext uri="{FF2B5EF4-FFF2-40B4-BE49-F238E27FC236}">
                      <a16:creationId xmlns:a16="http://schemas.microsoft.com/office/drawing/2014/main" id="{4E92621A-9081-4333-9F0E-27609AF5FCFA}"/>
                    </a:ext>
                  </a:extLst>
                </p:cNvPr>
                <p:cNvSpPr/>
                <p:nvPr/>
              </p:nvSpPr>
              <p:spPr>
                <a:xfrm rot="9854429" flipH="1">
                  <a:off x="2496299" y="2716438"/>
                  <a:ext cx="331535" cy="8551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DC859445-A798-41E2-B86C-976CC3B39A5F}"/>
                  </a:ext>
                </a:extLst>
              </p:cNvPr>
              <p:cNvGrpSpPr/>
              <p:nvPr/>
            </p:nvGrpSpPr>
            <p:grpSpPr>
              <a:xfrm flipH="1">
                <a:off x="1207777" y="2218897"/>
                <a:ext cx="693758" cy="1352696"/>
                <a:chOff x="2134076" y="2218897"/>
                <a:chExt cx="693758" cy="1352696"/>
              </a:xfrm>
            </p:grpSpPr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456ADE38-79F7-4001-9E80-0D0EF75BA214}"/>
                    </a:ext>
                  </a:extLst>
                </p:cNvPr>
                <p:cNvGrpSpPr/>
                <p:nvPr/>
              </p:nvGrpSpPr>
              <p:grpSpPr>
                <a:xfrm>
                  <a:off x="2134076" y="2218897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28009452-FD5B-4C05-AFD2-67EEC368227A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2B66D2E4-C375-42EF-BFC2-CE6A9C62BE8A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E3E80563-6D65-48A7-A5C5-18A423274964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8" name="片側の 2 つの角を丸めた四角形 92">
                  <a:extLst>
                    <a:ext uri="{FF2B5EF4-FFF2-40B4-BE49-F238E27FC236}">
                      <a16:creationId xmlns:a16="http://schemas.microsoft.com/office/drawing/2014/main" id="{CD2AAE25-92C2-4935-8C95-C89A8EF08262}"/>
                    </a:ext>
                  </a:extLst>
                </p:cNvPr>
                <p:cNvSpPr/>
                <p:nvPr/>
              </p:nvSpPr>
              <p:spPr>
                <a:xfrm rot="9854429" flipH="1">
                  <a:off x="2496299" y="2716438"/>
                  <a:ext cx="331535" cy="8551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AA81D66C-D154-451F-8F78-698A0BF0D616}"/>
                  </a:ext>
                </a:extLst>
              </p:cNvPr>
              <p:cNvSpPr/>
              <p:nvPr/>
            </p:nvSpPr>
            <p:spPr>
              <a:xfrm>
                <a:off x="1665196" y="1749781"/>
                <a:ext cx="177602" cy="156690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11C9810B-4D6C-4123-A1E9-B3149973F7E6}"/>
                  </a:ext>
                </a:extLst>
              </p:cNvPr>
              <p:cNvSpPr/>
              <p:nvPr/>
            </p:nvSpPr>
            <p:spPr>
              <a:xfrm>
                <a:off x="2203648" y="1749781"/>
                <a:ext cx="177602" cy="156690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楕円 22">
                <a:extLst>
                  <a:ext uri="{FF2B5EF4-FFF2-40B4-BE49-F238E27FC236}">
                    <a16:creationId xmlns:a16="http://schemas.microsoft.com/office/drawing/2014/main" id="{1E433B92-9E15-4039-901E-E0ED880E4C0F}"/>
                  </a:ext>
                </a:extLst>
              </p:cNvPr>
              <p:cNvSpPr/>
              <p:nvPr/>
            </p:nvSpPr>
            <p:spPr>
              <a:xfrm>
                <a:off x="1985481" y="1370844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22">
                <a:extLst>
                  <a:ext uri="{FF2B5EF4-FFF2-40B4-BE49-F238E27FC236}">
                    <a16:creationId xmlns:a16="http://schemas.microsoft.com/office/drawing/2014/main" id="{CF9450C2-9D11-4268-BC97-90A5ECC459AD}"/>
                  </a:ext>
                </a:extLst>
              </p:cNvPr>
              <p:cNvSpPr/>
              <p:nvPr/>
            </p:nvSpPr>
            <p:spPr>
              <a:xfrm>
                <a:off x="1461606" y="162325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22">
                <a:extLst>
                  <a:ext uri="{FF2B5EF4-FFF2-40B4-BE49-F238E27FC236}">
                    <a16:creationId xmlns:a16="http://schemas.microsoft.com/office/drawing/2014/main" id="{EA410842-B22D-4046-8E50-C236676DB229}"/>
                  </a:ext>
                </a:extLst>
              </p:cNvPr>
              <p:cNvSpPr/>
              <p:nvPr/>
            </p:nvSpPr>
            <p:spPr>
              <a:xfrm>
                <a:off x="1604481" y="201378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22">
                <a:extLst>
                  <a:ext uri="{FF2B5EF4-FFF2-40B4-BE49-F238E27FC236}">
                    <a16:creationId xmlns:a16="http://schemas.microsoft.com/office/drawing/2014/main" id="{61D036AA-8802-45A4-8CC7-FD03B9C2048C}"/>
                  </a:ext>
                </a:extLst>
              </p:cNvPr>
              <p:cNvSpPr/>
              <p:nvPr/>
            </p:nvSpPr>
            <p:spPr>
              <a:xfrm>
                <a:off x="2352193" y="210903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22">
                <a:extLst>
                  <a:ext uri="{FF2B5EF4-FFF2-40B4-BE49-F238E27FC236}">
                    <a16:creationId xmlns:a16="http://schemas.microsoft.com/office/drawing/2014/main" id="{8F747D13-321B-400C-A9CD-D77CA2356DF5}"/>
                  </a:ext>
                </a:extLst>
              </p:cNvPr>
              <p:cNvSpPr/>
              <p:nvPr/>
            </p:nvSpPr>
            <p:spPr>
              <a:xfrm>
                <a:off x="2466493" y="170898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8C9CD1FA-8F41-4A05-9145-2D7418B639A2}"/>
              </a:ext>
            </a:extLst>
          </p:cNvPr>
          <p:cNvGrpSpPr/>
          <p:nvPr/>
        </p:nvGrpSpPr>
        <p:grpSpPr>
          <a:xfrm>
            <a:off x="3668713" y="879606"/>
            <a:ext cx="2602906" cy="2668675"/>
            <a:chOff x="3668713" y="879606"/>
            <a:chExt cx="2602906" cy="2668675"/>
          </a:xfrm>
        </p:grpSpPr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4EC8A044-6226-49E1-B4A9-195D5FD6F037}"/>
                </a:ext>
              </a:extLst>
            </p:cNvPr>
            <p:cNvSpPr/>
            <p:nvPr/>
          </p:nvSpPr>
          <p:spPr>
            <a:xfrm>
              <a:off x="3668713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AC718969-737A-4F5D-9400-13A8D9C04E88}"/>
                </a:ext>
              </a:extLst>
            </p:cNvPr>
            <p:cNvGrpSpPr/>
            <p:nvPr/>
          </p:nvGrpSpPr>
          <p:grpSpPr>
            <a:xfrm>
              <a:off x="4213642" y="1275593"/>
              <a:ext cx="1494029" cy="2272688"/>
              <a:chOff x="4213642" y="1275593"/>
              <a:chExt cx="1494029" cy="2272688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C7B1EB5A-4734-4FAC-8E86-EC7A8A9300F4}"/>
                  </a:ext>
                </a:extLst>
              </p:cNvPr>
              <p:cNvGrpSpPr/>
              <p:nvPr/>
            </p:nvGrpSpPr>
            <p:grpSpPr>
              <a:xfrm>
                <a:off x="4408557" y="1290440"/>
                <a:ext cx="1086287" cy="2257841"/>
                <a:chOff x="2355996" y="739604"/>
                <a:chExt cx="1086287" cy="2257841"/>
              </a:xfrm>
            </p:grpSpPr>
            <p:sp>
              <p:nvSpPr>
                <p:cNvPr id="73" name="片側の 2 つの角を丸めた四角形 128">
                  <a:extLst>
                    <a:ext uri="{FF2B5EF4-FFF2-40B4-BE49-F238E27FC236}">
                      <a16:creationId xmlns:a16="http://schemas.microsoft.com/office/drawing/2014/main" id="{79AC1552-5B26-4C58-9854-3BFB0A3E6341}"/>
                    </a:ext>
                  </a:extLst>
                </p:cNvPr>
                <p:cNvSpPr/>
                <p:nvPr/>
              </p:nvSpPr>
              <p:spPr>
                <a:xfrm>
                  <a:off x="2427322" y="817459"/>
                  <a:ext cx="944787" cy="1121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" name="片側の 2 つの角を丸めた四角形 144">
                  <a:extLst>
                    <a:ext uri="{FF2B5EF4-FFF2-40B4-BE49-F238E27FC236}">
                      <a16:creationId xmlns:a16="http://schemas.microsoft.com/office/drawing/2014/main" id="{EE1BA2CD-46AE-44A0-A513-8F4FD1DA86F9}"/>
                    </a:ext>
                  </a:extLst>
                </p:cNvPr>
                <p:cNvSpPr/>
                <p:nvPr/>
              </p:nvSpPr>
              <p:spPr>
                <a:xfrm>
                  <a:off x="2426660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5C7D83A0-44AF-4FF1-BD9C-BA5E7100C142}"/>
                    </a:ext>
                  </a:extLst>
                </p:cNvPr>
                <p:cNvSpPr/>
                <p:nvPr/>
              </p:nvSpPr>
              <p:spPr>
                <a:xfrm>
                  <a:off x="2675185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5689364F-2066-4027-B7C5-3A48EAFA8445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84" name="グループ化 83">
                    <a:extLst>
                      <a:ext uri="{FF2B5EF4-FFF2-40B4-BE49-F238E27FC236}">
                        <a16:creationId xmlns:a16="http://schemas.microsoft.com/office/drawing/2014/main" id="{65AF9EC2-8C35-4434-93E1-069728CE115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9" name="円/楕円 159">
                      <a:extLst>
                        <a:ext uri="{FF2B5EF4-FFF2-40B4-BE49-F238E27FC236}">
                          <a16:creationId xmlns:a16="http://schemas.microsoft.com/office/drawing/2014/main" id="{26F862EC-E247-485C-A51D-4795B6D1C6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0" name="円/楕円 160">
                      <a:extLst>
                        <a:ext uri="{FF2B5EF4-FFF2-40B4-BE49-F238E27FC236}">
                          <a16:creationId xmlns:a16="http://schemas.microsoft.com/office/drawing/2014/main" id="{A6322C48-A3E8-49B3-BD36-DD6A19E618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5" name="グループ化 84">
                    <a:extLst>
                      <a:ext uri="{FF2B5EF4-FFF2-40B4-BE49-F238E27FC236}">
                        <a16:creationId xmlns:a16="http://schemas.microsoft.com/office/drawing/2014/main" id="{4D9E7A33-B391-4651-95C6-4ED5B5949B1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7" name="円/楕円 157">
                      <a:extLst>
                        <a:ext uri="{FF2B5EF4-FFF2-40B4-BE49-F238E27FC236}">
                          <a16:creationId xmlns:a16="http://schemas.microsoft.com/office/drawing/2014/main" id="{BFAA5A1F-4AEB-44C9-8662-32E3C2185F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8" name="円/楕円 158">
                      <a:extLst>
                        <a:ext uri="{FF2B5EF4-FFF2-40B4-BE49-F238E27FC236}">
                          <a16:creationId xmlns:a16="http://schemas.microsoft.com/office/drawing/2014/main" id="{8E0E83F1-13F4-4C61-A25B-CC93292385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6" name="円/楕円 156">
                    <a:extLst>
                      <a:ext uri="{FF2B5EF4-FFF2-40B4-BE49-F238E27FC236}">
                        <a16:creationId xmlns:a16="http://schemas.microsoft.com/office/drawing/2014/main" id="{6E694B4F-74E7-4639-BCB2-0EB913498A6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7" name="円/楕円 27">
                  <a:extLst>
                    <a:ext uri="{FF2B5EF4-FFF2-40B4-BE49-F238E27FC236}">
                      <a16:creationId xmlns:a16="http://schemas.microsoft.com/office/drawing/2014/main" id="{D343B8D4-9582-41D9-AC3B-E28570474C86}"/>
                    </a:ext>
                  </a:extLst>
                </p:cNvPr>
                <p:cNvSpPr/>
                <p:nvPr/>
              </p:nvSpPr>
              <p:spPr>
                <a:xfrm rot="10800000">
                  <a:off x="2793804" y="1781382"/>
                  <a:ext cx="213788" cy="3788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" name="月 77">
                  <a:extLst>
                    <a:ext uri="{FF2B5EF4-FFF2-40B4-BE49-F238E27FC236}">
                      <a16:creationId xmlns:a16="http://schemas.microsoft.com/office/drawing/2014/main" id="{9DD2348C-A008-462A-AB0B-B31485DC3B45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" name="月 78">
                  <a:extLst>
                    <a:ext uri="{FF2B5EF4-FFF2-40B4-BE49-F238E27FC236}">
                      <a16:creationId xmlns:a16="http://schemas.microsoft.com/office/drawing/2014/main" id="{01D0F1D3-0673-4430-9839-1E125124B39D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" name="正方形/長方形 67">
                  <a:extLst>
                    <a:ext uri="{FF2B5EF4-FFF2-40B4-BE49-F238E27FC236}">
                      <a16:creationId xmlns:a16="http://schemas.microsoft.com/office/drawing/2014/main" id="{003F6AA8-66FC-4C7C-8A96-5EBFEE5EBD0D}"/>
                    </a:ext>
                  </a:extLst>
                </p:cNvPr>
                <p:cNvSpPr/>
                <p:nvPr/>
              </p:nvSpPr>
              <p:spPr>
                <a:xfrm>
                  <a:off x="2867091" y="1685158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D031E352-AD7B-4905-8D18-305F9A746E8C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" name="月 81">
                  <a:extLst>
                    <a:ext uri="{FF2B5EF4-FFF2-40B4-BE49-F238E27FC236}">
                      <a16:creationId xmlns:a16="http://schemas.microsoft.com/office/drawing/2014/main" id="{DC7578A9-7F53-484D-AA11-63EB30CCA09A}"/>
                    </a:ext>
                  </a:extLst>
                </p:cNvPr>
                <p:cNvSpPr/>
                <p:nvPr/>
              </p:nvSpPr>
              <p:spPr>
                <a:xfrm rot="16200000">
                  <a:off x="2631235" y="1122921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" name="月 82">
                  <a:extLst>
                    <a:ext uri="{FF2B5EF4-FFF2-40B4-BE49-F238E27FC236}">
                      <a16:creationId xmlns:a16="http://schemas.microsoft.com/office/drawing/2014/main" id="{128CA56D-90EB-4286-8FBA-981F5266A803}"/>
                    </a:ext>
                  </a:extLst>
                </p:cNvPr>
                <p:cNvSpPr/>
                <p:nvPr/>
              </p:nvSpPr>
              <p:spPr>
                <a:xfrm rot="16200000">
                  <a:off x="3113988" y="1122923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6" name="楕円 22">
                <a:extLst>
                  <a:ext uri="{FF2B5EF4-FFF2-40B4-BE49-F238E27FC236}">
                    <a16:creationId xmlns:a16="http://schemas.microsoft.com/office/drawing/2014/main" id="{37B1714F-B2C5-44E5-AECC-E83D54EEEAAA}"/>
                  </a:ext>
                </a:extLst>
              </p:cNvPr>
              <p:cNvSpPr/>
              <p:nvPr/>
            </p:nvSpPr>
            <p:spPr>
              <a:xfrm>
                <a:off x="5166169" y="169058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22">
                <a:extLst>
                  <a:ext uri="{FF2B5EF4-FFF2-40B4-BE49-F238E27FC236}">
                    <a16:creationId xmlns:a16="http://schemas.microsoft.com/office/drawing/2014/main" id="{805E055B-E00E-4D9C-881B-9DED25D035F0}"/>
                  </a:ext>
                </a:extLst>
              </p:cNvPr>
              <p:cNvSpPr/>
              <p:nvPr/>
            </p:nvSpPr>
            <p:spPr>
              <a:xfrm>
                <a:off x="4904894" y="153562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7D45CE37-40F5-47F9-A88C-DF0F41D3EF59}"/>
                  </a:ext>
                </a:extLst>
              </p:cNvPr>
              <p:cNvGrpSpPr/>
              <p:nvPr/>
            </p:nvGrpSpPr>
            <p:grpSpPr>
              <a:xfrm>
                <a:off x="4979467" y="2212859"/>
                <a:ext cx="728204" cy="1319626"/>
                <a:chOff x="-228365" y="3859024"/>
                <a:chExt cx="731445" cy="1325502"/>
              </a:xfrm>
            </p:grpSpPr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15F086C3-C994-4C07-AE96-4D8BFF004879}"/>
                    </a:ext>
                  </a:extLst>
                </p:cNvPr>
                <p:cNvSpPr/>
                <p:nvPr/>
              </p:nvSpPr>
              <p:spPr>
                <a:xfrm rot="7934737">
                  <a:off x="-159180" y="3909298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E492EFBB-0DCB-4BEB-9532-A13F3B95B924}"/>
                    </a:ext>
                  </a:extLst>
                </p:cNvPr>
                <p:cNvSpPr/>
                <p:nvPr/>
              </p:nvSpPr>
              <p:spPr>
                <a:xfrm rot="10014714">
                  <a:off x="76391" y="3859024"/>
                  <a:ext cx="426689" cy="1325502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502">
                      <a:moveTo>
                        <a:pt x="215681" y="1324165"/>
                      </a:moveTo>
                      <a:cubicBezTo>
                        <a:pt x="196659" y="1322748"/>
                        <a:pt x="182194" y="1303085"/>
                        <a:pt x="183374" y="1280247"/>
                      </a:cubicBezTo>
                      <a:lnTo>
                        <a:pt x="190569" y="1141007"/>
                      </a:lnTo>
                      <a:lnTo>
                        <a:pt x="177908" y="1138228"/>
                      </a:lnTo>
                      <a:lnTo>
                        <a:pt x="162898" y="1231389"/>
                      </a:lnTo>
                      <a:cubicBezTo>
                        <a:pt x="159279" y="1253855"/>
                        <a:pt x="141174" y="1268545"/>
                        <a:pt x="122461" y="1264199"/>
                      </a:cubicBezTo>
                      <a:cubicBezTo>
                        <a:pt x="103748" y="1259854"/>
                        <a:pt x="91513" y="1238117"/>
                        <a:pt x="95133" y="1215651"/>
                      </a:cubicBezTo>
                      <a:lnTo>
                        <a:pt x="115359" y="1090122"/>
                      </a:lnTo>
                      <a:cubicBezTo>
                        <a:pt x="115301" y="1068107"/>
                        <a:pt x="115243" y="1046091"/>
                        <a:pt x="115185" y="1024076"/>
                      </a:cubicBezTo>
                      <a:lnTo>
                        <a:pt x="110896" y="1028004"/>
                      </a:lnTo>
                      <a:lnTo>
                        <a:pt x="81713" y="1092715"/>
                      </a:lnTo>
                      <a:cubicBezTo>
                        <a:pt x="70281" y="1118064"/>
                        <a:pt x="43897" y="1127487"/>
                        <a:pt x="22783" y="1113762"/>
                      </a:cubicBezTo>
                      <a:cubicBezTo>
                        <a:pt x="1669" y="1100037"/>
                        <a:pt x="-6180" y="1068362"/>
                        <a:pt x="5252" y="1043013"/>
                      </a:cubicBezTo>
                      <a:lnTo>
                        <a:pt x="36010" y="974809"/>
                      </a:lnTo>
                      <a:cubicBezTo>
                        <a:pt x="38868" y="968471"/>
                        <a:pt x="42661" y="963129"/>
                        <a:pt x="47072" y="958896"/>
                      </a:cubicBezTo>
                      <a:lnTo>
                        <a:pt x="61737" y="938602"/>
                      </a:lnTo>
                      <a:lnTo>
                        <a:pt x="134656" y="838020"/>
                      </a:lnTo>
                      <a:lnTo>
                        <a:pt x="137960" y="834993"/>
                      </a:lnTo>
                      <a:lnTo>
                        <a:pt x="150451" y="809439"/>
                      </a:lnTo>
                      <a:lnTo>
                        <a:pt x="176367" y="785337"/>
                      </a:lnTo>
                      <a:lnTo>
                        <a:pt x="132421" y="127773"/>
                      </a:lnTo>
                      <a:cubicBezTo>
                        <a:pt x="129253" y="59866"/>
                        <a:pt x="172023" y="2702"/>
                        <a:pt x="227950" y="92"/>
                      </a:cubicBezTo>
                      <a:cubicBezTo>
                        <a:pt x="283878" y="-2517"/>
                        <a:pt x="331785" y="50417"/>
                        <a:pt x="334954" y="118323"/>
                      </a:cubicBezTo>
                      <a:lnTo>
                        <a:pt x="333121" y="776961"/>
                      </a:lnTo>
                      <a:lnTo>
                        <a:pt x="368044" y="809439"/>
                      </a:lnTo>
                      <a:cubicBezTo>
                        <a:pt x="389990" y="839712"/>
                        <a:pt x="403564" y="881532"/>
                        <a:pt x="403564" y="927726"/>
                      </a:cubicBezTo>
                      <a:lnTo>
                        <a:pt x="403564" y="1083737"/>
                      </a:lnTo>
                      <a:lnTo>
                        <a:pt x="425819" y="1191683"/>
                      </a:lnTo>
                      <a:cubicBezTo>
                        <a:pt x="429732" y="1210665"/>
                        <a:pt x="420087" y="1229861"/>
                        <a:pt x="404277" y="1234559"/>
                      </a:cubicBezTo>
                      <a:cubicBezTo>
                        <a:pt x="388467" y="1239257"/>
                        <a:pt x="372478" y="1227678"/>
                        <a:pt x="368565" y="1208697"/>
                      </a:cubicBezTo>
                      <a:lnTo>
                        <a:pt x="353193" y="1134132"/>
                      </a:lnTo>
                      <a:lnTo>
                        <a:pt x="341370" y="1138736"/>
                      </a:lnTo>
                      <a:lnTo>
                        <a:pt x="339358" y="1139136"/>
                      </a:lnTo>
                      <a:lnTo>
                        <a:pt x="350052" y="1280315"/>
                      </a:lnTo>
                      <a:cubicBezTo>
                        <a:pt x="351778" y="1303103"/>
                        <a:pt x="337791" y="1323257"/>
                        <a:pt x="318810" y="1325330"/>
                      </a:cubicBezTo>
                      <a:cubicBezTo>
                        <a:pt x="299828" y="1327402"/>
                        <a:pt x="283041" y="1310609"/>
                        <a:pt x="281315" y="1287820"/>
                      </a:cubicBezTo>
                      <a:lnTo>
                        <a:pt x="270706" y="1147766"/>
                      </a:lnTo>
                      <a:lnTo>
                        <a:pt x="259334" y="1148533"/>
                      </a:lnTo>
                      <a:lnTo>
                        <a:pt x="252263" y="1285377"/>
                      </a:lnTo>
                      <a:cubicBezTo>
                        <a:pt x="251083" y="1308216"/>
                        <a:pt x="234705" y="1325582"/>
                        <a:pt x="215681" y="132416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46D721C7-CD23-4EB2-B74C-1DCA562D8E5F}"/>
                    </a:ext>
                  </a:extLst>
                </p:cNvPr>
                <p:cNvSpPr/>
                <p:nvPr/>
              </p:nvSpPr>
              <p:spPr>
                <a:xfrm>
                  <a:off x="-78125" y="4145997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61D3D1BC-C753-44D5-BB47-B34DFC536FA2}"/>
                  </a:ext>
                </a:extLst>
              </p:cNvPr>
              <p:cNvGrpSpPr/>
              <p:nvPr/>
            </p:nvGrpSpPr>
            <p:grpSpPr>
              <a:xfrm flipH="1">
                <a:off x="4213642" y="2212859"/>
                <a:ext cx="728202" cy="1319626"/>
                <a:chOff x="-228365" y="3859024"/>
                <a:chExt cx="731445" cy="1325502"/>
              </a:xfrm>
            </p:grpSpPr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2668BA0A-1A4B-4E01-A11A-10CB444ACC21}"/>
                    </a:ext>
                  </a:extLst>
                </p:cNvPr>
                <p:cNvSpPr/>
                <p:nvPr/>
              </p:nvSpPr>
              <p:spPr>
                <a:xfrm rot="7934737">
                  <a:off x="-159180" y="3909298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EC8895CC-0006-4580-A8A7-2EBDDFDE30C3}"/>
                    </a:ext>
                  </a:extLst>
                </p:cNvPr>
                <p:cNvSpPr/>
                <p:nvPr/>
              </p:nvSpPr>
              <p:spPr>
                <a:xfrm rot="10014714">
                  <a:off x="76391" y="3859024"/>
                  <a:ext cx="426689" cy="1325502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502">
                      <a:moveTo>
                        <a:pt x="215681" y="1324165"/>
                      </a:moveTo>
                      <a:cubicBezTo>
                        <a:pt x="196659" y="1322748"/>
                        <a:pt x="182194" y="1303085"/>
                        <a:pt x="183374" y="1280247"/>
                      </a:cubicBezTo>
                      <a:lnTo>
                        <a:pt x="190569" y="1141007"/>
                      </a:lnTo>
                      <a:lnTo>
                        <a:pt x="177908" y="1138228"/>
                      </a:lnTo>
                      <a:lnTo>
                        <a:pt x="162898" y="1231389"/>
                      </a:lnTo>
                      <a:cubicBezTo>
                        <a:pt x="159279" y="1253855"/>
                        <a:pt x="141174" y="1268545"/>
                        <a:pt x="122461" y="1264199"/>
                      </a:cubicBezTo>
                      <a:cubicBezTo>
                        <a:pt x="103748" y="1259854"/>
                        <a:pt x="91513" y="1238117"/>
                        <a:pt x="95133" y="1215651"/>
                      </a:cubicBezTo>
                      <a:lnTo>
                        <a:pt x="115359" y="1090122"/>
                      </a:lnTo>
                      <a:cubicBezTo>
                        <a:pt x="115301" y="1068107"/>
                        <a:pt x="115243" y="1046091"/>
                        <a:pt x="115185" y="1024076"/>
                      </a:cubicBezTo>
                      <a:lnTo>
                        <a:pt x="110896" y="1028004"/>
                      </a:lnTo>
                      <a:lnTo>
                        <a:pt x="81713" y="1092715"/>
                      </a:lnTo>
                      <a:cubicBezTo>
                        <a:pt x="70281" y="1118064"/>
                        <a:pt x="43897" y="1127487"/>
                        <a:pt x="22783" y="1113762"/>
                      </a:cubicBezTo>
                      <a:cubicBezTo>
                        <a:pt x="1669" y="1100037"/>
                        <a:pt x="-6180" y="1068362"/>
                        <a:pt x="5252" y="1043013"/>
                      </a:cubicBezTo>
                      <a:lnTo>
                        <a:pt x="36010" y="974809"/>
                      </a:lnTo>
                      <a:cubicBezTo>
                        <a:pt x="38868" y="968471"/>
                        <a:pt x="42661" y="963129"/>
                        <a:pt x="47072" y="958896"/>
                      </a:cubicBezTo>
                      <a:lnTo>
                        <a:pt x="61737" y="938602"/>
                      </a:lnTo>
                      <a:lnTo>
                        <a:pt x="134656" y="838020"/>
                      </a:lnTo>
                      <a:lnTo>
                        <a:pt x="137960" y="834993"/>
                      </a:lnTo>
                      <a:lnTo>
                        <a:pt x="150451" y="809439"/>
                      </a:lnTo>
                      <a:lnTo>
                        <a:pt x="176367" y="785337"/>
                      </a:lnTo>
                      <a:lnTo>
                        <a:pt x="132421" y="127773"/>
                      </a:lnTo>
                      <a:cubicBezTo>
                        <a:pt x="129253" y="59866"/>
                        <a:pt x="172023" y="2702"/>
                        <a:pt x="227950" y="92"/>
                      </a:cubicBezTo>
                      <a:cubicBezTo>
                        <a:pt x="283878" y="-2517"/>
                        <a:pt x="331785" y="50417"/>
                        <a:pt x="334954" y="118323"/>
                      </a:cubicBezTo>
                      <a:lnTo>
                        <a:pt x="333121" y="776961"/>
                      </a:lnTo>
                      <a:lnTo>
                        <a:pt x="368044" y="809439"/>
                      </a:lnTo>
                      <a:cubicBezTo>
                        <a:pt x="389990" y="839712"/>
                        <a:pt x="403564" y="881532"/>
                        <a:pt x="403564" y="927726"/>
                      </a:cubicBezTo>
                      <a:lnTo>
                        <a:pt x="403564" y="1083737"/>
                      </a:lnTo>
                      <a:lnTo>
                        <a:pt x="425819" y="1191683"/>
                      </a:lnTo>
                      <a:cubicBezTo>
                        <a:pt x="429732" y="1210665"/>
                        <a:pt x="420087" y="1229861"/>
                        <a:pt x="404277" y="1234559"/>
                      </a:cubicBezTo>
                      <a:cubicBezTo>
                        <a:pt x="388467" y="1239257"/>
                        <a:pt x="372478" y="1227678"/>
                        <a:pt x="368565" y="1208697"/>
                      </a:cubicBezTo>
                      <a:lnTo>
                        <a:pt x="353193" y="1134132"/>
                      </a:lnTo>
                      <a:lnTo>
                        <a:pt x="341370" y="1138736"/>
                      </a:lnTo>
                      <a:lnTo>
                        <a:pt x="339358" y="1139136"/>
                      </a:lnTo>
                      <a:lnTo>
                        <a:pt x="350052" y="1280315"/>
                      </a:lnTo>
                      <a:cubicBezTo>
                        <a:pt x="351778" y="1303103"/>
                        <a:pt x="337791" y="1323257"/>
                        <a:pt x="318810" y="1325330"/>
                      </a:cubicBezTo>
                      <a:cubicBezTo>
                        <a:pt x="299828" y="1327402"/>
                        <a:pt x="283041" y="1310609"/>
                        <a:pt x="281315" y="1287820"/>
                      </a:cubicBezTo>
                      <a:lnTo>
                        <a:pt x="270706" y="1147766"/>
                      </a:lnTo>
                      <a:lnTo>
                        <a:pt x="259334" y="1148533"/>
                      </a:lnTo>
                      <a:lnTo>
                        <a:pt x="252263" y="1285377"/>
                      </a:lnTo>
                      <a:cubicBezTo>
                        <a:pt x="251083" y="1308216"/>
                        <a:pt x="234705" y="1325582"/>
                        <a:pt x="215681" y="132416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CED04DA7-27FD-4D6E-91C3-0CD4150526FB}"/>
                    </a:ext>
                  </a:extLst>
                </p:cNvPr>
                <p:cNvSpPr/>
                <p:nvPr/>
              </p:nvSpPr>
              <p:spPr>
                <a:xfrm>
                  <a:off x="-78125" y="4145997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7F402DE4-4192-4BA0-8516-CF90122710B7}"/>
                  </a:ext>
                </a:extLst>
              </p:cNvPr>
              <p:cNvSpPr/>
              <p:nvPr/>
            </p:nvSpPr>
            <p:spPr>
              <a:xfrm>
                <a:off x="4632234" y="1878369"/>
                <a:ext cx="177602" cy="156690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E3119EE2-5AEF-438B-ADE1-2F4EEBDD94E9}"/>
                  </a:ext>
                </a:extLst>
              </p:cNvPr>
              <p:cNvSpPr/>
              <p:nvPr/>
            </p:nvSpPr>
            <p:spPr>
              <a:xfrm>
                <a:off x="5099977" y="1878369"/>
                <a:ext cx="177602" cy="156690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楕円 22">
                <a:extLst>
                  <a:ext uri="{FF2B5EF4-FFF2-40B4-BE49-F238E27FC236}">
                    <a16:creationId xmlns:a16="http://schemas.microsoft.com/office/drawing/2014/main" id="{099CC2E3-CF52-4F8B-9175-D642B5B9D7C2}"/>
                  </a:ext>
                </a:extLst>
              </p:cNvPr>
              <p:cNvSpPr/>
              <p:nvPr/>
            </p:nvSpPr>
            <p:spPr>
              <a:xfrm>
                <a:off x="4742968" y="1275593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22">
                <a:extLst>
                  <a:ext uri="{FF2B5EF4-FFF2-40B4-BE49-F238E27FC236}">
                    <a16:creationId xmlns:a16="http://schemas.microsoft.com/office/drawing/2014/main" id="{44E24C60-11E9-4CB0-BB44-B278C8C44D8D}"/>
                  </a:ext>
                </a:extLst>
              </p:cNvPr>
              <p:cNvSpPr/>
              <p:nvPr/>
            </p:nvSpPr>
            <p:spPr>
              <a:xfrm>
                <a:off x="5152543" y="1408943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22">
                <a:extLst>
                  <a:ext uri="{FF2B5EF4-FFF2-40B4-BE49-F238E27FC236}">
                    <a16:creationId xmlns:a16="http://schemas.microsoft.com/office/drawing/2014/main" id="{CC56658D-94B7-4D5C-AE60-0BC7DD272549}"/>
                  </a:ext>
                </a:extLst>
              </p:cNvPr>
              <p:cNvSpPr/>
              <p:nvPr/>
            </p:nvSpPr>
            <p:spPr>
              <a:xfrm>
                <a:off x="4500081" y="1642305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22">
                <a:extLst>
                  <a:ext uri="{FF2B5EF4-FFF2-40B4-BE49-F238E27FC236}">
                    <a16:creationId xmlns:a16="http://schemas.microsoft.com/office/drawing/2014/main" id="{6D32EAFF-F672-4EC8-9431-B568D47DC329}"/>
                  </a:ext>
                </a:extLst>
              </p:cNvPr>
              <p:cNvSpPr/>
              <p:nvPr/>
            </p:nvSpPr>
            <p:spPr>
              <a:xfrm>
                <a:off x="5304943" y="210426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22">
                <a:extLst>
                  <a:ext uri="{FF2B5EF4-FFF2-40B4-BE49-F238E27FC236}">
                    <a16:creationId xmlns:a16="http://schemas.microsoft.com/office/drawing/2014/main" id="{3C139337-F021-4E78-8A0C-18DEFB9E51A8}"/>
                  </a:ext>
                </a:extLst>
              </p:cNvPr>
              <p:cNvSpPr/>
              <p:nvPr/>
            </p:nvSpPr>
            <p:spPr>
              <a:xfrm>
                <a:off x="4519131" y="212808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E5BE5FC3-1C69-4E9C-AE60-ABE8FC69FDDF}"/>
              </a:ext>
            </a:extLst>
          </p:cNvPr>
          <p:cNvGrpSpPr/>
          <p:nvPr/>
        </p:nvGrpSpPr>
        <p:grpSpPr>
          <a:xfrm>
            <a:off x="6636345" y="879606"/>
            <a:ext cx="2602906" cy="2668675"/>
            <a:chOff x="6636345" y="879606"/>
            <a:chExt cx="2602906" cy="2668675"/>
          </a:xfrm>
        </p:grpSpPr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C01B050F-89E7-4DFD-8331-5C4E13912FD6}"/>
                </a:ext>
              </a:extLst>
            </p:cNvPr>
            <p:cNvSpPr/>
            <p:nvPr/>
          </p:nvSpPr>
          <p:spPr>
            <a:xfrm>
              <a:off x="6636345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E08EC968-FDFB-4220-BB3B-D0F20C4A7DDB}"/>
                </a:ext>
              </a:extLst>
            </p:cNvPr>
            <p:cNvGrpSpPr/>
            <p:nvPr/>
          </p:nvGrpSpPr>
          <p:grpSpPr>
            <a:xfrm>
              <a:off x="7166392" y="1167401"/>
              <a:ext cx="1494029" cy="2380880"/>
              <a:chOff x="7166392" y="1167401"/>
              <a:chExt cx="1494029" cy="2380880"/>
            </a:xfrm>
          </p:grpSpPr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0B61B045-B39E-4D7E-BA74-C28DC7350333}"/>
                  </a:ext>
                </a:extLst>
              </p:cNvPr>
              <p:cNvGrpSpPr/>
              <p:nvPr/>
            </p:nvGrpSpPr>
            <p:grpSpPr>
              <a:xfrm>
                <a:off x="7326151" y="1167401"/>
                <a:ext cx="1153186" cy="2380880"/>
                <a:chOff x="3891254" y="616565"/>
                <a:chExt cx="1153186" cy="2380880"/>
              </a:xfrm>
            </p:grpSpPr>
            <p:sp>
              <p:nvSpPr>
                <p:cNvPr id="112" name="円/楕円 351">
                  <a:extLst>
                    <a:ext uri="{FF2B5EF4-FFF2-40B4-BE49-F238E27FC236}">
                      <a16:creationId xmlns:a16="http://schemas.microsoft.com/office/drawing/2014/main" id="{F121CD80-1A7F-455D-A347-9826CD70F3B6}"/>
                    </a:ext>
                  </a:extLst>
                </p:cNvPr>
                <p:cNvSpPr/>
                <p:nvPr/>
              </p:nvSpPr>
              <p:spPr>
                <a:xfrm>
                  <a:off x="4033004" y="1055000"/>
                  <a:ext cx="903328" cy="123906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片側の 2 つの角を丸めた四角形 144">
                  <a:extLst>
                    <a:ext uri="{FF2B5EF4-FFF2-40B4-BE49-F238E27FC236}">
                      <a16:creationId xmlns:a16="http://schemas.microsoft.com/office/drawing/2014/main" id="{27EAA378-7D46-4DDC-8EF1-CA5FE864C237}"/>
                    </a:ext>
                  </a:extLst>
                </p:cNvPr>
                <p:cNvSpPr/>
                <p:nvPr/>
              </p:nvSpPr>
              <p:spPr>
                <a:xfrm>
                  <a:off x="3996667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9804392B-98FF-4B5A-9272-897E381B73BE}"/>
                    </a:ext>
                  </a:extLst>
                </p:cNvPr>
                <p:cNvSpPr/>
                <p:nvPr/>
              </p:nvSpPr>
              <p:spPr>
                <a:xfrm>
                  <a:off x="4245192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5" name="グループ化 114">
                  <a:extLst>
                    <a:ext uri="{FF2B5EF4-FFF2-40B4-BE49-F238E27FC236}">
                      <a16:creationId xmlns:a16="http://schemas.microsoft.com/office/drawing/2014/main" id="{3B46B837-B1E1-4443-AFB0-DDE53D8060CC}"/>
                    </a:ext>
                  </a:extLst>
                </p:cNvPr>
                <p:cNvGrpSpPr/>
                <p:nvPr/>
              </p:nvGrpSpPr>
              <p:grpSpPr>
                <a:xfrm>
                  <a:off x="3891254" y="616565"/>
                  <a:ext cx="1153186" cy="1280626"/>
                  <a:chOff x="3927963" y="3342038"/>
                  <a:chExt cx="1079768" cy="1199095"/>
                </a:xfrm>
              </p:grpSpPr>
              <p:sp>
                <p:nvSpPr>
                  <p:cNvPr id="116" name="円/楕円 351">
                    <a:extLst>
                      <a:ext uri="{FF2B5EF4-FFF2-40B4-BE49-F238E27FC236}">
                        <a16:creationId xmlns:a16="http://schemas.microsoft.com/office/drawing/2014/main" id="{48BBA417-3683-427B-B033-5DDB885B047A}"/>
                      </a:ext>
                    </a:extLst>
                  </p:cNvPr>
                  <p:cNvSpPr/>
                  <p:nvPr/>
                </p:nvSpPr>
                <p:spPr>
                  <a:xfrm>
                    <a:off x="3971723" y="3440091"/>
                    <a:ext cx="1025889" cy="10894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7" name="グループ化 116">
                    <a:extLst>
                      <a:ext uri="{FF2B5EF4-FFF2-40B4-BE49-F238E27FC236}">
                        <a16:creationId xmlns:a16="http://schemas.microsoft.com/office/drawing/2014/main" id="{72816A4F-6FEB-44D9-B41C-8D65D10EC578}"/>
                      </a:ext>
                    </a:extLst>
                  </p:cNvPr>
                  <p:cNvGrpSpPr/>
                  <p:nvPr/>
                </p:nvGrpSpPr>
                <p:grpSpPr>
                  <a:xfrm>
                    <a:off x="3958047" y="3550778"/>
                    <a:ext cx="1049684" cy="990355"/>
                    <a:chOff x="1986974" y="3943261"/>
                    <a:chExt cx="834570" cy="787399"/>
                  </a:xfrm>
                </p:grpSpPr>
                <p:grpSp>
                  <p:nvGrpSpPr>
                    <p:cNvPr id="122" name="グループ化 121">
                      <a:extLst>
                        <a:ext uri="{FF2B5EF4-FFF2-40B4-BE49-F238E27FC236}">
                          <a16:creationId xmlns:a16="http://schemas.microsoft.com/office/drawing/2014/main" id="{2A2C71E3-6249-483B-89DE-0EFA5BF305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86974" y="3943261"/>
                      <a:ext cx="834570" cy="787399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25" name="グループ化 124">
                        <a:extLst>
                          <a:ext uri="{FF2B5EF4-FFF2-40B4-BE49-F238E27FC236}">
                            <a16:creationId xmlns:a16="http://schemas.microsoft.com/office/drawing/2014/main" id="{E92D103C-7D59-4A4E-ACCD-6B30E3EC661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0" name="円/楕円 370">
                          <a:extLst>
                            <a:ext uri="{FF2B5EF4-FFF2-40B4-BE49-F238E27FC236}">
                              <a16:creationId xmlns:a16="http://schemas.microsoft.com/office/drawing/2014/main" id="{5DF57054-F8A2-44B4-89F1-8919E716F7F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7C8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1" name="円/楕円 371">
                          <a:extLst>
                            <a:ext uri="{FF2B5EF4-FFF2-40B4-BE49-F238E27FC236}">
                              <a16:creationId xmlns:a16="http://schemas.microsoft.com/office/drawing/2014/main" id="{4EE24A55-C8B6-4695-B90F-A162B09893E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26" name="グループ化 125">
                        <a:extLst>
                          <a:ext uri="{FF2B5EF4-FFF2-40B4-BE49-F238E27FC236}">
                            <a16:creationId xmlns:a16="http://schemas.microsoft.com/office/drawing/2014/main" id="{7FD1891C-D9AE-4359-A795-2B279B2C6EE4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28" name="円/楕円 368">
                          <a:extLst>
                            <a:ext uri="{FF2B5EF4-FFF2-40B4-BE49-F238E27FC236}">
                              <a16:creationId xmlns:a16="http://schemas.microsoft.com/office/drawing/2014/main" id="{614CAAC3-9AAF-47F5-AC93-BBCA63A5469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7C8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29" name="円/楕円 369">
                          <a:extLst>
                            <a:ext uri="{FF2B5EF4-FFF2-40B4-BE49-F238E27FC236}">
                              <a16:creationId xmlns:a16="http://schemas.microsoft.com/office/drawing/2014/main" id="{5E71FC56-3172-43F0-B0E9-E6718DF6D6C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27" name="円/楕円 367">
                        <a:extLst>
                          <a:ext uri="{FF2B5EF4-FFF2-40B4-BE49-F238E27FC236}">
                            <a16:creationId xmlns:a16="http://schemas.microsoft.com/office/drawing/2014/main" id="{6F57341B-4541-4918-9E8F-1258BB7BCEA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3" name="円/楕円 27">
                      <a:extLst>
                        <a:ext uri="{FF2B5EF4-FFF2-40B4-BE49-F238E27FC236}">
                          <a16:creationId xmlns:a16="http://schemas.microsoft.com/office/drawing/2014/main" id="{89AD524B-4D55-4CBE-BAF2-7FC54195993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314397" y="4621406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4" name="正方形/長方形 67">
                      <a:extLst>
                        <a:ext uri="{FF2B5EF4-FFF2-40B4-BE49-F238E27FC236}">
                          <a16:creationId xmlns:a16="http://schemas.microsoft.com/office/drawing/2014/main" id="{E0EE80CC-EF32-44E3-B2CF-D28B8CBD89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79193" y="4553552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8" name="月 117">
                    <a:extLst>
                      <a:ext uri="{FF2B5EF4-FFF2-40B4-BE49-F238E27FC236}">
                        <a16:creationId xmlns:a16="http://schemas.microsoft.com/office/drawing/2014/main" id="{1D16F6F0-C881-419F-B447-B99462E11A0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20383" y="3342037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" name="月 118">
                    <a:extLst>
                      <a:ext uri="{FF2B5EF4-FFF2-40B4-BE49-F238E27FC236}">
                        <a16:creationId xmlns:a16="http://schemas.microsoft.com/office/drawing/2014/main" id="{939FE1E1-1039-4783-A7BB-9FE0179535FE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4606529" y="3342038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0" name="月 119">
                    <a:extLst>
                      <a:ext uri="{FF2B5EF4-FFF2-40B4-BE49-F238E27FC236}">
                        <a16:creationId xmlns:a16="http://schemas.microsoft.com/office/drawing/2014/main" id="{2773ECE9-89C7-453A-8526-A25A917032D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222462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1" name="月 120">
                    <a:extLst>
                      <a:ext uri="{FF2B5EF4-FFF2-40B4-BE49-F238E27FC236}">
                        <a16:creationId xmlns:a16="http://schemas.microsoft.com/office/drawing/2014/main" id="{990BE7B4-28E0-430D-8259-8D2449BA726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89187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95" name="楕円 22">
                <a:extLst>
                  <a:ext uri="{FF2B5EF4-FFF2-40B4-BE49-F238E27FC236}">
                    <a16:creationId xmlns:a16="http://schemas.microsoft.com/office/drawing/2014/main" id="{7051ED0C-DC9F-449B-9174-8ECAB5BA881B}"/>
                  </a:ext>
                </a:extLst>
              </p:cNvPr>
              <p:cNvSpPr/>
              <p:nvPr/>
            </p:nvSpPr>
            <p:spPr>
              <a:xfrm>
                <a:off x="7977949" y="156104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22">
                <a:extLst>
                  <a:ext uri="{FF2B5EF4-FFF2-40B4-BE49-F238E27FC236}">
                    <a16:creationId xmlns:a16="http://schemas.microsoft.com/office/drawing/2014/main" id="{16835C45-6106-4574-A105-1354381EC335}"/>
                  </a:ext>
                </a:extLst>
              </p:cNvPr>
              <p:cNvSpPr/>
              <p:nvPr/>
            </p:nvSpPr>
            <p:spPr>
              <a:xfrm>
                <a:off x="7716674" y="140608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1684C1AD-6247-4924-8863-7151F34A266F}"/>
                  </a:ext>
                </a:extLst>
              </p:cNvPr>
              <p:cNvGrpSpPr/>
              <p:nvPr/>
            </p:nvGrpSpPr>
            <p:grpSpPr>
              <a:xfrm>
                <a:off x="7932217" y="2212859"/>
                <a:ext cx="728204" cy="1319626"/>
                <a:chOff x="-228365" y="3859024"/>
                <a:chExt cx="731445" cy="1325502"/>
              </a:xfrm>
            </p:grpSpPr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95EA28DE-8C75-4DF5-9820-396B05103658}"/>
                    </a:ext>
                  </a:extLst>
                </p:cNvPr>
                <p:cNvSpPr/>
                <p:nvPr/>
              </p:nvSpPr>
              <p:spPr>
                <a:xfrm rot="7934737">
                  <a:off x="-159180" y="3909298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A9515A05-E1E3-4DC9-96A0-C43DE238482D}"/>
                    </a:ext>
                  </a:extLst>
                </p:cNvPr>
                <p:cNvSpPr/>
                <p:nvPr/>
              </p:nvSpPr>
              <p:spPr>
                <a:xfrm rot="10014714">
                  <a:off x="76391" y="3859024"/>
                  <a:ext cx="426689" cy="1325502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502">
                      <a:moveTo>
                        <a:pt x="215681" y="1324165"/>
                      </a:moveTo>
                      <a:cubicBezTo>
                        <a:pt x="196659" y="1322748"/>
                        <a:pt x="182194" y="1303085"/>
                        <a:pt x="183374" y="1280247"/>
                      </a:cubicBezTo>
                      <a:lnTo>
                        <a:pt x="190569" y="1141007"/>
                      </a:lnTo>
                      <a:lnTo>
                        <a:pt x="177908" y="1138228"/>
                      </a:lnTo>
                      <a:lnTo>
                        <a:pt x="162898" y="1231389"/>
                      </a:lnTo>
                      <a:cubicBezTo>
                        <a:pt x="159279" y="1253855"/>
                        <a:pt x="141174" y="1268545"/>
                        <a:pt x="122461" y="1264199"/>
                      </a:cubicBezTo>
                      <a:cubicBezTo>
                        <a:pt x="103748" y="1259854"/>
                        <a:pt x="91513" y="1238117"/>
                        <a:pt x="95133" y="1215651"/>
                      </a:cubicBezTo>
                      <a:lnTo>
                        <a:pt x="115359" y="1090122"/>
                      </a:lnTo>
                      <a:cubicBezTo>
                        <a:pt x="115301" y="1068107"/>
                        <a:pt x="115243" y="1046091"/>
                        <a:pt x="115185" y="1024076"/>
                      </a:cubicBezTo>
                      <a:lnTo>
                        <a:pt x="110896" y="1028004"/>
                      </a:lnTo>
                      <a:lnTo>
                        <a:pt x="81713" y="1092715"/>
                      </a:lnTo>
                      <a:cubicBezTo>
                        <a:pt x="70281" y="1118064"/>
                        <a:pt x="43897" y="1127487"/>
                        <a:pt x="22783" y="1113762"/>
                      </a:cubicBezTo>
                      <a:cubicBezTo>
                        <a:pt x="1669" y="1100037"/>
                        <a:pt x="-6180" y="1068362"/>
                        <a:pt x="5252" y="1043013"/>
                      </a:cubicBezTo>
                      <a:lnTo>
                        <a:pt x="36010" y="974809"/>
                      </a:lnTo>
                      <a:cubicBezTo>
                        <a:pt x="38868" y="968471"/>
                        <a:pt x="42661" y="963129"/>
                        <a:pt x="47072" y="958896"/>
                      </a:cubicBezTo>
                      <a:lnTo>
                        <a:pt x="61737" y="938602"/>
                      </a:lnTo>
                      <a:lnTo>
                        <a:pt x="134656" y="838020"/>
                      </a:lnTo>
                      <a:lnTo>
                        <a:pt x="137960" y="834993"/>
                      </a:lnTo>
                      <a:lnTo>
                        <a:pt x="150451" y="809439"/>
                      </a:lnTo>
                      <a:lnTo>
                        <a:pt x="176367" y="785337"/>
                      </a:lnTo>
                      <a:lnTo>
                        <a:pt x="132421" y="127773"/>
                      </a:lnTo>
                      <a:cubicBezTo>
                        <a:pt x="129253" y="59866"/>
                        <a:pt x="172023" y="2702"/>
                        <a:pt x="227950" y="92"/>
                      </a:cubicBezTo>
                      <a:cubicBezTo>
                        <a:pt x="283878" y="-2517"/>
                        <a:pt x="331785" y="50417"/>
                        <a:pt x="334954" y="118323"/>
                      </a:cubicBezTo>
                      <a:lnTo>
                        <a:pt x="333121" y="776961"/>
                      </a:lnTo>
                      <a:lnTo>
                        <a:pt x="368044" y="809439"/>
                      </a:lnTo>
                      <a:cubicBezTo>
                        <a:pt x="389990" y="839712"/>
                        <a:pt x="403564" y="881532"/>
                        <a:pt x="403564" y="927726"/>
                      </a:cubicBezTo>
                      <a:lnTo>
                        <a:pt x="403564" y="1083737"/>
                      </a:lnTo>
                      <a:lnTo>
                        <a:pt x="425819" y="1191683"/>
                      </a:lnTo>
                      <a:cubicBezTo>
                        <a:pt x="429732" y="1210665"/>
                        <a:pt x="420087" y="1229861"/>
                        <a:pt x="404277" y="1234559"/>
                      </a:cubicBezTo>
                      <a:cubicBezTo>
                        <a:pt x="388467" y="1239257"/>
                        <a:pt x="372478" y="1227678"/>
                        <a:pt x="368565" y="1208697"/>
                      </a:cubicBezTo>
                      <a:lnTo>
                        <a:pt x="353193" y="1134132"/>
                      </a:lnTo>
                      <a:lnTo>
                        <a:pt x="341370" y="1138736"/>
                      </a:lnTo>
                      <a:lnTo>
                        <a:pt x="339358" y="1139136"/>
                      </a:lnTo>
                      <a:lnTo>
                        <a:pt x="350052" y="1280315"/>
                      </a:lnTo>
                      <a:cubicBezTo>
                        <a:pt x="351778" y="1303103"/>
                        <a:pt x="337791" y="1323257"/>
                        <a:pt x="318810" y="1325330"/>
                      </a:cubicBezTo>
                      <a:cubicBezTo>
                        <a:pt x="299828" y="1327402"/>
                        <a:pt x="283041" y="1310609"/>
                        <a:pt x="281315" y="1287820"/>
                      </a:cubicBezTo>
                      <a:lnTo>
                        <a:pt x="270706" y="1147766"/>
                      </a:lnTo>
                      <a:lnTo>
                        <a:pt x="259334" y="1148533"/>
                      </a:lnTo>
                      <a:lnTo>
                        <a:pt x="252263" y="1285377"/>
                      </a:lnTo>
                      <a:cubicBezTo>
                        <a:pt x="251083" y="1308216"/>
                        <a:pt x="234705" y="1325582"/>
                        <a:pt x="215681" y="132416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D5A7839A-5047-421B-A9E7-EBB97B9519E8}"/>
                    </a:ext>
                  </a:extLst>
                </p:cNvPr>
                <p:cNvSpPr/>
                <p:nvPr/>
              </p:nvSpPr>
              <p:spPr>
                <a:xfrm>
                  <a:off x="-78125" y="4145997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E72D140A-3A4A-4F5C-99F5-EC6BC08B6DB3}"/>
                  </a:ext>
                </a:extLst>
              </p:cNvPr>
              <p:cNvGrpSpPr/>
              <p:nvPr/>
            </p:nvGrpSpPr>
            <p:grpSpPr>
              <a:xfrm flipH="1">
                <a:off x="7166392" y="2212859"/>
                <a:ext cx="728202" cy="1319626"/>
                <a:chOff x="-228365" y="3859024"/>
                <a:chExt cx="731445" cy="1325502"/>
              </a:xfrm>
            </p:grpSpPr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04D02655-01B3-45E6-AD16-40B3D65F3049}"/>
                    </a:ext>
                  </a:extLst>
                </p:cNvPr>
                <p:cNvSpPr/>
                <p:nvPr/>
              </p:nvSpPr>
              <p:spPr>
                <a:xfrm rot="7934737">
                  <a:off x="-159180" y="3909298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AE9981F0-DD3B-4E75-B4DB-75624B64E8F1}"/>
                    </a:ext>
                  </a:extLst>
                </p:cNvPr>
                <p:cNvSpPr/>
                <p:nvPr/>
              </p:nvSpPr>
              <p:spPr>
                <a:xfrm rot="10014714">
                  <a:off x="76391" y="3859024"/>
                  <a:ext cx="426689" cy="1325502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502">
                      <a:moveTo>
                        <a:pt x="215681" y="1324165"/>
                      </a:moveTo>
                      <a:cubicBezTo>
                        <a:pt x="196659" y="1322748"/>
                        <a:pt x="182194" y="1303085"/>
                        <a:pt x="183374" y="1280247"/>
                      </a:cubicBezTo>
                      <a:lnTo>
                        <a:pt x="190569" y="1141007"/>
                      </a:lnTo>
                      <a:lnTo>
                        <a:pt x="177908" y="1138228"/>
                      </a:lnTo>
                      <a:lnTo>
                        <a:pt x="162898" y="1231389"/>
                      </a:lnTo>
                      <a:cubicBezTo>
                        <a:pt x="159279" y="1253855"/>
                        <a:pt x="141174" y="1268545"/>
                        <a:pt x="122461" y="1264199"/>
                      </a:cubicBezTo>
                      <a:cubicBezTo>
                        <a:pt x="103748" y="1259854"/>
                        <a:pt x="91513" y="1238117"/>
                        <a:pt x="95133" y="1215651"/>
                      </a:cubicBezTo>
                      <a:lnTo>
                        <a:pt x="115359" y="1090122"/>
                      </a:lnTo>
                      <a:cubicBezTo>
                        <a:pt x="115301" y="1068107"/>
                        <a:pt x="115243" y="1046091"/>
                        <a:pt x="115185" y="1024076"/>
                      </a:cubicBezTo>
                      <a:lnTo>
                        <a:pt x="110896" y="1028004"/>
                      </a:lnTo>
                      <a:lnTo>
                        <a:pt x="81713" y="1092715"/>
                      </a:lnTo>
                      <a:cubicBezTo>
                        <a:pt x="70281" y="1118064"/>
                        <a:pt x="43897" y="1127487"/>
                        <a:pt x="22783" y="1113762"/>
                      </a:cubicBezTo>
                      <a:cubicBezTo>
                        <a:pt x="1669" y="1100037"/>
                        <a:pt x="-6180" y="1068362"/>
                        <a:pt x="5252" y="1043013"/>
                      </a:cubicBezTo>
                      <a:lnTo>
                        <a:pt x="36010" y="974809"/>
                      </a:lnTo>
                      <a:cubicBezTo>
                        <a:pt x="38868" y="968471"/>
                        <a:pt x="42661" y="963129"/>
                        <a:pt x="47072" y="958896"/>
                      </a:cubicBezTo>
                      <a:lnTo>
                        <a:pt x="61737" y="938602"/>
                      </a:lnTo>
                      <a:lnTo>
                        <a:pt x="134656" y="838020"/>
                      </a:lnTo>
                      <a:lnTo>
                        <a:pt x="137960" y="834993"/>
                      </a:lnTo>
                      <a:lnTo>
                        <a:pt x="150451" y="809439"/>
                      </a:lnTo>
                      <a:lnTo>
                        <a:pt x="176367" y="785337"/>
                      </a:lnTo>
                      <a:lnTo>
                        <a:pt x="132421" y="127773"/>
                      </a:lnTo>
                      <a:cubicBezTo>
                        <a:pt x="129253" y="59866"/>
                        <a:pt x="172023" y="2702"/>
                        <a:pt x="227950" y="92"/>
                      </a:cubicBezTo>
                      <a:cubicBezTo>
                        <a:pt x="283878" y="-2517"/>
                        <a:pt x="331785" y="50417"/>
                        <a:pt x="334954" y="118323"/>
                      </a:cubicBezTo>
                      <a:lnTo>
                        <a:pt x="333121" y="776961"/>
                      </a:lnTo>
                      <a:lnTo>
                        <a:pt x="368044" y="809439"/>
                      </a:lnTo>
                      <a:cubicBezTo>
                        <a:pt x="389990" y="839712"/>
                        <a:pt x="403564" y="881532"/>
                        <a:pt x="403564" y="927726"/>
                      </a:cubicBezTo>
                      <a:lnTo>
                        <a:pt x="403564" y="1083737"/>
                      </a:lnTo>
                      <a:lnTo>
                        <a:pt x="425819" y="1191683"/>
                      </a:lnTo>
                      <a:cubicBezTo>
                        <a:pt x="429732" y="1210665"/>
                        <a:pt x="420087" y="1229861"/>
                        <a:pt x="404277" y="1234559"/>
                      </a:cubicBezTo>
                      <a:cubicBezTo>
                        <a:pt x="388467" y="1239257"/>
                        <a:pt x="372478" y="1227678"/>
                        <a:pt x="368565" y="1208697"/>
                      </a:cubicBezTo>
                      <a:lnTo>
                        <a:pt x="353193" y="1134132"/>
                      </a:lnTo>
                      <a:lnTo>
                        <a:pt x="341370" y="1138736"/>
                      </a:lnTo>
                      <a:lnTo>
                        <a:pt x="339358" y="1139136"/>
                      </a:lnTo>
                      <a:lnTo>
                        <a:pt x="350052" y="1280315"/>
                      </a:lnTo>
                      <a:cubicBezTo>
                        <a:pt x="351778" y="1303103"/>
                        <a:pt x="337791" y="1323257"/>
                        <a:pt x="318810" y="1325330"/>
                      </a:cubicBezTo>
                      <a:cubicBezTo>
                        <a:pt x="299828" y="1327402"/>
                        <a:pt x="283041" y="1310609"/>
                        <a:pt x="281315" y="1287820"/>
                      </a:cubicBezTo>
                      <a:lnTo>
                        <a:pt x="270706" y="1147766"/>
                      </a:lnTo>
                      <a:lnTo>
                        <a:pt x="259334" y="1148533"/>
                      </a:lnTo>
                      <a:lnTo>
                        <a:pt x="252263" y="1285377"/>
                      </a:lnTo>
                      <a:cubicBezTo>
                        <a:pt x="251083" y="1308216"/>
                        <a:pt x="234705" y="1325582"/>
                        <a:pt x="215681" y="132416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B84AB755-F849-4A1B-A5A4-56572D5E17FB}"/>
                    </a:ext>
                  </a:extLst>
                </p:cNvPr>
                <p:cNvSpPr/>
                <p:nvPr/>
              </p:nvSpPr>
              <p:spPr>
                <a:xfrm>
                  <a:off x="-78125" y="4145997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0C198CC3-2BE1-4EED-9A64-64DB2AC79091}"/>
                  </a:ext>
                </a:extLst>
              </p:cNvPr>
              <p:cNvSpPr/>
              <p:nvPr/>
            </p:nvSpPr>
            <p:spPr>
              <a:xfrm>
                <a:off x="7575531" y="1818101"/>
                <a:ext cx="177602" cy="156690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CCA92312-3B47-428E-BA3C-7AC3945442D2}"/>
                  </a:ext>
                </a:extLst>
              </p:cNvPr>
              <p:cNvSpPr/>
              <p:nvPr/>
            </p:nvSpPr>
            <p:spPr>
              <a:xfrm>
                <a:off x="8086563" y="1818101"/>
                <a:ext cx="177602" cy="156690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楕円 22">
                <a:extLst>
                  <a:ext uri="{FF2B5EF4-FFF2-40B4-BE49-F238E27FC236}">
                    <a16:creationId xmlns:a16="http://schemas.microsoft.com/office/drawing/2014/main" id="{EEA9B516-4F2A-4D48-B284-791E01D464EE}"/>
                  </a:ext>
                </a:extLst>
              </p:cNvPr>
              <p:cNvSpPr/>
              <p:nvPr/>
            </p:nvSpPr>
            <p:spPr>
              <a:xfrm>
                <a:off x="8142255" y="142531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22">
                <a:extLst>
                  <a:ext uri="{FF2B5EF4-FFF2-40B4-BE49-F238E27FC236}">
                    <a16:creationId xmlns:a16="http://schemas.microsoft.com/office/drawing/2014/main" id="{47C333A3-D890-4C52-90DB-AD51C4D772DA}"/>
                  </a:ext>
                </a:extLst>
              </p:cNvPr>
              <p:cNvSpPr/>
              <p:nvPr/>
            </p:nvSpPr>
            <p:spPr>
              <a:xfrm>
                <a:off x="8313705" y="182774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楕円 22">
                <a:extLst>
                  <a:ext uri="{FF2B5EF4-FFF2-40B4-BE49-F238E27FC236}">
                    <a16:creationId xmlns:a16="http://schemas.microsoft.com/office/drawing/2014/main" id="{57F92CF5-8F61-4759-B237-83322AFF4A67}"/>
                  </a:ext>
                </a:extLst>
              </p:cNvPr>
              <p:cNvSpPr/>
              <p:nvPr/>
            </p:nvSpPr>
            <p:spPr>
              <a:xfrm>
                <a:off x="7485030" y="165391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22">
                <a:extLst>
                  <a:ext uri="{FF2B5EF4-FFF2-40B4-BE49-F238E27FC236}">
                    <a16:creationId xmlns:a16="http://schemas.microsoft.com/office/drawing/2014/main" id="{8925ADED-41C0-4513-B27A-255277C4EA3F}"/>
                  </a:ext>
                </a:extLst>
              </p:cNvPr>
              <p:cNvSpPr/>
              <p:nvPr/>
            </p:nvSpPr>
            <p:spPr>
              <a:xfrm>
                <a:off x="7482649" y="205396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楕円 22">
                <a:extLst>
                  <a:ext uri="{FF2B5EF4-FFF2-40B4-BE49-F238E27FC236}">
                    <a16:creationId xmlns:a16="http://schemas.microsoft.com/office/drawing/2014/main" id="{E23DF396-6BC6-493D-AB17-BB0DDFE79CA0}"/>
                  </a:ext>
                </a:extLst>
              </p:cNvPr>
              <p:cNvSpPr/>
              <p:nvPr/>
            </p:nvSpPr>
            <p:spPr>
              <a:xfrm>
                <a:off x="8135111" y="207301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AB0DAF39-8D8D-4C2F-B831-BB84C5E3955A}"/>
              </a:ext>
            </a:extLst>
          </p:cNvPr>
          <p:cNvGrpSpPr/>
          <p:nvPr/>
        </p:nvGrpSpPr>
        <p:grpSpPr>
          <a:xfrm>
            <a:off x="6636345" y="3812587"/>
            <a:ext cx="2602906" cy="2683360"/>
            <a:chOff x="6636345" y="3812587"/>
            <a:chExt cx="2602906" cy="2683360"/>
          </a:xfrm>
        </p:grpSpPr>
        <p:sp>
          <p:nvSpPr>
            <p:cNvPr id="133" name="楕円 132">
              <a:extLst>
                <a:ext uri="{FF2B5EF4-FFF2-40B4-BE49-F238E27FC236}">
                  <a16:creationId xmlns:a16="http://schemas.microsoft.com/office/drawing/2014/main" id="{E86609B7-A2E6-4418-AE15-4EA2749A6AF7}"/>
                </a:ext>
              </a:extLst>
            </p:cNvPr>
            <p:cNvSpPr/>
            <p:nvPr/>
          </p:nvSpPr>
          <p:spPr>
            <a:xfrm>
              <a:off x="6636345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B6A235A4-DC4C-4956-B254-DB8E143D295E}"/>
                </a:ext>
              </a:extLst>
            </p:cNvPr>
            <p:cNvGrpSpPr/>
            <p:nvPr/>
          </p:nvGrpSpPr>
          <p:grpSpPr>
            <a:xfrm>
              <a:off x="7095173" y="4095130"/>
              <a:ext cx="1625045" cy="2400817"/>
              <a:chOff x="7095173" y="4095130"/>
              <a:chExt cx="1625045" cy="2400817"/>
            </a:xfrm>
          </p:grpSpPr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8FDE7C4B-164E-4977-8E94-9C6C3F1B8925}"/>
                  </a:ext>
                </a:extLst>
              </p:cNvPr>
              <p:cNvGrpSpPr/>
              <p:nvPr/>
            </p:nvGrpSpPr>
            <p:grpSpPr>
              <a:xfrm>
                <a:off x="7315016" y="4095130"/>
                <a:ext cx="1182186" cy="2361196"/>
                <a:chOff x="3882425" y="3836649"/>
                <a:chExt cx="1182186" cy="2361196"/>
              </a:xfrm>
            </p:grpSpPr>
            <p:sp>
              <p:nvSpPr>
                <p:cNvPr id="157" name="片側の 2 つの角を丸めた四角形 144">
                  <a:extLst>
                    <a:ext uri="{FF2B5EF4-FFF2-40B4-BE49-F238E27FC236}">
                      <a16:creationId xmlns:a16="http://schemas.microsoft.com/office/drawing/2014/main" id="{863D5667-83BC-4686-89D6-975AABADFECD}"/>
                    </a:ext>
                  </a:extLst>
                </p:cNvPr>
                <p:cNvSpPr/>
                <p:nvPr/>
              </p:nvSpPr>
              <p:spPr>
                <a:xfrm>
                  <a:off x="3996667" y="51769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1747E6DC-E18A-450C-83EF-36A67FB5EB1E}"/>
                    </a:ext>
                  </a:extLst>
                </p:cNvPr>
                <p:cNvSpPr/>
                <p:nvPr/>
              </p:nvSpPr>
              <p:spPr>
                <a:xfrm>
                  <a:off x="4245192" y="49444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9" name="グループ化 158">
                  <a:extLst>
                    <a:ext uri="{FF2B5EF4-FFF2-40B4-BE49-F238E27FC236}">
                      <a16:creationId xmlns:a16="http://schemas.microsoft.com/office/drawing/2014/main" id="{A94A0975-7C3F-4B5B-8809-64C0B665841D}"/>
                    </a:ext>
                  </a:extLst>
                </p:cNvPr>
                <p:cNvGrpSpPr/>
                <p:nvPr/>
              </p:nvGrpSpPr>
              <p:grpSpPr>
                <a:xfrm>
                  <a:off x="3882425" y="3836649"/>
                  <a:ext cx="1182186" cy="1254189"/>
                  <a:chOff x="5138890" y="3817636"/>
                  <a:chExt cx="860611" cy="913028"/>
                </a:xfrm>
              </p:grpSpPr>
              <p:sp>
                <p:nvSpPr>
                  <p:cNvPr id="161" name="雲 391">
                    <a:extLst>
                      <a:ext uri="{FF2B5EF4-FFF2-40B4-BE49-F238E27FC236}">
                        <a16:creationId xmlns:a16="http://schemas.microsoft.com/office/drawing/2014/main" id="{0936CDAB-A101-4DD5-A153-C5AD6500E48A}"/>
                      </a:ext>
                    </a:extLst>
                  </p:cNvPr>
                  <p:cNvSpPr/>
                  <p:nvPr/>
                </p:nvSpPr>
                <p:spPr>
                  <a:xfrm>
                    <a:off x="5138890" y="3817636"/>
                    <a:ext cx="860611" cy="624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62" name="グループ化 161">
                    <a:extLst>
                      <a:ext uri="{FF2B5EF4-FFF2-40B4-BE49-F238E27FC236}">
                        <a16:creationId xmlns:a16="http://schemas.microsoft.com/office/drawing/2014/main" id="{CAF673A9-22FA-45A0-9D1A-ADB8B7825A16}"/>
                      </a:ext>
                    </a:extLst>
                  </p:cNvPr>
                  <p:cNvGrpSpPr/>
                  <p:nvPr/>
                </p:nvGrpSpPr>
                <p:grpSpPr>
                  <a:xfrm>
                    <a:off x="5151912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69" name="グループ化 168">
                      <a:extLst>
                        <a:ext uri="{FF2B5EF4-FFF2-40B4-BE49-F238E27FC236}">
                          <a16:creationId xmlns:a16="http://schemas.microsoft.com/office/drawing/2014/main" id="{88563ED0-9853-4E8E-B94E-8D8948CD889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4" name="円/楕円 256">
                        <a:extLst>
                          <a:ext uri="{FF2B5EF4-FFF2-40B4-BE49-F238E27FC236}">
                            <a16:creationId xmlns:a16="http://schemas.microsoft.com/office/drawing/2014/main" id="{93753BBD-A912-437B-8612-55DABA00AB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5" name="円/楕円 257">
                        <a:extLst>
                          <a:ext uri="{FF2B5EF4-FFF2-40B4-BE49-F238E27FC236}">
                            <a16:creationId xmlns:a16="http://schemas.microsoft.com/office/drawing/2014/main" id="{B0EEE1B3-A430-4A13-A292-D7A693AD3B3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0" name="グループ化 169">
                      <a:extLst>
                        <a:ext uri="{FF2B5EF4-FFF2-40B4-BE49-F238E27FC236}">
                          <a16:creationId xmlns:a16="http://schemas.microsoft.com/office/drawing/2014/main" id="{8FC18FC7-DE1A-4E77-9E7B-5E17FF9BF652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2" name="円/楕円 254">
                        <a:extLst>
                          <a:ext uri="{FF2B5EF4-FFF2-40B4-BE49-F238E27FC236}">
                            <a16:creationId xmlns:a16="http://schemas.microsoft.com/office/drawing/2014/main" id="{DD317C7C-6FF8-44D9-AC88-83E5C97D723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3" name="円/楕円 255">
                        <a:extLst>
                          <a:ext uri="{FF2B5EF4-FFF2-40B4-BE49-F238E27FC236}">
                            <a16:creationId xmlns:a16="http://schemas.microsoft.com/office/drawing/2014/main" id="{88F5A774-C4FD-45DD-89EA-516EE27350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1" name="円/楕円 253">
                      <a:extLst>
                        <a:ext uri="{FF2B5EF4-FFF2-40B4-BE49-F238E27FC236}">
                          <a16:creationId xmlns:a16="http://schemas.microsoft.com/office/drawing/2014/main" id="{9EF82583-1716-49C0-B407-0AA3848D6F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3" name="円/楕円 27">
                    <a:extLst>
                      <a:ext uri="{FF2B5EF4-FFF2-40B4-BE49-F238E27FC236}">
                        <a16:creationId xmlns:a16="http://schemas.microsoft.com/office/drawing/2014/main" id="{1A3A8E72-7BAE-4FDD-9678-E1BAB636515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489078" y="462140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" name="円/楕円 27">
                    <a:extLst>
                      <a:ext uri="{FF2B5EF4-FFF2-40B4-BE49-F238E27FC236}">
                        <a16:creationId xmlns:a16="http://schemas.microsoft.com/office/drawing/2014/main" id="{01A6DEF3-3F4D-452C-A1A4-740C57AC826D}"/>
                      </a:ext>
                    </a:extLst>
                  </p:cNvPr>
                  <p:cNvSpPr/>
                  <p:nvPr/>
                </p:nvSpPr>
                <p:spPr>
                  <a:xfrm>
                    <a:off x="5295245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" name="円/楕円 27">
                    <a:extLst>
                      <a:ext uri="{FF2B5EF4-FFF2-40B4-BE49-F238E27FC236}">
                        <a16:creationId xmlns:a16="http://schemas.microsoft.com/office/drawing/2014/main" id="{5C9BB344-4E52-464A-AA54-E9E0E9C334B8}"/>
                      </a:ext>
                    </a:extLst>
                  </p:cNvPr>
                  <p:cNvSpPr/>
                  <p:nvPr/>
                </p:nvSpPr>
                <p:spPr>
                  <a:xfrm>
                    <a:off x="5687087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" name="円/楕円 247">
                    <a:extLst>
                      <a:ext uri="{FF2B5EF4-FFF2-40B4-BE49-F238E27FC236}">
                        <a16:creationId xmlns:a16="http://schemas.microsoft.com/office/drawing/2014/main" id="{BB3F5D31-7FD9-4551-8C20-1B4E125165E1}"/>
                      </a:ext>
                    </a:extLst>
                  </p:cNvPr>
                  <p:cNvSpPr/>
                  <p:nvPr/>
                </p:nvSpPr>
                <p:spPr>
                  <a:xfrm>
                    <a:off x="5509070" y="4464806"/>
                    <a:ext cx="118869" cy="69275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" name="月 166">
                    <a:extLst>
                      <a:ext uri="{FF2B5EF4-FFF2-40B4-BE49-F238E27FC236}">
                        <a16:creationId xmlns:a16="http://schemas.microsoft.com/office/drawing/2014/main" id="{B815A2EC-5138-4601-98F3-F4B29293710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419033" y="4506047"/>
                    <a:ext cx="45719" cy="128698"/>
                  </a:xfrm>
                  <a:prstGeom prst="moon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8" name="月 167">
                    <a:extLst>
                      <a:ext uri="{FF2B5EF4-FFF2-40B4-BE49-F238E27FC236}">
                        <a16:creationId xmlns:a16="http://schemas.microsoft.com/office/drawing/2014/main" id="{47DD3049-D519-4515-A71C-904984780A7F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5664228" y="4506047"/>
                    <a:ext cx="45719" cy="128698"/>
                  </a:xfrm>
                  <a:prstGeom prst="moon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07E1187C-2E62-415E-A2CA-AE47B6BF0382}"/>
                    </a:ext>
                  </a:extLst>
                </p:cNvPr>
                <p:cNvSpPr/>
                <p:nvPr/>
              </p:nvSpPr>
              <p:spPr>
                <a:xfrm>
                  <a:off x="4418381" y="4674583"/>
                  <a:ext cx="108376" cy="164125"/>
                </a:xfrm>
                <a:custGeom>
                  <a:avLst/>
                  <a:gdLst>
                    <a:gd name="connsiteX0" fmla="*/ 14178 w 108376"/>
                    <a:gd name="connsiteY0" fmla="*/ 0 h 164125"/>
                    <a:gd name="connsiteX1" fmla="*/ 54189 w 108376"/>
                    <a:gd name="connsiteY1" fmla="*/ 3841 h 164125"/>
                    <a:gd name="connsiteX2" fmla="*/ 94198 w 108376"/>
                    <a:gd name="connsiteY2" fmla="*/ 0 h 164125"/>
                    <a:gd name="connsiteX3" fmla="*/ 104118 w 108376"/>
                    <a:gd name="connsiteY3" fmla="*/ 26832 h 164125"/>
                    <a:gd name="connsiteX4" fmla="*/ 108376 w 108376"/>
                    <a:gd name="connsiteY4" fmla="*/ 65299 h 164125"/>
                    <a:gd name="connsiteX5" fmla="*/ 54188 w 108376"/>
                    <a:gd name="connsiteY5" fmla="*/ 164125 h 164125"/>
                    <a:gd name="connsiteX6" fmla="*/ 0 w 108376"/>
                    <a:gd name="connsiteY6" fmla="*/ 65299 h 164125"/>
                    <a:gd name="connsiteX7" fmla="*/ 4259 w 108376"/>
                    <a:gd name="connsiteY7" fmla="*/ 26832 h 164125"/>
                    <a:gd name="connsiteX0" fmla="*/ 54189 w 145629"/>
                    <a:gd name="connsiteY0" fmla="*/ 3841 h 164125"/>
                    <a:gd name="connsiteX1" fmla="*/ 94198 w 145629"/>
                    <a:gd name="connsiteY1" fmla="*/ 0 h 164125"/>
                    <a:gd name="connsiteX2" fmla="*/ 104118 w 145629"/>
                    <a:gd name="connsiteY2" fmla="*/ 26832 h 164125"/>
                    <a:gd name="connsiteX3" fmla="*/ 108376 w 145629"/>
                    <a:gd name="connsiteY3" fmla="*/ 65299 h 164125"/>
                    <a:gd name="connsiteX4" fmla="*/ 54188 w 145629"/>
                    <a:gd name="connsiteY4" fmla="*/ 164125 h 164125"/>
                    <a:gd name="connsiteX5" fmla="*/ 0 w 145629"/>
                    <a:gd name="connsiteY5" fmla="*/ 65299 h 164125"/>
                    <a:gd name="connsiteX6" fmla="*/ 4259 w 145629"/>
                    <a:gd name="connsiteY6" fmla="*/ 26832 h 164125"/>
                    <a:gd name="connsiteX7" fmla="*/ 14178 w 145629"/>
                    <a:gd name="connsiteY7" fmla="*/ 0 h 164125"/>
                    <a:gd name="connsiteX8" fmla="*/ 145629 w 145629"/>
                    <a:gd name="connsiteY8" fmla="*/ 95281 h 164125"/>
                    <a:gd name="connsiteX0" fmla="*/ 54189 w 108376"/>
                    <a:gd name="connsiteY0" fmla="*/ 3841 h 164125"/>
                    <a:gd name="connsiteX1" fmla="*/ 94198 w 108376"/>
                    <a:gd name="connsiteY1" fmla="*/ 0 h 164125"/>
                    <a:gd name="connsiteX2" fmla="*/ 104118 w 108376"/>
                    <a:gd name="connsiteY2" fmla="*/ 26832 h 164125"/>
                    <a:gd name="connsiteX3" fmla="*/ 108376 w 108376"/>
                    <a:gd name="connsiteY3" fmla="*/ 65299 h 164125"/>
                    <a:gd name="connsiteX4" fmla="*/ 54188 w 108376"/>
                    <a:gd name="connsiteY4" fmla="*/ 164125 h 164125"/>
                    <a:gd name="connsiteX5" fmla="*/ 0 w 108376"/>
                    <a:gd name="connsiteY5" fmla="*/ 65299 h 164125"/>
                    <a:gd name="connsiteX6" fmla="*/ 4259 w 108376"/>
                    <a:gd name="connsiteY6" fmla="*/ 26832 h 164125"/>
                    <a:gd name="connsiteX7" fmla="*/ 14178 w 108376"/>
                    <a:gd name="connsiteY7" fmla="*/ 0 h 164125"/>
                    <a:gd name="connsiteX0" fmla="*/ 94198 w 108376"/>
                    <a:gd name="connsiteY0" fmla="*/ 0 h 164125"/>
                    <a:gd name="connsiteX1" fmla="*/ 104118 w 108376"/>
                    <a:gd name="connsiteY1" fmla="*/ 26832 h 164125"/>
                    <a:gd name="connsiteX2" fmla="*/ 108376 w 108376"/>
                    <a:gd name="connsiteY2" fmla="*/ 65299 h 164125"/>
                    <a:gd name="connsiteX3" fmla="*/ 54188 w 108376"/>
                    <a:gd name="connsiteY3" fmla="*/ 164125 h 164125"/>
                    <a:gd name="connsiteX4" fmla="*/ 0 w 108376"/>
                    <a:gd name="connsiteY4" fmla="*/ 65299 h 164125"/>
                    <a:gd name="connsiteX5" fmla="*/ 4259 w 108376"/>
                    <a:gd name="connsiteY5" fmla="*/ 26832 h 164125"/>
                    <a:gd name="connsiteX6" fmla="*/ 14178 w 108376"/>
                    <a:gd name="connsiteY6" fmla="*/ 0 h 164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376" h="164125">
                      <a:moveTo>
                        <a:pt x="94198" y="0"/>
                      </a:moveTo>
                      <a:lnTo>
                        <a:pt x="104118" y="26832"/>
                      </a:lnTo>
                      <a:cubicBezTo>
                        <a:pt x="106860" y="38655"/>
                        <a:pt x="108376" y="51654"/>
                        <a:pt x="108376" y="65299"/>
                      </a:cubicBezTo>
                      <a:cubicBezTo>
                        <a:pt x="108376" y="119879"/>
                        <a:pt x="84115" y="164125"/>
                        <a:pt x="54188" y="164125"/>
                      </a:cubicBezTo>
                      <a:cubicBezTo>
                        <a:pt x="24261" y="164125"/>
                        <a:pt x="0" y="119879"/>
                        <a:pt x="0" y="65299"/>
                      </a:cubicBezTo>
                      <a:cubicBezTo>
                        <a:pt x="0" y="51654"/>
                        <a:pt x="1517" y="38655"/>
                        <a:pt x="4259" y="26832"/>
                      </a:cubicBezTo>
                      <a:lnTo>
                        <a:pt x="14178" y="0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6" name="楕円 22">
                <a:extLst>
                  <a:ext uri="{FF2B5EF4-FFF2-40B4-BE49-F238E27FC236}">
                    <a16:creationId xmlns:a16="http://schemas.microsoft.com/office/drawing/2014/main" id="{45CAD1F7-5583-4CB0-93D6-29ACD39AC407}"/>
                  </a:ext>
                </a:extLst>
              </p:cNvPr>
              <p:cNvSpPr/>
              <p:nvPr/>
            </p:nvSpPr>
            <p:spPr>
              <a:xfrm>
                <a:off x="8137969" y="437282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楕円 22">
                <a:extLst>
                  <a:ext uri="{FF2B5EF4-FFF2-40B4-BE49-F238E27FC236}">
                    <a16:creationId xmlns:a16="http://schemas.microsoft.com/office/drawing/2014/main" id="{3B172F72-F053-4A2E-AF05-A5E4D04D5232}"/>
                  </a:ext>
                </a:extLst>
              </p:cNvPr>
              <p:cNvSpPr/>
              <p:nvPr/>
            </p:nvSpPr>
            <p:spPr>
              <a:xfrm>
                <a:off x="7876694" y="421786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55288C4B-9AE0-4517-B26E-583D9642FC51}"/>
                  </a:ext>
                </a:extLst>
              </p:cNvPr>
              <p:cNvGrpSpPr/>
              <p:nvPr/>
            </p:nvGrpSpPr>
            <p:grpSpPr>
              <a:xfrm>
                <a:off x="8017291" y="5143252"/>
                <a:ext cx="702927" cy="1352695"/>
                <a:chOff x="8017291" y="5143252"/>
                <a:chExt cx="702927" cy="1352695"/>
              </a:xfrm>
            </p:grpSpPr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576D90D8-8612-4386-B5A5-14EC5957F651}"/>
                    </a:ext>
                  </a:extLst>
                </p:cNvPr>
                <p:cNvGrpSpPr/>
                <p:nvPr/>
              </p:nvGrpSpPr>
              <p:grpSpPr>
                <a:xfrm>
                  <a:off x="8017291" y="5143252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154" name="フリーフォーム: 図形 153">
                    <a:extLst>
                      <a:ext uri="{FF2B5EF4-FFF2-40B4-BE49-F238E27FC236}">
                        <a16:creationId xmlns:a16="http://schemas.microsoft.com/office/drawing/2014/main" id="{904F9F6C-16DF-4F57-976F-8E000935BBDB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13A92A12-BF4D-42B8-9FFA-E3EB66434912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5916BFD1-C682-44C0-9E54-A39180FDF80F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53" name="片側の 2 つの角を丸めた四角形 92">
                  <a:extLst>
                    <a:ext uri="{FF2B5EF4-FFF2-40B4-BE49-F238E27FC236}">
                      <a16:creationId xmlns:a16="http://schemas.microsoft.com/office/drawing/2014/main" id="{09D9ADBC-F25B-4256-964F-B2AFC0723E92}"/>
                    </a:ext>
                  </a:extLst>
                </p:cNvPr>
                <p:cNvSpPr/>
                <p:nvPr/>
              </p:nvSpPr>
              <p:spPr>
                <a:xfrm rot="9854429" flipH="1">
                  <a:off x="8388683" y="5640792"/>
                  <a:ext cx="331535" cy="8551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1D900A85-CD0E-4FBA-96B9-1EC90079EC6E}"/>
                  </a:ext>
                </a:extLst>
              </p:cNvPr>
              <p:cNvGrpSpPr/>
              <p:nvPr/>
            </p:nvGrpSpPr>
            <p:grpSpPr>
              <a:xfrm flipH="1">
                <a:off x="7095173" y="5143252"/>
                <a:ext cx="702927" cy="1352695"/>
                <a:chOff x="8017291" y="5143252"/>
                <a:chExt cx="702927" cy="1352695"/>
              </a:xfrm>
            </p:grpSpPr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65E8D886-F640-4ADB-86D8-543732B98DE8}"/>
                    </a:ext>
                  </a:extLst>
                </p:cNvPr>
                <p:cNvGrpSpPr/>
                <p:nvPr/>
              </p:nvGrpSpPr>
              <p:grpSpPr>
                <a:xfrm>
                  <a:off x="8017291" y="5143252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818DE2D7-15CE-4FD0-B321-F041115FB280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A42681E1-0A0D-423E-92B7-DB1E6E88BD35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フリーフォーム: 図形 150">
                    <a:extLst>
                      <a:ext uri="{FF2B5EF4-FFF2-40B4-BE49-F238E27FC236}">
                        <a16:creationId xmlns:a16="http://schemas.microsoft.com/office/drawing/2014/main" id="{073F3062-0B2D-4845-B784-1EF40CC0FB60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48" name="片側の 2 つの角を丸めた四角形 92">
                  <a:extLst>
                    <a:ext uri="{FF2B5EF4-FFF2-40B4-BE49-F238E27FC236}">
                      <a16:creationId xmlns:a16="http://schemas.microsoft.com/office/drawing/2014/main" id="{34373ED0-4B41-44D3-88A3-C42062398C97}"/>
                    </a:ext>
                  </a:extLst>
                </p:cNvPr>
                <p:cNvSpPr/>
                <p:nvPr/>
              </p:nvSpPr>
              <p:spPr>
                <a:xfrm rot="9854429" flipH="1">
                  <a:off x="8388683" y="5640792"/>
                  <a:ext cx="331535" cy="8551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205C25B6-5F61-4FF0-9CA6-A9D73ECE2F0B}"/>
                  </a:ext>
                </a:extLst>
              </p:cNvPr>
              <p:cNvSpPr/>
              <p:nvPr/>
            </p:nvSpPr>
            <p:spPr>
              <a:xfrm>
                <a:off x="7570377" y="4678521"/>
                <a:ext cx="177602" cy="156690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567ADF25-61C2-48D9-A6D6-518FFB665257}"/>
                  </a:ext>
                </a:extLst>
              </p:cNvPr>
              <p:cNvSpPr/>
              <p:nvPr/>
            </p:nvSpPr>
            <p:spPr>
              <a:xfrm>
                <a:off x="8081409" y="4678521"/>
                <a:ext cx="177602" cy="156690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2" name="楕円 22">
                <a:extLst>
                  <a:ext uri="{FF2B5EF4-FFF2-40B4-BE49-F238E27FC236}">
                    <a16:creationId xmlns:a16="http://schemas.microsoft.com/office/drawing/2014/main" id="{4B48D9C9-E610-4FAB-A073-7B28E42EB867}"/>
                  </a:ext>
                </a:extLst>
              </p:cNvPr>
              <p:cNvSpPr/>
              <p:nvPr/>
            </p:nvSpPr>
            <p:spPr>
              <a:xfrm>
                <a:off x="7570377" y="425801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22">
                <a:extLst>
                  <a:ext uri="{FF2B5EF4-FFF2-40B4-BE49-F238E27FC236}">
                    <a16:creationId xmlns:a16="http://schemas.microsoft.com/office/drawing/2014/main" id="{DE89790B-0C03-4B0B-9E32-C40D82BD3949}"/>
                  </a:ext>
                </a:extLst>
              </p:cNvPr>
              <p:cNvSpPr/>
              <p:nvPr/>
            </p:nvSpPr>
            <p:spPr>
              <a:xfrm>
                <a:off x="7332252" y="459376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22">
                <a:extLst>
                  <a:ext uri="{FF2B5EF4-FFF2-40B4-BE49-F238E27FC236}">
                    <a16:creationId xmlns:a16="http://schemas.microsoft.com/office/drawing/2014/main" id="{5938746D-11B7-420C-9528-AD502009D9BF}"/>
                  </a:ext>
                </a:extLst>
              </p:cNvPr>
              <p:cNvSpPr/>
              <p:nvPr/>
            </p:nvSpPr>
            <p:spPr>
              <a:xfrm>
                <a:off x="7529896" y="4924763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22">
                <a:extLst>
                  <a:ext uri="{FF2B5EF4-FFF2-40B4-BE49-F238E27FC236}">
                    <a16:creationId xmlns:a16="http://schemas.microsoft.com/office/drawing/2014/main" id="{8632E3B9-4912-4690-935E-D807928C2480}"/>
                  </a:ext>
                </a:extLst>
              </p:cNvPr>
              <p:cNvSpPr/>
              <p:nvPr/>
            </p:nvSpPr>
            <p:spPr>
              <a:xfrm>
                <a:off x="8213314" y="505096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22">
                <a:extLst>
                  <a:ext uri="{FF2B5EF4-FFF2-40B4-BE49-F238E27FC236}">
                    <a16:creationId xmlns:a16="http://schemas.microsoft.com/office/drawing/2014/main" id="{C628733B-E636-4C87-B289-E4C1AFF3E3FC}"/>
                  </a:ext>
                </a:extLst>
              </p:cNvPr>
              <p:cNvSpPr/>
              <p:nvPr/>
            </p:nvSpPr>
            <p:spPr>
              <a:xfrm>
                <a:off x="7939471" y="457471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838C2AFC-94A1-4327-BEC2-9B8E7F79ED6E}"/>
              </a:ext>
            </a:extLst>
          </p:cNvPr>
          <p:cNvGrpSpPr/>
          <p:nvPr/>
        </p:nvGrpSpPr>
        <p:grpSpPr>
          <a:xfrm>
            <a:off x="716498" y="3812587"/>
            <a:ext cx="2602906" cy="2683360"/>
            <a:chOff x="716498" y="3812587"/>
            <a:chExt cx="2602906" cy="2683360"/>
          </a:xfrm>
        </p:grpSpPr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C75D5064-030C-4023-8ADA-E7E45AEC342B}"/>
                </a:ext>
              </a:extLst>
            </p:cNvPr>
            <p:cNvSpPr/>
            <p:nvPr/>
          </p:nvSpPr>
          <p:spPr>
            <a:xfrm>
              <a:off x="716498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5B89F0AB-6C3A-4A18-8B72-D5DBF489D705}"/>
                </a:ext>
              </a:extLst>
            </p:cNvPr>
            <p:cNvGrpSpPr/>
            <p:nvPr/>
          </p:nvGrpSpPr>
          <p:grpSpPr>
            <a:xfrm>
              <a:off x="1236877" y="4081723"/>
              <a:ext cx="1590541" cy="2414224"/>
              <a:chOff x="1236877" y="4081723"/>
              <a:chExt cx="1590541" cy="2414224"/>
            </a:xfrm>
          </p:grpSpPr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49E9A730-A86A-45EE-A883-2DAF17F5B40B}"/>
                  </a:ext>
                </a:extLst>
              </p:cNvPr>
              <p:cNvGrpSpPr/>
              <p:nvPr/>
            </p:nvGrpSpPr>
            <p:grpSpPr>
              <a:xfrm>
                <a:off x="1389378" y="4081723"/>
                <a:ext cx="1267032" cy="2358577"/>
                <a:chOff x="685503" y="3823242"/>
                <a:chExt cx="1267032" cy="2358577"/>
              </a:xfrm>
            </p:grpSpPr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3113B42F-6DFB-4C67-AB1F-4B3AC84B798A}"/>
                    </a:ext>
                  </a:extLst>
                </p:cNvPr>
                <p:cNvSpPr/>
                <p:nvPr/>
              </p:nvSpPr>
              <p:spPr>
                <a:xfrm>
                  <a:off x="1068497" y="4895357"/>
                  <a:ext cx="529322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0ABD0BC6-EDD9-414D-99E1-68BC0D86403B}"/>
                    </a:ext>
                  </a:extLst>
                </p:cNvPr>
                <p:cNvSpPr/>
                <p:nvPr/>
              </p:nvSpPr>
              <p:spPr>
                <a:xfrm>
                  <a:off x="838347" y="5165637"/>
                  <a:ext cx="974009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3" name="グループ化 202">
                  <a:extLst>
                    <a:ext uri="{FF2B5EF4-FFF2-40B4-BE49-F238E27FC236}">
                      <a16:creationId xmlns:a16="http://schemas.microsoft.com/office/drawing/2014/main" id="{88FC1A78-56A1-48C2-987D-93E86F367DCA}"/>
                    </a:ext>
                  </a:extLst>
                </p:cNvPr>
                <p:cNvGrpSpPr/>
                <p:nvPr/>
              </p:nvGrpSpPr>
              <p:grpSpPr>
                <a:xfrm>
                  <a:off x="685503" y="3823242"/>
                  <a:ext cx="1267032" cy="1218328"/>
                  <a:chOff x="878044" y="3848329"/>
                  <a:chExt cx="917606" cy="882334"/>
                </a:xfrm>
              </p:grpSpPr>
              <p:sp>
                <p:nvSpPr>
                  <p:cNvPr id="206" name="円/楕円 473">
                    <a:extLst>
                      <a:ext uri="{FF2B5EF4-FFF2-40B4-BE49-F238E27FC236}">
                        <a16:creationId xmlns:a16="http://schemas.microsoft.com/office/drawing/2014/main" id="{53057652-AD93-440F-9236-06B2329EC4D7}"/>
                      </a:ext>
                    </a:extLst>
                  </p:cNvPr>
                  <p:cNvSpPr/>
                  <p:nvPr/>
                </p:nvSpPr>
                <p:spPr>
                  <a:xfrm>
                    <a:off x="878044" y="3848329"/>
                    <a:ext cx="917606" cy="5607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606" h="560788">
                        <a:moveTo>
                          <a:pt x="350513" y="0"/>
                        </a:moveTo>
                        <a:cubicBezTo>
                          <a:pt x="389679" y="0"/>
                          <a:pt x="425328" y="15059"/>
                          <a:pt x="451289" y="40456"/>
                        </a:cubicBezTo>
                        <a:cubicBezTo>
                          <a:pt x="477250" y="15059"/>
                          <a:pt x="512899" y="0"/>
                          <a:pt x="552065" y="0"/>
                        </a:cubicBezTo>
                        <a:cubicBezTo>
                          <a:pt x="616429" y="0"/>
                          <a:pt x="671294" y="40669"/>
                          <a:pt x="691209" y="98139"/>
                        </a:cubicBezTo>
                        <a:cubicBezTo>
                          <a:pt x="692807" y="97182"/>
                          <a:pt x="694441" y="97155"/>
                          <a:pt x="696081" y="97155"/>
                        </a:cubicBezTo>
                        <a:cubicBezTo>
                          <a:pt x="778657" y="97155"/>
                          <a:pt x="845598" y="164096"/>
                          <a:pt x="845598" y="246672"/>
                        </a:cubicBezTo>
                        <a:lnTo>
                          <a:pt x="838516" y="281749"/>
                        </a:lnTo>
                        <a:cubicBezTo>
                          <a:pt x="886043" y="305239"/>
                          <a:pt x="917606" y="354569"/>
                          <a:pt x="917606" y="411271"/>
                        </a:cubicBezTo>
                        <a:cubicBezTo>
                          <a:pt x="917606" y="493847"/>
                          <a:pt x="850665" y="560788"/>
                          <a:pt x="768089" y="560788"/>
                        </a:cubicBezTo>
                        <a:cubicBezTo>
                          <a:pt x="685513" y="560788"/>
                          <a:pt x="618572" y="493847"/>
                          <a:pt x="618572" y="411271"/>
                        </a:cubicBezTo>
                        <a:lnTo>
                          <a:pt x="625570" y="376611"/>
                        </a:lnTo>
                        <a:cubicBezTo>
                          <a:pt x="593286" y="360813"/>
                          <a:pt x="568854" y="332439"/>
                          <a:pt x="556937" y="298051"/>
                        </a:cubicBezTo>
                        <a:cubicBezTo>
                          <a:pt x="555339" y="299008"/>
                          <a:pt x="553705" y="299034"/>
                          <a:pt x="552065" y="299034"/>
                        </a:cubicBezTo>
                        <a:cubicBezTo>
                          <a:pt x="512899" y="299034"/>
                          <a:pt x="477250" y="283975"/>
                          <a:pt x="451289" y="258578"/>
                        </a:cubicBezTo>
                        <a:cubicBezTo>
                          <a:pt x="429142" y="280244"/>
                          <a:pt x="399945" y="294386"/>
                          <a:pt x="367269" y="295793"/>
                        </a:cubicBezTo>
                        <a:cubicBezTo>
                          <a:pt x="355155" y="333233"/>
                          <a:pt x="328213" y="363759"/>
                          <a:pt x="292595" y="379380"/>
                        </a:cubicBezTo>
                        <a:cubicBezTo>
                          <a:pt x="297808" y="389212"/>
                          <a:pt x="299034" y="400099"/>
                          <a:pt x="299034" y="411271"/>
                        </a:cubicBezTo>
                        <a:cubicBezTo>
                          <a:pt x="299034" y="493847"/>
                          <a:pt x="232093" y="560788"/>
                          <a:pt x="149517" y="560788"/>
                        </a:cubicBezTo>
                        <a:cubicBezTo>
                          <a:pt x="66941" y="560788"/>
                          <a:pt x="0" y="493847"/>
                          <a:pt x="0" y="411271"/>
                        </a:cubicBezTo>
                        <a:cubicBezTo>
                          <a:pt x="0" y="352234"/>
                          <a:pt x="34217" y="301188"/>
                          <a:pt x="84497" y="278103"/>
                        </a:cubicBezTo>
                        <a:cubicBezTo>
                          <a:pt x="79341" y="268407"/>
                          <a:pt x="78152" y="257678"/>
                          <a:pt x="78152" y="246672"/>
                        </a:cubicBezTo>
                        <a:cubicBezTo>
                          <a:pt x="78152" y="169865"/>
                          <a:pt x="136066" y="106585"/>
                          <a:pt x="210883" y="100544"/>
                        </a:cubicBezTo>
                        <a:cubicBezTo>
                          <a:pt x="229813" y="41769"/>
                          <a:pt x="285285" y="0"/>
                          <a:pt x="350513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07" name="グループ化 206">
                    <a:extLst>
                      <a:ext uri="{FF2B5EF4-FFF2-40B4-BE49-F238E27FC236}">
                        <a16:creationId xmlns:a16="http://schemas.microsoft.com/office/drawing/2014/main" id="{01960917-15C0-4EF3-A961-5A5B9CE8DF08}"/>
                      </a:ext>
                    </a:extLst>
                  </p:cNvPr>
                  <p:cNvGrpSpPr/>
                  <p:nvPr/>
                </p:nvGrpSpPr>
                <p:grpSpPr>
                  <a:xfrm>
                    <a:off x="92652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20" name="グループ化 219">
                      <a:extLst>
                        <a:ext uri="{FF2B5EF4-FFF2-40B4-BE49-F238E27FC236}">
                          <a16:creationId xmlns:a16="http://schemas.microsoft.com/office/drawing/2014/main" id="{C395A088-A492-4D6B-9297-2DF83440EF9D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5" name="円/楕円 125">
                        <a:extLst>
                          <a:ext uri="{FF2B5EF4-FFF2-40B4-BE49-F238E27FC236}">
                            <a16:creationId xmlns:a16="http://schemas.microsoft.com/office/drawing/2014/main" id="{4AC10D17-8426-4ECF-9391-61C9524E541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6" name="円/楕円 126">
                        <a:extLst>
                          <a:ext uri="{FF2B5EF4-FFF2-40B4-BE49-F238E27FC236}">
                            <a16:creationId xmlns:a16="http://schemas.microsoft.com/office/drawing/2014/main" id="{0325ADF7-6AAD-439E-907D-1E1513D57FE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21" name="グループ化 220">
                      <a:extLst>
                        <a:ext uri="{FF2B5EF4-FFF2-40B4-BE49-F238E27FC236}">
                          <a16:creationId xmlns:a16="http://schemas.microsoft.com/office/drawing/2014/main" id="{282E1D38-1576-4BE3-A476-0913C0869ACA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3" name="円/楕円 123">
                        <a:extLst>
                          <a:ext uri="{FF2B5EF4-FFF2-40B4-BE49-F238E27FC236}">
                            <a16:creationId xmlns:a16="http://schemas.microsoft.com/office/drawing/2014/main" id="{171A06F0-212D-4BA8-9DFB-719C2AEBB2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4" name="円/楕円 124">
                        <a:extLst>
                          <a:ext uri="{FF2B5EF4-FFF2-40B4-BE49-F238E27FC236}">
                            <a16:creationId xmlns:a16="http://schemas.microsoft.com/office/drawing/2014/main" id="{782BF58B-FCB3-4CBD-92C7-62FAD920382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2" name="円/楕円 122">
                      <a:extLst>
                        <a:ext uri="{FF2B5EF4-FFF2-40B4-BE49-F238E27FC236}">
                          <a16:creationId xmlns:a16="http://schemas.microsoft.com/office/drawing/2014/main" id="{57046773-854D-4DE3-A0A3-B892F014DE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08" name="円/楕円 27">
                    <a:extLst>
                      <a:ext uri="{FF2B5EF4-FFF2-40B4-BE49-F238E27FC236}">
                        <a16:creationId xmlns:a16="http://schemas.microsoft.com/office/drawing/2014/main" id="{3F168D39-4D4D-4056-8137-8968273B502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253947" y="462140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9" name="円/楕円 27">
                    <a:extLst>
                      <a:ext uri="{FF2B5EF4-FFF2-40B4-BE49-F238E27FC236}">
                        <a16:creationId xmlns:a16="http://schemas.microsoft.com/office/drawing/2014/main" id="{4FE1F616-C565-425C-AC0D-CE61A18E5FC4}"/>
                      </a:ext>
                    </a:extLst>
                  </p:cNvPr>
                  <p:cNvSpPr/>
                  <p:nvPr/>
                </p:nvSpPr>
                <p:spPr>
                  <a:xfrm>
                    <a:off x="1060114" y="420177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0" name="円/楕円 27">
                    <a:extLst>
                      <a:ext uri="{FF2B5EF4-FFF2-40B4-BE49-F238E27FC236}">
                        <a16:creationId xmlns:a16="http://schemas.microsoft.com/office/drawing/2014/main" id="{03C3A91D-1006-4254-83D3-EAEE914DD61D}"/>
                      </a:ext>
                    </a:extLst>
                  </p:cNvPr>
                  <p:cNvSpPr/>
                  <p:nvPr/>
                </p:nvSpPr>
                <p:spPr>
                  <a:xfrm>
                    <a:off x="1466514" y="420177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1" name="円/楕円 27">
                    <a:extLst>
                      <a:ext uri="{FF2B5EF4-FFF2-40B4-BE49-F238E27FC236}">
                        <a16:creationId xmlns:a16="http://schemas.microsoft.com/office/drawing/2014/main" id="{6DA7C3D4-B020-4210-8A65-F71B4761D9EE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1138253" y="4540799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2" name="円/楕円 27">
                    <a:extLst>
                      <a:ext uri="{FF2B5EF4-FFF2-40B4-BE49-F238E27FC236}">
                        <a16:creationId xmlns:a16="http://schemas.microsoft.com/office/drawing/2014/main" id="{9C6AA91F-0F26-4E91-9658-F0529FBA8355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410675" y="4540800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3" name="グループ化 212">
                    <a:extLst>
                      <a:ext uri="{FF2B5EF4-FFF2-40B4-BE49-F238E27FC236}">
                        <a16:creationId xmlns:a16="http://schemas.microsoft.com/office/drawing/2014/main" id="{A4833929-FEC6-4A92-9A4E-407486F3CA97}"/>
                      </a:ext>
                    </a:extLst>
                  </p:cNvPr>
                  <p:cNvGrpSpPr/>
                  <p:nvPr/>
                </p:nvGrpSpPr>
                <p:grpSpPr>
                  <a:xfrm>
                    <a:off x="1041473" y="4298880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218" name="円/楕円 27">
                      <a:extLst>
                        <a:ext uri="{FF2B5EF4-FFF2-40B4-BE49-F238E27FC236}">
                          <a16:creationId xmlns:a16="http://schemas.microsoft.com/office/drawing/2014/main" id="{24C981FB-2B3D-4489-AECF-DB3164E88FCC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9" name="円/楕円 27">
                      <a:extLst>
                        <a:ext uri="{FF2B5EF4-FFF2-40B4-BE49-F238E27FC236}">
                          <a16:creationId xmlns:a16="http://schemas.microsoft.com/office/drawing/2014/main" id="{599A9B06-BD11-4AC2-AC8C-596D5906AAE7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4" name="グループ化 213">
                    <a:extLst>
                      <a:ext uri="{FF2B5EF4-FFF2-40B4-BE49-F238E27FC236}">
                        <a16:creationId xmlns:a16="http://schemas.microsoft.com/office/drawing/2014/main" id="{67E588BF-B79A-4143-A486-4A035423A3D7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559492" y="4298880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216" name="円/楕円 27">
                      <a:extLst>
                        <a:ext uri="{FF2B5EF4-FFF2-40B4-BE49-F238E27FC236}">
                          <a16:creationId xmlns:a16="http://schemas.microsoft.com/office/drawing/2014/main" id="{220439B1-4D8D-4E82-9A34-0B341ED24296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7" name="円/楕円 27">
                      <a:extLst>
                        <a:ext uri="{FF2B5EF4-FFF2-40B4-BE49-F238E27FC236}">
                          <a16:creationId xmlns:a16="http://schemas.microsoft.com/office/drawing/2014/main" id="{D384780A-DE20-4579-8604-FFE98D918D19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5" name="円/楕円 64">
                    <a:extLst>
                      <a:ext uri="{FF2B5EF4-FFF2-40B4-BE49-F238E27FC236}">
                        <a16:creationId xmlns:a16="http://schemas.microsoft.com/office/drawing/2014/main" id="{BF663B17-58D8-466C-BB7B-BB504B84D802}"/>
                      </a:ext>
                    </a:extLst>
                  </p:cNvPr>
                  <p:cNvSpPr/>
                  <p:nvPr/>
                </p:nvSpPr>
                <p:spPr>
                  <a:xfrm>
                    <a:off x="1296842" y="4454106"/>
                    <a:ext cx="80010" cy="79457"/>
                  </a:xfrm>
                  <a:custGeom>
                    <a:avLst/>
                    <a:gdLst>
                      <a:gd name="connsiteX0" fmla="*/ 24765 w 116205"/>
                      <a:gd name="connsiteY0" fmla="*/ 4629 h 96069"/>
                      <a:gd name="connsiteX1" fmla="*/ 76599 w 116205"/>
                      <a:gd name="connsiteY1" fmla="*/ 0 h 96069"/>
                      <a:gd name="connsiteX2" fmla="*/ 80010 w 116205"/>
                      <a:gd name="connsiteY2" fmla="*/ 13564 h 96069"/>
                      <a:gd name="connsiteX3" fmla="*/ 40005 w 116205"/>
                      <a:gd name="connsiteY3" fmla="*/ 79457 h 96069"/>
                      <a:gd name="connsiteX4" fmla="*/ 0 w 116205"/>
                      <a:gd name="connsiteY4" fmla="*/ 13564 h 96069"/>
                      <a:gd name="connsiteX5" fmla="*/ 2742 w 116205"/>
                      <a:gd name="connsiteY5" fmla="*/ 2662 h 96069"/>
                      <a:gd name="connsiteX6" fmla="*/ 116205 w 116205"/>
                      <a:gd name="connsiteY6" fmla="*/ 96069 h 96069"/>
                      <a:gd name="connsiteX0" fmla="*/ 24765 w 80010"/>
                      <a:gd name="connsiteY0" fmla="*/ 4629 h 79457"/>
                      <a:gd name="connsiteX1" fmla="*/ 76599 w 80010"/>
                      <a:gd name="connsiteY1" fmla="*/ 0 h 79457"/>
                      <a:gd name="connsiteX2" fmla="*/ 80010 w 80010"/>
                      <a:gd name="connsiteY2" fmla="*/ 13564 h 79457"/>
                      <a:gd name="connsiteX3" fmla="*/ 40005 w 80010"/>
                      <a:gd name="connsiteY3" fmla="*/ 79457 h 79457"/>
                      <a:gd name="connsiteX4" fmla="*/ 0 w 80010"/>
                      <a:gd name="connsiteY4" fmla="*/ 13564 h 79457"/>
                      <a:gd name="connsiteX5" fmla="*/ 2742 w 80010"/>
                      <a:gd name="connsiteY5" fmla="*/ 2662 h 79457"/>
                      <a:gd name="connsiteX0" fmla="*/ 76599 w 80010"/>
                      <a:gd name="connsiteY0" fmla="*/ 0 h 79457"/>
                      <a:gd name="connsiteX1" fmla="*/ 80010 w 80010"/>
                      <a:gd name="connsiteY1" fmla="*/ 13564 h 79457"/>
                      <a:gd name="connsiteX2" fmla="*/ 40005 w 80010"/>
                      <a:gd name="connsiteY2" fmla="*/ 79457 h 79457"/>
                      <a:gd name="connsiteX3" fmla="*/ 0 w 80010"/>
                      <a:gd name="connsiteY3" fmla="*/ 13564 h 79457"/>
                      <a:gd name="connsiteX4" fmla="*/ 2742 w 80010"/>
                      <a:gd name="connsiteY4" fmla="*/ 2662 h 79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10" h="79457">
                        <a:moveTo>
                          <a:pt x="76599" y="0"/>
                        </a:moveTo>
                        <a:cubicBezTo>
                          <a:pt x="79703" y="4150"/>
                          <a:pt x="80010" y="8798"/>
                          <a:pt x="80010" y="13564"/>
                        </a:cubicBezTo>
                        <a:cubicBezTo>
                          <a:pt x="80010" y="49956"/>
                          <a:pt x="62099" y="79457"/>
                          <a:pt x="40005" y="79457"/>
                        </a:cubicBezTo>
                        <a:cubicBezTo>
                          <a:pt x="17911" y="79457"/>
                          <a:pt x="0" y="49956"/>
                          <a:pt x="0" y="13564"/>
                        </a:cubicBezTo>
                        <a:lnTo>
                          <a:pt x="2742" y="2662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69A7C231-8059-46E6-B818-F512BF25A831}"/>
                    </a:ext>
                  </a:extLst>
                </p:cNvPr>
                <p:cNvSpPr/>
                <p:nvPr/>
              </p:nvSpPr>
              <p:spPr>
                <a:xfrm>
                  <a:off x="914212" y="3917913"/>
                  <a:ext cx="805200" cy="231722"/>
                </a:xfrm>
                <a:custGeom>
                  <a:avLst/>
                  <a:gdLst>
                    <a:gd name="connsiteX0" fmla="*/ 397220 w 936481"/>
                    <a:gd name="connsiteY0" fmla="*/ 0 h 353810"/>
                    <a:gd name="connsiteX1" fmla="*/ 468241 w 936481"/>
                    <a:gd name="connsiteY1" fmla="*/ 1108 h 353810"/>
                    <a:gd name="connsiteX2" fmla="*/ 539261 w 936481"/>
                    <a:gd name="connsiteY2" fmla="*/ 0 h 353810"/>
                    <a:gd name="connsiteX3" fmla="*/ 735498 w 936481"/>
                    <a:gd name="connsiteY3" fmla="*/ 73423 h 353810"/>
                    <a:gd name="connsiteX4" fmla="*/ 929649 w 936481"/>
                    <a:gd name="connsiteY4" fmla="*/ 321656 h 353810"/>
                    <a:gd name="connsiteX5" fmla="*/ 617597 w 936481"/>
                    <a:gd name="connsiteY5" fmla="*/ 277633 h 353810"/>
                    <a:gd name="connsiteX6" fmla="*/ 523711 w 936481"/>
                    <a:gd name="connsiteY6" fmla="*/ 212729 h 353810"/>
                    <a:gd name="connsiteX7" fmla="*/ 468241 w 936481"/>
                    <a:gd name="connsiteY7" fmla="*/ 156840 h 353810"/>
                    <a:gd name="connsiteX8" fmla="*/ 412771 w 936481"/>
                    <a:gd name="connsiteY8" fmla="*/ 212729 h 353810"/>
                    <a:gd name="connsiteX9" fmla="*/ 318884 w 936481"/>
                    <a:gd name="connsiteY9" fmla="*/ 277633 h 353810"/>
                    <a:gd name="connsiteX10" fmla="*/ 6832 w 936481"/>
                    <a:gd name="connsiteY10" fmla="*/ 321656 h 353810"/>
                    <a:gd name="connsiteX11" fmla="*/ 200983 w 936481"/>
                    <a:gd name="connsiteY11" fmla="*/ 73423 h 353810"/>
                    <a:gd name="connsiteX12" fmla="*/ 397220 w 936481"/>
                    <a:gd name="connsiteY12" fmla="*/ 0 h 353810"/>
                    <a:gd name="connsiteX0" fmla="*/ 468241 w 936481"/>
                    <a:gd name="connsiteY0" fmla="*/ 1108 h 353810"/>
                    <a:gd name="connsiteX1" fmla="*/ 539261 w 936481"/>
                    <a:gd name="connsiteY1" fmla="*/ 0 h 353810"/>
                    <a:gd name="connsiteX2" fmla="*/ 735498 w 936481"/>
                    <a:gd name="connsiteY2" fmla="*/ 73423 h 353810"/>
                    <a:gd name="connsiteX3" fmla="*/ 929649 w 936481"/>
                    <a:gd name="connsiteY3" fmla="*/ 321656 h 353810"/>
                    <a:gd name="connsiteX4" fmla="*/ 617597 w 936481"/>
                    <a:gd name="connsiteY4" fmla="*/ 277633 h 353810"/>
                    <a:gd name="connsiteX5" fmla="*/ 523711 w 936481"/>
                    <a:gd name="connsiteY5" fmla="*/ 212729 h 353810"/>
                    <a:gd name="connsiteX6" fmla="*/ 468241 w 936481"/>
                    <a:gd name="connsiteY6" fmla="*/ 156840 h 353810"/>
                    <a:gd name="connsiteX7" fmla="*/ 412771 w 936481"/>
                    <a:gd name="connsiteY7" fmla="*/ 212729 h 353810"/>
                    <a:gd name="connsiteX8" fmla="*/ 318884 w 936481"/>
                    <a:gd name="connsiteY8" fmla="*/ 277633 h 353810"/>
                    <a:gd name="connsiteX9" fmla="*/ 6832 w 936481"/>
                    <a:gd name="connsiteY9" fmla="*/ 321656 h 353810"/>
                    <a:gd name="connsiteX10" fmla="*/ 200983 w 936481"/>
                    <a:gd name="connsiteY10" fmla="*/ 73423 h 353810"/>
                    <a:gd name="connsiteX11" fmla="*/ 397220 w 936481"/>
                    <a:gd name="connsiteY11" fmla="*/ 0 h 353810"/>
                    <a:gd name="connsiteX12" fmla="*/ 559681 w 936481"/>
                    <a:gd name="connsiteY12" fmla="*/ 92548 h 353810"/>
                    <a:gd name="connsiteX0" fmla="*/ 468241 w 936481"/>
                    <a:gd name="connsiteY0" fmla="*/ 1108 h 353810"/>
                    <a:gd name="connsiteX1" fmla="*/ 539261 w 936481"/>
                    <a:gd name="connsiteY1" fmla="*/ 0 h 353810"/>
                    <a:gd name="connsiteX2" fmla="*/ 735498 w 936481"/>
                    <a:gd name="connsiteY2" fmla="*/ 73423 h 353810"/>
                    <a:gd name="connsiteX3" fmla="*/ 929649 w 936481"/>
                    <a:gd name="connsiteY3" fmla="*/ 321656 h 353810"/>
                    <a:gd name="connsiteX4" fmla="*/ 617597 w 936481"/>
                    <a:gd name="connsiteY4" fmla="*/ 277633 h 353810"/>
                    <a:gd name="connsiteX5" fmla="*/ 523711 w 936481"/>
                    <a:gd name="connsiteY5" fmla="*/ 212729 h 353810"/>
                    <a:gd name="connsiteX6" fmla="*/ 468241 w 936481"/>
                    <a:gd name="connsiteY6" fmla="*/ 156840 h 353810"/>
                    <a:gd name="connsiteX7" fmla="*/ 412771 w 936481"/>
                    <a:gd name="connsiteY7" fmla="*/ 212729 h 353810"/>
                    <a:gd name="connsiteX8" fmla="*/ 318884 w 936481"/>
                    <a:gd name="connsiteY8" fmla="*/ 277633 h 353810"/>
                    <a:gd name="connsiteX9" fmla="*/ 6832 w 936481"/>
                    <a:gd name="connsiteY9" fmla="*/ 321656 h 353810"/>
                    <a:gd name="connsiteX10" fmla="*/ 200983 w 936481"/>
                    <a:gd name="connsiteY10" fmla="*/ 73423 h 353810"/>
                    <a:gd name="connsiteX11" fmla="*/ 397220 w 936481"/>
                    <a:gd name="connsiteY11" fmla="*/ 0 h 353810"/>
                    <a:gd name="connsiteX0" fmla="*/ 539261 w 936481"/>
                    <a:gd name="connsiteY0" fmla="*/ 0 h 353810"/>
                    <a:gd name="connsiteX1" fmla="*/ 735498 w 936481"/>
                    <a:gd name="connsiteY1" fmla="*/ 73423 h 353810"/>
                    <a:gd name="connsiteX2" fmla="*/ 929649 w 936481"/>
                    <a:gd name="connsiteY2" fmla="*/ 321656 h 353810"/>
                    <a:gd name="connsiteX3" fmla="*/ 617597 w 936481"/>
                    <a:gd name="connsiteY3" fmla="*/ 277633 h 353810"/>
                    <a:gd name="connsiteX4" fmla="*/ 523711 w 936481"/>
                    <a:gd name="connsiteY4" fmla="*/ 212729 h 353810"/>
                    <a:gd name="connsiteX5" fmla="*/ 468241 w 936481"/>
                    <a:gd name="connsiteY5" fmla="*/ 156840 h 353810"/>
                    <a:gd name="connsiteX6" fmla="*/ 412771 w 936481"/>
                    <a:gd name="connsiteY6" fmla="*/ 212729 h 353810"/>
                    <a:gd name="connsiteX7" fmla="*/ 318884 w 936481"/>
                    <a:gd name="connsiteY7" fmla="*/ 277633 h 353810"/>
                    <a:gd name="connsiteX8" fmla="*/ 6832 w 936481"/>
                    <a:gd name="connsiteY8" fmla="*/ 321656 h 353810"/>
                    <a:gd name="connsiteX9" fmla="*/ 200983 w 936481"/>
                    <a:gd name="connsiteY9" fmla="*/ 73423 h 353810"/>
                    <a:gd name="connsiteX10" fmla="*/ 397220 w 936481"/>
                    <a:gd name="connsiteY10" fmla="*/ 0 h 353810"/>
                    <a:gd name="connsiteX0" fmla="*/ 539261 w 936481"/>
                    <a:gd name="connsiteY0" fmla="*/ 0 h 353810"/>
                    <a:gd name="connsiteX1" fmla="*/ 735498 w 936481"/>
                    <a:gd name="connsiteY1" fmla="*/ 73423 h 353810"/>
                    <a:gd name="connsiteX2" fmla="*/ 929649 w 936481"/>
                    <a:gd name="connsiteY2" fmla="*/ 321656 h 353810"/>
                    <a:gd name="connsiteX3" fmla="*/ 617597 w 936481"/>
                    <a:gd name="connsiteY3" fmla="*/ 277633 h 353810"/>
                    <a:gd name="connsiteX4" fmla="*/ 523711 w 936481"/>
                    <a:gd name="connsiteY4" fmla="*/ 212729 h 353810"/>
                    <a:gd name="connsiteX5" fmla="*/ 468241 w 936481"/>
                    <a:gd name="connsiteY5" fmla="*/ 156840 h 353810"/>
                    <a:gd name="connsiteX6" fmla="*/ 412771 w 936481"/>
                    <a:gd name="connsiteY6" fmla="*/ 212729 h 353810"/>
                    <a:gd name="connsiteX7" fmla="*/ 318884 w 936481"/>
                    <a:gd name="connsiteY7" fmla="*/ 277633 h 353810"/>
                    <a:gd name="connsiteX8" fmla="*/ 6832 w 936481"/>
                    <a:gd name="connsiteY8" fmla="*/ 321656 h 353810"/>
                    <a:gd name="connsiteX9" fmla="*/ 200983 w 936481"/>
                    <a:gd name="connsiteY9" fmla="*/ 73423 h 353810"/>
                    <a:gd name="connsiteX0" fmla="*/ 735498 w 936481"/>
                    <a:gd name="connsiteY0" fmla="*/ 0 h 280387"/>
                    <a:gd name="connsiteX1" fmla="*/ 929649 w 936481"/>
                    <a:gd name="connsiteY1" fmla="*/ 248233 h 280387"/>
                    <a:gd name="connsiteX2" fmla="*/ 617597 w 936481"/>
                    <a:gd name="connsiteY2" fmla="*/ 204210 h 280387"/>
                    <a:gd name="connsiteX3" fmla="*/ 523711 w 936481"/>
                    <a:gd name="connsiteY3" fmla="*/ 139306 h 280387"/>
                    <a:gd name="connsiteX4" fmla="*/ 468241 w 936481"/>
                    <a:gd name="connsiteY4" fmla="*/ 83417 h 280387"/>
                    <a:gd name="connsiteX5" fmla="*/ 412771 w 936481"/>
                    <a:gd name="connsiteY5" fmla="*/ 139306 h 280387"/>
                    <a:gd name="connsiteX6" fmla="*/ 318884 w 936481"/>
                    <a:gd name="connsiteY6" fmla="*/ 204210 h 280387"/>
                    <a:gd name="connsiteX7" fmla="*/ 6832 w 936481"/>
                    <a:gd name="connsiteY7" fmla="*/ 248233 h 280387"/>
                    <a:gd name="connsiteX8" fmla="*/ 200983 w 936481"/>
                    <a:gd name="connsiteY8" fmla="*/ 0 h 280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36481" h="280387">
                      <a:moveTo>
                        <a:pt x="735498" y="0"/>
                      </a:moveTo>
                      <a:cubicBezTo>
                        <a:pt x="875282" y="80704"/>
                        <a:pt x="962207" y="191842"/>
                        <a:pt x="929649" y="248233"/>
                      </a:cubicBezTo>
                      <a:cubicBezTo>
                        <a:pt x="897092" y="304625"/>
                        <a:pt x="757381" y="284915"/>
                        <a:pt x="617597" y="204210"/>
                      </a:cubicBezTo>
                      <a:cubicBezTo>
                        <a:pt x="582651" y="184034"/>
                        <a:pt x="551008" y="161956"/>
                        <a:pt x="523711" y="139306"/>
                      </a:cubicBezTo>
                      <a:lnTo>
                        <a:pt x="468241" y="83417"/>
                      </a:lnTo>
                      <a:lnTo>
                        <a:pt x="412771" y="139306"/>
                      </a:lnTo>
                      <a:cubicBezTo>
                        <a:pt x="385473" y="161956"/>
                        <a:pt x="353830" y="184034"/>
                        <a:pt x="318884" y="204210"/>
                      </a:cubicBezTo>
                      <a:cubicBezTo>
                        <a:pt x="179100" y="284915"/>
                        <a:pt x="39389" y="304625"/>
                        <a:pt x="6832" y="248233"/>
                      </a:cubicBezTo>
                      <a:cubicBezTo>
                        <a:pt x="-25726" y="191842"/>
                        <a:pt x="61199" y="80704"/>
                        <a:pt x="200983" y="0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4198B233-F478-4A54-B4B3-0FA8BF122B2E}"/>
                    </a:ext>
                  </a:extLst>
                </p:cNvPr>
                <p:cNvSpPr/>
                <p:nvPr/>
              </p:nvSpPr>
              <p:spPr>
                <a:xfrm>
                  <a:off x="1015780" y="5165637"/>
                  <a:ext cx="609218" cy="1016182"/>
                </a:xfrm>
                <a:custGeom>
                  <a:avLst/>
                  <a:gdLst>
                    <a:gd name="connsiteX0" fmla="*/ 53448 w 609218"/>
                    <a:gd name="connsiteY0" fmla="*/ 0 h 1016182"/>
                    <a:gd name="connsiteX1" fmla="*/ 57968 w 609218"/>
                    <a:gd name="connsiteY1" fmla="*/ 7436 h 1016182"/>
                    <a:gd name="connsiteX2" fmla="*/ 309571 w 609218"/>
                    <a:gd name="connsiteY2" fmla="*/ 126882 h 1016182"/>
                    <a:gd name="connsiteX3" fmla="*/ 561174 w 609218"/>
                    <a:gd name="connsiteY3" fmla="*/ 7436 h 1016182"/>
                    <a:gd name="connsiteX4" fmla="*/ 565694 w 609218"/>
                    <a:gd name="connsiteY4" fmla="*/ 0 h 1016182"/>
                    <a:gd name="connsiteX5" fmla="*/ 574648 w 609218"/>
                    <a:gd name="connsiteY5" fmla="*/ 903 h 1016182"/>
                    <a:gd name="connsiteX6" fmla="*/ 609218 w 609218"/>
                    <a:gd name="connsiteY6" fmla="*/ 14476 h 1016182"/>
                    <a:gd name="connsiteX7" fmla="*/ 609218 w 609218"/>
                    <a:gd name="connsiteY7" fmla="*/ 1016182 h 1016182"/>
                    <a:gd name="connsiteX8" fmla="*/ 0 w 609218"/>
                    <a:gd name="connsiteY8" fmla="*/ 1016182 h 1016182"/>
                    <a:gd name="connsiteX9" fmla="*/ 0 w 609218"/>
                    <a:gd name="connsiteY9" fmla="*/ 18372 h 1016182"/>
                    <a:gd name="connsiteX10" fmla="*/ 44495 w 609218"/>
                    <a:gd name="connsiteY10" fmla="*/ 903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218" h="1016182">
                      <a:moveTo>
                        <a:pt x="53448" y="0"/>
                      </a:moveTo>
                      <a:lnTo>
                        <a:pt x="57968" y="7436"/>
                      </a:lnTo>
                      <a:cubicBezTo>
                        <a:pt x="112495" y="79501"/>
                        <a:pt x="204836" y="126882"/>
                        <a:pt x="309571" y="126882"/>
                      </a:cubicBezTo>
                      <a:cubicBezTo>
                        <a:pt x="414306" y="126882"/>
                        <a:pt x="506647" y="79501"/>
                        <a:pt x="561174" y="7436"/>
                      </a:cubicBezTo>
                      <a:lnTo>
                        <a:pt x="565694" y="0"/>
                      </a:lnTo>
                      <a:lnTo>
                        <a:pt x="574648" y="903"/>
                      </a:lnTo>
                      <a:lnTo>
                        <a:pt x="609218" y="14476"/>
                      </a:lnTo>
                      <a:lnTo>
                        <a:pt x="609218" y="1016182"/>
                      </a:lnTo>
                      <a:lnTo>
                        <a:pt x="0" y="1016182"/>
                      </a:lnTo>
                      <a:lnTo>
                        <a:pt x="0" y="18372"/>
                      </a:lnTo>
                      <a:lnTo>
                        <a:pt x="44495" y="903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0" name="楕円 22">
                <a:extLst>
                  <a:ext uri="{FF2B5EF4-FFF2-40B4-BE49-F238E27FC236}">
                    <a16:creationId xmlns:a16="http://schemas.microsoft.com/office/drawing/2014/main" id="{58B8C655-37B0-4406-9831-A63EA34C0063}"/>
                  </a:ext>
                </a:extLst>
              </p:cNvPr>
              <p:cNvSpPr/>
              <p:nvPr/>
            </p:nvSpPr>
            <p:spPr>
              <a:xfrm>
                <a:off x="2285809" y="441092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楕円 22">
                <a:extLst>
                  <a:ext uri="{FF2B5EF4-FFF2-40B4-BE49-F238E27FC236}">
                    <a16:creationId xmlns:a16="http://schemas.microsoft.com/office/drawing/2014/main" id="{3933B64E-5562-4616-A201-89A4AFAE0CE8}"/>
                  </a:ext>
                </a:extLst>
              </p:cNvPr>
              <p:cNvSpPr/>
              <p:nvPr/>
            </p:nvSpPr>
            <p:spPr>
              <a:xfrm>
                <a:off x="2024534" y="425596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B56CD0C5-8E26-4B35-964B-706C6173B7BA}"/>
                  </a:ext>
                </a:extLst>
              </p:cNvPr>
              <p:cNvGrpSpPr/>
              <p:nvPr/>
            </p:nvGrpSpPr>
            <p:grpSpPr>
              <a:xfrm>
                <a:off x="2124491" y="5143252"/>
                <a:ext cx="702927" cy="1352695"/>
                <a:chOff x="2124491" y="5143252"/>
                <a:chExt cx="702927" cy="1352695"/>
              </a:xfrm>
            </p:grpSpPr>
            <p:grpSp>
              <p:nvGrpSpPr>
                <p:cNvPr id="196" name="グループ化 195">
                  <a:extLst>
                    <a:ext uri="{FF2B5EF4-FFF2-40B4-BE49-F238E27FC236}">
                      <a16:creationId xmlns:a16="http://schemas.microsoft.com/office/drawing/2014/main" id="{E4CB175D-129A-48E2-AC18-20F382FE6391}"/>
                    </a:ext>
                  </a:extLst>
                </p:cNvPr>
                <p:cNvGrpSpPr/>
                <p:nvPr/>
              </p:nvGrpSpPr>
              <p:grpSpPr>
                <a:xfrm>
                  <a:off x="2124491" y="5143252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A7428549-D06B-4CFF-A0F2-E99A5803C755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フリーフォーム: 図形 198">
                    <a:extLst>
                      <a:ext uri="{FF2B5EF4-FFF2-40B4-BE49-F238E27FC236}">
                        <a16:creationId xmlns:a16="http://schemas.microsoft.com/office/drawing/2014/main" id="{21F00842-2480-4AB6-ABB1-FF7F82BA58D3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BFF630BB-352E-4C9F-A79D-886B8708D216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97" name="片側の 2 つの角を丸めた四角形 92">
                  <a:extLst>
                    <a:ext uri="{FF2B5EF4-FFF2-40B4-BE49-F238E27FC236}">
                      <a16:creationId xmlns:a16="http://schemas.microsoft.com/office/drawing/2014/main" id="{63D4FD23-6B3D-44B1-A8AC-81390FDA16BF}"/>
                    </a:ext>
                  </a:extLst>
                </p:cNvPr>
                <p:cNvSpPr/>
                <p:nvPr/>
              </p:nvSpPr>
              <p:spPr>
                <a:xfrm rot="9854429" flipH="1">
                  <a:off x="2495883" y="5640792"/>
                  <a:ext cx="331535" cy="8551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D3735B9A-CDA9-4515-9C28-57B425BD6220}"/>
                  </a:ext>
                </a:extLst>
              </p:cNvPr>
              <p:cNvGrpSpPr/>
              <p:nvPr/>
            </p:nvGrpSpPr>
            <p:grpSpPr>
              <a:xfrm flipH="1">
                <a:off x="1236877" y="5143252"/>
                <a:ext cx="702927" cy="1352695"/>
                <a:chOff x="2124491" y="5143252"/>
                <a:chExt cx="702927" cy="1352695"/>
              </a:xfrm>
            </p:grpSpPr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F545D4CA-DFEA-484C-8832-EAD6679F9454}"/>
                    </a:ext>
                  </a:extLst>
                </p:cNvPr>
                <p:cNvGrpSpPr/>
                <p:nvPr/>
              </p:nvGrpSpPr>
              <p:grpSpPr>
                <a:xfrm>
                  <a:off x="2124491" y="5143252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BCFE636C-71CF-4F7E-91C1-5D1D0FAD9E4C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198335E2-C217-410B-806F-2A71632B1814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フリーフォーム: 図形 194">
                    <a:extLst>
                      <a:ext uri="{FF2B5EF4-FFF2-40B4-BE49-F238E27FC236}">
                        <a16:creationId xmlns:a16="http://schemas.microsoft.com/office/drawing/2014/main" id="{D6337B32-0835-4EE3-B62E-370737FAE368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92" name="片側の 2 つの角を丸めた四角形 92">
                  <a:extLst>
                    <a:ext uri="{FF2B5EF4-FFF2-40B4-BE49-F238E27FC236}">
                      <a16:creationId xmlns:a16="http://schemas.microsoft.com/office/drawing/2014/main" id="{F8DE6E31-F1F6-492C-B2B3-B0F6C467ED3F}"/>
                    </a:ext>
                  </a:extLst>
                </p:cNvPr>
                <p:cNvSpPr/>
                <p:nvPr/>
              </p:nvSpPr>
              <p:spPr>
                <a:xfrm rot="9854429" flipH="1">
                  <a:off x="2495883" y="5640792"/>
                  <a:ext cx="331535" cy="8551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032D2D7D-4C21-4FAB-A49F-3A7808D4D49F}"/>
                  </a:ext>
                </a:extLst>
              </p:cNvPr>
              <p:cNvSpPr/>
              <p:nvPr/>
            </p:nvSpPr>
            <p:spPr>
              <a:xfrm>
                <a:off x="1734474" y="4659263"/>
                <a:ext cx="160446" cy="141554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2D5793CF-F996-46EF-A312-0B049CC5FFA3}"/>
                  </a:ext>
                </a:extLst>
              </p:cNvPr>
              <p:cNvSpPr/>
              <p:nvPr/>
            </p:nvSpPr>
            <p:spPr>
              <a:xfrm>
                <a:off x="2154829" y="4659263"/>
                <a:ext cx="160446" cy="141554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6" name="楕円 22">
                <a:extLst>
                  <a:ext uri="{FF2B5EF4-FFF2-40B4-BE49-F238E27FC236}">
                    <a16:creationId xmlns:a16="http://schemas.microsoft.com/office/drawing/2014/main" id="{0CB0D388-852F-4C0F-A8C0-4C570376AA71}"/>
                  </a:ext>
                </a:extLst>
              </p:cNvPr>
              <p:cNvSpPr/>
              <p:nvPr/>
            </p:nvSpPr>
            <p:spPr>
              <a:xfrm>
                <a:off x="1674490" y="4329785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楕円 22">
                <a:extLst>
                  <a:ext uri="{FF2B5EF4-FFF2-40B4-BE49-F238E27FC236}">
                    <a16:creationId xmlns:a16="http://schemas.microsoft.com/office/drawing/2014/main" id="{E8244CFF-AE27-48DB-8103-21ACD96D292A}"/>
                  </a:ext>
                </a:extLst>
              </p:cNvPr>
              <p:cNvSpPr/>
              <p:nvPr/>
            </p:nvSpPr>
            <p:spPr>
              <a:xfrm>
                <a:off x="1450653" y="4556004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楕円 22">
                <a:extLst>
                  <a:ext uri="{FF2B5EF4-FFF2-40B4-BE49-F238E27FC236}">
                    <a16:creationId xmlns:a16="http://schemas.microsoft.com/office/drawing/2014/main" id="{9BD571AB-33A9-424F-9019-30F139971BC6}"/>
                  </a:ext>
                </a:extLst>
              </p:cNvPr>
              <p:cNvSpPr/>
              <p:nvPr/>
            </p:nvSpPr>
            <p:spPr>
              <a:xfrm>
                <a:off x="1612578" y="494652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22">
                <a:extLst>
                  <a:ext uri="{FF2B5EF4-FFF2-40B4-BE49-F238E27FC236}">
                    <a16:creationId xmlns:a16="http://schemas.microsoft.com/office/drawing/2014/main" id="{4C23330E-1CBD-49D4-A1E7-1BCBB87F1C86}"/>
                  </a:ext>
                </a:extLst>
              </p:cNvPr>
              <p:cNvSpPr/>
              <p:nvPr/>
            </p:nvSpPr>
            <p:spPr>
              <a:xfrm>
                <a:off x="2236465" y="506082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楕円 22">
                <a:extLst>
                  <a:ext uri="{FF2B5EF4-FFF2-40B4-BE49-F238E27FC236}">
                    <a16:creationId xmlns:a16="http://schemas.microsoft.com/office/drawing/2014/main" id="{C0A5A2A0-1FB2-456D-83B8-B674FD75C1FC}"/>
                  </a:ext>
                </a:extLst>
              </p:cNvPr>
              <p:cNvSpPr/>
              <p:nvPr/>
            </p:nvSpPr>
            <p:spPr>
              <a:xfrm>
                <a:off x="2412678" y="48298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C98867DB-CB48-4CE8-B73E-E95751C28574}"/>
              </a:ext>
            </a:extLst>
          </p:cNvPr>
          <p:cNvGrpSpPr/>
          <p:nvPr/>
        </p:nvGrpSpPr>
        <p:grpSpPr>
          <a:xfrm>
            <a:off x="3642979" y="3812587"/>
            <a:ext cx="2602906" cy="2682718"/>
            <a:chOff x="3642979" y="3812587"/>
            <a:chExt cx="2602906" cy="2682718"/>
          </a:xfrm>
        </p:grpSpPr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ABC2A655-5DAB-4377-8FC8-13E5CF26AB52}"/>
                </a:ext>
              </a:extLst>
            </p:cNvPr>
            <p:cNvSpPr/>
            <p:nvPr/>
          </p:nvSpPr>
          <p:spPr>
            <a:xfrm>
              <a:off x="3642979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05E19CEB-29EA-4CD4-B57D-CC644E099DAF}"/>
                </a:ext>
              </a:extLst>
            </p:cNvPr>
            <p:cNvGrpSpPr/>
            <p:nvPr/>
          </p:nvGrpSpPr>
          <p:grpSpPr>
            <a:xfrm>
              <a:off x="4161424" y="3949344"/>
              <a:ext cx="1587358" cy="2545961"/>
              <a:chOff x="4161424" y="3949344"/>
              <a:chExt cx="1587358" cy="2545961"/>
            </a:xfrm>
          </p:grpSpPr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40FFCBB4-00CE-4CE8-B48E-227CACF572AD}"/>
                  </a:ext>
                </a:extLst>
              </p:cNvPr>
              <p:cNvGrpSpPr/>
              <p:nvPr/>
            </p:nvGrpSpPr>
            <p:grpSpPr>
              <a:xfrm>
                <a:off x="4349584" y="3949344"/>
                <a:ext cx="1229834" cy="2506981"/>
                <a:chOff x="2275365" y="3690863"/>
                <a:chExt cx="1229834" cy="2506981"/>
              </a:xfrm>
            </p:grpSpPr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7CA493E6-815B-4E76-A68C-184F29D677A6}"/>
                    </a:ext>
                  </a:extLst>
                </p:cNvPr>
                <p:cNvSpPr/>
                <p:nvPr/>
              </p:nvSpPr>
              <p:spPr>
                <a:xfrm>
                  <a:off x="2628361" y="4895450"/>
                  <a:ext cx="511882" cy="440816"/>
                </a:xfrm>
                <a:custGeom>
                  <a:avLst/>
                  <a:gdLst>
                    <a:gd name="connsiteX0" fmla="*/ 155557 w 511882"/>
                    <a:gd name="connsiteY0" fmla="*/ 0 h 440816"/>
                    <a:gd name="connsiteX1" fmla="*/ 358276 w 511882"/>
                    <a:gd name="connsiteY1" fmla="*/ 0 h 440816"/>
                    <a:gd name="connsiteX2" fmla="*/ 382660 w 511882"/>
                    <a:gd name="connsiteY2" fmla="*/ 277853 h 440816"/>
                    <a:gd name="connsiteX3" fmla="*/ 406024 w 511882"/>
                    <a:gd name="connsiteY3" fmla="*/ 277853 h 440816"/>
                    <a:gd name="connsiteX4" fmla="*/ 502480 w 511882"/>
                    <a:gd name="connsiteY4" fmla="*/ 326345 h 440816"/>
                    <a:gd name="connsiteX5" fmla="*/ 511882 w 511882"/>
                    <a:gd name="connsiteY5" fmla="*/ 334919 h 440816"/>
                    <a:gd name="connsiteX6" fmla="*/ 502423 w 511882"/>
                    <a:gd name="connsiteY6" fmla="*/ 351715 h 440816"/>
                    <a:gd name="connsiteX7" fmla="*/ 258560 w 511882"/>
                    <a:gd name="connsiteY7" fmla="*/ 440816 h 440816"/>
                    <a:gd name="connsiteX8" fmla="*/ 14697 w 511882"/>
                    <a:gd name="connsiteY8" fmla="*/ 351715 h 440816"/>
                    <a:gd name="connsiteX9" fmla="*/ 0 w 511882"/>
                    <a:gd name="connsiteY9" fmla="*/ 325615 h 440816"/>
                    <a:gd name="connsiteX10" fmla="*/ 95004 w 511882"/>
                    <a:gd name="connsiteY10" fmla="*/ 277853 h 440816"/>
                    <a:gd name="connsiteX11" fmla="*/ 131174 w 511882"/>
                    <a:gd name="connsiteY11" fmla="*/ 277853 h 440816"/>
                    <a:gd name="connsiteX0" fmla="*/ 155557 w 511882"/>
                    <a:gd name="connsiteY0" fmla="*/ 0 h 440816"/>
                    <a:gd name="connsiteX1" fmla="*/ 358276 w 511882"/>
                    <a:gd name="connsiteY1" fmla="*/ 0 h 440816"/>
                    <a:gd name="connsiteX2" fmla="*/ 382660 w 511882"/>
                    <a:gd name="connsiteY2" fmla="*/ 277853 h 440816"/>
                    <a:gd name="connsiteX3" fmla="*/ 406024 w 511882"/>
                    <a:gd name="connsiteY3" fmla="*/ 277853 h 440816"/>
                    <a:gd name="connsiteX4" fmla="*/ 502480 w 511882"/>
                    <a:gd name="connsiteY4" fmla="*/ 326345 h 440816"/>
                    <a:gd name="connsiteX5" fmla="*/ 511882 w 511882"/>
                    <a:gd name="connsiteY5" fmla="*/ 334919 h 440816"/>
                    <a:gd name="connsiteX6" fmla="*/ 502423 w 511882"/>
                    <a:gd name="connsiteY6" fmla="*/ 351715 h 440816"/>
                    <a:gd name="connsiteX7" fmla="*/ 258560 w 511882"/>
                    <a:gd name="connsiteY7" fmla="*/ 440816 h 440816"/>
                    <a:gd name="connsiteX8" fmla="*/ 14697 w 511882"/>
                    <a:gd name="connsiteY8" fmla="*/ 351715 h 440816"/>
                    <a:gd name="connsiteX9" fmla="*/ 0 w 511882"/>
                    <a:gd name="connsiteY9" fmla="*/ 325615 h 440816"/>
                    <a:gd name="connsiteX10" fmla="*/ 131174 w 511882"/>
                    <a:gd name="connsiteY10" fmla="*/ 277853 h 440816"/>
                    <a:gd name="connsiteX11" fmla="*/ 155557 w 511882"/>
                    <a:gd name="connsiteY11" fmla="*/ 0 h 440816"/>
                    <a:gd name="connsiteX0" fmla="*/ 155557 w 511882"/>
                    <a:gd name="connsiteY0" fmla="*/ 0 h 440816"/>
                    <a:gd name="connsiteX1" fmla="*/ 358276 w 511882"/>
                    <a:gd name="connsiteY1" fmla="*/ 0 h 440816"/>
                    <a:gd name="connsiteX2" fmla="*/ 382660 w 511882"/>
                    <a:gd name="connsiteY2" fmla="*/ 277853 h 440816"/>
                    <a:gd name="connsiteX3" fmla="*/ 502480 w 511882"/>
                    <a:gd name="connsiteY3" fmla="*/ 326345 h 440816"/>
                    <a:gd name="connsiteX4" fmla="*/ 511882 w 511882"/>
                    <a:gd name="connsiteY4" fmla="*/ 334919 h 440816"/>
                    <a:gd name="connsiteX5" fmla="*/ 502423 w 511882"/>
                    <a:gd name="connsiteY5" fmla="*/ 351715 h 440816"/>
                    <a:gd name="connsiteX6" fmla="*/ 258560 w 511882"/>
                    <a:gd name="connsiteY6" fmla="*/ 440816 h 440816"/>
                    <a:gd name="connsiteX7" fmla="*/ 14697 w 511882"/>
                    <a:gd name="connsiteY7" fmla="*/ 351715 h 440816"/>
                    <a:gd name="connsiteX8" fmla="*/ 0 w 511882"/>
                    <a:gd name="connsiteY8" fmla="*/ 325615 h 440816"/>
                    <a:gd name="connsiteX9" fmla="*/ 131174 w 511882"/>
                    <a:gd name="connsiteY9" fmla="*/ 277853 h 440816"/>
                    <a:gd name="connsiteX10" fmla="*/ 155557 w 511882"/>
                    <a:gd name="connsiteY10" fmla="*/ 0 h 440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1882" h="440816">
                      <a:moveTo>
                        <a:pt x="155557" y="0"/>
                      </a:moveTo>
                      <a:lnTo>
                        <a:pt x="358276" y="0"/>
                      </a:lnTo>
                      <a:lnTo>
                        <a:pt x="382660" y="277853"/>
                      </a:lnTo>
                      <a:lnTo>
                        <a:pt x="502480" y="326345"/>
                      </a:lnTo>
                      <a:lnTo>
                        <a:pt x="511882" y="334919"/>
                      </a:lnTo>
                      <a:lnTo>
                        <a:pt x="502423" y="351715"/>
                      </a:lnTo>
                      <a:cubicBezTo>
                        <a:pt x="462245" y="404076"/>
                        <a:pt x="368186" y="440816"/>
                        <a:pt x="258560" y="440816"/>
                      </a:cubicBezTo>
                      <a:cubicBezTo>
                        <a:pt x="148934" y="440816"/>
                        <a:pt x="54875" y="404076"/>
                        <a:pt x="14697" y="351715"/>
                      </a:cubicBezTo>
                      <a:lnTo>
                        <a:pt x="0" y="325615"/>
                      </a:lnTo>
                      <a:lnTo>
                        <a:pt x="131174" y="277853"/>
                      </a:lnTo>
                      <a:lnTo>
                        <a:pt x="155557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5" name="台形 254">
                  <a:extLst>
                    <a:ext uri="{FF2B5EF4-FFF2-40B4-BE49-F238E27FC236}">
                      <a16:creationId xmlns:a16="http://schemas.microsoft.com/office/drawing/2014/main" id="{26BC1BE0-B601-45AF-ADCA-1DCBAFD4560D}"/>
                    </a:ext>
                  </a:extLst>
                </p:cNvPr>
                <p:cNvSpPr/>
                <p:nvPr/>
              </p:nvSpPr>
              <p:spPr>
                <a:xfrm rot="15300000">
                  <a:off x="2804092" y="3544537"/>
                  <a:ext cx="45719" cy="663669"/>
                </a:xfrm>
                <a:prstGeom prst="trapezoid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F4F31C16-2D8E-4417-8E84-8520D03FF129}"/>
                    </a:ext>
                  </a:extLst>
                </p:cNvPr>
                <p:cNvSpPr/>
                <p:nvPr/>
              </p:nvSpPr>
              <p:spPr>
                <a:xfrm>
                  <a:off x="2643969" y="3727244"/>
                  <a:ext cx="492626" cy="466506"/>
                </a:xfrm>
                <a:prstGeom prst="ellipse">
                  <a:avLst/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5EB1D204-095D-48A7-AB74-109AE1F1EBA8}"/>
                    </a:ext>
                  </a:extLst>
                </p:cNvPr>
                <p:cNvSpPr/>
                <p:nvPr/>
              </p:nvSpPr>
              <p:spPr>
                <a:xfrm>
                  <a:off x="2275365" y="3923220"/>
                  <a:ext cx="1229834" cy="908430"/>
                </a:xfrm>
                <a:prstGeom prst="ellipse">
                  <a:avLst/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8" name="グループ化 257">
                  <a:extLst>
                    <a:ext uri="{FF2B5EF4-FFF2-40B4-BE49-F238E27FC236}">
                      <a16:creationId xmlns:a16="http://schemas.microsoft.com/office/drawing/2014/main" id="{B6DE8C1F-7D55-466A-86FA-B7A1B9AD3EBF}"/>
                    </a:ext>
                  </a:extLst>
                </p:cNvPr>
                <p:cNvGrpSpPr/>
                <p:nvPr/>
              </p:nvGrpSpPr>
              <p:grpSpPr>
                <a:xfrm rot="20700000">
                  <a:off x="2319307" y="4546259"/>
                  <a:ext cx="222287" cy="346460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78" name="円/楕円 125">
                    <a:extLst>
                      <a:ext uri="{FF2B5EF4-FFF2-40B4-BE49-F238E27FC236}">
                        <a16:creationId xmlns:a16="http://schemas.microsoft.com/office/drawing/2014/main" id="{D735438A-B43E-4703-BD9D-6DDDA472F4D5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9" name="円/楕円 126">
                    <a:extLst>
                      <a:ext uri="{FF2B5EF4-FFF2-40B4-BE49-F238E27FC236}">
                        <a16:creationId xmlns:a16="http://schemas.microsoft.com/office/drawing/2014/main" id="{47E0C9B0-A0D8-41FC-94F1-ECEABBF8A366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B3DB9E53-D459-48D0-B2D2-81BC00F6B93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249396" y="4546259"/>
                  <a:ext cx="222287" cy="346460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76" name="円/楕円 123">
                    <a:extLst>
                      <a:ext uri="{FF2B5EF4-FFF2-40B4-BE49-F238E27FC236}">
                        <a16:creationId xmlns:a16="http://schemas.microsoft.com/office/drawing/2014/main" id="{BFCC6AA3-0E9F-4F07-AE4B-556DE6E0F901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7" name="円/楕円 124">
                    <a:extLst>
                      <a:ext uri="{FF2B5EF4-FFF2-40B4-BE49-F238E27FC236}">
                        <a16:creationId xmlns:a16="http://schemas.microsoft.com/office/drawing/2014/main" id="{85FCDD5C-8598-4F76-B516-025EEC6B308C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60" name="円/楕円 122">
                  <a:extLst>
                    <a:ext uri="{FF2B5EF4-FFF2-40B4-BE49-F238E27FC236}">
                      <a16:creationId xmlns:a16="http://schemas.microsoft.com/office/drawing/2014/main" id="{E2E13DAD-7C5A-414B-B962-42528ADE8050}"/>
                    </a:ext>
                  </a:extLst>
                </p:cNvPr>
                <p:cNvSpPr/>
                <p:nvPr/>
              </p:nvSpPr>
              <p:spPr>
                <a:xfrm>
                  <a:off x="2430450" y="4086596"/>
                  <a:ext cx="930090" cy="108724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1" name="円/楕円 27">
                  <a:extLst>
                    <a:ext uri="{FF2B5EF4-FFF2-40B4-BE49-F238E27FC236}">
                      <a16:creationId xmlns:a16="http://schemas.microsoft.com/office/drawing/2014/main" id="{F267652D-A199-4D9E-BBD6-D275293EEE54}"/>
                    </a:ext>
                  </a:extLst>
                </p:cNvPr>
                <p:cNvSpPr/>
                <p:nvPr/>
              </p:nvSpPr>
              <p:spPr>
                <a:xfrm rot="10800000">
                  <a:off x="2771413" y="5022977"/>
                  <a:ext cx="226794" cy="4019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2" name="円/楕円 27">
                  <a:extLst>
                    <a:ext uri="{FF2B5EF4-FFF2-40B4-BE49-F238E27FC236}">
                      <a16:creationId xmlns:a16="http://schemas.microsoft.com/office/drawing/2014/main" id="{A5E1B659-B0F9-446F-98B1-0F7E794F3510}"/>
                    </a:ext>
                  </a:extLst>
                </p:cNvPr>
                <p:cNvSpPr/>
                <p:nvPr/>
              </p:nvSpPr>
              <p:spPr>
                <a:xfrm>
                  <a:off x="2549924" y="4436248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3" name="円/楕円 27">
                  <a:extLst>
                    <a:ext uri="{FF2B5EF4-FFF2-40B4-BE49-F238E27FC236}">
                      <a16:creationId xmlns:a16="http://schemas.microsoft.com/office/drawing/2014/main" id="{3C79A246-DCAF-4B1B-BD8C-E9117CD3E779}"/>
                    </a:ext>
                  </a:extLst>
                </p:cNvPr>
                <p:cNvSpPr/>
                <p:nvPr/>
              </p:nvSpPr>
              <p:spPr>
                <a:xfrm>
                  <a:off x="2965694" y="4436248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4" name="円/楕円 27">
                  <a:extLst>
                    <a:ext uri="{FF2B5EF4-FFF2-40B4-BE49-F238E27FC236}">
                      <a16:creationId xmlns:a16="http://schemas.microsoft.com/office/drawing/2014/main" id="{A19B13A2-8C79-4CE5-AD68-E16C43784A54}"/>
                    </a:ext>
                  </a:extLst>
                </p:cNvPr>
                <p:cNvSpPr/>
                <p:nvPr/>
              </p:nvSpPr>
              <p:spPr>
                <a:xfrm rot="8100000">
                  <a:off x="2611663" y="4911675"/>
                  <a:ext cx="169589" cy="6312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5" name="円/楕円 27">
                  <a:extLst>
                    <a:ext uri="{FF2B5EF4-FFF2-40B4-BE49-F238E27FC236}">
                      <a16:creationId xmlns:a16="http://schemas.microsoft.com/office/drawing/2014/main" id="{668EEAB2-FACF-48BE-A940-97A622C65704}"/>
                    </a:ext>
                  </a:extLst>
                </p:cNvPr>
                <p:cNvSpPr/>
                <p:nvPr/>
              </p:nvSpPr>
              <p:spPr>
                <a:xfrm rot="13500000" flipH="1">
                  <a:off x="2987824" y="4911676"/>
                  <a:ext cx="169589" cy="6312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66" name="グループ化 265">
                  <a:extLst>
                    <a:ext uri="{FF2B5EF4-FFF2-40B4-BE49-F238E27FC236}">
                      <a16:creationId xmlns:a16="http://schemas.microsoft.com/office/drawing/2014/main" id="{A67DF52E-4A6E-49C0-983B-9A574AA39DBA}"/>
                    </a:ext>
                  </a:extLst>
                </p:cNvPr>
                <p:cNvGrpSpPr/>
                <p:nvPr/>
              </p:nvGrpSpPr>
              <p:grpSpPr>
                <a:xfrm>
                  <a:off x="2478029" y="4577632"/>
                  <a:ext cx="109476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74" name="円/楕円 27">
                    <a:extLst>
                      <a:ext uri="{FF2B5EF4-FFF2-40B4-BE49-F238E27FC236}">
                        <a16:creationId xmlns:a16="http://schemas.microsoft.com/office/drawing/2014/main" id="{E37ECA23-77AA-41D3-8A37-4E61F6CD5E4C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5" name="円/楕円 27">
                    <a:extLst>
                      <a:ext uri="{FF2B5EF4-FFF2-40B4-BE49-F238E27FC236}">
                        <a16:creationId xmlns:a16="http://schemas.microsoft.com/office/drawing/2014/main" id="{4EC899ED-BD7A-4402-8220-A5363561BD6A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67" name="グループ化 266">
                  <a:extLst>
                    <a:ext uri="{FF2B5EF4-FFF2-40B4-BE49-F238E27FC236}">
                      <a16:creationId xmlns:a16="http://schemas.microsoft.com/office/drawing/2014/main" id="{99BBE78D-E0E9-451E-9189-E4FBC1BB74B3}"/>
                    </a:ext>
                  </a:extLst>
                </p:cNvPr>
                <p:cNvGrpSpPr/>
                <p:nvPr/>
              </p:nvGrpSpPr>
              <p:grpSpPr>
                <a:xfrm flipH="1">
                  <a:off x="3193311" y="4577632"/>
                  <a:ext cx="109476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72" name="円/楕円 27">
                    <a:extLst>
                      <a:ext uri="{FF2B5EF4-FFF2-40B4-BE49-F238E27FC236}">
                        <a16:creationId xmlns:a16="http://schemas.microsoft.com/office/drawing/2014/main" id="{6CFFCBED-D507-4815-A7B7-C2A19B07CE6B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3" name="円/楕円 27">
                    <a:extLst>
                      <a:ext uri="{FF2B5EF4-FFF2-40B4-BE49-F238E27FC236}">
                        <a16:creationId xmlns:a16="http://schemas.microsoft.com/office/drawing/2014/main" id="{74AE9DBD-8CDF-4B32-9A4E-8798EC1E060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68" name="円/楕円 64">
                  <a:extLst>
                    <a:ext uri="{FF2B5EF4-FFF2-40B4-BE49-F238E27FC236}">
                      <a16:creationId xmlns:a16="http://schemas.microsoft.com/office/drawing/2014/main" id="{25FD05AE-9CE3-4F55-8FC0-25BBCE9A0A20}"/>
                    </a:ext>
                  </a:extLst>
                </p:cNvPr>
                <p:cNvSpPr/>
                <p:nvPr/>
              </p:nvSpPr>
              <p:spPr>
                <a:xfrm>
                  <a:off x="2830643" y="4791969"/>
                  <a:ext cx="110478" cy="109714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9" name="楕円 268">
                  <a:extLst>
                    <a:ext uri="{FF2B5EF4-FFF2-40B4-BE49-F238E27FC236}">
                      <a16:creationId xmlns:a16="http://schemas.microsoft.com/office/drawing/2014/main" id="{3D5D659E-9DBB-4AB6-8FB9-E0EEA5442D3E}"/>
                    </a:ext>
                  </a:extLst>
                </p:cNvPr>
                <p:cNvSpPr/>
                <p:nvPr/>
              </p:nvSpPr>
              <p:spPr>
                <a:xfrm>
                  <a:off x="3050368" y="3690863"/>
                  <a:ext cx="172454" cy="170334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6516F8A3-1CF6-42BE-A6A0-47FC1D43C1E9}"/>
                    </a:ext>
                  </a:extLst>
                </p:cNvPr>
                <p:cNvSpPr/>
                <p:nvPr/>
              </p:nvSpPr>
              <p:spPr>
                <a:xfrm>
                  <a:off x="2397805" y="5183647"/>
                  <a:ext cx="974010" cy="1014197"/>
                </a:xfrm>
                <a:custGeom>
                  <a:avLst/>
                  <a:gdLst>
                    <a:gd name="connsiteX0" fmla="*/ 671591 w 974010"/>
                    <a:gd name="connsiteY0" fmla="*/ 0 h 1014197"/>
                    <a:gd name="connsiteX1" fmla="*/ 676569 w 974010"/>
                    <a:gd name="connsiteY1" fmla="*/ 1546 h 1014197"/>
                    <a:gd name="connsiteX2" fmla="*/ 974010 w 974010"/>
                    <a:gd name="connsiteY2" fmla="*/ 450279 h 1014197"/>
                    <a:gd name="connsiteX3" fmla="*/ 974009 w 974010"/>
                    <a:gd name="connsiteY3" fmla="*/ 1014197 h 1014197"/>
                    <a:gd name="connsiteX4" fmla="*/ 0 w 974010"/>
                    <a:gd name="connsiteY4" fmla="*/ 1014197 h 1014197"/>
                    <a:gd name="connsiteX5" fmla="*/ 0 w 974010"/>
                    <a:gd name="connsiteY5" fmla="*/ 450279 h 1014197"/>
                    <a:gd name="connsiteX6" fmla="*/ 297441 w 974010"/>
                    <a:gd name="connsiteY6" fmla="*/ 1546 h 1014197"/>
                    <a:gd name="connsiteX7" fmla="*/ 302418 w 974010"/>
                    <a:gd name="connsiteY7" fmla="*/ 1 h 1014197"/>
                    <a:gd name="connsiteX8" fmla="*/ 342184 w 974010"/>
                    <a:gd name="connsiteY8" fmla="*/ 15668 h 1014197"/>
                    <a:gd name="connsiteX9" fmla="*/ 487004 w 974010"/>
                    <a:gd name="connsiteY9" fmla="*/ 37563 h 1014197"/>
                    <a:gd name="connsiteX10" fmla="*/ 631824 w 974010"/>
                    <a:gd name="connsiteY10" fmla="*/ 15668 h 1014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10" h="1014197">
                      <a:moveTo>
                        <a:pt x="671591" y="0"/>
                      </a:moveTo>
                      <a:lnTo>
                        <a:pt x="676569" y="1546"/>
                      </a:lnTo>
                      <a:cubicBezTo>
                        <a:pt x="851363" y="75477"/>
                        <a:pt x="974010" y="248556"/>
                        <a:pt x="974010" y="450279"/>
                      </a:cubicBezTo>
                      <a:cubicBezTo>
                        <a:pt x="974010" y="638252"/>
                        <a:pt x="974009" y="826224"/>
                        <a:pt x="974009" y="1014197"/>
                      </a:cubicBezTo>
                      <a:lnTo>
                        <a:pt x="0" y="1014197"/>
                      </a:lnTo>
                      <a:lnTo>
                        <a:pt x="0" y="450279"/>
                      </a:lnTo>
                      <a:cubicBezTo>
                        <a:pt x="0" y="248556"/>
                        <a:pt x="122648" y="75477"/>
                        <a:pt x="297441" y="1546"/>
                      </a:cubicBezTo>
                      <a:lnTo>
                        <a:pt x="302418" y="1"/>
                      </a:lnTo>
                      <a:lnTo>
                        <a:pt x="342184" y="15668"/>
                      </a:lnTo>
                      <a:cubicBezTo>
                        <a:pt x="387932" y="29898"/>
                        <a:pt x="436573" y="37563"/>
                        <a:pt x="487004" y="37563"/>
                      </a:cubicBezTo>
                      <a:cubicBezTo>
                        <a:pt x="537435" y="37563"/>
                        <a:pt x="586076" y="29898"/>
                        <a:pt x="631824" y="1566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E576DBC4-4757-4F3B-A204-AB0AC807A301}"/>
                    </a:ext>
                  </a:extLst>
                </p:cNvPr>
                <p:cNvSpPr/>
                <p:nvPr/>
              </p:nvSpPr>
              <p:spPr>
                <a:xfrm>
                  <a:off x="2580386" y="5184065"/>
                  <a:ext cx="608849" cy="211734"/>
                </a:xfrm>
                <a:custGeom>
                  <a:avLst/>
                  <a:gdLst>
                    <a:gd name="connsiteX0" fmla="*/ 487949 w 608849"/>
                    <a:gd name="connsiteY0" fmla="*/ 0 h 211734"/>
                    <a:gd name="connsiteX1" fmla="*/ 515562 w 608849"/>
                    <a:gd name="connsiteY1" fmla="*/ 10880 h 211734"/>
                    <a:gd name="connsiteX2" fmla="*/ 576714 w 608849"/>
                    <a:gd name="connsiteY2" fmla="*/ 46029 h 211734"/>
                    <a:gd name="connsiteX3" fmla="*/ 608849 w 608849"/>
                    <a:gd name="connsiteY3" fmla="*/ 72543 h 211734"/>
                    <a:gd name="connsiteX4" fmla="*/ 604281 w 608849"/>
                    <a:gd name="connsiteY4" fmla="*/ 80959 h 211734"/>
                    <a:gd name="connsiteX5" fmla="*/ 358321 w 608849"/>
                    <a:gd name="connsiteY5" fmla="*/ 211734 h 211734"/>
                    <a:gd name="connsiteX6" fmla="*/ 250527 w 608849"/>
                    <a:gd name="connsiteY6" fmla="*/ 211734 h 211734"/>
                    <a:gd name="connsiteX7" fmla="*/ 4568 w 608849"/>
                    <a:gd name="connsiteY7" fmla="*/ 80959 h 211734"/>
                    <a:gd name="connsiteX8" fmla="*/ 0 w 608849"/>
                    <a:gd name="connsiteY8" fmla="*/ 72544 h 211734"/>
                    <a:gd name="connsiteX9" fmla="*/ 32136 w 608849"/>
                    <a:gd name="connsiteY9" fmla="*/ 46029 h 211734"/>
                    <a:gd name="connsiteX10" fmla="*/ 93289 w 608849"/>
                    <a:gd name="connsiteY10" fmla="*/ 10880 h 211734"/>
                    <a:gd name="connsiteX11" fmla="*/ 120901 w 608849"/>
                    <a:gd name="connsiteY11" fmla="*/ 1 h 211734"/>
                    <a:gd name="connsiteX12" fmla="*/ 159604 w 608849"/>
                    <a:gd name="connsiteY12" fmla="*/ 15250 h 211734"/>
                    <a:gd name="connsiteX13" fmla="*/ 304424 w 608849"/>
                    <a:gd name="connsiteY13" fmla="*/ 37145 h 211734"/>
                    <a:gd name="connsiteX14" fmla="*/ 449244 w 608849"/>
                    <a:gd name="connsiteY14" fmla="*/ 15250 h 211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08849" h="211734">
                      <a:moveTo>
                        <a:pt x="487949" y="0"/>
                      </a:moveTo>
                      <a:lnTo>
                        <a:pt x="515562" y="10880"/>
                      </a:lnTo>
                      <a:cubicBezTo>
                        <a:pt x="536853" y="21139"/>
                        <a:pt x="557283" y="32902"/>
                        <a:pt x="576714" y="46029"/>
                      </a:cubicBezTo>
                      <a:lnTo>
                        <a:pt x="608849" y="72543"/>
                      </a:lnTo>
                      <a:lnTo>
                        <a:pt x="604281" y="80959"/>
                      </a:lnTo>
                      <a:cubicBezTo>
                        <a:pt x="550976" y="159859"/>
                        <a:pt x="460707" y="211734"/>
                        <a:pt x="358321" y="211734"/>
                      </a:cubicBezTo>
                      <a:lnTo>
                        <a:pt x="250527" y="211734"/>
                      </a:lnTo>
                      <a:cubicBezTo>
                        <a:pt x="148142" y="211734"/>
                        <a:pt x="57872" y="159859"/>
                        <a:pt x="4568" y="80959"/>
                      </a:cubicBezTo>
                      <a:lnTo>
                        <a:pt x="0" y="72544"/>
                      </a:lnTo>
                      <a:lnTo>
                        <a:pt x="32136" y="46029"/>
                      </a:lnTo>
                      <a:cubicBezTo>
                        <a:pt x="51568" y="32902"/>
                        <a:pt x="71998" y="21139"/>
                        <a:pt x="93289" y="10880"/>
                      </a:cubicBezTo>
                      <a:lnTo>
                        <a:pt x="120901" y="1"/>
                      </a:lnTo>
                      <a:lnTo>
                        <a:pt x="159604" y="15250"/>
                      </a:lnTo>
                      <a:cubicBezTo>
                        <a:pt x="205352" y="29480"/>
                        <a:pt x="253993" y="37145"/>
                        <a:pt x="304424" y="37145"/>
                      </a:cubicBezTo>
                      <a:cubicBezTo>
                        <a:pt x="354855" y="37145"/>
                        <a:pt x="403496" y="29480"/>
                        <a:pt x="449244" y="1525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1" name="楕円 22">
                <a:extLst>
                  <a:ext uri="{FF2B5EF4-FFF2-40B4-BE49-F238E27FC236}">
                    <a16:creationId xmlns:a16="http://schemas.microsoft.com/office/drawing/2014/main" id="{10C95016-FD01-420C-A252-600D7D9B5A1C}"/>
                  </a:ext>
                </a:extLst>
              </p:cNvPr>
              <p:cNvSpPr/>
              <p:nvPr/>
            </p:nvSpPr>
            <p:spPr>
              <a:xfrm>
                <a:off x="5173789" y="445664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楕円 22">
                <a:extLst>
                  <a:ext uri="{FF2B5EF4-FFF2-40B4-BE49-F238E27FC236}">
                    <a16:creationId xmlns:a16="http://schemas.microsoft.com/office/drawing/2014/main" id="{E46BED43-0F41-48EF-9AEF-8C4159684AAF}"/>
                  </a:ext>
                </a:extLst>
              </p:cNvPr>
              <p:cNvSpPr/>
              <p:nvPr/>
            </p:nvSpPr>
            <p:spPr>
              <a:xfrm>
                <a:off x="4912514" y="430168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6D2C5CFA-8759-4393-93C2-EF18B8E00C75}"/>
                  </a:ext>
                </a:extLst>
              </p:cNvPr>
              <p:cNvGrpSpPr/>
              <p:nvPr/>
            </p:nvGrpSpPr>
            <p:grpSpPr>
              <a:xfrm>
                <a:off x="5041203" y="5143252"/>
                <a:ext cx="707579" cy="1352053"/>
                <a:chOff x="5041203" y="5143252"/>
                <a:chExt cx="707579" cy="1352053"/>
              </a:xfrm>
            </p:grpSpPr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38DE1813-0AFB-481F-BB8E-0B971F7C6B07}"/>
                    </a:ext>
                  </a:extLst>
                </p:cNvPr>
                <p:cNvGrpSpPr/>
                <p:nvPr/>
              </p:nvGrpSpPr>
              <p:grpSpPr>
                <a:xfrm>
                  <a:off x="5041203" y="5143252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9AA24773-8D8E-4D8B-AB61-0BCB042FE3CC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" name="フリーフォーム: 図形 251">
                    <a:extLst>
                      <a:ext uri="{FF2B5EF4-FFF2-40B4-BE49-F238E27FC236}">
                        <a16:creationId xmlns:a16="http://schemas.microsoft.com/office/drawing/2014/main" id="{7F4D5EB7-E759-4C8D-94DA-82D48E5C1E3E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3" name="フリーフォーム: 図形 252">
                    <a:extLst>
                      <a:ext uri="{FF2B5EF4-FFF2-40B4-BE49-F238E27FC236}">
                        <a16:creationId xmlns:a16="http://schemas.microsoft.com/office/drawing/2014/main" id="{AD95DD87-BF0D-4448-A1A6-72CB94DB4CED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250" name="片側の 2 つの角を丸めた四角形 92">
                  <a:extLst>
                    <a:ext uri="{FF2B5EF4-FFF2-40B4-BE49-F238E27FC236}">
                      <a16:creationId xmlns:a16="http://schemas.microsoft.com/office/drawing/2014/main" id="{94C1EEA4-6704-46B0-89B4-36F9F05DA32C}"/>
                    </a:ext>
                  </a:extLst>
                </p:cNvPr>
                <p:cNvSpPr/>
                <p:nvPr/>
              </p:nvSpPr>
              <p:spPr>
                <a:xfrm rot="9854429" flipH="1">
                  <a:off x="5409020" y="5614959"/>
                  <a:ext cx="339762" cy="880346"/>
                </a:xfrm>
                <a:custGeom>
                  <a:avLst/>
                  <a:gdLst>
                    <a:gd name="connsiteX0" fmla="*/ 165768 w 331535"/>
                    <a:gd name="connsiteY0" fmla="*/ 0 h 855155"/>
                    <a:gd name="connsiteX1" fmla="*/ 165768 w 331535"/>
                    <a:gd name="connsiteY1" fmla="*/ 0 h 855155"/>
                    <a:gd name="connsiteX2" fmla="*/ 331536 w 331535"/>
                    <a:gd name="connsiteY2" fmla="*/ 165768 h 855155"/>
                    <a:gd name="connsiteX3" fmla="*/ 331535 w 331535"/>
                    <a:gd name="connsiteY3" fmla="*/ 855155 h 855155"/>
                    <a:gd name="connsiteX4" fmla="*/ 331535 w 331535"/>
                    <a:gd name="connsiteY4" fmla="*/ 855155 h 855155"/>
                    <a:gd name="connsiteX5" fmla="*/ 0 w 331535"/>
                    <a:gd name="connsiteY5" fmla="*/ 855155 h 855155"/>
                    <a:gd name="connsiteX6" fmla="*/ 0 w 331535"/>
                    <a:gd name="connsiteY6" fmla="*/ 855155 h 855155"/>
                    <a:gd name="connsiteX7" fmla="*/ 0 w 331535"/>
                    <a:gd name="connsiteY7" fmla="*/ 165768 h 855155"/>
                    <a:gd name="connsiteX8" fmla="*/ 165768 w 331535"/>
                    <a:gd name="connsiteY8" fmla="*/ 0 h 855155"/>
                    <a:gd name="connsiteX0" fmla="*/ 165768 w 331536"/>
                    <a:gd name="connsiteY0" fmla="*/ 0 h 887648"/>
                    <a:gd name="connsiteX1" fmla="*/ 165768 w 331536"/>
                    <a:gd name="connsiteY1" fmla="*/ 0 h 887648"/>
                    <a:gd name="connsiteX2" fmla="*/ 331536 w 331536"/>
                    <a:gd name="connsiteY2" fmla="*/ 165768 h 887648"/>
                    <a:gd name="connsiteX3" fmla="*/ 331535 w 331536"/>
                    <a:gd name="connsiteY3" fmla="*/ 855155 h 887648"/>
                    <a:gd name="connsiteX4" fmla="*/ 331535 w 331536"/>
                    <a:gd name="connsiteY4" fmla="*/ 855155 h 887648"/>
                    <a:gd name="connsiteX5" fmla="*/ 0 w 331536"/>
                    <a:gd name="connsiteY5" fmla="*/ 855155 h 887648"/>
                    <a:gd name="connsiteX6" fmla="*/ 0 w 331536"/>
                    <a:gd name="connsiteY6" fmla="*/ 855155 h 887648"/>
                    <a:gd name="connsiteX7" fmla="*/ 0 w 331536"/>
                    <a:gd name="connsiteY7" fmla="*/ 165768 h 887648"/>
                    <a:gd name="connsiteX8" fmla="*/ 165768 w 331536"/>
                    <a:gd name="connsiteY8" fmla="*/ 0 h 887648"/>
                    <a:gd name="connsiteX0" fmla="*/ 165768 w 331536"/>
                    <a:gd name="connsiteY0" fmla="*/ 0 h 855155"/>
                    <a:gd name="connsiteX1" fmla="*/ 165768 w 331536"/>
                    <a:gd name="connsiteY1" fmla="*/ 0 h 855155"/>
                    <a:gd name="connsiteX2" fmla="*/ 331536 w 331536"/>
                    <a:gd name="connsiteY2" fmla="*/ 165768 h 855155"/>
                    <a:gd name="connsiteX3" fmla="*/ 331535 w 331536"/>
                    <a:gd name="connsiteY3" fmla="*/ 855155 h 855155"/>
                    <a:gd name="connsiteX4" fmla="*/ 0 w 331536"/>
                    <a:gd name="connsiteY4" fmla="*/ 855155 h 855155"/>
                    <a:gd name="connsiteX5" fmla="*/ 0 w 331536"/>
                    <a:gd name="connsiteY5" fmla="*/ 855155 h 855155"/>
                    <a:gd name="connsiteX6" fmla="*/ 0 w 331536"/>
                    <a:gd name="connsiteY6" fmla="*/ 165768 h 855155"/>
                    <a:gd name="connsiteX7" fmla="*/ 165768 w 331536"/>
                    <a:gd name="connsiteY7" fmla="*/ 0 h 855155"/>
                    <a:gd name="connsiteX0" fmla="*/ 165768 w 331536"/>
                    <a:gd name="connsiteY0" fmla="*/ 0 h 893366"/>
                    <a:gd name="connsiteX1" fmla="*/ 165768 w 331536"/>
                    <a:gd name="connsiteY1" fmla="*/ 0 h 893366"/>
                    <a:gd name="connsiteX2" fmla="*/ 331536 w 331536"/>
                    <a:gd name="connsiteY2" fmla="*/ 165768 h 893366"/>
                    <a:gd name="connsiteX3" fmla="*/ 331535 w 331536"/>
                    <a:gd name="connsiteY3" fmla="*/ 855155 h 893366"/>
                    <a:gd name="connsiteX4" fmla="*/ 0 w 331536"/>
                    <a:gd name="connsiteY4" fmla="*/ 855155 h 893366"/>
                    <a:gd name="connsiteX5" fmla="*/ 0 w 331536"/>
                    <a:gd name="connsiteY5" fmla="*/ 855155 h 893366"/>
                    <a:gd name="connsiteX6" fmla="*/ 0 w 331536"/>
                    <a:gd name="connsiteY6" fmla="*/ 165768 h 893366"/>
                    <a:gd name="connsiteX7" fmla="*/ 165768 w 331536"/>
                    <a:gd name="connsiteY7" fmla="*/ 0 h 893366"/>
                    <a:gd name="connsiteX0" fmla="*/ 165768 w 331536"/>
                    <a:gd name="connsiteY0" fmla="*/ 0 h 919837"/>
                    <a:gd name="connsiteX1" fmla="*/ 165768 w 331536"/>
                    <a:gd name="connsiteY1" fmla="*/ 0 h 919837"/>
                    <a:gd name="connsiteX2" fmla="*/ 331536 w 331536"/>
                    <a:gd name="connsiteY2" fmla="*/ 165768 h 919837"/>
                    <a:gd name="connsiteX3" fmla="*/ 331535 w 331536"/>
                    <a:gd name="connsiteY3" fmla="*/ 855155 h 919837"/>
                    <a:gd name="connsiteX4" fmla="*/ 0 w 331536"/>
                    <a:gd name="connsiteY4" fmla="*/ 855155 h 919837"/>
                    <a:gd name="connsiteX5" fmla="*/ 0 w 331536"/>
                    <a:gd name="connsiteY5" fmla="*/ 855155 h 919837"/>
                    <a:gd name="connsiteX6" fmla="*/ 0 w 331536"/>
                    <a:gd name="connsiteY6" fmla="*/ 165768 h 919837"/>
                    <a:gd name="connsiteX7" fmla="*/ 165768 w 331536"/>
                    <a:gd name="connsiteY7" fmla="*/ 0 h 919837"/>
                    <a:gd name="connsiteX0" fmla="*/ 165768 w 331536"/>
                    <a:gd name="connsiteY0" fmla="*/ 0 h 919837"/>
                    <a:gd name="connsiteX1" fmla="*/ 165768 w 331536"/>
                    <a:gd name="connsiteY1" fmla="*/ 0 h 919837"/>
                    <a:gd name="connsiteX2" fmla="*/ 331536 w 331536"/>
                    <a:gd name="connsiteY2" fmla="*/ 165768 h 919837"/>
                    <a:gd name="connsiteX3" fmla="*/ 331535 w 331536"/>
                    <a:gd name="connsiteY3" fmla="*/ 855155 h 919837"/>
                    <a:gd name="connsiteX4" fmla="*/ 0 w 331536"/>
                    <a:gd name="connsiteY4" fmla="*/ 855155 h 919837"/>
                    <a:gd name="connsiteX5" fmla="*/ 20739 w 331536"/>
                    <a:gd name="connsiteY5" fmla="*/ 814662 h 919837"/>
                    <a:gd name="connsiteX6" fmla="*/ 0 w 331536"/>
                    <a:gd name="connsiteY6" fmla="*/ 165768 h 919837"/>
                    <a:gd name="connsiteX7" fmla="*/ 165768 w 331536"/>
                    <a:gd name="connsiteY7" fmla="*/ 0 h 919837"/>
                    <a:gd name="connsiteX0" fmla="*/ 165768 w 331536"/>
                    <a:gd name="connsiteY0" fmla="*/ 0 h 920833"/>
                    <a:gd name="connsiteX1" fmla="*/ 165768 w 331536"/>
                    <a:gd name="connsiteY1" fmla="*/ 0 h 920833"/>
                    <a:gd name="connsiteX2" fmla="*/ 331536 w 331536"/>
                    <a:gd name="connsiteY2" fmla="*/ 165768 h 920833"/>
                    <a:gd name="connsiteX3" fmla="*/ 331535 w 331536"/>
                    <a:gd name="connsiteY3" fmla="*/ 855155 h 920833"/>
                    <a:gd name="connsiteX4" fmla="*/ 20739 w 331536"/>
                    <a:gd name="connsiteY4" fmla="*/ 814662 h 920833"/>
                    <a:gd name="connsiteX5" fmla="*/ 0 w 331536"/>
                    <a:gd name="connsiteY5" fmla="*/ 165768 h 920833"/>
                    <a:gd name="connsiteX6" fmla="*/ 165768 w 331536"/>
                    <a:gd name="connsiteY6" fmla="*/ 0 h 920833"/>
                    <a:gd name="connsiteX0" fmla="*/ 165768 w 338164"/>
                    <a:gd name="connsiteY0" fmla="*/ 0 h 890431"/>
                    <a:gd name="connsiteX1" fmla="*/ 165768 w 338164"/>
                    <a:gd name="connsiteY1" fmla="*/ 0 h 890431"/>
                    <a:gd name="connsiteX2" fmla="*/ 331536 w 338164"/>
                    <a:gd name="connsiteY2" fmla="*/ 165768 h 890431"/>
                    <a:gd name="connsiteX3" fmla="*/ 307844 w 338164"/>
                    <a:gd name="connsiteY3" fmla="*/ 797510 h 890431"/>
                    <a:gd name="connsiteX4" fmla="*/ 20739 w 338164"/>
                    <a:gd name="connsiteY4" fmla="*/ 814662 h 890431"/>
                    <a:gd name="connsiteX5" fmla="*/ 0 w 338164"/>
                    <a:gd name="connsiteY5" fmla="*/ 165768 h 890431"/>
                    <a:gd name="connsiteX6" fmla="*/ 165768 w 338164"/>
                    <a:gd name="connsiteY6" fmla="*/ 0 h 890431"/>
                    <a:gd name="connsiteX0" fmla="*/ 165768 w 349189"/>
                    <a:gd name="connsiteY0" fmla="*/ 0 h 884951"/>
                    <a:gd name="connsiteX1" fmla="*/ 165768 w 349189"/>
                    <a:gd name="connsiteY1" fmla="*/ 0 h 884951"/>
                    <a:gd name="connsiteX2" fmla="*/ 331536 w 349189"/>
                    <a:gd name="connsiteY2" fmla="*/ 165768 h 884951"/>
                    <a:gd name="connsiteX3" fmla="*/ 307844 w 349189"/>
                    <a:gd name="connsiteY3" fmla="*/ 797510 h 884951"/>
                    <a:gd name="connsiteX4" fmla="*/ 20739 w 349189"/>
                    <a:gd name="connsiteY4" fmla="*/ 814662 h 884951"/>
                    <a:gd name="connsiteX5" fmla="*/ 0 w 349189"/>
                    <a:gd name="connsiteY5" fmla="*/ 165768 h 884951"/>
                    <a:gd name="connsiteX6" fmla="*/ 165768 w 349189"/>
                    <a:gd name="connsiteY6" fmla="*/ 0 h 884951"/>
                    <a:gd name="connsiteX0" fmla="*/ 168439 w 351860"/>
                    <a:gd name="connsiteY0" fmla="*/ 0 h 861743"/>
                    <a:gd name="connsiteX1" fmla="*/ 168439 w 351860"/>
                    <a:gd name="connsiteY1" fmla="*/ 0 h 861743"/>
                    <a:gd name="connsiteX2" fmla="*/ 334207 w 351860"/>
                    <a:gd name="connsiteY2" fmla="*/ 165768 h 861743"/>
                    <a:gd name="connsiteX3" fmla="*/ 310515 w 351860"/>
                    <a:gd name="connsiteY3" fmla="*/ 797510 h 861743"/>
                    <a:gd name="connsiteX4" fmla="*/ 23410 w 351860"/>
                    <a:gd name="connsiteY4" fmla="*/ 814662 h 861743"/>
                    <a:gd name="connsiteX5" fmla="*/ 2671 w 351860"/>
                    <a:gd name="connsiteY5" fmla="*/ 165768 h 861743"/>
                    <a:gd name="connsiteX6" fmla="*/ 168439 w 351860"/>
                    <a:gd name="connsiteY6" fmla="*/ 0 h 861743"/>
                    <a:gd name="connsiteX0" fmla="*/ 165768 w 347308"/>
                    <a:gd name="connsiteY0" fmla="*/ 0 h 872826"/>
                    <a:gd name="connsiteX1" fmla="*/ 165768 w 347308"/>
                    <a:gd name="connsiteY1" fmla="*/ 0 h 872826"/>
                    <a:gd name="connsiteX2" fmla="*/ 331536 w 347308"/>
                    <a:gd name="connsiteY2" fmla="*/ 165768 h 872826"/>
                    <a:gd name="connsiteX3" fmla="*/ 307844 w 347308"/>
                    <a:gd name="connsiteY3" fmla="*/ 797510 h 872826"/>
                    <a:gd name="connsiteX4" fmla="*/ 42954 w 347308"/>
                    <a:gd name="connsiteY4" fmla="*/ 823239 h 872826"/>
                    <a:gd name="connsiteX5" fmla="*/ 0 w 347308"/>
                    <a:gd name="connsiteY5" fmla="*/ 165768 h 872826"/>
                    <a:gd name="connsiteX6" fmla="*/ 165768 w 347308"/>
                    <a:gd name="connsiteY6" fmla="*/ 0 h 872826"/>
                    <a:gd name="connsiteX0" fmla="*/ 165768 w 342847"/>
                    <a:gd name="connsiteY0" fmla="*/ 0 h 850345"/>
                    <a:gd name="connsiteX1" fmla="*/ 165768 w 342847"/>
                    <a:gd name="connsiteY1" fmla="*/ 0 h 850345"/>
                    <a:gd name="connsiteX2" fmla="*/ 331536 w 342847"/>
                    <a:gd name="connsiteY2" fmla="*/ 165768 h 850345"/>
                    <a:gd name="connsiteX3" fmla="*/ 307844 w 342847"/>
                    <a:gd name="connsiteY3" fmla="*/ 797510 h 850345"/>
                    <a:gd name="connsiteX4" fmla="*/ 42954 w 342847"/>
                    <a:gd name="connsiteY4" fmla="*/ 823239 h 850345"/>
                    <a:gd name="connsiteX5" fmla="*/ 0 w 342847"/>
                    <a:gd name="connsiteY5" fmla="*/ 165768 h 850345"/>
                    <a:gd name="connsiteX6" fmla="*/ 165768 w 342847"/>
                    <a:gd name="connsiteY6" fmla="*/ 0 h 850345"/>
                    <a:gd name="connsiteX0" fmla="*/ 165768 w 339762"/>
                    <a:gd name="connsiteY0" fmla="*/ 0 h 880346"/>
                    <a:gd name="connsiteX1" fmla="*/ 165768 w 339762"/>
                    <a:gd name="connsiteY1" fmla="*/ 0 h 880346"/>
                    <a:gd name="connsiteX2" fmla="*/ 331536 w 339762"/>
                    <a:gd name="connsiteY2" fmla="*/ 165768 h 880346"/>
                    <a:gd name="connsiteX3" fmla="*/ 296976 w 339762"/>
                    <a:gd name="connsiteY3" fmla="*/ 820371 h 880346"/>
                    <a:gd name="connsiteX4" fmla="*/ 42954 w 339762"/>
                    <a:gd name="connsiteY4" fmla="*/ 823239 h 880346"/>
                    <a:gd name="connsiteX5" fmla="*/ 0 w 339762"/>
                    <a:gd name="connsiteY5" fmla="*/ 165768 h 880346"/>
                    <a:gd name="connsiteX6" fmla="*/ 165768 w 339762"/>
                    <a:gd name="connsiteY6" fmla="*/ 0 h 880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39762" h="880346">
                      <a:moveTo>
                        <a:pt x="165768" y="0"/>
                      </a:moveTo>
                      <a:lnTo>
                        <a:pt x="165768" y="0"/>
                      </a:lnTo>
                      <a:cubicBezTo>
                        <a:pt x="257319" y="0"/>
                        <a:pt x="309668" y="29040"/>
                        <a:pt x="331536" y="165768"/>
                      </a:cubicBezTo>
                      <a:cubicBezTo>
                        <a:pt x="353404" y="302497"/>
                        <a:pt x="328159" y="782370"/>
                        <a:pt x="296976" y="820371"/>
                      </a:cubicBezTo>
                      <a:cubicBezTo>
                        <a:pt x="265793" y="858372"/>
                        <a:pt x="92450" y="932339"/>
                        <a:pt x="42954" y="823239"/>
                      </a:cubicBezTo>
                      <a:cubicBezTo>
                        <a:pt x="-6542" y="714139"/>
                        <a:pt x="6913" y="382066"/>
                        <a:pt x="0" y="165768"/>
                      </a:cubicBezTo>
                      <a:cubicBezTo>
                        <a:pt x="0" y="74217"/>
                        <a:pt x="74217" y="0"/>
                        <a:pt x="165768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23967DF8-64AB-4705-805D-F2B09C1894E8}"/>
                  </a:ext>
                </a:extLst>
              </p:cNvPr>
              <p:cNvGrpSpPr/>
              <p:nvPr/>
            </p:nvGrpSpPr>
            <p:grpSpPr>
              <a:xfrm flipH="1">
                <a:off x="4161424" y="5143252"/>
                <a:ext cx="707579" cy="1352053"/>
                <a:chOff x="5041203" y="5143252"/>
                <a:chExt cx="707579" cy="1352053"/>
              </a:xfrm>
            </p:grpSpPr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DD9C44BE-3DA0-485E-929F-F96DF32E0F4B}"/>
                    </a:ext>
                  </a:extLst>
                </p:cNvPr>
                <p:cNvGrpSpPr/>
                <p:nvPr/>
              </p:nvGrpSpPr>
              <p:grpSpPr>
                <a:xfrm>
                  <a:off x="5041203" y="5143252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246" name="フリーフォーム: 図形 245">
                    <a:extLst>
                      <a:ext uri="{FF2B5EF4-FFF2-40B4-BE49-F238E27FC236}">
                        <a16:creationId xmlns:a16="http://schemas.microsoft.com/office/drawing/2014/main" id="{01F260A1-03B2-4D46-AC78-A5FB0B6977A4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7" name="フリーフォーム: 図形 246">
                    <a:extLst>
                      <a:ext uri="{FF2B5EF4-FFF2-40B4-BE49-F238E27FC236}">
                        <a16:creationId xmlns:a16="http://schemas.microsoft.com/office/drawing/2014/main" id="{DA317F97-3779-4316-8FC4-67A46CFB0ED5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" name="フリーフォーム: 図形 247">
                    <a:extLst>
                      <a:ext uri="{FF2B5EF4-FFF2-40B4-BE49-F238E27FC236}">
                        <a16:creationId xmlns:a16="http://schemas.microsoft.com/office/drawing/2014/main" id="{B428EDB4-E36E-4C27-8BBA-54DBE99CC246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245" name="片側の 2 つの角を丸めた四角形 92">
                  <a:extLst>
                    <a:ext uri="{FF2B5EF4-FFF2-40B4-BE49-F238E27FC236}">
                      <a16:creationId xmlns:a16="http://schemas.microsoft.com/office/drawing/2014/main" id="{733669AA-7D5F-49C3-B344-17B6E4816EEC}"/>
                    </a:ext>
                  </a:extLst>
                </p:cNvPr>
                <p:cNvSpPr/>
                <p:nvPr/>
              </p:nvSpPr>
              <p:spPr>
                <a:xfrm rot="9854429" flipH="1">
                  <a:off x="5409020" y="5614959"/>
                  <a:ext cx="339762" cy="880346"/>
                </a:xfrm>
                <a:custGeom>
                  <a:avLst/>
                  <a:gdLst>
                    <a:gd name="connsiteX0" fmla="*/ 165768 w 331535"/>
                    <a:gd name="connsiteY0" fmla="*/ 0 h 855155"/>
                    <a:gd name="connsiteX1" fmla="*/ 165768 w 331535"/>
                    <a:gd name="connsiteY1" fmla="*/ 0 h 855155"/>
                    <a:gd name="connsiteX2" fmla="*/ 331536 w 331535"/>
                    <a:gd name="connsiteY2" fmla="*/ 165768 h 855155"/>
                    <a:gd name="connsiteX3" fmla="*/ 331535 w 331535"/>
                    <a:gd name="connsiteY3" fmla="*/ 855155 h 855155"/>
                    <a:gd name="connsiteX4" fmla="*/ 331535 w 331535"/>
                    <a:gd name="connsiteY4" fmla="*/ 855155 h 855155"/>
                    <a:gd name="connsiteX5" fmla="*/ 0 w 331535"/>
                    <a:gd name="connsiteY5" fmla="*/ 855155 h 855155"/>
                    <a:gd name="connsiteX6" fmla="*/ 0 w 331535"/>
                    <a:gd name="connsiteY6" fmla="*/ 855155 h 855155"/>
                    <a:gd name="connsiteX7" fmla="*/ 0 w 331535"/>
                    <a:gd name="connsiteY7" fmla="*/ 165768 h 855155"/>
                    <a:gd name="connsiteX8" fmla="*/ 165768 w 331535"/>
                    <a:gd name="connsiteY8" fmla="*/ 0 h 855155"/>
                    <a:gd name="connsiteX0" fmla="*/ 165768 w 331536"/>
                    <a:gd name="connsiteY0" fmla="*/ 0 h 887648"/>
                    <a:gd name="connsiteX1" fmla="*/ 165768 w 331536"/>
                    <a:gd name="connsiteY1" fmla="*/ 0 h 887648"/>
                    <a:gd name="connsiteX2" fmla="*/ 331536 w 331536"/>
                    <a:gd name="connsiteY2" fmla="*/ 165768 h 887648"/>
                    <a:gd name="connsiteX3" fmla="*/ 331535 w 331536"/>
                    <a:gd name="connsiteY3" fmla="*/ 855155 h 887648"/>
                    <a:gd name="connsiteX4" fmla="*/ 331535 w 331536"/>
                    <a:gd name="connsiteY4" fmla="*/ 855155 h 887648"/>
                    <a:gd name="connsiteX5" fmla="*/ 0 w 331536"/>
                    <a:gd name="connsiteY5" fmla="*/ 855155 h 887648"/>
                    <a:gd name="connsiteX6" fmla="*/ 0 w 331536"/>
                    <a:gd name="connsiteY6" fmla="*/ 855155 h 887648"/>
                    <a:gd name="connsiteX7" fmla="*/ 0 w 331536"/>
                    <a:gd name="connsiteY7" fmla="*/ 165768 h 887648"/>
                    <a:gd name="connsiteX8" fmla="*/ 165768 w 331536"/>
                    <a:gd name="connsiteY8" fmla="*/ 0 h 887648"/>
                    <a:gd name="connsiteX0" fmla="*/ 165768 w 331536"/>
                    <a:gd name="connsiteY0" fmla="*/ 0 h 855155"/>
                    <a:gd name="connsiteX1" fmla="*/ 165768 w 331536"/>
                    <a:gd name="connsiteY1" fmla="*/ 0 h 855155"/>
                    <a:gd name="connsiteX2" fmla="*/ 331536 w 331536"/>
                    <a:gd name="connsiteY2" fmla="*/ 165768 h 855155"/>
                    <a:gd name="connsiteX3" fmla="*/ 331535 w 331536"/>
                    <a:gd name="connsiteY3" fmla="*/ 855155 h 855155"/>
                    <a:gd name="connsiteX4" fmla="*/ 0 w 331536"/>
                    <a:gd name="connsiteY4" fmla="*/ 855155 h 855155"/>
                    <a:gd name="connsiteX5" fmla="*/ 0 w 331536"/>
                    <a:gd name="connsiteY5" fmla="*/ 855155 h 855155"/>
                    <a:gd name="connsiteX6" fmla="*/ 0 w 331536"/>
                    <a:gd name="connsiteY6" fmla="*/ 165768 h 855155"/>
                    <a:gd name="connsiteX7" fmla="*/ 165768 w 331536"/>
                    <a:gd name="connsiteY7" fmla="*/ 0 h 855155"/>
                    <a:gd name="connsiteX0" fmla="*/ 165768 w 331536"/>
                    <a:gd name="connsiteY0" fmla="*/ 0 h 893366"/>
                    <a:gd name="connsiteX1" fmla="*/ 165768 w 331536"/>
                    <a:gd name="connsiteY1" fmla="*/ 0 h 893366"/>
                    <a:gd name="connsiteX2" fmla="*/ 331536 w 331536"/>
                    <a:gd name="connsiteY2" fmla="*/ 165768 h 893366"/>
                    <a:gd name="connsiteX3" fmla="*/ 331535 w 331536"/>
                    <a:gd name="connsiteY3" fmla="*/ 855155 h 893366"/>
                    <a:gd name="connsiteX4" fmla="*/ 0 w 331536"/>
                    <a:gd name="connsiteY4" fmla="*/ 855155 h 893366"/>
                    <a:gd name="connsiteX5" fmla="*/ 0 w 331536"/>
                    <a:gd name="connsiteY5" fmla="*/ 855155 h 893366"/>
                    <a:gd name="connsiteX6" fmla="*/ 0 w 331536"/>
                    <a:gd name="connsiteY6" fmla="*/ 165768 h 893366"/>
                    <a:gd name="connsiteX7" fmla="*/ 165768 w 331536"/>
                    <a:gd name="connsiteY7" fmla="*/ 0 h 893366"/>
                    <a:gd name="connsiteX0" fmla="*/ 165768 w 331536"/>
                    <a:gd name="connsiteY0" fmla="*/ 0 h 919837"/>
                    <a:gd name="connsiteX1" fmla="*/ 165768 w 331536"/>
                    <a:gd name="connsiteY1" fmla="*/ 0 h 919837"/>
                    <a:gd name="connsiteX2" fmla="*/ 331536 w 331536"/>
                    <a:gd name="connsiteY2" fmla="*/ 165768 h 919837"/>
                    <a:gd name="connsiteX3" fmla="*/ 331535 w 331536"/>
                    <a:gd name="connsiteY3" fmla="*/ 855155 h 919837"/>
                    <a:gd name="connsiteX4" fmla="*/ 0 w 331536"/>
                    <a:gd name="connsiteY4" fmla="*/ 855155 h 919837"/>
                    <a:gd name="connsiteX5" fmla="*/ 0 w 331536"/>
                    <a:gd name="connsiteY5" fmla="*/ 855155 h 919837"/>
                    <a:gd name="connsiteX6" fmla="*/ 0 w 331536"/>
                    <a:gd name="connsiteY6" fmla="*/ 165768 h 919837"/>
                    <a:gd name="connsiteX7" fmla="*/ 165768 w 331536"/>
                    <a:gd name="connsiteY7" fmla="*/ 0 h 919837"/>
                    <a:gd name="connsiteX0" fmla="*/ 165768 w 331536"/>
                    <a:gd name="connsiteY0" fmla="*/ 0 h 919837"/>
                    <a:gd name="connsiteX1" fmla="*/ 165768 w 331536"/>
                    <a:gd name="connsiteY1" fmla="*/ 0 h 919837"/>
                    <a:gd name="connsiteX2" fmla="*/ 331536 w 331536"/>
                    <a:gd name="connsiteY2" fmla="*/ 165768 h 919837"/>
                    <a:gd name="connsiteX3" fmla="*/ 331535 w 331536"/>
                    <a:gd name="connsiteY3" fmla="*/ 855155 h 919837"/>
                    <a:gd name="connsiteX4" fmla="*/ 0 w 331536"/>
                    <a:gd name="connsiteY4" fmla="*/ 855155 h 919837"/>
                    <a:gd name="connsiteX5" fmla="*/ 20739 w 331536"/>
                    <a:gd name="connsiteY5" fmla="*/ 814662 h 919837"/>
                    <a:gd name="connsiteX6" fmla="*/ 0 w 331536"/>
                    <a:gd name="connsiteY6" fmla="*/ 165768 h 919837"/>
                    <a:gd name="connsiteX7" fmla="*/ 165768 w 331536"/>
                    <a:gd name="connsiteY7" fmla="*/ 0 h 919837"/>
                    <a:gd name="connsiteX0" fmla="*/ 165768 w 331536"/>
                    <a:gd name="connsiteY0" fmla="*/ 0 h 920833"/>
                    <a:gd name="connsiteX1" fmla="*/ 165768 w 331536"/>
                    <a:gd name="connsiteY1" fmla="*/ 0 h 920833"/>
                    <a:gd name="connsiteX2" fmla="*/ 331536 w 331536"/>
                    <a:gd name="connsiteY2" fmla="*/ 165768 h 920833"/>
                    <a:gd name="connsiteX3" fmla="*/ 331535 w 331536"/>
                    <a:gd name="connsiteY3" fmla="*/ 855155 h 920833"/>
                    <a:gd name="connsiteX4" fmla="*/ 20739 w 331536"/>
                    <a:gd name="connsiteY4" fmla="*/ 814662 h 920833"/>
                    <a:gd name="connsiteX5" fmla="*/ 0 w 331536"/>
                    <a:gd name="connsiteY5" fmla="*/ 165768 h 920833"/>
                    <a:gd name="connsiteX6" fmla="*/ 165768 w 331536"/>
                    <a:gd name="connsiteY6" fmla="*/ 0 h 920833"/>
                    <a:gd name="connsiteX0" fmla="*/ 165768 w 338164"/>
                    <a:gd name="connsiteY0" fmla="*/ 0 h 890431"/>
                    <a:gd name="connsiteX1" fmla="*/ 165768 w 338164"/>
                    <a:gd name="connsiteY1" fmla="*/ 0 h 890431"/>
                    <a:gd name="connsiteX2" fmla="*/ 331536 w 338164"/>
                    <a:gd name="connsiteY2" fmla="*/ 165768 h 890431"/>
                    <a:gd name="connsiteX3" fmla="*/ 307844 w 338164"/>
                    <a:gd name="connsiteY3" fmla="*/ 797510 h 890431"/>
                    <a:gd name="connsiteX4" fmla="*/ 20739 w 338164"/>
                    <a:gd name="connsiteY4" fmla="*/ 814662 h 890431"/>
                    <a:gd name="connsiteX5" fmla="*/ 0 w 338164"/>
                    <a:gd name="connsiteY5" fmla="*/ 165768 h 890431"/>
                    <a:gd name="connsiteX6" fmla="*/ 165768 w 338164"/>
                    <a:gd name="connsiteY6" fmla="*/ 0 h 890431"/>
                    <a:gd name="connsiteX0" fmla="*/ 165768 w 349189"/>
                    <a:gd name="connsiteY0" fmla="*/ 0 h 884951"/>
                    <a:gd name="connsiteX1" fmla="*/ 165768 w 349189"/>
                    <a:gd name="connsiteY1" fmla="*/ 0 h 884951"/>
                    <a:gd name="connsiteX2" fmla="*/ 331536 w 349189"/>
                    <a:gd name="connsiteY2" fmla="*/ 165768 h 884951"/>
                    <a:gd name="connsiteX3" fmla="*/ 307844 w 349189"/>
                    <a:gd name="connsiteY3" fmla="*/ 797510 h 884951"/>
                    <a:gd name="connsiteX4" fmla="*/ 20739 w 349189"/>
                    <a:gd name="connsiteY4" fmla="*/ 814662 h 884951"/>
                    <a:gd name="connsiteX5" fmla="*/ 0 w 349189"/>
                    <a:gd name="connsiteY5" fmla="*/ 165768 h 884951"/>
                    <a:gd name="connsiteX6" fmla="*/ 165768 w 349189"/>
                    <a:gd name="connsiteY6" fmla="*/ 0 h 884951"/>
                    <a:gd name="connsiteX0" fmla="*/ 168439 w 351860"/>
                    <a:gd name="connsiteY0" fmla="*/ 0 h 861743"/>
                    <a:gd name="connsiteX1" fmla="*/ 168439 w 351860"/>
                    <a:gd name="connsiteY1" fmla="*/ 0 h 861743"/>
                    <a:gd name="connsiteX2" fmla="*/ 334207 w 351860"/>
                    <a:gd name="connsiteY2" fmla="*/ 165768 h 861743"/>
                    <a:gd name="connsiteX3" fmla="*/ 310515 w 351860"/>
                    <a:gd name="connsiteY3" fmla="*/ 797510 h 861743"/>
                    <a:gd name="connsiteX4" fmla="*/ 23410 w 351860"/>
                    <a:gd name="connsiteY4" fmla="*/ 814662 h 861743"/>
                    <a:gd name="connsiteX5" fmla="*/ 2671 w 351860"/>
                    <a:gd name="connsiteY5" fmla="*/ 165768 h 861743"/>
                    <a:gd name="connsiteX6" fmla="*/ 168439 w 351860"/>
                    <a:gd name="connsiteY6" fmla="*/ 0 h 861743"/>
                    <a:gd name="connsiteX0" fmla="*/ 165768 w 347308"/>
                    <a:gd name="connsiteY0" fmla="*/ 0 h 872826"/>
                    <a:gd name="connsiteX1" fmla="*/ 165768 w 347308"/>
                    <a:gd name="connsiteY1" fmla="*/ 0 h 872826"/>
                    <a:gd name="connsiteX2" fmla="*/ 331536 w 347308"/>
                    <a:gd name="connsiteY2" fmla="*/ 165768 h 872826"/>
                    <a:gd name="connsiteX3" fmla="*/ 307844 w 347308"/>
                    <a:gd name="connsiteY3" fmla="*/ 797510 h 872826"/>
                    <a:gd name="connsiteX4" fmla="*/ 42954 w 347308"/>
                    <a:gd name="connsiteY4" fmla="*/ 823239 h 872826"/>
                    <a:gd name="connsiteX5" fmla="*/ 0 w 347308"/>
                    <a:gd name="connsiteY5" fmla="*/ 165768 h 872826"/>
                    <a:gd name="connsiteX6" fmla="*/ 165768 w 347308"/>
                    <a:gd name="connsiteY6" fmla="*/ 0 h 872826"/>
                    <a:gd name="connsiteX0" fmla="*/ 165768 w 342847"/>
                    <a:gd name="connsiteY0" fmla="*/ 0 h 850345"/>
                    <a:gd name="connsiteX1" fmla="*/ 165768 w 342847"/>
                    <a:gd name="connsiteY1" fmla="*/ 0 h 850345"/>
                    <a:gd name="connsiteX2" fmla="*/ 331536 w 342847"/>
                    <a:gd name="connsiteY2" fmla="*/ 165768 h 850345"/>
                    <a:gd name="connsiteX3" fmla="*/ 307844 w 342847"/>
                    <a:gd name="connsiteY3" fmla="*/ 797510 h 850345"/>
                    <a:gd name="connsiteX4" fmla="*/ 42954 w 342847"/>
                    <a:gd name="connsiteY4" fmla="*/ 823239 h 850345"/>
                    <a:gd name="connsiteX5" fmla="*/ 0 w 342847"/>
                    <a:gd name="connsiteY5" fmla="*/ 165768 h 850345"/>
                    <a:gd name="connsiteX6" fmla="*/ 165768 w 342847"/>
                    <a:gd name="connsiteY6" fmla="*/ 0 h 850345"/>
                    <a:gd name="connsiteX0" fmla="*/ 165768 w 339762"/>
                    <a:gd name="connsiteY0" fmla="*/ 0 h 880346"/>
                    <a:gd name="connsiteX1" fmla="*/ 165768 w 339762"/>
                    <a:gd name="connsiteY1" fmla="*/ 0 h 880346"/>
                    <a:gd name="connsiteX2" fmla="*/ 331536 w 339762"/>
                    <a:gd name="connsiteY2" fmla="*/ 165768 h 880346"/>
                    <a:gd name="connsiteX3" fmla="*/ 296976 w 339762"/>
                    <a:gd name="connsiteY3" fmla="*/ 820371 h 880346"/>
                    <a:gd name="connsiteX4" fmla="*/ 42954 w 339762"/>
                    <a:gd name="connsiteY4" fmla="*/ 823239 h 880346"/>
                    <a:gd name="connsiteX5" fmla="*/ 0 w 339762"/>
                    <a:gd name="connsiteY5" fmla="*/ 165768 h 880346"/>
                    <a:gd name="connsiteX6" fmla="*/ 165768 w 339762"/>
                    <a:gd name="connsiteY6" fmla="*/ 0 h 880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39762" h="880346">
                      <a:moveTo>
                        <a:pt x="165768" y="0"/>
                      </a:moveTo>
                      <a:lnTo>
                        <a:pt x="165768" y="0"/>
                      </a:lnTo>
                      <a:cubicBezTo>
                        <a:pt x="257319" y="0"/>
                        <a:pt x="309668" y="29040"/>
                        <a:pt x="331536" y="165768"/>
                      </a:cubicBezTo>
                      <a:cubicBezTo>
                        <a:pt x="353404" y="302497"/>
                        <a:pt x="328159" y="782370"/>
                        <a:pt x="296976" y="820371"/>
                      </a:cubicBezTo>
                      <a:cubicBezTo>
                        <a:pt x="265793" y="858372"/>
                        <a:pt x="92450" y="932339"/>
                        <a:pt x="42954" y="823239"/>
                      </a:cubicBezTo>
                      <a:cubicBezTo>
                        <a:pt x="-6542" y="714139"/>
                        <a:pt x="6913" y="382066"/>
                        <a:pt x="0" y="165768"/>
                      </a:cubicBezTo>
                      <a:cubicBezTo>
                        <a:pt x="0" y="74217"/>
                        <a:pt x="74217" y="0"/>
                        <a:pt x="165768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CEA9D7CA-57A7-49CF-9C61-0CE996654EF0}"/>
                  </a:ext>
                </a:extLst>
              </p:cNvPr>
              <p:cNvSpPr/>
              <p:nvPr/>
            </p:nvSpPr>
            <p:spPr>
              <a:xfrm>
                <a:off x="4665252" y="4811871"/>
                <a:ext cx="160446" cy="141554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9D53395E-D222-4A27-AC81-9CB7B3DECC5C}"/>
                  </a:ext>
                </a:extLst>
              </p:cNvPr>
              <p:cNvSpPr/>
              <p:nvPr/>
            </p:nvSpPr>
            <p:spPr>
              <a:xfrm>
                <a:off x="5085607" y="4811871"/>
                <a:ext cx="160446" cy="141554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7" name="楕円 22">
                <a:extLst>
                  <a:ext uri="{FF2B5EF4-FFF2-40B4-BE49-F238E27FC236}">
                    <a16:creationId xmlns:a16="http://schemas.microsoft.com/office/drawing/2014/main" id="{B627A8C5-A087-4E15-9E06-5E3488AF2284}"/>
                  </a:ext>
                </a:extLst>
              </p:cNvPr>
              <p:cNvSpPr/>
              <p:nvPr/>
            </p:nvSpPr>
            <p:spPr>
              <a:xfrm>
                <a:off x="5132514" y="413914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楕円 22">
                <a:extLst>
                  <a:ext uri="{FF2B5EF4-FFF2-40B4-BE49-F238E27FC236}">
                    <a16:creationId xmlns:a16="http://schemas.microsoft.com/office/drawing/2014/main" id="{E36923C6-728F-43C9-A8F0-682620BA78CF}"/>
                  </a:ext>
                </a:extLst>
              </p:cNvPr>
              <p:cNvSpPr/>
              <p:nvPr/>
            </p:nvSpPr>
            <p:spPr>
              <a:xfrm>
                <a:off x="4503864" y="4256624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22">
                <a:extLst>
                  <a:ext uri="{FF2B5EF4-FFF2-40B4-BE49-F238E27FC236}">
                    <a16:creationId xmlns:a16="http://schemas.microsoft.com/office/drawing/2014/main" id="{1D5B8FC9-921C-4E60-83DD-E85C58EF9792}"/>
                  </a:ext>
                </a:extLst>
              </p:cNvPr>
              <p:cNvSpPr/>
              <p:nvPr/>
            </p:nvSpPr>
            <p:spPr>
              <a:xfrm>
                <a:off x="4532439" y="454554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楕円 22">
                <a:extLst>
                  <a:ext uri="{FF2B5EF4-FFF2-40B4-BE49-F238E27FC236}">
                    <a16:creationId xmlns:a16="http://schemas.microsoft.com/office/drawing/2014/main" id="{82C07B54-A940-4088-A3C8-57789CBEFD26}"/>
                  </a:ext>
                </a:extLst>
              </p:cNvPr>
              <p:cNvSpPr/>
              <p:nvPr/>
            </p:nvSpPr>
            <p:spPr>
              <a:xfrm>
                <a:off x="4332414" y="474239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楕円 22">
                <a:extLst>
                  <a:ext uri="{FF2B5EF4-FFF2-40B4-BE49-F238E27FC236}">
                    <a16:creationId xmlns:a16="http://schemas.microsoft.com/office/drawing/2014/main" id="{D11CE792-C9C6-4EEB-89B1-6DBC91A40330}"/>
                  </a:ext>
                </a:extLst>
              </p:cNvPr>
              <p:cNvSpPr/>
              <p:nvPr/>
            </p:nvSpPr>
            <p:spPr>
              <a:xfrm>
                <a:off x="5364289" y="499639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楕円 22">
                <a:extLst>
                  <a:ext uri="{FF2B5EF4-FFF2-40B4-BE49-F238E27FC236}">
                    <a16:creationId xmlns:a16="http://schemas.microsoft.com/office/drawing/2014/main" id="{653BF9F7-D655-4FC1-B1F9-998B2D9A5209}"/>
                  </a:ext>
                </a:extLst>
              </p:cNvPr>
              <p:cNvSpPr/>
              <p:nvPr/>
            </p:nvSpPr>
            <p:spPr>
              <a:xfrm>
                <a:off x="4475289" y="492019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楕円 22">
                <a:extLst>
                  <a:ext uri="{FF2B5EF4-FFF2-40B4-BE49-F238E27FC236}">
                    <a16:creationId xmlns:a16="http://schemas.microsoft.com/office/drawing/2014/main" id="{67F0CCA4-E844-4188-BC7E-4F398FC30991}"/>
                  </a:ext>
                </a:extLst>
              </p:cNvPr>
              <p:cNvSpPr/>
              <p:nvPr/>
            </p:nvSpPr>
            <p:spPr>
              <a:xfrm>
                <a:off x="5378576" y="468524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pptxb23_暑さで目を回す女性のイラスト</dc:title>
  <dc:subject>pptxb23_暑さで目を回す女性のイラスト</dc:subject>
  <dc:creator>でじけろお</dc:creator>
  <cp:revision>1</cp:revision>
  <dcterms:created xsi:type="dcterms:W3CDTF">2018-05-20T00:31:01Z</dcterms:created>
  <dcterms:modified xsi:type="dcterms:W3CDTF">2019-08-22T23:50:16Z</dcterms:modified>
  <cp:version>1</cp:version>
</cp:coreProperties>
</file>