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B0EE5D9-6307-40CD-A9D3-C7077CAA41DD}"/>
              </a:ext>
            </a:extLst>
          </p:cNvPr>
          <p:cNvGrpSpPr/>
          <p:nvPr/>
        </p:nvGrpSpPr>
        <p:grpSpPr>
          <a:xfrm>
            <a:off x="681277" y="780559"/>
            <a:ext cx="2681047" cy="2756973"/>
            <a:chOff x="681277" y="780559"/>
            <a:chExt cx="2681047" cy="2756973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FFF11703-AA60-4243-A3A8-28CD03C383C6}"/>
                </a:ext>
              </a:extLst>
            </p:cNvPr>
            <p:cNvSpPr/>
            <p:nvPr/>
          </p:nvSpPr>
          <p:spPr>
            <a:xfrm>
              <a:off x="68127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5F50271-C783-4318-A343-29E7273076D4}"/>
                </a:ext>
              </a:extLst>
            </p:cNvPr>
            <p:cNvSpPr/>
            <p:nvPr/>
          </p:nvSpPr>
          <p:spPr>
            <a:xfrm>
              <a:off x="993027" y="230925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CD6109E2-31DB-4ACC-BD2C-0B690FF09F94}"/>
                </a:ext>
              </a:extLst>
            </p:cNvPr>
            <p:cNvSpPr/>
            <p:nvPr/>
          </p:nvSpPr>
          <p:spPr>
            <a:xfrm>
              <a:off x="1350214" y="251713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4F9C7DC-0777-499B-947E-F55D09DB9EAC}"/>
                </a:ext>
              </a:extLst>
            </p:cNvPr>
            <p:cNvSpPr/>
            <p:nvPr/>
          </p:nvSpPr>
          <p:spPr>
            <a:xfrm flipH="1">
              <a:off x="910817" y="1938337"/>
              <a:ext cx="2195228" cy="1173219"/>
            </a:xfrm>
            <a:custGeom>
              <a:avLst/>
              <a:gdLst>
                <a:gd name="connsiteX0" fmla="*/ 1186196 w 2195228"/>
                <a:gd name="connsiteY0" fmla="*/ 0 h 1173219"/>
                <a:gd name="connsiteX1" fmla="*/ 1004408 w 2195228"/>
                <a:gd name="connsiteY1" fmla="*/ 0 h 1173219"/>
                <a:gd name="connsiteX2" fmla="*/ 986508 w 2195228"/>
                <a:gd name="connsiteY2" fmla="*/ 282920 h 1173219"/>
                <a:gd name="connsiteX3" fmla="*/ 896972 w 2195228"/>
                <a:gd name="connsiteY3" fmla="*/ 284796 h 1173219"/>
                <a:gd name="connsiteX4" fmla="*/ 187344 w 2195228"/>
                <a:gd name="connsiteY4" fmla="*/ 696392 h 1173219"/>
                <a:gd name="connsiteX5" fmla="*/ 143299 w 2195228"/>
                <a:gd name="connsiteY5" fmla="*/ 771323 h 1173219"/>
                <a:gd name="connsiteX6" fmla="*/ 114473 w 2195228"/>
                <a:gd name="connsiteY6" fmla="*/ 795073 h 1173219"/>
                <a:gd name="connsiteX7" fmla="*/ 73162 w 2195228"/>
                <a:gd name="connsiteY7" fmla="*/ 850273 h 1173219"/>
                <a:gd name="connsiteX8" fmla="*/ 26964 w 2195228"/>
                <a:gd name="connsiteY8" fmla="*/ 915706 h 1173219"/>
                <a:gd name="connsiteX9" fmla="*/ 25270 w 2195228"/>
                <a:gd name="connsiteY9" fmla="*/ 919287 h 1173219"/>
                <a:gd name="connsiteX10" fmla="*/ 25185 w 2195228"/>
                <a:gd name="connsiteY10" fmla="*/ 919467 h 1173219"/>
                <a:gd name="connsiteX11" fmla="*/ 21060 w 2195228"/>
                <a:gd name="connsiteY11" fmla="*/ 928750 h 1173219"/>
                <a:gd name="connsiteX12" fmla="*/ 19712 w 2195228"/>
                <a:gd name="connsiteY12" fmla="*/ 931785 h 1173219"/>
                <a:gd name="connsiteX13" fmla="*/ 970 w 2195228"/>
                <a:gd name="connsiteY13" fmla="*/ 1010094 h 1173219"/>
                <a:gd name="connsiteX14" fmla="*/ 24754 w 2195228"/>
                <a:gd name="connsiteY14" fmla="*/ 1046814 h 1173219"/>
                <a:gd name="connsiteX15" fmla="*/ 32309 w 2195228"/>
                <a:gd name="connsiteY15" fmla="*/ 1046182 h 1173219"/>
                <a:gd name="connsiteX16" fmla="*/ 25161 w 2195228"/>
                <a:gd name="connsiteY16" fmla="*/ 1081510 h 1173219"/>
                <a:gd name="connsiteX17" fmla="*/ 51821 w 2195228"/>
                <a:gd name="connsiteY17" fmla="*/ 1123366 h 1173219"/>
                <a:gd name="connsiteX18" fmla="*/ 74975 w 2195228"/>
                <a:gd name="connsiteY18" fmla="*/ 1116313 h 1173219"/>
                <a:gd name="connsiteX19" fmla="*/ 75753 w 2195228"/>
                <a:gd name="connsiteY19" fmla="*/ 1137799 h 1173219"/>
                <a:gd name="connsiteX20" fmla="*/ 112185 w 2195228"/>
                <a:gd name="connsiteY20" fmla="*/ 1173070 h 1173219"/>
                <a:gd name="connsiteX21" fmla="*/ 125711 w 2195228"/>
                <a:gd name="connsiteY21" fmla="*/ 1168716 h 1173219"/>
                <a:gd name="connsiteX22" fmla="*/ 136546 w 2195228"/>
                <a:gd name="connsiteY22" fmla="*/ 1159357 h 1173219"/>
                <a:gd name="connsiteX23" fmla="*/ 145817 w 2195228"/>
                <a:gd name="connsiteY23" fmla="*/ 1131035 h 1173219"/>
                <a:gd name="connsiteX24" fmla="*/ 144998 w 2195228"/>
                <a:gd name="connsiteY24" fmla="*/ 1108406 h 1173219"/>
                <a:gd name="connsiteX25" fmla="*/ 175261 w 2195228"/>
                <a:gd name="connsiteY25" fmla="*/ 1124724 h 1173219"/>
                <a:gd name="connsiteX26" fmla="*/ 188787 w 2195228"/>
                <a:gd name="connsiteY26" fmla="*/ 1120370 h 1173219"/>
                <a:gd name="connsiteX27" fmla="*/ 199622 w 2195228"/>
                <a:gd name="connsiteY27" fmla="*/ 1111011 h 1173219"/>
                <a:gd name="connsiteX28" fmla="*/ 208893 w 2195228"/>
                <a:gd name="connsiteY28" fmla="*/ 1082689 h 1173219"/>
                <a:gd name="connsiteX29" fmla="*/ 205783 w 2195228"/>
                <a:gd name="connsiteY29" fmla="*/ 996791 h 1173219"/>
                <a:gd name="connsiteX30" fmla="*/ 231133 w 2195228"/>
                <a:gd name="connsiteY30" fmla="*/ 926268 h 1173219"/>
                <a:gd name="connsiteX31" fmla="*/ 235104 w 2195228"/>
                <a:gd name="connsiteY31" fmla="*/ 921009 h 1173219"/>
                <a:gd name="connsiteX32" fmla="*/ 251248 w 2195228"/>
                <a:gd name="connsiteY32" fmla="*/ 976220 h 1173219"/>
                <a:gd name="connsiteX33" fmla="*/ 300134 w 2195228"/>
                <a:gd name="connsiteY33" fmla="*/ 998623 h 1173219"/>
                <a:gd name="connsiteX34" fmla="*/ 329249 w 2195228"/>
                <a:gd name="connsiteY34" fmla="*/ 953412 h 1173219"/>
                <a:gd name="connsiteX35" fmla="*/ 301603 w 2195228"/>
                <a:gd name="connsiteY35" fmla="*/ 858867 h 1173219"/>
                <a:gd name="connsiteX36" fmla="*/ 336468 w 2195228"/>
                <a:gd name="connsiteY36" fmla="*/ 799554 h 1173219"/>
                <a:gd name="connsiteX37" fmla="*/ 545590 w 2195228"/>
                <a:gd name="connsiteY37" fmla="*/ 593984 h 1173219"/>
                <a:gd name="connsiteX38" fmla="*/ 613052 w 2195228"/>
                <a:gd name="connsiteY38" fmla="*/ 554834 h 1173219"/>
                <a:gd name="connsiteX39" fmla="*/ 581380 w 2195228"/>
                <a:gd name="connsiteY39" fmla="*/ 611573 h 1173219"/>
                <a:gd name="connsiteX40" fmla="*/ 510482 w 2195228"/>
                <a:gd name="connsiteY40" fmla="*/ 887229 h 1173219"/>
                <a:gd name="connsiteX41" fmla="*/ 516591 w 2195228"/>
                <a:gd name="connsiteY41" fmla="*/ 900436 h 1173219"/>
                <a:gd name="connsiteX42" fmla="*/ 525353 w 2195228"/>
                <a:gd name="connsiteY42" fmla="*/ 905464 h 1173219"/>
                <a:gd name="connsiteX43" fmla="*/ 1083151 w 2195228"/>
                <a:gd name="connsiteY43" fmla="*/ 997839 h 1173219"/>
                <a:gd name="connsiteX44" fmla="*/ 1640948 w 2195228"/>
                <a:gd name="connsiteY44" fmla="*/ 905464 h 1173219"/>
                <a:gd name="connsiteX45" fmla="*/ 1649711 w 2195228"/>
                <a:gd name="connsiteY45" fmla="*/ 900436 h 1173219"/>
                <a:gd name="connsiteX46" fmla="*/ 1655820 w 2195228"/>
                <a:gd name="connsiteY46" fmla="*/ 887229 h 1173219"/>
                <a:gd name="connsiteX47" fmla="*/ 1593669 w 2195228"/>
                <a:gd name="connsiteY47" fmla="*/ 614132 h 1173219"/>
                <a:gd name="connsiteX48" fmla="*/ 1555189 w 2195228"/>
                <a:gd name="connsiteY48" fmla="*/ 540756 h 1173219"/>
                <a:gd name="connsiteX49" fmla="*/ 1565312 w 2195228"/>
                <a:gd name="connsiteY49" fmla="*/ 545048 h 1173219"/>
                <a:gd name="connsiteX50" fmla="*/ 1858760 w 2195228"/>
                <a:gd name="connsiteY50" fmla="*/ 799554 h 1173219"/>
                <a:gd name="connsiteX51" fmla="*/ 1893625 w 2195228"/>
                <a:gd name="connsiteY51" fmla="*/ 858867 h 1173219"/>
                <a:gd name="connsiteX52" fmla="*/ 1865979 w 2195228"/>
                <a:gd name="connsiteY52" fmla="*/ 953412 h 1173219"/>
                <a:gd name="connsiteX53" fmla="*/ 1895094 w 2195228"/>
                <a:gd name="connsiteY53" fmla="*/ 998623 h 1173219"/>
                <a:gd name="connsiteX54" fmla="*/ 1943980 w 2195228"/>
                <a:gd name="connsiteY54" fmla="*/ 976220 h 1173219"/>
                <a:gd name="connsiteX55" fmla="*/ 1960124 w 2195228"/>
                <a:gd name="connsiteY55" fmla="*/ 921009 h 1173219"/>
                <a:gd name="connsiteX56" fmla="*/ 1964095 w 2195228"/>
                <a:gd name="connsiteY56" fmla="*/ 926268 h 1173219"/>
                <a:gd name="connsiteX57" fmla="*/ 1989445 w 2195228"/>
                <a:gd name="connsiteY57" fmla="*/ 996791 h 1173219"/>
                <a:gd name="connsiteX58" fmla="*/ 1986335 w 2195228"/>
                <a:gd name="connsiteY58" fmla="*/ 1082689 h 1173219"/>
                <a:gd name="connsiteX59" fmla="*/ 1995606 w 2195228"/>
                <a:gd name="connsiteY59" fmla="*/ 1111011 h 1173219"/>
                <a:gd name="connsiteX60" fmla="*/ 2006441 w 2195228"/>
                <a:gd name="connsiteY60" fmla="*/ 1120370 h 1173219"/>
                <a:gd name="connsiteX61" fmla="*/ 2019967 w 2195228"/>
                <a:gd name="connsiteY61" fmla="*/ 1124724 h 1173219"/>
                <a:gd name="connsiteX62" fmla="*/ 2050230 w 2195228"/>
                <a:gd name="connsiteY62" fmla="*/ 1108406 h 1173219"/>
                <a:gd name="connsiteX63" fmla="*/ 2049411 w 2195228"/>
                <a:gd name="connsiteY63" fmla="*/ 1131035 h 1173219"/>
                <a:gd name="connsiteX64" fmla="*/ 2058682 w 2195228"/>
                <a:gd name="connsiteY64" fmla="*/ 1159357 h 1173219"/>
                <a:gd name="connsiteX65" fmla="*/ 2069517 w 2195228"/>
                <a:gd name="connsiteY65" fmla="*/ 1168716 h 1173219"/>
                <a:gd name="connsiteX66" fmla="*/ 2083043 w 2195228"/>
                <a:gd name="connsiteY66" fmla="*/ 1173070 h 1173219"/>
                <a:gd name="connsiteX67" fmla="*/ 2119475 w 2195228"/>
                <a:gd name="connsiteY67" fmla="*/ 1137799 h 1173219"/>
                <a:gd name="connsiteX68" fmla="*/ 2120253 w 2195228"/>
                <a:gd name="connsiteY68" fmla="*/ 1116313 h 1173219"/>
                <a:gd name="connsiteX69" fmla="*/ 2143407 w 2195228"/>
                <a:gd name="connsiteY69" fmla="*/ 1123366 h 1173219"/>
                <a:gd name="connsiteX70" fmla="*/ 2170067 w 2195228"/>
                <a:gd name="connsiteY70" fmla="*/ 1081510 h 1173219"/>
                <a:gd name="connsiteX71" fmla="*/ 2162919 w 2195228"/>
                <a:gd name="connsiteY71" fmla="*/ 1046182 h 1173219"/>
                <a:gd name="connsiteX72" fmla="*/ 2170474 w 2195228"/>
                <a:gd name="connsiteY72" fmla="*/ 1046814 h 1173219"/>
                <a:gd name="connsiteX73" fmla="*/ 2194258 w 2195228"/>
                <a:gd name="connsiteY73" fmla="*/ 1010094 h 1173219"/>
                <a:gd name="connsiteX74" fmla="*/ 2175516 w 2195228"/>
                <a:gd name="connsiteY74" fmla="*/ 931785 h 1173219"/>
                <a:gd name="connsiteX75" fmla="*/ 2174168 w 2195228"/>
                <a:gd name="connsiteY75" fmla="*/ 928750 h 1173219"/>
                <a:gd name="connsiteX76" fmla="*/ 2170043 w 2195228"/>
                <a:gd name="connsiteY76" fmla="*/ 919467 h 1173219"/>
                <a:gd name="connsiteX77" fmla="*/ 2169958 w 2195228"/>
                <a:gd name="connsiteY77" fmla="*/ 919287 h 1173219"/>
                <a:gd name="connsiteX78" fmla="*/ 2168264 w 2195228"/>
                <a:gd name="connsiteY78" fmla="*/ 915706 h 1173219"/>
                <a:gd name="connsiteX79" fmla="*/ 2122066 w 2195228"/>
                <a:gd name="connsiteY79" fmla="*/ 850273 h 1173219"/>
                <a:gd name="connsiteX80" fmla="*/ 2080755 w 2195228"/>
                <a:gd name="connsiteY80" fmla="*/ 795073 h 1173219"/>
                <a:gd name="connsiteX81" fmla="*/ 2051929 w 2195228"/>
                <a:gd name="connsiteY81" fmla="*/ 771323 h 1173219"/>
                <a:gd name="connsiteX82" fmla="*/ 2007884 w 2195228"/>
                <a:gd name="connsiteY82" fmla="*/ 696392 h 1173219"/>
                <a:gd name="connsiteX83" fmla="*/ 1298256 w 2195228"/>
                <a:gd name="connsiteY83" fmla="*/ 284796 h 1173219"/>
                <a:gd name="connsiteX84" fmla="*/ 1204089 w 2195228"/>
                <a:gd name="connsiteY84" fmla="*/ 282823 h 117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195228" h="1173219">
                  <a:moveTo>
                    <a:pt x="1186196" y="0"/>
                  </a:moveTo>
                  <a:lnTo>
                    <a:pt x="1004408" y="0"/>
                  </a:lnTo>
                  <a:lnTo>
                    <a:pt x="986508" y="282920"/>
                  </a:lnTo>
                  <a:lnTo>
                    <a:pt x="896972" y="284796"/>
                  </a:lnTo>
                  <a:cubicBezTo>
                    <a:pt x="610832" y="309275"/>
                    <a:pt x="350343" y="460657"/>
                    <a:pt x="187344" y="696392"/>
                  </a:cubicBezTo>
                  <a:lnTo>
                    <a:pt x="143299" y="771323"/>
                  </a:lnTo>
                  <a:lnTo>
                    <a:pt x="114473" y="795073"/>
                  </a:lnTo>
                  <a:cubicBezTo>
                    <a:pt x="96415" y="816458"/>
                    <a:pt x="86743" y="839793"/>
                    <a:pt x="73162" y="850273"/>
                  </a:cubicBezTo>
                  <a:lnTo>
                    <a:pt x="26964" y="915706"/>
                  </a:lnTo>
                  <a:lnTo>
                    <a:pt x="25270" y="919287"/>
                  </a:lnTo>
                  <a:cubicBezTo>
                    <a:pt x="25231" y="919340"/>
                    <a:pt x="25194" y="919394"/>
                    <a:pt x="25185" y="919467"/>
                  </a:cubicBezTo>
                  <a:cubicBezTo>
                    <a:pt x="22983" y="922313"/>
                    <a:pt x="21729" y="925514"/>
                    <a:pt x="21060" y="928750"/>
                  </a:cubicBezTo>
                  <a:cubicBezTo>
                    <a:pt x="20267" y="929675"/>
                    <a:pt x="19966" y="930721"/>
                    <a:pt x="19712" y="931785"/>
                  </a:cubicBezTo>
                  <a:lnTo>
                    <a:pt x="970" y="1010094"/>
                  </a:lnTo>
                  <a:cubicBezTo>
                    <a:pt x="-3374" y="1028243"/>
                    <a:pt x="7274" y="1044683"/>
                    <a:pt x="24754" y="1046814"/>
                  </a:cubicBezTo>
                  <a:lnTo>
                    <a:pt x="32309" y="1046182"/>
                  </a:lnTo>
                  <a:lnTo>
                    <a:pt x="25161" y="1081510"/>
                  </a:lnTo>
                  <a:cubicBezTo>
                    <a:pt x="20838" y="1102873"/>
                    <a:pt x="32774" y="1121612"/>
                    <a:pt x="51821" y="1123366"/>
                  </a:cubicBezTo>
                  <a:cubicBezTo>
                    <a:pt x="60063" y="1124125"/>
                    <a:pt x="68287" y="1121579"/>
                    <a:pt x="74975" y="1116313"/>
                  </a:cubicBezTo>
                  <a:lnTo>
                    <a:pt x="75753" y="1137799"/>
                  </a:lnTo>
                  <a:cubicBezTo>
                    <a:pt x="76526" y="1159146"/>
                    <a:pt x="92837" y="1174937"/>
                    <a:pt x="112185" y="1173070"/>
                  </a:cubicBezTo>
                  <a:cubicBezTo>
                    <a:pt x="117022" y="1172603"/>
                    <a:pt x="121591" y="1171076"/>
                    <a:pt x="125711" y="1168716"/>
                  </a:cubicBezTo>
                  <a:cubicBezTo>
                    <a:pt x="129831" y="1166355"/>
                    <a:pt x="133503" y="1163160"/>
                    <a:pt x="136546" y="1159357"/>
                  </a:cubicBezTo>
                  <a:cubicBezTo>
                    <a:pt x="142632" y="1151750"/>
                    <a:pt x="146203" y="1141709"/>
                    <a:pt x="145817" y="1131035"/>
                  </a:cubicBezTo>
                  <a:lnTo>
                    <a:pt x="144998" y="1108406"/>
                  </a:lnTo>
                  <a:cubicBezTo>
                    <a:pt x="150955" y="1119446"/>
                    <a:pt x="162441" y="1125961"/>
                    <a:pt x="175261" y="1124724"/>
                  </a:cubicBezTo>
                  <a:cubicBezTo>
                    <a:pt x="180098" y="1124257"/>
                    <a:pt x="184667" y="1122730"/>
                    <a:pt x="188787" y="1120370"/>
                  </a:cubicBezTo>
                  <a:cubicBezTo>
                    <a:pt x="192907" y="1118009"/>
                    <a:pt x="196580" y="1114814"/>
                    <a:pt x="199622" y="1111011"/>
                  </a:cubicBezTo>
                  <a:cubicBezTo>
                    <a:pt x="205709" y="1103405"/>
                    <a:pt x="209280" y="1093363"/>
                    <a:pt x="208893" y="1082689"/>
                  </a:cubicBezTo>
                  <a:lnTo>
                    <a:pt x="205783" y="996791"/>
                  </a:lnTo>
                  <a:lnTo>
                    <a:pt x="231133" y="926268"/>
                  </a:lnTo>
                  <a:lnTo>
                    <a:pt x="235104" y="921009"/>
                  </a:lnTo>
                  <a:lnTo>
                    <a:pt x="251248" y="976220"/>
                  </a:lnTo>
                  <a:cubicBezTo>
                    <a:pt x="256708" y="994891"/>
                    <a:pt x="278595" y="1004921"/>
                    <a:pt x="300134" y="998623"/>
                  </a:cubicBezTo>
                  <a:cubicBezTo>
                    <a:pt x="321674" y="992324"/>
                    <a:pt x="334709" y="972082"/>
                    <a:pt x="329249" y="953412"/>
                  </a:cubicBezTo>
                  <a:lnTo>
                    <a:pt x="301603" y="858867"/>
                  </a:lnTo>
                  <a:lnTo>
                    <a:pt x="336468" y="799554"/>
                  </a:lnTo>
                  <a:cubicBezTo>
                    <a:pt x="393171" y="717548"/>
                    <a:pt x="464408" y="648119"/>
                    <a:pt x="545590" y="593984"/>
                  </a:cubicBezTo>
                  <a:lnTo>
                    <a:pt x="613052" y="554834"/>
                  </a:lnTo>
                  <a:lnTo>
                    <a:pt x="581380" y="611573"/>
                  </a:lnTo>
                  <a:cubicBezTo>
                    <a:pt x="523544" y="736898"/>
                    <a:pt x="510482" y="857074"/>
                    <a:pt x="510482" y="887229"/>
                  </a:cubicBezTo>
                  <a:lnTo>
                    <a:pt x="516591" y="900436"/>
                  </a:lnTo>
                  <a:lnTo>
                    <a:pt x="525353" y="905464"/>
                  </a:lnTo>
                  <a:cubicBezTo>
                    <a:pt x="646239" y="961197"/>
                    <a:pt x="850956" y="997839"/>
                    <a:pt x="1083151" y="997839"/>
                  </a:cubicBezTo>
                  <a:cubicBezTo>
                    <a:pt x="1315345" y="997839"/>
                    <a:pt x="1520063" y="961197"/>
                    <a:pt x="1640948" y="905464"/>
                  </a:cubicBezTo>
                  <a:lnTo>
                    <a:pt x="1649711" y="900436"/>
                  </a:lnTo>
                  <a:lnTo>
                    <a:pt x="1655820" y="887229"/>
                  </a:lnTo>
                  <a:cubicBezTo>
                    <a:pt x="1655820" y="857074"/>
                    <a:pt x="1646874" y="738414"/>
                    <a:pt x="1593669" y="614132"/>
                  </a:cubicBezTo>
                  <a:lnTo>
                    <a:pt x="1555189" y="540756"/>
                  </a:lnTo>
                  <a:lnTo>
                    <a:pt x="1565312" y="545048"/>
                  </a:lnTo>
                  <a:cubicBezTo>
                    <a:pt x="1681714" y="603230"/>
                    <a:pt x="1783157" y="690213"/>
                    <a:pt x="1858760" y="799554"/>
                  </a:cubicBezTo>
                  <a:lnTo>
                    <a:pt x="1893625" y="858867"/>
                  </a:lnTo>
                  <a:lnTo>
                    <a:pt x="1865979" y="953412"/>
                  </a:lnTo>
                  <a:cubicBezTo>
                    <a:pt x="1860519" y="972082"/>
                    <a:pt x="1873554" y="992324"/>
                    <a:pt x="1895094" y="998623"/>
                  </a:cubicBezTo>
                  <a:cubicBezTo>
                    <a:pt x="1916633" y="1004921"/>
                    <a:pt x="1938520" y="994891"/>
                    <a:pt x="1943980" y="976220"/>
                  </a:cubicBezTo>
                  <a:lnTo>
                    <a:pt x="1960124" y="921009"/>
                  </a:lnTo>
                  <a:lnTo>
                    <a:pt x="1964095" y="926268"/>
                  </a:lnTo>
                  <a:lnTo>
                    <a:pt x="1989445" y="996791"/>
                  </a:lnTo>
                  <a:lnTo>
                    <a:pt x="1986335" y="1082689"/>
                  </a:lnTo>
                  <a:cubicBezTo>
                    <a:pt x="1985948" y="1093363"/>
                    <a:pt x="1989519" y="1103405"/>
                    <a:pt x="1995606" y="1111011"/>
                  </a:cubicBezTo>
                  <a:cubicBezTo>
                    <a:pt x="1998648" y="1114814"/>
                    <a:pt x="2002321" y="1118009"/>
                    <a:pt x="2006441" y="1120370"/>
                  </a:cubicBezTo>
                  <a:cubicBezTo>
                    <a:pt x="2010561" y="1122730"/>
                    <a:pt x="2015130" y="1124257"/>
                    <a:pt x="2019967" y="1124724"/>
                  </a:cubicBezTo>
                  <a:cubicBezTo>
                    <a:pt x="2032787" y="1125961"/>
                    <a:pt x="2044273" y="1119446"/>
                    <a:pt x="2050230" y="1108406"/>
                  </a:cubicBezTo>
                  <a:lnTo>
                    <a:pt x="2049411" y="1131035"/>
                  </a:lnTo>
                  <a:cubicBezTo>
                    <a:pt x="2049025" y="1141709"/>
                    <a:pt x="2052596" y="1151750"/>
                    <a:pt x="2058682" y="1159357"/>
                  </a:cubicBezTo>
                  <a:cubicBezTo>
                    <a:pt x="2061725" y="1163160"/>
                    <a:pt x="2065397" y="1166355"/>
                    <a:pt x="2069517" y="1168716"/>
                  </a:cubicBezTo>
                  <a:cubicBezTo>
                    <a:pt x="2073637" y="1171076"/>
                    <a:pt x="2078206" y="1172603"/>
                    <a:pt x="2083043" y="1173070"/>
                  </a:cubicBezTo>
                  <a:cubicBezTo>
                    <a:pt x="2102391" y="1174937"/>
                    <a:pt x="2118702" y="1159146"/>
                    <a:pt x="2119475" y="1137799"/>
                  </a:cubicBezTo>
                  <a:lnTo>
                    <a:pt x="2120253" y="1116313"/>
                  </a:lnTo>
                  <a:cubicBezTo>
                    <a:pt x="2126941" y="1121579"/>
                    <a:pt x="2135165" y="1124125"/>
                    <a:pt x="2143407" y="1123366"/>
                  </a:cubicBezTo>
                  <a:cubicBezTo>
                    <a:pt x="2162454" y="1121612"/>
                    <a:pt x="2174390" y="1102873"/>
                    <a:pt x="2170067" y="1081510"/>
                  </a:cubicBezTo>
                  <a:lnTo>
                    <a:pt x="2162919" y="1046182"/>
                  </a:lnTo>
                  <a:lnTo>
                    <a:pt x="2170474" y="1046814"/>
                  </a:lnTo>
                  <a:cubicBezTo>
                    <a:pt x="2187954" y="1044683"/>
                    <a:pt x="2198602" y="1028243"/>
                    <a:pt x="2194258" y="1010094"/>
                  </a:cubicBezTo>
                  <a:lnTo>
                    <a:pt x="2175516" y="931785"/>
                  </a:lnTo>
                  <a:cubicBezTo>
                    <a:pt x="2175262" y="930721"/>
                    <a:pt x="2174961" y="929675"/>
                    <a:pt x="2174168" y="928750"/>
                  </a:cubicBezTo>
                  <a:cubicBezTo>
                    <a:pt x="2173499" y="925514"/>
                    <a:pt x="2172245" y="922313"/>
                    <a:pt x="2170043" y="919467"/>
                  </a:cubicBezTo>
                  <a:cubicBezTo>
                    <a:pt x="2170034" y="919394"/>
                    <a:pt x="2169997" y="919340"/>
                    <a:pt x="2169958" y="919287"/>
                  </a:cubicBezTo>
                  <a:lnTo>
                    <a:pt x="2168264" y="915706"/>
                  </a:lnTo>
                  <a:lnTo>
                    <a:pt x="2122066" y="850273"/>
                  </a:lnTo>
                  <a:cubicBezTo>
                    <a:pt x="2108485" y="839793"/>
                    <a:pt x="2098813" y="816458"/>
                    <a:pt x="2080755" y="795073"/>
                  </a:cubicBezTo>
                  <a:lnTo>
                    <a:pt x="2051929" y="771323"/>
                  </a:lnTo>
                  <a:lnTo>
                    <a:pt x="2007884" y="696392"/>
                  </a:lnTo>
                  <a:cubicBezTo>
                    <a:pt x="1844886" y="460657"/>
                    <a:pt x="1584396" y="309275"/>
                    <a:pt x="1298256" y="284796"/>
                  </a:cubicBezTo>
                  <a:lnTo>
                    <a:pt x="1204089" y="28282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743BFEA9-8896-40CD-9482-FB9E3A68ED59}"/>
                </a:ext>
              </a:extLst>
            </p:cNvPr>
            <p:cNvGrpSpPr/>
            <p:nvPr/>
          </p:nvGrpSpPr>
          <p:grpSpPr>
            <a:xfrm>
              <a:off x="1301999" y="811606"/>
              <a:ext cx="1391456" cy="1340222"/>
              <a:chOff x="6567801" y="2260164"/>
              <a:chExt cx="1277659" cy="1230616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5E46328-BD53-4985-B57F-0407B3D2A9A2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30" name="円/楕円 668">
                  <a:extLst>
                    <a:ext uri="{FF2B5EF4-FFF2-40B4-BE49-F238E27FC236}">
                      <a16:creationId xmlns:a16="http://schemas.microsoft.com/office/drawing/2014/main" id="{67593DFC-618F-486C-B7DF-6C87E9E1D110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11D5606E-86C6-44F3-B6A9-46FF9A8B3104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6" name="円/楕円 671">
                    <a:extLst>
                      <a:ext uri="{FF2B5EF4-FFF2-40B4-BE49-F238E27FC236}">
                        <a16:creationId xmlns:a16="http://schemas.microsoft.com/office/drawing/2014/main" id="{2E8E1B6C-15E7-490A-8A41-BC8EFBC6C0E2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672">
                    <a:extLst>
                      <a:ext uri="{FF2B5EF4-FFF2-40B4-BE49-F238E27FC236}">
                        <a16:creationId xmlns:a16="http://schemas.microsoft.com/office/drawing/2014/main" id="{DE42BE48-DE84-4376-928E-F0861AB3DA6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8B7F6DE3-BFE2-45A5-A285-3DD069FF40BB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4" name="円/楕円 669">
                    <a:extLst>
                      <a:ext uri="{FF2B5EF4-FFF2-40B4-BE49-F238E27FC236}">
                        <a16:creationId xmlns:a16="http://schemas.microsoft.com/office/drawing/2014/main" id="{40EBBFA0-8867-44FF-A32D-F09495D2928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670">
                    <a:extLst>
                      <a:ext uri="{FF2B5EF4-FFF2-40B4-BE49-F238E27FC236}">
                        <a16:creationId xmlns:a16="http://schemas.microsoft.com/office/drawing/2014/main" id="{320B3AE9-F30C-4ADD-998E-A5AD9FE1C81F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" name="円/楕円 668">
                  <a:extLst>
                    <a:ext uri="{FF2B5EF4-FFF2-40B4-BE49-F238E27FC236}">
                      <a16:creationId xmlns:a16="http://schemas.microsoft.com/office/drawing/2014/main" id="{B241105F-60CB-4BFC-BE36-DD616C3D0563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円/楕円 660">
                <a:extLst>
                  <a:ext uri="{FF2B5EF4-FFF2-40B4-BE49-F238E27FC236}">
                    <a16:creationId xmlns:a16="http://schemas.microsoft.com/office/drawing/2014/main" id="{A2880433-FE85-4C9C-8CC8-861F17554413}"/>
                  </a:ext>
                </a:extLst>
              </p:cNvPr>
              <p:cNvSpPr/>
              <p:nvPr/>
            </p:nvSpPr>
            <p:spPr>
              <a:xfrm>
                <a:off x="6842533" y="2812619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円/楕円 661">
                <a:extLst>
                  <a:ext uri="{FF2B5EF4-FFF2-40B4-BE49-F238E27FC236}">
                    <a16:creationId xmlns:a16="http://schemas.microsoft.com/office/drawing/2014/main" id="{B89E15DC-D635-403B-9644-11168E33B275}"/>
                  </a:ext>
                </a:extLst>
              </p:cNvPr>
              <p:cNvSpPr/>
              <p:nvPr/>
            </p:nvSpPr>
            <p:spPr>
              <a:xfrm>
                <a:off x="7430474" y="2812619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円/楕円 664">
                <a:extLst>
                  <a:ext uri="{FF2B5EF4-FFF2-40B4-BE49-F238E27FC236}">
                    <a16:creationId xmlns:a16="http://schemas.microsoft.com/office/drawing/2014/main" id="{E043D602-1092-4A0B-9789-1ED3A118F45B}"/>
                  </a:ext>
                </a:extLst>
              </p:cNvPr>
              <p:cNvSpPr/>
              <p:nvPr/>
            </p:nvSpPr>
            <p:spPr>
              <a:xfrm>
                <a:off x="6885067" y="2832028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円/楕円 665">
                <a:extLst>
                  <a:ext uri="{FF2B5EF4-FFF2-40B4-BE49-F238E27FC236}">
                    <a16:creationId xmlns:a16="http://schemas.microsoft.com/office/drawing/2014/main" id="{0A6B8329-5128-4667-9778-79C928D8463B}"/>
                  </a:ext>
                </a:extLst>
              </p:cNvPr>
              <p:cNvSpPr/>
              <p:nvPr/>
            </p:nvSpPr>
            <p:spPr>
              <a:xfrm>
                <a:off x="7477876" y="2832028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F79501B9-9C9B-4DA3-8723-B0C703F23C0F}"/>
                  </a:ext>
                </a:extLst>
              </p:cNvPr>
              <p:cNvSpPr/>
              <p:nvPr/>
            </p:nvSpPr>
            <p:spPr>
              <a:xfrm rot="5400000">
                <a:off x="6893045" y="2624883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4416BCE0-66E6-433B-8913-1E6C74DC75E2}"/>
                  </a:ext>
                </a:extLst>
              </p:cNvPr>
              <p:cNvSpPr/>
              <p:nvPr/>
            </p:nvSpPr>
            <p:spPr>
              <a:xfrm rot="5400000">
                <a:off x="7481511" y="2624883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円/楕円 655">
                <a:extLst>
                  <a:ext uri="{FF2B5EF4-FFF2-40B4-BE49-F238E27FC236}">
                    <a16:creationId xmlns:a16="http://schemas.microsoft.com/office/drawing/2014/main" id="{423A2526-3155-43E5-8485-CC03F68928A5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円/楕円 656">
                <a:extLst>
                  <a:ext uri="{FF2B5EF4-FFF2-40B4-BE49-F238E27FC236}">
                    <a16:creationId xmlns:a16="http://schemas.microsoft.com/office/drawing/2014/main" id="{1FE22EA3-DD41-4B99-97BC-DE2F5B658965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AA5884C9-6AAB-4B08-85E4-EE5779807ED6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28" name="円/楕円 662">
                  <a:extLst>
                    <a:ext uri="{FF2B5EF4-FFF2-40B4-BE49-F238E27FC236}">
                      <a16:creationId xmlns:a16="http://schemas.microsoft.com/office/drawing/2014/main" id="{92C17D3E-A1BF-4CE8-B833-6414234D26B2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285A0B76-D50C-4956-AD65-062963A9A523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CD4EA2AB-5D3F-48DC-A5CB-BA720834F418}"/>
                  </a:ext>
                </a:extLst>
              </p:cNvPr>
              <p:cNvSpPr/>
              <p:nvPr/>
            </p:nvSpPr>
            <p:spPr>
              <a:xfrm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9D7F14-A55C-4273-A2DF-02A00DF96D1B}"/>
                </a:ext>
              </a:extLst>
            </p:cNvPr>
            <p:cNvSpPr/>
            <p:nvPr/>
          </p:nvSpPr>
          <p:spPr>
            <a:xfrm>
              <a:off x="1487204" y="783049"/>
              <a:ext cx="1021046" cy="391532"/>
            </a:xfrm>
            <a:custGeom>
              <a:avLst/>
              <a:gdLst>
                <a:gd name="connsiteX0" fmla="*/ 540629 w 1081258"/>
                <a:gd name="connsiteY0" fmla="*/ 0 h 391532"/>
                <a:gd name="connsiteX1" fmla="*/ 1078320 w 1081258"/>
                <a:gd name="connsiteY1" fmla="*/ 381402 h 391532"/>
                <a:gd name="connsiteX2" fmla="*/ 1081258 w 1081258"/>
                <a:gd name="connsiteY2" fmla="*/ 391532 h 391532"/>
                <a:gd name="connsiteX3" fmla="*/ 954496 w 1081258"/>
                <a:gd name="connsiteY3" fmla="*/ 379566 h 391532"/>
                <a:gd name="connsiteX4" fmla="*/ 540629 w 1081258"/>
                <a:gd name="connsiteY4" fmla="*/ 366879 h 391532"/>
                <a:gd name="connsiteX5" fmla="*/ 126762 w 1081258"/>
                <a:gd name="connsiteY5" fmla="*/ 379566 h 391532"/>
                <a:gd name="connsiteX6" fmla="*/ 0 w 1081258"/>
                <a:gd name="connsiteY6" fmla="*/ 391532 h 391532"/>
                <a:gd name="connsiteX7" fmla="*/ 2938 w 1081258"/>
                <a:gd name="connsiteY7" fmla="*/ 381402 h 391532"/>
                <a:gd name="connsiteX8" fmla="*/ 540629 w 1081258"/>
                <a:gd name="connsiteY8" fmla="*/ 0 h 39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1258" h="391532">
                  <a:moveTo>
                    <a:pt x="540629" y="0"/>
                  </a:moveTo>
                  <a:cubicBezTo>
                    <a:pt x="782343" y="0"/>
                    <a:pt x="989732" y="157268"/>
                    <a:pt x="1078320" y="381402"/>
                  </a:cubicBezTo>
                  <a:lnTo>
                    <a:pt x="1081258" y="391532"/>
                  </a:lnTo>
                  <a:lnTo>
                    <a:pt x="954496" y="379566"/>
                  </a:lnTo>
                  <a:cubicBezTo>
                    <a:pt x="820813" y="371248"/>
                    <a:pt x="682399" y="366879"/>
                    <a:pt x="540629" y="366879"/>
                  </a:cubicBezTo>
                  <a:cubicBezTo>
                    <a:pt x="398859" y="366879"/>
                    <a:pt x="260445" y="371248"/>
                    <a:pt x="126762" y="379566"/>
                  </a:cubicBezTo>
                  <a:lnTo>
                    <a:pt x="0" y="391532"/>
                  </a:lnTo>
                  <a:lnTo>
                    <a:pt x="2938" y="381402"/>
                  </a:lnTo>
                  <a:cubicBezTo>
                    <a:pt x="91526" y="157268"/>
                    <a:pt x="298915" y="0"/>
                    <a:pt x="54062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95C9142-7558-4016-A883-A8E33C950846}"/>
                </a:ext>
              </a:extLst>
            </p:cNvPr>
            <p:cNvSpPr/>
            <p:nvPr/>
          </p:nvSpPr>
          <p:spPr>
            <a:xfrm>
              <a:off x="1718595" y="780559"/>
              <a:ext cx="550755" cy="375727"/>
            </a:xfrm>
            <a:custGeom>
              <a:avLst/>
              <a:gdLst>
                <a:gd name="connsiteX0" fmla="*/ 276655 w 550755"/>
                <a:gd name="connsiteY0" fmla="*/ 0 h 375727"/>
                <a:gd name="connsiteX1" fmla="*/ 322882 w 550755"/>
                <a:gd name="connsiteY1" fmla="*/ 7861 h 375727"/>
                <a:gd name="connsiteX2" fmla="*/ 542027 w 550755"/>
                <a:gd name="connsiteY2" fmla="*/ 337164 h 375727"/>
                <a:gd name="connsiteX3" fmla="*/ 550755 w 550755"/>
                <a:gd name="connsiteY3" fmla="*/ 375484 h 375727"/>
                <a:gd name="connsiteX4" fmla="*/ 279133 w 550755"/>
                <a:gd name="connsiteY4" fmla="*/ 366666 h 375727"/>
                <a:gd name="connsiteX5" fmla="*/ 0 w 550755"/>
                <a:gd name="connsiteY5" fmla="*/ 375727 h 375727"/>
                <a:gd name="connsiteX6" fmla="*/ 8783 w 550755"/>
                <a:gd name="connsiteY6" fmla="*/ 337164 h 375727"/>
                <a:gd name="connsiteX7" fmla="*/ 227928 w 550755"/>
                <a:gd name="connsiteY7" fmla="*/ 7861 h 375727"/>
                <a:gd name="connsiteX8" fmla="*/ 271614 w 550755"/>
                <a:gd name="connsiteY8" fmla="*/ 432 h 37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755" h="375727">
                  <a:moveTo>
                    <a:pt x="276655" y="0"/>
                  </a:moveTo>
                  <a:lnTo>
                    <a:pt x="322882" y="7861"/>
                  </a:lnTo>
                  <a:cubicBezTo>
                    <a:pt x="415765" y="39761"/>
                    <a:pt x="495160" y="163793"/>
                    <a:pt x="542027" y="337164"/>
                  </a:cubicBezTo>
                  <a:lnTo>
                    <a:pt x="550755" y="375484"/>
                  </a:lnTo>
                  <a:lnTo>
                    <a:pt x="279133" y="366666"/>
                  </a:lnTo>
                  <a:lnTo>
                    <a:pt x="0" y="375727"/>
                  </a:lnTo>
                  <a:lnTo>
                    <a:pt x="8783" y="337164"/>
                  </a:lnTo>
                  <a:cubicBezTo>
                    <a:pt x="55650" y="163793"/>
                    <a:pt x="135045" y="39761"/>
                    <a:pt x="227928" y="7861"/>
                  </a:cubicBezTo>
                  <a:lnTo>
                    <a:pt x="271614" y="432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3BE1DD26-0130-456A-9B51-F8B8C9E10499}"/>
                </a:ext>
              </a:extLst>
            </p:cNvPr>
            <p:cNvSpPr/>
            <p:nvPr/>
          </p:nvSpPr>
          <p:spPr>
            <a:xfrm>
              <a:off x="1422191" y="289556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EDCFD9AE-2228-4602-A828-8D21B3F3D418}"/>
                </a:ext>
              </a:extLst>
            </p:cNvPr>
            <p:cNvSpPr/>
            <p:nvPr/>
          </p:nvSpPr>
          <p:spPr>
            <a:xfrm>
              <a:off x="1614845" y="3030326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443EFC0A-B76F-421F-950C-7BECEA035542}"/>
                </a:ext>
              </a:extLst>
            </p:cNvPr>
            <p:cNvSpPr/>
            <p:nvPr/>
          </p:nvSpPr>
          <p:spPr>
            <a:xfrm>
              <a:off x="1935520" y="296365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DD29C440-35D9-4880-883F-F26393C9A5A8}"/>
                </a:ext>
              </a:extLst>
            </p:cNvPr>
            <p:cNvSpPr/>
            <p:nvPr/>
          </p:nvSpPr>
          <p:spPr>
            <a:xfrm>
              <a:off x="2237145" y="302080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0012F84D-E7BE-46F3-B798-2F9F8527142C}"/>
                </a:ext>
              </a:extLst>
            </p:cNvPr>
            <p:cNvSpPr/>
            <p:nvPr/>
          </p:nvSpPr>
          <p:spPr>
            <a:xfrm>
              <a:off x="2503845" y="288745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3F14E89-07E9-44F9-A17F-224DCFA2D911}"/>
                </a:ext>
              </a:extLst>
            </p:cNvPr>
            <p:cNvSpPr/>
            <p:nvPr/>
          </p:nvSpPr>
          <p:spPr>
            <a:xfrm>
              <a:off x="2707045" y="2979526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9C213697-C384-40FF-B12A-5299A83429AE}"/>
                </a:ext>
              </a:extLst>
            </p:cNvPr>
            <p:cNvSpPr/>
            <p:nvPr/>
          </p:nvSpPr>
          <p:spPr>
            <a:xfrm>
              <a:off x="1198354" y="2966998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30221074-BE1B-4DC0-93F8-2FCF817FE873}"/>
              </a:ext>
            </a:extLst>
          </p:cNvPr>
          <p:cNvGrpSpPr/>
          <p:nvPr/>
        </p:nvGrpSpPr>
        <p:grpSpPr>
          <a:xfrm>
            <a:off x="3621327" y="789939"/>
            <a:ext cx="2681047" cy="2747593"/>
            <a:chOff x="3621327" y="789939"/>
            <a:chExt cx="2681047" cy="2747593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68502676-8F42-41B0-977E-B4E34E9E9202}"/>
                </a:ext>
              </a:extLst>
            </p:cNvPr>
            <p:cNvSpPr/>
            <p:nvPr/>
          </p:nvSpPr>
          <p:spPr>
            <a:xfrm>
              <a:off x="362132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9E956FA-6656-49E4-960D-5A0F36DDAEA4}"/>
                </a:ext>
              </a:extLst>
            </p:cNvPr>
            <p:cNvSpPr/>
            <p:nvPr/>
          </p:nvSpPr>
          <p:spPr>
            <a:xfrm>
              <a:off x="3933077" y="230925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50D8370-4738-4FE4-A75D-548D6442D0BE}"/>
                </a:ext>
              </a:extLst>
            </p:cNvPr>
            <p:cNvSpPr/>
            <p:nvPr/>
          </p:nvSpPr>
          <p:spPr>
            <a:xfrm>
              <a:off x="4026846" y="2309254"/>
              <a:ext cx="1891354" cy="889141"/>
            </a:xfrm>
            <a:custGeom>
              <a:avLst/>
              <a:gdLst>
                <a:gd name="connsiteX0" fmla="*/ 1686440 w 1891354"/>
                <a:gd name="connsiteY0" fmla="*/ 162217 h 889141"/>
                <a:gd name="connsiteX1" fmla="*/ 1790082 w 1891354"/>
                <a:gd name="connsiteY1" fmla="*/ 224257 h 889141"/>
                <a:gd name="connsiteX2" fmla="*/ 1875938 w 1891354"/>
                <a:gd name="connsiteY2" fmla="*/ 302379 h 889141"/>
                <a:gd name="connsiteX3" fmla="*/ 1883756 w 1891354"/>
                <a:gd name="connsiteY3" fmla="*/ 340187 h 889141"/>
                <a:gd name="connsiteX4" fmla="*/ 1891354 w 1891354"/>
                <a:gd name="connsiteY4" fmla="*/ 451620 h 889141"/>
                <a:gd name="connsiteX5" fmla="*/ 1861582 w 1891354"/>
                <a:gd name="connsiteY5" fmla="*/ 670277 h 889141"/>
                <a:gd name="connsiteX6" fmla="*/ 1830806 w 1891354"/>
                <a:gd name="connsiteY6" fmla="*/ 758040 h 889141"/>
                <a:gd name="connsiteX7" fmla="*/ 1790082 w 1891354"/>
                <a:gd name="connsiteY7" fmla="*/ 793033 h 889141"/>
                <a:gd name="connsiteX8" fmla="*/ 1708781 w 1891354"/>
                <a:gd name="connsiteY8" fmla="*/ 841700 h 889141"/>
                <a:gd name="connsiteX9" fmla="*/ 1689345 w 1891354"/>
                <a:gd name="connsiteY9" fmla="*/ 830010 h 889141"/>
                <a:gd name="connsiteX10" fmla="*/ 1668604 w 1891354"/>
                <a:gd name="connsiteY10" fmla="*/ 821537 h 889141"/>
                <a:gd name="connsiteX11" fmla="*/ 1710396 w 1891354"/>
                <a:gd name="connsiteY11" fmla="*/ 652919 h 889141"/>
                <a:gd name="connsiteX12" fmla="*/ 1726254 w 1891354"/>
                <a:gd name="connsiteY12" fmla="*/ 455894 h 889141"/>
                <a:gd name="connsiteX13" fmla="*/ 1710396 w 1891354"/>
                <a:gd name="connsiteY13" fmla="*/ 258869 h 889141"/>
                <a:gd name="connsiteX14" fmla="*/ 208231 w 1891354"/>
                <a:gd name="connsiteY14" fmla="*/ 148833 h 889141"/>
                <a:gd name="connsiteX15" fmla="*/ 180959 w 1891354"/>
                <a:gd name="connsiteY15" fmla="*/ 258869 h 889141"/>
                <a:gd name="connsiteX16" fmla="*/ 165100 w 1891354"/>
                <a:gd name="connsiteY16" fmla="*/ 455894 h 889141"/>
                <a:gd name="connsiteX17" fmla="*/ 226442 w 1891354"/>
                <a:gd name="connsiteY17" fmla="*/ 836429 h 889141"/>
                <a:gd name="connsiteX18" fmla="*/ 231367 w 1891354"/>
                <a:gd name="connsiteY18" fmla="*/ 847794 h 889141"/>
                <a:gd name="connsiteX19" fmla="*/ 219669 w 1891354"/>
                <a:gd name="connsiteY19" fmla="*/ 840640 h 889141"/>
                <a:gd name="connsiteX20" fmla="*/ 163858 w 1891354"/>
                <a:gd name="connsiteY20" fmla="*/ 816582 h 889141"/>
                <a:gd name="connsiteX21" fmla="*/ 128551 w 1891354"/>
                <a:gd name="connsiteY21" fmla="*/ 820830 h 889141"/>
                <a:gd name="connsiteX22" fmla="*/ 82116 w 1891354"/>
                <a:gd name="connsiteY22" fmla="*/ 793033 h 889141"/>
                <a:gd name="connsiteX23" fmla="*/ 71298 w 1891354"/>
                <a:gd name="connsiteY23" fmla="*/ 783737 h 889141"/>
                <a:gd name="connsiteX24" fmla="*/ 65595 w 1891354"/>
                <a:gd name="connsiteY24" fmla="*/ 772433 h 889141"/>
                <a:gd name="connsiteX25" fmla="*/ 0 w 1891354"/>
                <a:gd name="connsiteY25" fmla="*/ 451620 h 889141"/>
                <a:gd name="connsiteX26" fmla="*/ 7598 w 1891354"/>
                <a:gd name="connsiteY26" fmla="*/ 340187 h 889141"/>
                <a:gd name="connsiteX27" fmla="*/ 19857 w 1891354"/>
                <a:gd name="connsiteY27" fmla="*/ 280908 h 889141"/>
                <a:gd name="connsiteX28" fmla="*/ 82117 w 1891354"/>
                <a:gd name="connsiteY28" fmla="*/ 224257 h 889141"/>
                <a:gd name="connsiteX29" fmla="*/ 207873 w 1891354"/>
                <a:gd name="connsiteY29" fmla="*/ 148979 h 889141"/>
                <a:gd name="connsiteX30" fmla="*/ 1275321 w 1891354"/>
                <a:gd name="connsiteY30" fmla="*/ 30520 h 889141"/>
                <a:gd name="connsiteX31" fmla="*/ 1336970 w 1891354"/>
                <a:gd name="connsiteY31" fmla="*/ 39972 h 889141"/>
                <a:gd name="connsiteX32" fmla="*/ 1506720 w 1891354"/>
                <a:gd name="connsiteY32" fmla="*/ 85478 h 889141"/>
                <a:gd name="connsiteX33" fmla="*/ 1536516 w 1891354"/>
                <a:gd name="connsiteY33" fmla="*/ 192427 h 889141"/>
                <a:gd name="connsiteX34" fmla="*/ 1564329 w 1891354"/>
                <a:gd name="connsiteY34" fmla="*/ 452602 h 889141"/>
                <a:gd name="connsiteX35" fmla="*/ 1503323 w 1891354"/>
                <a:gd name="connsiteY35" fmla="*/ 831918 h 889141"/>
                <a:gd name="connsiteX36" fmla="*/ 1483375 w 1891354"/>
                <a:gd name="connsiteY36" fmla="*/ 881001 h 889141"/>
                <a:gd name="connsiteX37" fmla="*/ 1466103 w 1891354"/>
                <a:gd name="connsiteY37" fmla="*/ 874768 h 889141"/>
                <a:gd name="connsiteX38" fmla="*/ 1280068 w 1891354"/>
                <a:gd name="connsiteY38" fmla="*/ 852389 h 889141"/>
                <a:gd name="connsiteX39" fmla="*/ 1278610 w 1891354"/>
                <a:gd name="connsiteY39" fmla="*/ 853767 h 889141"/>
                <a:gd name="connsiteX40" fmla="*/ 1304899 w 1891354"/>
                <a:gd name="connsiteY40" fmla="*/ 686581 h 889141"/>
                <a:gd name="connsiteX41" fmla="*/ 1316679 w 1891354"/>
                <a:gd name="connsiteY41" fmla="*/ 452602 h 889141"/>
                <a:gd name="connsiteX42" fmla="*/ 1304899 w 1891354"/>
                <a:gd name="connsiteY42" fmla="*/ 218624 h 889141"/>
                <a:gd name="connsiteX43" fmla="*/ 610001 w 1891354"/>
                <a:gd name="connsiteY43" fmla="*/ 28508 h 889141"/>
                <a:gd name="connsiteX44" fmla="*/ 580105 w 1891354"/>
                <a:gd name="connsiteY44" fmla="*/ 218624 h 889141"/>
                <a:gd name="connsiteX45" fmla="*/ 568325 w 1891354"/>
                <a:gd name="connsiteY45" fmla="*/ 452602 h 889141"/>
                <a:gd name="connsiteX46" fmla="*/ 580105 w 1891354"/>
                <a:gd name="connsiteY46" fmla="*/ 686581 h 889141"/>
                <a:gd name="connsiteX47" fmla="*/ 611645 w 1891354"/>
                <a:gd name="connsiteY47" fmla="*/ 887151 h 889141"/>
                <a:gd name="connsiteX48" fmla="*/ 601041 w 1891354"/>
                <a:gd name="connsiteY48" fmla="*/ 886168 h 889141"/>
                <a:gd name="connsiteX49" fmla="*/ 461514 w 1891354"/>
                <a:gd name="connsiteY49" fmla="*/ 816582 h 889141"/>
                <a:gd name="connsiteX50" fmla="*/ 405704 w 1891354"/>
                <a:gd name="connsiteY50" fmla="*/ 832807 h 889141"/>
                <a:gd name="connsiteX51" fmla="*/ 393580 w 1891354"/>
                <a:gd name="connsiteY51" fmla="*/ 845569 h 889141"/>
                <a:gd name="connsiteX52" fmla="*/ 388031 w 1891354"/>
                <a:gd name="connsiteY52" fmla="*/ 831918 h 889141"/>
                <a:gd name="connsiteX53" fmla="*/ 327025 w 1891354"/>
                <a:gd name="connsiteY53" fmla="*/ 452602 h 889141"/>
                <a:gd name="connsiteX54" fmla="*/ 354839 w 1891354"/>
                <a:gd name="connsiteY54" fmla="*/ 192427 h 889141"/>
                <a:gd name="connsiteX55" fmla="*/ 386181 w 1891354"/>
                <a:gd name="connsiteY55" fmla="*/ 79928 h 889141"/>
                <a:gd name="connsiteX56" fmla="*/ 535228 w 1891354"/>
                <a:gd name="connsiteY56" fmla="*/ 39972 h 889141"/>
                <a:gd name="connsiteX57" fmla="*/ 936099 w 1891354"/>
                <a:gd name="connsiteY57" fmla="*/ 0 h 889141"/>
                <a:gd name="connsiteX58" fmla="*/ 1109562 w 1891354"/>
                <a:gd name="connsiteY58" fmla="*/ 8637 h 889141"/>
                <a:gd name="connsiteX59" fmla="*/ 1117846 w 1891354"/>
                <a:gd name="connsiteY59" fmla="*/ 80094 h 889141"/>
                <a:gd name="connsiteX60" fmla="*/ 1132529 w 1891354"/>
                <a:gd name="connsiteY60" fmla="*/ 420654 h 889141"/>
                <a:gd name="connsiteX61" fmla="*/ 1117846 w 1891354"/>
                <a:gd name="connsiteY61" fmla="*/ 761214 h 889141"/>
                <a:gd name="connsiteX62" fmla="*/ 1108876 w 1891354"/>
                <a:gd name="connsiteY62" fmla="*/ 838595 h 889141"/>
                <a:gd name="connsiteX63" fmla="*/ 1084732 w 1891354"/>
                <a:gd name="connsiteY63" fmla="*/ 825464 h 889141"/>
                <a:gd name="connsiteX64" fmla="*/ 1056826 w 1891354"/>
                <a:gd name="connsiteY64" fmla="*/ 816582 h 889141"/>
                <a:gd name="connsiteX65" fmla="*/ 982412 w 1891354"/>
                <a:gd name="connsiteY65" fmla="*/ 852389 h 889141"/>
                <a:gd name="connsiteX66" fmla="*/ 796377 w 1891354"/>
                <a:gd name="connsiteY66" fmla="*/ 830010 h 889141"/>
                <a:gd name="connsiteX67" fmla="*/ 780833 w 1891354"/>
                <a:gd name="connsiteY67" fmla="*/ 824400 h 889141"/>
                <a:gd name="connsiteX68" fmla="*/ 773509 w 1891354"/>
                <a:gd name="connsiteY68" fmla="*/ 761214 h 889141"/>
                <a:gd name="connsiteX69" fmla="*/ 758825 w 1891354"/>
                <a:gd name="connsiteY69" fmla="*/ 420654 h 889141"/>
                <a:gd name="connsiteX70" fmla="*/ 773509 w 1891354"/>
                <a:gd name="connsiteY70" fmla="*/ 80094 h 889141"/>
                <a:gd name="connsiteX71" fmla="*/ 781903 w 1891354"/>
                <a:gd name="connsiteY71" fmla="*/ 7677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91354" h="889141">
                  <a:moveTo>
                    <a:pt x="1686440" y="162217"/>
                  </a:moveTo>
                  <a:lnTo>
                    <a:pt x="1790082" y="224257"/>
                  </a:lnTo>
                  <a:lnTo>
                    <a:pt x="1875938" y="302379"/>
                  </a:lnTo>
                  <a:lnTo>
                    <a:pt x="1883756" y="340187"/>
                  </a:lnTo>
                  <a:cubicBezTo>
                    <a:pt x="1888770" y="376678"/>
                    <a:pt x="1891354" y="413870"/>
                    <a:pt x="1891354" y="451620"/>
                  </a:cubicBezTo>
                  <a:cubicBezTo>
                    <a:pt x="1891354" y="527121"/>
                    <a:pt x="1881018" y="600389"/>
                    <a:pt x="1861582" y="670277"/>
                  </a:cubicBezTo>
                  <a:lnTo>
                    <a:pt x="1830806" y="758040"/>
                  </a:lnTo>
                  <a:lnTo>
                    <a:pt x="1790082" y="793033"/>
                  </a:lnTo>
                  <a:lnTo>
                    <a:pt x="1708781" y="841700"/>
                  </a:lnTo>
                  <a:lnTo>
                    <a:pt x="1689345" y="830010"/>
                  </a:lnTo>
                  <a:lnTo>
                    <a:pt x="1668604" y="821537"/>
                  </a:lnTo>
                  <a:lnTo>
                    <a:pt x="1710396" y="652919"/>
                  </a:lnTo>
                  <a:cubicBezTo>
                    <a:pt x="1720794" y="589278"/>
                    <a:pt x="1726254" y="523385"/>
                    <a:pt x="1726254" y="455894"/>
                  </a:cubicBezTo>
                  <a:cubicBezTo>
                    <a:pt x="1726254" y="388403"/>
                    <a:pt x="1720794" y="322510"/>
                    <a:pt x="1710396" y="258869"/>
                  </a:cubicBezTo>
                  <a:close/>
                  <a:moveTo>
                    <a:pt x="208231" y="148833"/>
                  </a:moveTo>
                  <a:lnTo>
                    <a:pt x="180959" y="258869"/>
                  </a:lnTo>
                  <a:cubicBezTo>
                    <a:pt x="170561" y="322510"/>
                    <a:pt x="165100" y="388403"/>
                    <a:pt x="165100" y="455894"/>
                  </a:cubicBezTo>
                  <a:cubicBezTo>
                    <a:pt x="165100" y="590876"/>
                    <a:pt x="186943" y="719468"/>
                    <a:pt x="226442" y="836429"/>
                  </a:cubicBezTo>
                  <a:lnTo>
                    <a:pt x="231367" y="847794"/>
                  </a:lnTo>
                  <a:lnTo>
                    <a:pt x="219669" y="840640"/>
                  </a:lnTo>
                  <a:cubicBezTo>
                    <a:pt x="201065" y="829264"/>
                    <a:pt x="182462" y="819566"/>
                    <a:pt x="163858" y="816582"/>
                  </a:cubicBezTo>
                  <a:lnTo>
                    <a:pt x="128551" y="820830"/>
                  </a:lnTo>
                  <a:lnTo>
                    <a:pt x="82116" y="793033"/>
                  </a:lnTo>
                  <a:lnTo>
                    <a:pt x="71298" y="783737"/>
                  </a:lnTo>
                  <a:lnTo>
                    <a:pt x="65595" y="772433"/>
                  </a:lnTo>
                  <a:cubicBezTo>
                    <a:pt x="23258" y="673098"/>
                    <a:pt x="0" y="564872"/>
                    <a:pt x="0" y="451620"/>
                  </a:cubicBezTo>
                  <a:cubicBezTo>
                    <a:pt x="0" y="413870"/>
                    <a:pt x="2584" y="376678"/>
                    <a:pt x="7598" y="340187"/>
                  </a:cubicBezTo>
                  <a:lnTo>
                    <a:pt x="19857" y="280908"/>
                  </a:lnTo>
                  <a:lnTo>
                    <a:pt x="82117" y="224257"/>
                  </a:lnTo>
                  <a:cubicBezTo>
                    <a:pt x="119131" y="197197"/>
                    <a:pt x="161280" y="171990"/>
                    <a:pt x="207873" y="148979"/>
                  </a:cubicBezTo>
                  <a:close/>
                  <a:moveTo>
                    <a:pt x="1275321" y="30520"/>
                  </a:moveTo>
                  <a:lnTo>
                    <a:pt x="1336970" y="39972"/>
                  </a:lnTo>
                  <a:lnTo>
                    <a:pt x="1506720" y="85478"/>
                  </a:lnTo>
                  <a:lnTo>
                    <a:pt x="1536516" y="192427"/>
                  </a:lnTo>
                  <a:cubicBezTo>
                    <a:pt x="1554592" y="274616"/>
                    <a:pt x="1564329" y="362001"/>
                    <a:pt x="1564329" y="452602"/>
                  </a:cubicBezTo>
                  <a:cubicBezTo>
                    <a:pt x="1564329" y="588504"/>
                    <a:pt x="1542420" y="717169"/>
                    <a:pt x="1503323" y="831918"/>
                  </a:cubicBezTo>
                  <a:lnTo>
                    <a:pt x="1483375" y="881001"/>
                  </a:lnTo>
                  <a:lnTo>
                    <a:pt x="1466103" y="874768"/>
                  </a:lnTo>
                  <a:cubicBezTo>
                    <a:pt x="1404092" y="842443"/>
                    <a:pt x="1342080" y="772819"/>
                    <a:pt x="1280068" y="852389"/>
                  </a:cubicBezTo>
                  <a:lnTo>
                    <a:pt x="1278610" y="853767"/>
                  </a:lnTo>
                  <a:lnTo>
                    <a:pt x="1304899" y="686581"/>
                  </a:lnTo>
                  <a:cubicBezTo>
                    <a:pt x="1312589" y="611795"/>
                    <a:pt x="1316679" y="533394"/>
                    <a:pt x="1316679" y="452602"/>
                  </a:cubicBezTo>
                  <a:cubicBezTo>
                    <a:pt x="1316679" y="371811"/>
                    <a:pt x="1312589" y="293409"/>
                    <a:pt x="1304899" y="218624"/>
                  </a:cubicBezTo>
                  <a:close/>
                  <a:moveTo>
                    <a:pt x="610001" y="28508"/>
                  </a:moveTo>
                  <a:lnTo>
                    <a:pt x="580105" y="218624"/>
                  </a:lnTo>
                  <a:cubicBezTo>
                    <a:pt x="572415" y="293409"/>
                    <a:pt x="568325" y="371811"/>
                    <a:pt x="568325" y="452602"/>
                  </a:cubicBezTo>
                  <a:cubicBezTo>
                    <a:pt x="568325" y="533394"/>
                    <a:pt x="572415" y="611795"/>
                    <a:pt x="580105" y="686581"/>
                  </a:cubicBezTo>
                  <a:lnTo>
                    <a:pt x="611645" y="887151"/>
                  </a:lnTo>
                  <a:lnTo>
                    <a:pt x="601041" y="886168"/>
                  </a:lnTo>
                  <a:cubicBezTo>
                    <a:pt x="554532" y="873463"/>
                    <a:pt x="508023" y="824042"/>
                    <a:pt x="461514" y="816582"/>
                  </a:cubicBezTo>
                  <a:cubicBezTo>
                    <a:pt x="442911" y="813599"/>
                    <a:pt x="424307" y="817329"/>
                    <a:pt x="405704" y="832807"/>
                  </a:cubicBezTo>
                  <a:lnTo>
                    <a:pt x="393580" y="845569"/>
                  </a:lnTo>
                  <a:lnTo>
                    <a:pt x="388031" y="831918"/>
                  </a:lnTo>
                  <a:cubicBezTo>
                    <a:pt x="348935" y="717169"/>
                    <a:pt x="327025" y="588504"/>
                    <a:pt x="327025" y="452602"/>
                  </a:cubicBezTo>
                  <a:cubicBezTo>
                    <a:pt x="327025" y="362001"/>
                    <a:pt x="336763" y="274616"/>
                    <a:pt x="354839" y="192427"/>
                  </a:cubicBezTo>
                  <a:lnTo>
                    <a:pt x="386181" y="79928"/>
                  </a:lnTo>
                  <a:lnTo>
                    <a:pt x="535228" y="39972"/>
                  </a:lnTo>
                  <a:close/>
                  <a:moveTo>
                    <a:pt x="936099" y="0"/>
                  </a:moveTo>
                  <a:lnTo>
                    <a:pt x="1109562" y="8637"/>
                  </a:lnTo>
                  <a:lnTo>
                    <a:pt x="1117846" y="80094"/>
                  </a:lnTo>
                  <a:cubicBezTo>
                    <a:pt x="1127301" y="184769"/>
                    <a:pt x="1132529" y="299852"/>
                    <a:pt x="1132529" y="420654"/>
                  </a:cubicBezTo>
                  <a:cubicBezTo>
                    <a:pt x="1132529" y="541456"/>
                    <a:pt x="1127301" y="656539"/>
                    <a:pt x="1117846" y="761214"/>
                  </a:cubicBezTo>
                  <a:lnTo>
                    <a:pt x="1108876" y="838595"/>
                  </a:lnTo>
                  <a:lnTo>
                    <a:pt x="1084732" y="825464"/>
                  </a:lnTo>
                  <a:cubicBezTo>
                    <a:pt x="1075430" y="821245"/>
                    <a:pt x="1066128" y="818074"/>
                    <a:pt x="1056826" y="816582"/>
                  </a:cubicBezTo>
                  <a:cubicBezTo>
                    <a:pt x="1032022" y="812604"/>
                    <a:pt x="1007217" y="820561"/>
                    <a:pt x="982412" y="852389"/>
                  </a:cubicBezTo>
                  <a:cubicBezTo>
                    <a:pt x="920400" y="931960"/>
                    <a:pt x="858389" y="862335"/>
                    <a:pt x="796377" y="830010"/>
                  </a:cubicBezTo>
                  <a:lnTo>
                    <a:pt x="780833" y="824400"/>
                  </a:lnTo>
                  <a:lnTo>
                    <a:pt x="773509" y="761214"/>
                  </a:lnTo>
                  <a:cubicBezTo>
                    <a:pt x="764054" y="656539"/>
                    <a:pt x="758825" y="541456"/>
                    <a:pt x="758825" y="420654"/>
                  </a:cubicBezTo>
                  <a:cubicBezTo>
                    <a:pt x="758825" y="299852"/>
                    <a:pt x="764054" y="184769"/>
                    <a:pt x="773509" y="80094"/>
                  </a:cubicBezTo>
                  <a:lnTo>
                    <a:pt x="781903" y="7677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EFFF1234-8C47-4508-9640-D2E41C03805D}"/>
                </a:ext>
              </a:extLst>
            </p:cNvPr>
            <p:cNvSpPr/>
            <p:nvPr/>
          </p:nvSpPr>
          <p:spPr>
            <a:xfrm>
              <a:off x="4290264" y="251713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C207802D-A33E-4699-B452-11F2C5E9A090}"/>
                </a:ext>
              </a:extLst>
            </p:cNvPr>
            <p:cNvSpPr/>
            <p:nvPr/>
          </p:nvSpPr>
          <p:spPr>
            <a:xfrm flipH="1">
              <a:off x="3850867" y="1938337"/>
              <a:ext cx="2195228" cy="1173219"/>
            </a:xfrm>
            <a:custGeom>
              <a:avLst/>
              <a:gdLst>
                <a:gd name="connsiteX0" fmla="*/ 1186196 w 2195228"/>
                <a:gd name="connsiteY0" fmla="*/ 0 h 1173219"/>
                <a:gd name="connsiteX1" fmla="*/ 1004408 w 2195228"/>
                <a:gd name="connsiteY1" fmla="*/ 0 h 1173219"/>
                <a:gd name="connsiteX2" fmla="*/ 986508 w 2195228"/>
                <a:gd name="connsiteY2" fmla="*/ 282920 h 1173219"/>
                <a:gd name="connsiteX3" fmla="*/ 896972 w 2195228"/>
                <a:gd name="connsiteY3" fmla="*/ 284796 h 1173219"/>
                <a:gd name="connsiteX4" fmla="*/ 187344 w 2195228"/>
                <a:gd name="connsiteY4" fmla="*/ 696392 h 1173219"/>
                <a:gd name="connsiteX5" fmla="*/ 143299 w 2195228"/>
                <a:gd name="connsiteY5" fmla="*/ 771323 h 1173219"/>
                <a:gd name="connsiteX6" fmla="*/ 114473 w 2195228"/>
                <a:gd name="connsiteY6" fmla="*/ 795073 h 1173219"/>
                <a:gd name="connsiteX7" fmla="*/ 73162 w 2195228"/>
                <a:gd name="connsiteY7" fmla="*/ 850273 h 1173219"/>
                <a:gd name="connsiteX8" fmla="*/ 26964 w 2195228"/>
                <a:gd name="connsiteY8" fmla="*/ 915706 h 1173219"/>
                <a:gd name="connsiteX9" fmla="*/ 25270 w 2195228"/>
                <a:gd name="connsiteY9" fmla="*/ 919287 h 1173219"/>
                <a:gd name="connsiteX10" fmla="*/ 25185 w 2195228"/>
                <a:gd name="connsiteY10" fmla="*/ 919467 h 1173219"/>
                <a:gd name="connsiteX11" fmla="*/ 21060 w 2195228"/>
                <a:gd name="connsiteY11" fmla="*/ 928750 h 1173219"/>
                <a:gd name="connsiteX12" fmla="*/ 19712 w 2195228"/>
                <a:gd name="connsiteY12" fmla="*/ 931785 h 1173219"/>
                <a:gd name="connsiteX13" fmla="*/ 970 w 2195228"/>
                <a:gd name="connsiteY13" fmla="*/ 1010094 h 1173219"/>
                <a:gd name="connsiteX14" fmla="*/ 24754 w 2195228"/>
                <a:gd name="connsiteY14" fmla="*/ 1046814 h 1173219"/>
                <a:gd name="connsiteX15" fmla="*/ 32309 w 2195228"/>
                <a:gd name="connsiteY15" fmla="*/ 1046182 h 1173219"/>
                <a:gd name="connsiteX16" fmla="*/ 25161 w 2195228"/>
                <a:gd name="connsiteY16" fmla="*/ 1081510 h 1173219"/>
                <a:gd name="connsiteX17" fmla="*/ 51821 w 2195228"/>
                <a:gd name="connsiteY17" fmla="*/ 1123366 h 1173219"/>
                <a:gd name="connsiteX18" fmla="*/ 74975 w 2195228"/>
                <a:gd name="connsiteY18" fmla="*/ 1116313 h 1173219"/>
                <a:gd name="connsiteX19" fmla="*/ 75753 w 2195228"/>
                <a:gd name="connsiteY19" fmla="*/ 1137799 h 1173219"/>
                <a:gd name="connsiteX20" fmla="*/ 112185 w 2195228"/>
                <a:gd name="connsiteY20" fmla="*/ 1173070 h 1173219"/>
                <a:gd name="connsiteX21" fmla="*/ 125711 w 2195228"/>
                <a:gd name="connsiteY21" fmla="*/ 1168716 h 1173219"/>
                <a:gd name="connsiteX22" fmla="*/ 136546 w 2195228"/>
                <a:gd name="connsiteY22" fmla="*/ 1159357 h 1173219"/>
                <a:gd name="connsiteX23" fmla="*/ 145817 w 2195228"/>
                <a:gd name="connsiteY23" fmla="*/ 1131035 h 1173219"/>
                <a:gd name="connsiteX24" fmla="*/ 144998 w 2195228"/>
                <a:gd name="connsiteY24" fmla="*/ 1108406 h 1173219"/>
                <a:gd name="connsiteX25" fmla="*/ 175261 w 2195228"/>
                <a:gd name="connsiteY25" fmla="*/ 1124724 h 1173219"/>
                <a:gd name="connsiteX26" fmla="*/ 188787 w 2195228"/>
                <a:gd name="connsiteY26" fmla="*/ 1120370 h 1173219"/>
                <a:gd name="connsiteX27" fmla="*/ 199622 w 2195228"/>
                <a:gd name="connsiteY27" fmla="*/ 1111011 h 1173219"/>
                <a:gd name="connsiteX28" fmla="*/ 208893 w 2195228"/>
                <a:gd name="connsiteY28" fmla="*/ 1082689 h 1173219"/>
                <a:gd name="connsiteX29" fmla="*/ 205783 w 2195228"/>
                <a:gd name="connsiteY29" fmla="*/ 996791 h 1173219"/>
                <a:gd name="connsiteX30" fmla="*/ 231133 w 2195228"/>
                <a:gd name="connsiteY30" fmla="*/ 926268 h 1173219"/>
                <a:gd name="connsiteX31" fmla="*/ 235104 w 2195228"/>
                <a:gd name="connsiteY31" fmla="*/ 921009 h 1173219"/>
                <a:gd name="connsiteX32" fmla="*/ 251248 w 2195228"/>
                <a:gd name="connsiteY32" fmla="*/ 976220 h 1173219"/>
                <a:gd name="connsiteX33" fmla="*/ 300134 w 2195228"/>
                <a:gd name="connsiteY33" fmla="*/ 998623 h 1173219"/>
                <a:gd name="connsiteX34" fmla="*/ 329249 w 2195228"/>
                <a:gd name="connsiteY34" fmla="*/ 953412 h 1173219"/>
                <a:gd name="connsiteX35" fmla="*/ 301603 w 2195228"/>
                <a:gd name="connsiteY35" fmla="*/ 858867 h 1173219"/>
                <a:gd name="connsiteX36" fmla="*/ 336468 w 2195228"/>
                <a:gd name="connsiteY36" fmla="*/ 799554 h 1173219"/>
                <a:gd name="connsiteX37" fmla="*/ 545590 w 2195228"/>
                <a:gd name="connsiteY37" fmla="*/ 593984 h 1173219"/>
                <a:gd name="connsiteX38" fmla="*/ 613052 w 2195228"/>
                <a:gd name="connsiteY38" fmla="*/ 554834 h 1173219"/>
                <a:gd name="connsiteX39" fmla="*/ 581380 w 2195228"/>
                <a:gd name="connsiteY39" fmla="*/ 611573 h 1173219"/>
                <a:gd name="connsiteX40" fmla="*/ 510482 w 2195228"/>
                <a:gd name="connsiteY40" fmla="*/ 887229 h 1173219"/>
                <a:gd name="connsiteX41" fmla="*/ 516591 w 2195228"/>
                <a:gd name="connsiteY41" fmla="*/ 900436 h 1173219"/>
                <a:gd name="connsiteX42" fmla="*/ 525353 w 2195228"/>
                <a:gd name="connsiteY42" fmla="*/ 905464 h 1173219"/>
                <a:gd name="connsiteX43" fmla="*/ 1083151 w 2195228"/>
                <a:gd name="connsiteY43" fmla="*/ 997839 h 1173219"/>
                <a:gd name="connsiteX44" fmla="*/ 1640948 w 2195228"/>
                <a:gd name="connsiteY44" fmla="*/ 905464 h 1173219"/>
                <a:gd name="connsiteX45" fmla="*/ 1649711 w 2195228"/>
                <a:gd name="connsiteY45" fmla="*/ 900436 h 1173219"/>
                <a:gd name="connsiteX46" fmla="*/ 1655820 w 2195228"/>
                <a:gd name="connsiteY46" fmla="*/ 887229 h 1173219"/>
                <a:gd name="connsiteX47" fmla="*/ 1593669 w 2195228"/>
                <a:gd name="connsiteY47" fmla="*/ 614132 h 1173219"/>
                <a:gd name="connsiteX48" fmla="*/ 1555189 w 2195228"/>
                <a:gd name="connsiteY48" fmla="*/ 540756 h 1173219"/>
                <a:gd name="connsiteX49" fmla="*/ 1565312 w 2195228"/>
                <a:gd name="connsiteY49" fmla="*/ 545048 h 1173219"/>
                <a:gd name="connsiteX50" fmla="*/ 1858760 w 2195228"/>
                <a:gd name="connsiteY50" fmla="*/ 799554 h 1173219"/>
                <a:gd name="connsiteX51" fmla="*/ 1893625 w 2195228"/>
                <a:gd name="connsiteY51" fmla="*/ 858867 h 1173219"/>
                <a:gd name="connsiteX52" fmla="*/ 1865979 w 2195228"/>
                <a:gd name="connsiteY52" fmla="*/ 953412 h 1173219"/>
                <a:gd name="connsiteX53" fmla="*/ 1895094 w 2195228"/>
                <a:gd name="connsiteY53" fmla="*/ 998623 h 1173219"/>
                <a:gd name="connsiteX54" fmla="*/ 1943980 w 2195228"/>
                <a:gd name="connsiteY54" fmla="*/ 976220 h 1173219"/>
                <a:gd name="connsiteX55" fmla="*/ 1960124 w 2195228"/>
                <a:gd name="connsiteY55" fmla="*/ 921009 h 1173219"/>
                <a:gd name="connsiteX56" fmla="*/ 1964095 w 2195228"/>
                <a:gd name="connsiteY56" fmla="*/ 926268 h 1173219"/>
                <a:gd name="connsiteX57" fmla="*/ 1989445 w 2195228"/>
                <a:gd name="connsiteY57" fmla="*/ 996791 h 1173219"/>
                <a:gd name="connsiteX58" fmla="*/ 1986335 w 2195228"/>
                <a:gd name="connsiteY58" fmla="*/ 1082689 h 1173219"/>
                <a:gd name="connsiteX59" fmla="*/ 1995606 w 2195228"/>
                <a:gd name="connsiteY59" fmla="*/ 1111011 h 1173219"/>
                <a:gd name="connsiteX60" fmla="*/ 2006441 w 2195228"/>
                <a:gd name="connsiteY60" fmla="*/ 1120370 h 1173219"/>
                <a:gd name="connsiteX61" fmla="*/ 2019967 w 2195228"/>
                <a:gd name="connsiteY61" fmla="*/ 1124724 h 1173219"/>
                <a:gd name="connsiteX62" fmla="*/ 2050230 w 2195228"/>
                <a:gd name="connsiteY62" fmla="*/ 1108406 h 1173219"/>
                <a:gd name="connsiteX63" fmla="*/ 2049411 w 2195228"/>
                <a:gd name="connsiteY63" fmla="*/ 1131035 h 1173219"/>
                <a:gd name="connsiteX64" fmla="*/ 2058682 w 2195228"/>
                <a:gd name="connsiteY64" fmla="*/ 1159357 h 1173219"/>
                <a:gd name="connsiteX65" fmla="*/ 2069517 w 2195228"/>
                <a:gd name="connsiteY65" fmla="*/ 1168716 h 1173219"/>
                <a:gd name="connsiteX66" fmla="*/ 2083043 w 2195228"/>
                <a:gd name="connsiteY66" fmla="*/ 1173070 h 1173219"/>
                <a:gd name="connsiteX67" fmla="*/ 2119475 w 2195228"/>
                <a:gd name="connsiteY67" fmla="*/ 1137799 h 1173219"/>
                <a:gd name="connsiteX68" fmla="*/ 2120253 w 2195228"/>
                <a:gd name="connsiteY68" fmla="*/ 1116313 h 1173219"/>
                <a:gd name="connsiteX69" fmla="*/ 2143407 w 2195228"/>
                <a:gd name="connsiteY69" fmla="*/ 1123366 h 1173219"/>
                <a:gd name="connsiteX70" fmla="*/ 2170067 w 2195228"/>
                <a:gd name="connsiteY70" fmla="*/ 1081510 h 1173219"/>
                <a:gd name="connsiteX71" fmla="*/ 2162919 w 2195228"/>
                <a:gd name="connsiteY71" fmla="*/ 1046182 h 1173219"/>
                <a:gd name="connsiteX72" fmla="*/ 2170474 w 2195228"/>
                <a:gd name="connsiteY72" fmla="*/ 1046814 h 1173219"/>
                <a:gd name="connsiteX73" fmla="*/ 2194258 w 2195228"/>
                <a:gd name="connsiteY73" fmla="*/ 1010094 h 1173219"/>
                <a:gd name="connsiteX74" fmla="*/ 2175516 w 2195228"/>
                <a:gd name="connsiteY74" fmla="*/ 931785 h 1173219"/>
                <a:gd name="connsiteX75" fmla="*/ 2174168 w 2195228"/>
                <a:gd name="connsiteY75" fmla="*/ 928750 h 1173219"/>
                <a:gd name="connsiteX76" fmla="*/ 2170043 w 2195228"/>
                <a:gd name="connsiteY76" fmla="*/ 919467 h 1173219"/>
                <a:gd name="connsiteX77" fmla="*/ 2169958 w 2195228"/>
                <a:gd name="connsiteY77" fmla="*/ 919287 h 1173219"/>
                <a:gd name="connsiteX78" fmla="*/ 2168264 w 2195228"/>
                <a:gd name="connsiteY78" fmla="*/ 915706 h 1173219"/>
                <a:gd name="connsiteX79" fmla="*/ 2122066 w 2195228"/>
                <a:gd name="connsiteY79" fmla="*/ 850273 h 1173219"/>
                <a:gd name="connsiteX80" fmla="*/ 2080755 w 2195228"/>
                <a:gd name="connsiteY80" fmla="*/ 795073 h 1173219"/>
                <a:gd name="connsiteX81" fmla="*/ 2051929 w 2195228"/>
                <a:gd name="connsiteY81" fmla="*/ 771323 h 1173219"/>
                <a:gd name="connsiteX82" fmla="*/ 2007884 w 2195228"/>
                <a:gd name="connsiteY82" fmla="*/ 696392 h 1173219"/>
                <a:gd name="connsiteX83" fmla="*/ 1298256 w 2195228"/>
                <a:gd name="connsiteY83" fmla="*/ 284796 h 1173219"/>
                <a:gd name="connsiteX84" fmla="*/ 1204089 w 2195228"/>
                <a:gd name="connsiteY84" fmla="*/ 282823 h 117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195228" h="1173219">
                  <a:moveTo>
                    <a:pt x="1186196" y="0"/>
                  </a:moveTo>
                  <a:lnTo>
                    <a:pt x="1004408" y="0"/>
                  </a:lnTo>
                  <a:lnTo>
                    <a:pt x="986508" y="282920"/>
                  </a:lnTo>
                  <a:lnTo>
                    <a:pt x="896972" y="284796"/>
                  </a:lnTo>
                  <a:cubicBezTo>
                    <a:pt x="610832" y="309275"/>
                    <a:pt x="350343" y="460657"/>
                    <a:pt x="187344" y="696392"/>
                  </a:cubicBezTo>
                  <a:lnTo>
                    <a:pt x="143299" y="771323"/>
                  </a:lnTo>
                  <a:lnTo>
                    <a:pt x="114473" y="795073"/>
                  </a:lnTo>
                  <a:cubicBezTo>
                    <a:pt x="96415" y="816458"/>
                    <a:pt x="86743" y="839793"/>
                    <a:pt x="73162" y="850273"/>
                  </a:cubicBezTo>
                  <a:lnTo>
                    <a:pt x="26964" y="915706"/>
                  </a:lnTo>
                  <a:lnTo>
                    <a:pt x="25270" y="919287"/>
                  </a:lnTo>
                  <a:cubicBezTo>
                    <a:pt x="25231" y="919340"/>
                    <a:pt x="25194" y="919394"/>
                    <a:pt x="25185" y="919467"/>
                  </a:cubicBezTo>
                  <a:cubicBezTo>
                    <a:pt x="22983" y="922313"/>
                    <a:pt x="21729" y="925514"/>
                    <a:pt x="21060" y="928750"/>
                  </a:cubicBezTo>
                  <a:cubicBezTo>
                    <a:pt x="20267" y="929675"/>
                    <a:pt x="19966" y="930721"/>
                    <a:pt x="19712" y="931785"/>
                  </a:cubicBezTo>
                  <a:lnTo>
                    <a:pt x="970" y="1010094"/>
                  </a:lnTo>
                  <a:cubicBezTo>
                    <a:pt x="-3374" y="1028243"/>
                    <a:pt x="7274" y="1044683"/>
                    <a:pt x="24754" y="1046814"/>
                  </a:cubicBezTo>
                  <a:lnTo>
                    <a:pt x="32309" y="1046182"/>
                  </a:lnTo>
                  <a:lnTo>
                    <a:pt x="25161" y="1081510"/>
                  </a:lnTo>
                  <a:cubicBezTo>
                    <a:pt x="20838" y="1102873"/>
                    <a:pt x="32774" y="1121612"/>
                    <a:pt x="51821" y="1123366"/>
                  </a:cubicBezTo>
                  <a:cubicBezTo>
                    <a:pt x="60063" y="1124125"/>
                    <a:pt x="68287" y="1121579"/>
                    <a:pt x="74975" y="1116313"/>
                  </a:cubicBezTo>
                  <a:lnTo>
                    <a:pt x="75753" y="1137799"/>
                  </a:lnTo>
                  <a:cubicBezTo>
                    <a:pt x="76526" y="1159146"/>
                    <a:pt x="92837" y="1174937"/>
                    <a:pt x="112185" y="1173070"/>
                  </a:cubicBezTo>
                  <a:cubicBezTo>
                    <a:pt x="117022" y="1172603"/>
                    <a:pt x="121591" y="1171076"/>
                    <a:pt x="125711" y="1168716"/>
                  </a:cubicBezTo>
                  <a:cubicBezTo>
                    <a:pt x="129831" y="1166355"/>
                    <a:pt x="133503" y="1163160"/>
                    <a:pt x="136546" y="1159357"/>
                  </a:cubicBezTo>
                  <a:cubicBezTo>
                    <a:pt x="142632" y="1151750"/>
                    <a:pt x="146203" y="1141709"/>
                    <a:pt x="145817" y="1131035"/>
                  </a:cubicBezTo>
                  <a:lnTo>
                    <a:pt x="144998" y="1108406"/>
                  </a:lnTo>
                  <a:cubicBezTo>
                    <a:pt x="150955" y="1119446"/>
                    <a:pt x="162441" y="1125961"/>
                    <a:pt x="175261" y="1124724"/>
                  </a:cubicBezTo>
                  <a:cubicBezTo>
                    <a:pt x="180098" y="1124257"/>
                    <a:pt x="184667" y="1122730"/>
                    <a:pt x="188787" y="1120370"/>
                  </a:cubicBezTo>
                  <a:cubicBezTo>
                    <a:pt x="192907" y="1118009"/>
                    <a:pt x="196580" y="1114814"/>
                    <a:pt x="199622" y="1111011"/>
                  </a:cubicBezTo>
                  <a:cubicBezTo>
                    <a:pt x="205709" y="1103405"/>
                    <a:pt x="209280" y="1093363"/>
                    <a:pt x="208893" y="1082689"/>
                  </a:cubicBezTo>
                  <a:lnTo>
                    <a:pt x="205783" y="996791"/>
                  </a:lnTo>
                  <a:lnTo>
                    <a:pt x="231133" y="926268"/>
                  </a:lnTo>
                  <a:lnTo>
                    <a:pt x="235104" y="921009"/>
                  </a:lnTo>
                  <a:lnTo>
                    <a:pt x="251248" y="976220"/>
                  </a:lnTo>
                  <a:cubicBezTo>
                    <a:pt x="256708" y="994891"/>
                    <a:pt x="278595" y="1004921"/>
                    <a:pt x="300134" y="998623"/>
                  </a:cubicBezTo>
                  <a:cubicBezTo>
                    <a:pt x="321674" y="992324"/>
                    <a:pt x="334709" y="972082"/>
                    <a:pt x="329249" y="953412"/>
                  </a:cubicBezTo>
                  <a:lnTo>
                    <a:pt x="301603" y="858867"/>
                  </a:lnTo>
                  <a:lnTo>
                    <a:pt x="336468" y="799554"/>
                  </a:lnTo>
                  <a:cubicBezTo>
                    <a:pt x="393171" y="717548"/>
                    <a:pt x="464408" y="648119"/>
                    <a:pt x="545590" y="593984"/>
                  </a:cubicBezTo>
                  <a:lnTo>
                    <a:pt x="613052" y="554834"/>
                  </a:lnTo>
                  <a:lnTo>
                    <a:pt x="581380" y="611573"/>
                  </a:lnTo>
                  <a:cubicBezTo>
                    <a:pt x="523544" y="736898"/>
                    <a:pt x="510482" y="857074"/>
                    <a:pt x="510482" y="887229"/>
                  </a:cubicBezTo>
                  <a:lnTo>
                    <a:pt x="516591" y="900436"/>
                  </a:lnTo>
                  <a:lnTo>
                    <a:pt x="525353" y="905464"/>
                  </a:lnTo>
                  <a:cubicBezTo>
                    <a:pt x="646239" y="961197"/>
                    <a:pt x="850956" y="997839"/>
                    <a:pt x="1083151" y="997839"/>
                  </a:cubicBezTo>
                  <a:cubicBezTo>
                    <a:pt x="1315345" y="997839"/>
                    <a:pt x="1520063" y="961197"/>
                    <a:pt x="1640948" y="905464"/>
                  </a:cubicBezTo>
                  <a:lnTo>
                    <a:pt x="1649711" y="900436"/>
                  </a:lnTo>
                  <a:lnTo>
                    <a:pt x="1655820" y="887229"/>
                  </a:lnTo>
                  <a:cubicBezTo>
                    <a:pt x="1655820" y="857074"/>
                    <a:pt x="1646874" y="738414"/>
                    <a:pt x="1593669" y="614132"/>
                  </a:cubicBezTo>
                  <a:lnTo>
                    <a:pt x="1555189" y="540756"/>
                  </a:lnTo>
                  <a:lnTo>
                    <a:pt x="1565312" y="545048"/>
                  </a:lnTo>
                  <a:cubicBezTo>
                    <a:pt x="1681714" y="603230"/>
                    <a:pt x="1783157" y="690213"/>
                    <a:pt x="1858760" y="799554"/>
                  </a:cubicBezTo>
                  <a:lnTo>
                    <a:pt x="1893625" y="858867"/>
                  </a:lnTo>
                  <a:lnTo>
                    <a:pt x="1865979" y="953412"/>
                  </a:lnTo>
                  <a:cubicBezTo>
                    <a:pt x="1860519" y="972082"/>
                    <a:pt x="1873554" y="992324"/>
                    <a:pt x="1895094" y="998623"/>
                  </a:cubicBezTo>
                  <a:cubicBezTo>
                    <a:pt x="1916633" y="1004921"/>
                    <a:pt x="1938520" y="994891"/>
                    <a:pt x="1943980" y="976220"/>
                  </a:cubicBezTo>
                  <a:lnTo>
                    <a:pt x="1960124" y="921009"/>
                  </a:lnTo>
                  <a:lnTo>
                    <a:pt x="1964095" y="926268"/>
                  </a:lnTo>
                  <a:lnTo>
                    <a:pt x="1989445" y="996791"/>
                  </a:lnTo>
                  <a:lnTo>
                    <a:pt x="1986335" y="1082689"/>
                  </a:lnTo>
                  <a:cubicBezTo>
                    <a:pt x="1985948" y="1093363"/>
                    <a:pt x="1989519" y="1103405"/>
                    <a:pt x="1995606" y="1111011"/>
                  </a:cubicBezTo>
                  <a:cubicBezTo>
                    <a:pt x="1998648" y="1114814"/>
                    <a:pt x="2002321" y="1118009"/>
                    <a:pt x="2006441" y="1120370"/>
                  </a:cubicBezTo>
                  <a:cubicBezTo>
                    <a:pt x="2010561" y="1122730"/>
                    <a:pt x="2015130" y="1124257"/>
                    <a:pt x="2019967" y="1124724"/>
                  </a:cubicBezTo>
                  <a:cubicBezTo>
                    <a:pt x="2032787" y="1125961"/>
                    <a:pt x="2044273" y="1119446"/>
                    <a:pt x="2050230" y="1108406"/>
                  </a:cubicBezTo>
                  <a:lnTo>
                    <a:pt x="2049411" y="1131035"/>
                  </a:lnTo>
                  <a:cubicBezTo>
                    <a:pt x="2049025" y="1141709"/>
                    <a:pt x="2052596" y="1151750"/>
                    <a:pt x="2058682" y="1159357"/>
                  </a:cubicBezTo>
                  <a:cubicBezTo>
                    <a:pt x="2061725" y="1163160"/>
                    <a:pt x="2065397" y="1166355"/>
                    <a:pt x="2069517" y="1168716"/>
                  </a:cubicBezTo>
                  <a:cubicBezTo>
                    <a:pt x="2073637" y="1171076"/>
                    <a:pt x="2078206" y="1172603"/>
                    <a:pt x="2083043" y="1173070"/>
                  </a:cubicBezTo>
                  <a:cubicBezTo>
                    <a:pt x="2102391" y="1174937"/>
                    <a:pt x="2118702" y="1159146"/>
                    <a:pt x="2119475" y="1137799"/>
                  </a:cubicBezTo>
                  <a:lnTo>
                    <a:pt x="2120253" y="1116313"/>
                  </a:lnTo>
                  <a:cubicBezTo>
                    <a:pt x="2126941" y="1121579"/>
                    <a:pt x="2135165" y="1124125"/>
                    <a:pt x="2143407" y="1123366"/>
                  </a:cubicBezTo>
                  <a:cubicBezTo>
                    <a:pt x="2162454" y="1121612"/>
                    <a:pt x="2174390" y="1102873"/>
                    <a:pt x="2170067" y="1081510"/>
                  </a:cubicBezTo>
                  <a:lnTo>
                    <a:pt x="2162919" y="1046182"/>
                  </a:lnTo>
                  <a:lnTo>
                    <a:pt x="2170474" y="1046814"/>
                  </a:lnTo>
                  <a:cubicBezTo>
                    <a:pt x="2187954" y="1044683"/>
                    <a:pt x="2198602" y="1028243"/>
                    <a:pt x="2194258" y="1010094"/>
                  </a:cubicBezTo>
                  <a:lnTo>
                    <a:pt x="2175516" y="931785"/>
                  </a:lnTo>
                  <a:cubicBezTo>
                    <a:pt x="2175262" y="930721"/>
                    <a:pt x="2174961" y="929675"/>
                    <a:pt x="2174168" y="928750"/>
                  </a:cubicBezTo>
                  <a:cubicBezTo>
                    <a:pt x="2173499" y="925514"/>
                    <a:pt x="2172245" y="922313"/>
                    <a:pt x="2170043" y="919467"/>
                  </a:cubicBezTo>
                  <a:cubicBezTo>
                    <a:pt x="2170034" y="919394"/>
                    <a:pt x="2169997" y="919340"/>
                    <a:pt x="2169958" y="919287"/>
                  </a:cubicBezTo>
                  <a:lnTo>
                    <a:pt x="2168264" y="915706"/>
                  </a:lnTo>
                  <a:lnTo>
                    <a:pt x="2122066" y="850273"/>
                  </a:lnTo>
                  <a:cubicBezTo>
                    <a:pt x="2108485" y="839793"/>
                    <a:pt x="2098813" y="816458"/>
                    <a:pt x="2080755" y="795073"/>
                  </a:cubicBezTo>
                  <a:lnTo>
                    <a:pt x="2051929" y="771323"/>
                  </a:lnTo>
                  <a:lnTo>
                    <a:pt x="2007884" y="696392"/>
                  </a:lnTo>
                  <a:cubicBezTo>
                    <a:pt x="1844886" y="460657"/>
                    <a:pt x="1584396" y="309275"/>
                    <a:pt x="1298256" y="284796"/>
                  </a:cubicBezTo>
                  <a:lnTo>
                    <a:pt x="1204089" y="28282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A976C50B-1C9D-41C4-B88B-68742DF6C25E}"/>
                </a:ext>
              </a:extLst>
            </p:cNvPr>
            <p:cNvGrpSpPr/>
            <p:nvPr/>
          </p:nvGrpSpPr>
          <p:grpSpPr>
            <a:xfrm>
              <a:off x="4275138" y="789939"/>
              <a:ext cx="1341524" cy="1370210"/>
              <a:chOff x="4265647" y="598455"/>
              <a:chExt cx="1341524" cy="1370210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77A94120-0969-472B-89F6-C457D82AA825}"/>
                  </a:ext>
                </a:extLst>
              </p:cNvPr>
              <p:cNvGrpSpPr/>
              <p:nvPr/>
            </p:nvGrpSpPr>
            <p:grpSpPr>
              <a:xfrm>
                <a:off x="4265647" y="688180"/>
                <a:ext cx="1341524" cy="1280485"/>
                <a:chOff x="8254412" y="2271255"/>
                <a:chExt cx="1277659" cy="1219528"/>
              </a:xfrm>
            </p:grpSpPr>
            <p:sp>
              <p:nvSpPr>
                <p:cNvPr id="49" name="円/楕円 608">
                  <a:extLst>
                    <a:ext uri="{FF2B5EF4-FFF2-40B4-BE49-F238E27FC236}">
                      <a16:creationId xmlns:a16="http://schemas.microsoft.com/office/drawing/2014/main" id="{E43BFC53-D103-475F-9990-98BC7BAC696A}"/>
                    </a:ext>
                  </a:extLst>
                </p:cNvPr>
                <p:cNvSpPr/>
                <p:nvPr/>
              </p:nvSpPr>
              <p:spPr>
                <a:xfrm>
                  <a:off x="8314857" y="2271255"/>
                  <a:ext cx="1158889" cy="1032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円/楕円 646">
                  <a:extLst>
                    <a:ext uri="{FF2B5EF4-FFF2-40B4-BE49-F238E27FC236}">
                      <a16:creationId xmlns:a16="http://schemas.microsoft.com/office/drawing/2014/main" id="{A1631CA2-5242-475E-8AFC-984CFA01132D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円/楕円 647">
                  <a:extLst>
                    <a:ext uri="{FF2B5EF4-FFF2-40B4-BE49-F238E27FC236}">
                      <a16:creationId xmlns:a16="http://schemas.microsoft.com/office/drawing/2014/main" id="{9B7397E5-A438-4D20-BB6B-0D411E26B093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644">
                  <a:extLst>
                    <a:ext uri="{FF2B5EF4-FFF2-40B4-BE49-F238E27FC236}">
                      <a16:creationId xmlns:a16="http://schemas.microsoft.com/office/drawing/2014/main" id="{99CF6424-6C5A-421E-849A-8DC5A7E5188B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645">
                  <a:extLst>
                    <a:ext uri="{FF2B5EF4-FFF2-40B4-BE49-F238E27FC236}">
                      <a16:creationId xmlns:a16="http://schemas.microsoft.com/office/drawing/2014/main" id="{4C0AE5F5-980B-45EB-879E-98FD338ED099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円/楕円 643">
                  <a:extLst>
                    <a:ext uri="{FF2B5EF4-FFF2-40B4-BE49-F238E27FC236}">
                      <a16:creationId xmlns:a16="http://schemas.microsoft.com/office/drawing/2014/main" id="{6FFAD786-608E-4C6F-81D7-0956C709079C}"/>
                    </a:ext>
                  </a:extLst>
                </p:cNvPr>
                <p:cNvSpPr/>
                <p:nvPr/>
              </p:nvSpPr>
              <p:spPr>
                <a:xfrm>
                  <a:off x="8377638" y="2330677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638">
                  <a:extLst>
                    <a:ext uri="{FF2B5EF4-FFF2-40B4-BE49-F238E27FC236}">
                      <a16:creationId xmlns:a16="http://schemas.microsoft.com/office/drawing/2014/main" id="{DEF043B1-D02C-4818-9869-633450229B11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円/楕円 631">
                  <a:extLst>
                    <a:ext uri="{FF2B5EF4-FFF2-40B4-BE49-F238E27FC236}">
                      <a16:creationId xmlns:a16="http://schemas.microsoft.com/office/drawing/2014/main" id="{065DE904-815F-4499-A88C-958F6B274CB5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632">
                  <a:extLst>
                    <a:ext uri="{FF2B5EF4-FFF2-40B4-BE49-F238E27FC236}">
                      <a16:creationId xmlns:a16="http://schemas.microsoft.com/office/drawing/2014/main" id="{DEBD0B45-B1D8-4D56-A772-B392715C194F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D02D82AF-61EA-48DD-94C4-A2994EF3B35F}"/>
                    </a:ext>
                  </a:extLst>
                </p:cNvPr>
                <p:cNvSpPr/>
                <p:nvPr/>
              </p:nvSpPr>
              <p:spPr>
                <a:xfrm>
                  <a:off x="8513252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6F4BD10E-C915-40A3-AC41-540F3427CAEC}"/>
                    </a:ext>
                  </a:extLst>
                </p:cNvPr>
                <p:cNvSpPr/>
                <p:nvPr/>
              </p:nvSpPr>
              <p:spPr>
                <a:xfrm>
                  <a:off x="9087134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98CE6334-00B1-44BD-8C55-A12D119E15B0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66" name="円/楕円 637">
                    <a:extLst>
                      <a:ext uri="{FF2B5EF4-FFF2-40B4-BE49-F238E27FC236}">
                        <a16:creationId xmlns:a16="http://schemas.microsoft.com/office/drawing/2014/main" id="{989DFFB9-D2DD-43AB-8CAD-D724A711A5AB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48EC260B-9383-49E7-8F05-FA9651E34F63}"/>
                      </a:ext>
                    </a:extLst>
                  </p:cNvPr>
                  <p:cNvSpPr/>
                  <p:nvPr/>
                </p:nvSpPr>
                <p:spPr>
                  <a:xfrm>
                    <a:off x="7909484" y="2698996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6E5A24E2-34AA-4270-80EA-7E36C11FF119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76899E68-17A1-4E36-B839-623137A28BF7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63" name="円/楕円 637">
                    <a:extLst>
                      <a:ext uri="{FF2B5EF4-FFF2-40B4-BE49-F238E27FC236}">
                        <a16:creationId xmlns:a16="http://schemas.microsoft.com/office/drawing/2014/main" id="{840FE90B-810F-45B5-BD4E-0AFD43124FC2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EF6758C3-1CB9-4153-A8B3-A3198BE72E05}"/>
                      </a:ext>
                    </a:extLst>
                  </p:cNvPr>
                  <p:cNvSpPr/>
                  <p:nvPr/>
                </p:nvSpPr>
                <p:spPr>
                  <a:xfrm>
                    <a:off x="7909484" y="2698996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4A7B0E3A-458C-4836-BF3B-71B064F68C43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2" name="円/楕円 638">
                  <a:extLst>
                    <a:ext uri="{FF2B5EF4-FFF2-40B4-BE49-F238E27FC236}">
                      <a16:creationId xmlns:a16="http://schemas.microsoft.com/office/drawing/2014/main" id="{66E5D05A-8E94-4EA6-8606-F51703D8F047}"/>
                    </a:ext>
                  </a:extLst>
                </p:cNvPr>
                <p:cNvSpPr/>
                <p:nvPr/>
              </p:nvSpPr>
              <p:spPr>
                <a:xfrm>
                  <a:off x="8764708" y="3294509"/>
                  <a:ext cx="248252" cy="7091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00FD8A5-8A0D-4F3E-8FA6-1EEC1408E900}"/>
                  </a:ext>
                </a:extLst>
              </p:cNvPr>
              <p:cNvGrpSpPr/>
              <p:nvPr/>
            </p:nvGrpSpPr>
            <p:grpSpPr>
              <a:xfrm>
                <a:off x="4369595" y="598455"/>
                <a:ext cx="1138018" cy="417660"/>
                <a:chOff x="4144140" y="780559"/>
                <a:chExt cx="1021046" cy="394022"/>
              </a:xfrm>
              <a:solidFill>
                <a:srgbClr val="FFFF00"/>
              </a:solidFill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5AED32B9-A1B3-4A4F-889C-F2B6F8D96C53}"/>
                    </a:ext>
                  </a:extLst>
                </p:cNvPr>
                <p:cNvSpPr/>
                <p:nvPr/>
              </p:nvSpPr>
              <p:spPr>
                <a:xfrm>
                  <a:off x="4144140" y="78304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16FC39B1-572D-4FC4-8C49-E689EDA0CEA6}"/>
                    </a:ext>
                  </a:extLst>
                </p:cNvPr>
                <p:cNvSpPr/>
                <p:nvPr/>
              </p:nvSpPr>
              <p:spPr>
                <a:xfrm>
                  <a:off x="4375531" y="78055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EFAF6C1D-49AF-4D64-89C6-06D01CB81625}"/>
              </a:ext>
            </a:extLst>
          </p:cNvPr>
          <p:cNvGrpSpPr/>
          <p:nvPr/>
        </p:nvGrpSpPr>
        <p:grpSpPr>
          <a:xfrm>
            <a:off x="6580427" y="809433"/>
            <a:ext cx="2681047" cy="2728099"/>
            <a:chOff x="6580427" y="809433"/>
            <a:chExt cx="2681047" cy="2728099"/>
          </a:xfrm>
        </p:grpSpPr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80BAC9F7-48AE-45FD-AD9D-93C2F270AEBE}"/>
                </a:ext>
              </a:extLst>
            </p:cNvPr>
            <p:cNvSpPr/>
            <p:nvPr/>
          </p:nvSpPr>
          <p:spPr>
            <a:xfrm>
              <a:off x="658042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90D64C9-C695-4DB9-874B-78914B437952}"/>
                </a:ext>
              </a:extLst>
            </p:cNvPr>
            <p:cNvSpPr/>
            <p:nvPr/>
          </p:nvSpPr>
          <p:spPr>
            <a:xfrm>
              <a:off x="6892177" y="230925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27314951-BB5C-40AD-9AAB-FBC0394FA848}"/>
                </a:ext>
              </a:extLst>
            </p:cNvPr>
            <p:cNvSpPr/>
            <p:nvPr/>
          </p:nvSpPr>
          <p:spPr>
            <a:xfrm>
              <a:off x="7249364" y="251713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5827F1A2-17C9-4DD9-B1BA-2CA8E277B7C0}"/>
                </a:ext>
              </a:extLst>
            </p:cNvPr>
            <p:cNvSpPr/>
            <p:nvPr/>
          </p:nvSpPr>
          <p:spPr>
            <a:xfrm flipH="1">
              <a:off x="6809967" y="1938337"/>
              <a:ext cx="2195228" cy="1173219"/>
            </a:xfrm>
            <a:custGeom>
              <a:avLst/>
              <a:gdLst>
                <a:gd name="connsiteX0" fmla="*/ 1186196 w 2195228"/>
                <a:gd name="connsiteY0" fmla="*/ 0 h 1173219"/>
                <a:gd name="connsiteX1" fmla="*/ 1004408 w 2195228"/>
                <a:gd name="connsiteY1" fmla="*/ 0 h 1173219"/>
                <a:gd name="connsiteX2" fmla="*/ 986508 w 2195228"/>
                <a:gd name="connsiteY2" fmla="*/ 282920 h 1173219"/>
                <a:gd name="connsiteX3" fmla="*/ 896972 w 2195228"/>
                <a:gd name="connsiteY3" fmla="*/ 284796 h 1173219"/>
                <a:gd name="connsiteX4" fmla="*/ 187344 w 2195228"/>
                <a:gd name="connsiteY4" fmla="*/ 696392 h 1173219"/>
                <a:gd name="connsiteX5" fmla="*/ 143299 w 2195228"/>
                <a:gd name="connsiteY5" fmla="*/ 771323 h 1173219"/>
                <a:gd name="connsiteX6" fmla="*/ 114473 w 2195228"/>
                <a:gd name="connsiteY6" fmla="*/ 795073 h 1173219"/>
                <a:gd name="connsiteX7" fmla="*/ 73162 w 2195228"/>
                <a:gd name="connsiteY7" fmla="*/ 850273 h 1173219"/>
                <a:gd name="connsiteX8" fmla="*/ 26964 w 2195228"/>
                <a:gd name="connsiteY8" fmla="*/ 915706 h 1173219"/>
                <a:gd name="connsiteX9" fmla="*/ 25270 w 2195228"/>
                <a:gd name="connsiteY9" fmla="*/ 919287 h 1173219"/>
                <a:gd name="connsiteX10" fmla="*/ 25185 w 2195228"/>
                <a:gd name="connsiteY10" fmla="*/ 919467 h 1173219"/>
                <a:gd name="connsiteX11" fmla="*/ 21060 w 2195228"/>
                <a:gd name="connsiteY11" fmla="*/ 928750 h 1173219"/>
                <a:gd name="connsiteX12" fmla="*/ 19712 w 2195228"/>
                <a:gd name="connsiteY12" fmla="*/ 931785 h 1173219"/>
                <a:gd name="connsiteX13" fmla="*/ 970 w 2195228"/>
                <a:gd name="connsiteY13" fmla="*/ 1010094 h 1173219"/>
                <a:gd name="connsiteX14" fmla="*/ 24754 w 2195228"/>
                <a:gd name="connsiteY14" fmla="*/ 1046814 h 1173219"/>
                <a:gd name="connsiteX15" fmla="*/ 32309 w 2195228"/>
                <a:gd name="connsiteY15" fmla="*/ 1046182 h 1173219"/>
                <a:gd name="connsiteX16" fmla="*/ 25161 w 2195228"/>
                <a:gd name="connsiteY16" fmla="*/ 1081510 h 1173219"/>
                <a:gd name="connsiteX17" fmla="*/ 51821 w 2195228"/>
                <a:gd name="connsiteY17" fmla="*/ 1123366 h 1173219"/>
                <a:gd name="connsiteX18" fmla="*/ 74975 w 2195228"/>
                <a:gd name="connsiteY18" fmla="*/ 1116313 h 1173219"/>
                <a:gd name="connsiteX19" fmla="*/ 75753 w 2195228"/>
                <a:gd name="connsiteY19" fmla="*/ 1137799 h 1173219"/>
                <a:gd name="connsiteX20" fmla="*/ 112185 w 2195228"/>
                <a:gd name="connsiteY20" fmla="*/ 1173070 h 1173219"/>
                <a:gd name="connsiteX21" fmla="*/ 125711 w 2195228"/>
                <a:gd name="connsiteY21" fmla="*/ 1168716 h 1173219"/>
                <a:gd name="connsiteX22" fmla="*/ 136546 w 2195228"/>
                <a:gd name="connsiteY22" fmla="*/ 1159357 h 1173219"/>
                <a:gd name="connsiteX23" fmla="*/ 145817 w 2195228"/>
                <a:gd name="connsiteY23" fmla="*/ 1131035 h 1173219"/>
                <a:gd name="connsiteX24" fmla="*/ 144998 w 2195228"/>
                <a:gd name="connsiteY24" fmla="*/ 1108406 h 1173219"/>
                <a:gd name="connsiteX25" fmla="*/ 175261 w 2195228"/>
                <a:gd name="connsiteY25" fmla="*/ 1124724 h 1173219"/>
                <a:gd name="connsiteX26" fmla="*/ 188787 w 2195228"/>
                <a:gd name="connsiteY26" fmla="*/ 1120370 h 1173219"/>
                <a:gd name="connsiteX27" fmla="*/ 199622 w 2195228"/>
                <a:gd name="connsiteY27" fmla="*/ 1111011 h 1173219"/>
                <a:gd name="connsiteX28" fmla="*/ 208893 w 2195228"/>
                <a:gd name="connsiteY28" fmla="*/ 1082689 h 1173219"/>
                <a:gd name="connsiteX29" fmla="*/ 205783 w 2195228"/>
                <a:gd name="connsiteY29" fmla="*/ 996791 h 1173219"/>
                <a:gd name="connsiteX30" fmla="*/ 231133 w 2195228"/>
                <a:gd name="connsiteY30" fmla="*/ 926268 h 1173219"/>
                <a:gd name="connsiteX31" fmla="*/ 235104 w 2195228"/>
                <a:gd name="connsiteY31" fmla="*/ 921009 h 1173219"/>
                <a:gd name="connsiteX32" fmla="*/ 251248 w 2195228"/>
                <a:gd name="connsiteY32" fmla="*/ 976220 h 1173219"/>
                <a:gd name="connsiteX33" fmla="*/ 300134 w 2195228"/>
                <a:gd name="connsiteY33" fmla="*/ 998623 h 1173219"/>
                <a:gd name="connsiteX34" fmla="*/ 329249 w 2195228"/>
                <a:gd name="connsiteY34" fmla="*/ 953412 h 1173219"/>
                <a:gd name="connsiteX35" fmla="*/ 301603 w 2195228"/>
                <a:gd name="connsiteY35" fmla="*/ 858867 h 1173219"/>
                <a:gd name="connsiteX36" fmla="*/ 336468 w 2195228"/>
                <a:gd name="connsiteY36" fmla="*/ 799554 h 1173219"/>
                <a:gd name="connsiteX37" fmla="*/ 545590 w 2195228"/>
                <a:gd name="connsiteY37" fmla="*/ 593984 h 1173219"/>
                <a:gd name="connsiteX38" fmla="*/ 613052 w 2195228"/>
                <a:gd name="connsiteY38" fmla="*/ 554834 h 1173219"/>
                <a:gd name="connsiteX39" fmla="*/ 581380 w 2195228"/>
                <a:gd name="connsiteY39" fmla="*/ 611573 h 1173219"/>
                <a:gd name="connsiteX40" fmla="*/ 510482 w 2195228"/>
                <a:gd name="connsiteY40" fmla="*/ 887229 h 1173219"/>
                <a:gd name="connsiteX41" fmla="*/ 516591 w 2195228"/>
                <a:gd name="connsiteY41" fmla="*/ 900436 h 1173219"/>
                <a:gd name="connsiteX42" fmla="*/ 525353 w 2195228"/>
                <a:gd name="connsiteY42" fmla="*/ 905464 h 1173219"/>
                <a:gd name="connsiteX43" fmla="*/ 1083151 w 2195228"/>
                <a:gd name="connsiteY43" fmla="*/ 997839 h 1173219"/>
                <a:gd name="connsiteX44" fmla="*/ 1640948 w 2195228"/>
                <a:gd name="connsiteY44" fmla="*/ 905464 h 1173219"/>
                <a:gd name="connsiteX45" fmla="*/ 1649711 w 2195228"/>
                <a:gd name="connsiteY45" fmla="*/ 900436 h 1173219"/>
                <a:gd name="connsiteX46" fmla="*/ 1655820 w 2195228"/>
                <a:gd name="connsiteY46" fmla="*/ 887229 h 1173219"/>
                <a:gd name="connsiteX47" fmla="*/ 1593669 w 2195228"/>
                <a:gd name="connsiteY47" fmla="*/ 614132 h 1173219"/>
                <a:gd name="connsiteX48" fmla="*/ 1555189 w 2195228"/>
                <a:gd name="connsiteY48" fmla="*/ 540756 h 1173219"/>
                <a:gd name="connsiteX49" fmla="*/ 1565312 w 2195228"/>
                <a:gd name="connsiteY49" fmla="*/ 545048 h 1173219"/>
                <a:gd name="connsiteX50" fmla="*/ 1858760 w 2195228"/>
                <a:gd name="connsiteY50" fmla="*/ 799554 h 1173219"/>
                <a:gd name="connsiteX51" fmla="*/ 1893625 w 2195228"/>
                <a:gd name="connsiteY51" fmla="*/ 858867 h 1173219"/>
                <a:gd name="connsiteX52" fmla="*/ 1865979 w 2195228"/>
                <a:gd name="connsiteY52" fmla="*/ 953412 h 1173219"/>
                <a:gd name="connsiteX53" fmla="*/ 1895094 w 2195228"/>
                <a:gd name="connsiteY53" fmla="*/ 998623 h 1173219"/>
                <a:gd name="connsiteX54" fmla="*/ 1943980 w 2195228"/>
                <a:gd name="connsiteY54" fmla="*/ 976220 h 1173219"/>
                <a:gd name="connsiteX55" fmla="*/ 1960124 w 2195228"/>
                <a:gd name="connsiteY55" fmla="*/ 921009 h 1173219"/>
                <a:gd name="connsiteX56" fmla="*/ 1964095 w 2195228"/>
                <a:gd name="connsiteY56" fmla="*/ 926268 h 1173219"/>
                <a:gd name="connsiteX57" fmla="*/ 1989445 w 2195228"/>
                <a:gd name="connsiteY57" fmla="*/ 996791 h 1173219"/>
                <a:gd name="connsiteX58" fmla="*/ 1986335 w 2195228"/>
                <a:gd name="connsiteY58" fmla="*/ 1082689 h 1173219"/>
                <a:gd name="connsiteX59" fmla="*/ 1995606 w 2195228"/>
                <a:gd name="connsiteY59" fmla="*/ 1111011 h 1173219"/>
                <a:gd name="connsiteX60" fmla="*/ 2006441 w 2195228"/>
                <a:gd name="connsiteY60" fmla="*/ 1120370 h 1173219"/>
                <a:gd name="connsiteX61" fmla="*/ 2019967 w 2195228"/>
                <a:gd name="connsiteY61" fmla="*/ 1124724 h 1173219"/>
                <a:gd name="connsiteX62" fmla="*/ 2050230 w 2195228"/>
                <a:gd name="connsiteY62" fmla="*/ 1108406 h 1173219"/>
                <a:gd name="connsiteX63" fmla="*/ 2049411 w 2195228"/>
                <a:gd name="connsiteY63" fmla="*/ 1131035 h 1173219"/>
                <a:gd name="connsiteX64" fmla="*/ 2058682 w 2195228"/>
                <a:gd name="connsiteY64" fmla="*/ 1159357 h 1173219"/>
                <a:gd name="connsiteX65" fmla="*/ 2069517 w 2195228"/>
                <a:gd name="connsiteY65" fmla="*/ 1168716 h 1173219"/>
                <a:gd name="connsiteX66" fmla="*/ 2083043 w 2195228"/>
                <a:gd name="connsiteY66" fmla="*/ 1173070 h 1173219"/>
                <a:gd name="connsiteX67" fmla="*/ 2119475 w 2195228"/>
                <a:gd name="connsiteY67" fmla="*/ 1137799 h 1173219"/>
                <a:gd name="connsiteX68" fmla="*/ 2120253 w 2195228"/>
                <a:gd name="connsiteY68" fmla="*/ 1116313 h 1173219"/>
                <a:gd name="connsiteX69" fmla="*/ 2143407 w 2195228"/>
                <a:gd name="connsiteY69" fmla="*/ 1123366 h 1173219"/>
                <a:gd name="connsiteX70" fmla="*/ 2170067 w 2195228"/>
                <a:gd name="connsiteY70" fmla="*/ 1081510 h 1173219"/>
                <a:gd name="connsiteX71" fmla="*/ 2162919 w 2195228"/>
                <a:gd name="connsiteY71" fmla="*/ 1046182 h 1173219"/>
                <a:gd name="connsiteX72" fmla="*/ 2170474 w 2195228"/>
                <a:gd name="connsiteY72" fmla="*/ 1046814 h 1173219"/>
                <a:gd name="connsiteX73" fmla="*/ 2194258 w 2195228"/>
                <a:gd name="connsiteY73" fmla="*/ 1010094 h 1173219"/>
                <a:gd name="connsiteX74" fmla="*/ 2175516 w 2195228"/>
                <a:gd name="connsiteY74" fmla="*/ 931785 h 1173219"/>
                <a:gd name="connsiteX75" fmla="*/ 2174168 w 2195228"/>
                <a:gd name="connsiteY75" fmla="*/ 928750 h 1173219"/>
                <a:gd name="connsiteX76" fmla="*/ 2170043 w 2195228"/>
                <a:gd name="connsiteY76" fmla="*/ 919467 h 1173219"/>
                <a:gd name="connsiteX77" fmla="*/ 2169958 w 2195228"/>
                <a:gd name="connsiteY77" fmla="*/ 919287 h 1173219"/>
                <a:gd name="connsiteX78" fmla="*/ 2168264 w 2195228"/>
                <a:gd name="connsiteY78" fmla="*/ 915706 h 1173219"/>
                <a:gd name="connsiteX79" fmla="*/ 2122066 w 2195228"/>
                <a:gd name="connsiteY79" fmla="*/ 850273 h 1173219"/>
                <a:gd name="connsiteX80" fmla="*/ 2080755 w 2195228"/>
                <a:gd name="connsiteY80" fmla="*/ 795073 h 1173219"/>
                <a:gd name="connsiteX81" fmla="*/ 2051929 w 2195228"/>
                <a:gd name="connsiteY81" fmla="*/ 771323 h 1173219"/>
                <a:gd name="connsiteX82" fmla="*/ 2007884 w 2195228"/>
                <a:gd name="connsiteY82" fmla="*/ 696392 h 1173219"/>
                <a:gd name="connsiteX83" fmla="*/ 1298256 w 2195228"/>
                <a:gd name="connsiteY83" fmla="*/ 284796 h 1173219"/>
                <a:gd name="connsiteX84" fmla="*/ 1204089 w 2195228"/>
                <a:gd name="connsiteY84" fmla="*/ 282823 h 117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195228" h="1173219">
                  <a:moveTo>
                    <a:pt x="1186196" y="0"/>
                  </a:moveTo>
                  <a:lnTo>
                    <a:pt x="1004408" y="0"/>
                  </a:lnTo>
                  <a:lnTo>
                    <a:pt x="986508" y="282920"/>
                  </a:lnTo>
                  <a:lnTo>
                    <a:pt x="896972" y="284796"/>
                  </a:lnTo>
                  <a:cubicBezTo>
                    <a:pt x="610832" y="309275"/>
                    <a:pt x="350343" y="460657"/>
                    <a:pt x="187344" y="696392"/>
                  </a:cubicBezTo>
                  <a:lnTo>
                    <a:pt x="143299" y="771323"/>
                  </a:lnTo>
                  <a:lnTo>
                    <a:pt x="114473" y="795073"/>
                  </a:lnTo>
                  <a:cubicBezTo>
                    <a:pt x="96415" y="816458"/>
                    <a:pt x="86743" y="839793"/>
                    <a:pt x="73162" y="850273"/>
                  </a:cubicBezTo>
                  <a:lnTo>
                    <a:pt x="26964" y="915706"/>
                  </a:lnTo>
                  <a:lnTo>
                    <a:pt x="25270" y="919287"/>
                  </a:lnTo>
                  <a:cubicBezTo>
                    <a:pt x="25231" y="919340"/>
                    <a:pt x="25194" y="919394"/>
                    <a:pt x="25185" y="919467"/>
                  </a:cubicBezTo>
                  <a:cubicBezTo>
                    <a:pt x="22983" y="922313"/>
                    <a:pt x="21729" y="925514"/>
                    <a:pt x="21060" y="928750"/>
                  </a:cubicBezTo>
                  <a:cubicBezTo>
                    <a:pt x="20267" y="929675"/>
                    <a:pt x="19966" y="930721"/>
                    <a:pt x="19712" y="931785"/>
                  </a:cubicBezTo>
                  <a:lnTo>
                    <a:pt x="970" y="1010094"/>
                  </a:lnTo>
                  <a:cubicBezTo>
                    <a:pt x="-3374" y="1028243"/>
                    <a:pt x="7274" y="1044683"/>
                    <a:pt x="24754" y="1046814"/>
                  </a:cubicBezTo>
                  <a:lnTo>
                    <a:pt x="32309" y="1046182"/>
                  </a:lnTo>
                  <a:lnTo>
                    <a:pt x="25161" y="1081510"/>
                  </a:lnTo>
                  <a:cubicBezTo>
                    <a:pt x="20838" y="1102873"/>
                    <a:pt x="32774" y="1121612"/>
                    <a:pt x="51821" y="1123366"/>
                  </a:cubicBezTo>
                  <a:cubicBezTo>
                    <a:pt x="60063" y="1124125"/>
                    <a:pt x="68287" y="1121579"/>
                    <a:pt x="74975" y="1116313"/>
                  </a:cubicBezTo>
                  <a:lnTo>
                    <a:pt x="75753" y="1137799"/>
                  </a:lnTo>
                  <a:cubicBezTo>
                    <a:pt x="76526" y="1159146"/>
                    <a:pt x="92837" y="1174937"/>
                    <a:pt x="112185" y="1173070"/>
                  </a:cubicBezTo>
                  <a:cubicBezTo>
                    <a:pt x="117022" y="1172603"/>
                    <a:pt x="121591" y="1171076"/>
                    <a:pt x="125711" y="1168716"/>
                  </a:cubicBezTo>
                  <a:cubicBezTo>
                    <a:pt x="129831" y="1166355"/>
                    <a:pt x="133503" y="1163160"/>
                    <a:pt x="136546" y="1159357"/>
                  </a:cubicBezTo>
                  <a:cubicBezTo>
                    <a:pt x="142632" y="1151750"/>
                    <a:pt x="146203" y="1141709"/>
                    <a:pt x="145817" y="1131035"/>
                  </a:cubicBezTo>
                  <a:lnTo>
                    <a:pt x="144998" y="1108406"/>
                  </a:lnTo>
                  <a:cubicBezTo>
                    <a:pt x="150955" y="1119446"/>
                    <a:pt x="162441" y="1125961"/>
                    <a:pt x="175261" y="1124724"/>
                  </a:cubicBezTo>
                  <a:cubicBezTo>
                    <a:pt x="180098" y="1124257"/>
                    <a:pt x="184667" y="1122730"/>
                    <a:pt x="188787" y="1120370"/>
                  </a:cubicBezTo>
                  <a:cubicBezTo>
                    <a:pt x="192907" y="1118009"/>
                    <a:pt x="196580" y="1114814"/>
                    <a:pt x="199622" y="1111011"/>
                  </a:cubicBezTo>
                  <a:cubicBezTo>
                    <a:pt x="205709" y="1103405"/>
                    <a:pt x="209280" y="1093363"/>
                    <a:pt x="208893" y="1082689"/>
                  </a:cubicBezTo>
                  <a:lnTo>
                    <a:pt x="205783" y="996791"/>
                  </a:lnTo>
                  <a:lnTo>
                    <a:pt x="231133" y="926268"/>
                  </a:lnTo>
                  <a:lnTo>
                    <a:pt x="235104" y="921009"/>
                  </a:lnTo>
                  <a:lnTo>
                    <a:pt x="251248" y="976220"/>
                  </a:lnTo>
                  <a:cubicBezTo>
                    <a:pt x="256708" y="994891"/>
                    <a:pt x="278595" y="1004921"/>
                    <a:pt x="300134" y="998623"/>
                  </a:cubicBezTo>
                  <a:cubicBezTo>
                    <a:pt x="321674" y="992324"/>
                    <a:pt x="334709" y="972082"/>
                    <a:pt x="329249" y="953412"/>
                  </a:cubicBezTo>
                  <a:lnTo>
                    <a:pt x="301603" y="858867"/>
                  </a:lnTo>
                  <a:lnTo>
                    <a:pt x="336468" y="799554"/>
                  </a:lnTo>
                  <a:cubicBezTo>
                    <a:pt x="393171" y="717548"/>
                    <a:pt x="464408" y="648119"/>
                    <a:pt x="545590" y="593984"/>
                  </a:cubicBezTo>
                  <a:lnTo>
                    <a:pt x="613052" y="554834"/>
                  </a:lnTo>
                  <a:lnTo>
                    <a:pt x="581380" y="611573"/>
                  </a:lnTo>
                  <a:cubicBezTo>
                    <a:pt x="523544" y="736898"/>
                    <a:pt x="510482" y="857074"/>
                    <a:pt x="510482" y="887229"/>
                  </a:cubicBezTo>
                  <a:lnTo>
                    <a:pt x="516591" y="900436"/>
                  </a:lnTo>
                  <a:lnTo>
                    <a:pt x="525353" y="905464"/>
                  </a:lnTo>
                  <a:cubicBezTo>
                    <a:pt x="646239" y="961197"/>
                    <a:pt x="850956" y="997839"/>
                    <a:pt x="1083151" y="997839"/>
                  </a:cubicBezTo>
                  <a:cubicBezTo>
                    <a:pt x="1315345" y="997839"/>
                    <a:pt x="1520063" y="961197"/>
                    <a:pt x="1640948" y="905464"/>
                  </a:cubicBezTo>
                  <a:lnTo>
                    <a:pt x="1649711" y="900436"/>
                  </a:lnTo>
                  <a:lnTo>
                    <a:pt x="1655820" y="887229"/>
                  </a:lnTo>
                  <a:cubicBezTo>
                    <a:pt x="1655820" y="857074"/>
                    <a:pt x="1646874" y="738414"/>
                    <a:pt x="1593669" y="614132"/>
                  </a:cubicBezTo>
                  <a:lnTo>
                    <a:pt x="1555189" y="540756"/>
                  </a:lnTo>
                  <a:lnTo>
                    <a:pt x="1565312" y="545048"/>
                  </a:lnTo>
                  <a:cubicBezTo>
                    <a:pt x="1681714" y="603230"/>
                    <a:pt x="1783157" y="690213"/>
                    <a:pt x="1858760" y="799554"/>
                  </a:cubicBezTo>
                  <a:lnTo>
                    <a:pt x="1893625" y="858867"/>
                  </a:lnTo>
                  <a:lnTo>
                    <a:pt x="1865979" y="953412"/>
                  </a:lnTo>
                  <a:cubicBezTo>
                    <a:pt x="1860519" y="972082"/>
                    <a:pt x="1873554" y="992324"/>
                    <a:pt x="1895094" y="998623"/>
                  </a:cubicBezTo>
                  <a:cubicBezTo>
                    <a:pt x="1916633" y="1004921"/>
                    <a:pt x="1938520" y="994891"/>
                    <a:pt x="1943980" y="976220"/>
                  </a:cubicBezTo>
                  <a:lnTo>
                    <a:pt x="1960124" y="921009"/>
                  </a:lnTo>
                  <a:lnTo>
                    <a:pt x="1964095" y="926268"/>
                  </a:lnTo>
                  <a:lnTo>
                    <a:pt x="1989445" y="996791"/>
                  </a:lnTo>
                  <a:lnTo>
                    <a:pt x="1986335" y="1082689"/>
                  </a:lnTo>
                  <a:cubicBezTo>
                    <a:pt x="1985948" y="1093363"/>
                    <a:pt x="1989519" y="1103405"/>
                    <a:pt x="1995606" y="1111011"/>
                  </a:cubicBezTo>
                  <a:cubicBezTo>
                    <a:pt x="1998648" y="1114814"/>
                    <a:pt x="2002321" y="1118009"/>
                    <a:pt x="2006441" y="1120370"/>
                  </a:cubicBezTo>
                  <a:cubicBezTo>
                    <a:pt x="2010561" y="1122730"/>
                    <a:pt x="2015130" y="1124257"/>
                    <a:pt x="2019967" y="1124724"/>
                  </a:cubicBezTo>
                  <a:cubicBezTo>
                    <a:pt x="2032787" y="1125961"/>
                    <a:pt x="2044273" y="1119446"/>
                    <a:pt x="2050230" y="1108406"/>
                  </a:cubicBezTo>
                  <a:lnTo>
                    <a:pt x="2049411" y="1131035"/>
                  </a:lnTo>
                  <a:cubicBezTo>
                    <a:pt x="2049025" y="1141709"/>
                    <a:pt x="2052596" y="1151750"/>
                    <a:pt x="2058682" y="1159357"/>
                  </a:cubicBezTo>
                  <a:cubicBezTo>
                    <a:pt x="2061725" y="1163160"/>
                    <a:pt x="2065397" y="1166355"/>
                    <a:pt x="2069517" y="1168716"/>
                  </a:cubicBezTo>
                  <a:cubicBezTo>
                    <a:pt x="2073637" y="1171076"/>
                    <a:pt x="2078206" y="1172603"/>
                    <a:pt x="2083043" y="1173070"/>
                  </a:cubicBezTo>
                  <a:cubicBezTo>
                    <a:pt x="2102391" y="1174937"/>
                    <a:pt x="2118702" y="1159146"/>
                    <a:pt x="2119475" y="1137799"/>
                  </a:cubicBezTo>
                  <a:lnTo>
                    <a:pt x="2120253" y="1116313"/>
                  </a:lnTo>
                  <a:cubicBezTo>
                    <a:pt x="2126941" y="1121579"/>
                    <a:pt x="2135165" y="1124125"/>
                    <a:pt x="2143407" y="1123366"/>
                  </a:cubicBezTo>
                  <a:cubicBezTo>
                    <a:pt x="2162454" y="1121612"/>
                    <a:pt x="2174390" y="1102873"/>
                    <a:pt x="2170067" y="1081510"/>
                  </a:cubicBezTo>
                  <a:lnTo>
                    <a:pt x="2162919" y="1046182"/>
                  </a:lnTo>
                  <a:lnTo>
                    <a:pt x="2170474" y="1046814"/>
                  </a:lnTo>
                  <a:cubicBezTo>
                    <a:pt x="2187954" y="1044683"/>
                    <a:pt x="2198602" y="1028243"/>
                    <a:pt x="2194258" y="1010094"/>
                  </a:cubicBezTo>
                  <a:lnTo>
                    <a:pt x="2175516" y="931785"/>
                  </a:lnTo>
                  <a:cubicBezTo>
                    <a:pt x="2175262" y="930721"/>
                    <a:pt x="2174961" y="929675"/>
                    <a:pt x="2174168" y="928750"/>
                  </a:cubicBezTo>
                  <a:cubicBezTo>
                    <a:pt x="2173499" y="925514"/>
                    <a:pt x="2172245" y="922313"/>
                    <a:pt x="2170043" y="919467"/>
                  </a:cubicBezTo>
                  <a:cubicBezTo>
                    <a:pt x="2170034" y="919394"/>
                    <a:pt x="2169997" y="919340"/>
                    <a:pt x="2169958" y="919287"/>
                  </a:cubicBezTo>
                  <a:lnTo>
                    <a:pt x="2168264" y="915706"/>
                  </a:lnTo>
                  <a:lnTo>
                    <a:pt x="2122066" y="850273"/>
                  </a:lnTo>
                  <a:cubicBezTo>
                    <a:pt x="2108485" y="839793"/>
                    <a:pt x="2098813" y="816458"/>
                    <a:pt x="2080755" y="795073"/>
                  </a:cubicBezTo>
                  <a:lnTo>
                    <a:pt x="2051929" y="771323"/>
                  </a:lnTo>
                  <a:lnTo>
                    <a:pt x="2007884" y="696392"/>
                  </a:lnTo>
                  <a:cubicBezTo>
                    <a:pt x="1844886" y="460657"/>
                    <a:pt x="1584396" y="309275"/>
                    <a:pt x="1298256" y="284796"/>
                  </a:cubicBezTo>
                  <a:lnTo>
                    <a:pt x="1204089" y="2828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F0C32532-8893-4FA0-9698-C21F5A3C64A3}"/>
                </a:ext>
              </a:extLst>
            </p:cNvPr>
            <p:cNvGrpSpPr/>
            <p:nvPr/>
          </p:nvGrpSpPr>
          <p:grpSpPr>
            <a:xfrm>
              <a:off x="7261806" y="809433"/>
              <a:ext cx="1277659" cy="1357656"/>
              <a:chOff x="7339193" y="601093"/>
              <a:chExt cx="1277659" cy="1357656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100BC01D-94F1-4F1B-95B9-7E7276C2E97E}"/>
                  </a:ext>
                </a:extLst>
              </p:cNvPr>
              <p:cNvGrpSpPr/>
              <p:nvPr/>
            </p:nvGrpSpPr>
            <p:grpSpPr>
              <a:xfrm>
                <a:off x="7339193" y="653844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AFFA2CD2-B05C-4425-9BB4-9E56181899E8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9356 w 1184640"/>
                    <a:gd name="connsiteY22" fmla="*/ 296160 h 746442"/>
                    <a:gd name="connsiteX23" fmla="*/ 148606 w 1184640"/>
                    <a:gd name="connsiteY23" fmla="*/ 251845 h 746442"/>
                    <a:gd name="connsiteX24" fmla="*/ 173487 w 1184640"/>
                    <a:gd name="connsiteY24" fmla="*/ 173486 h 746442"/>
                    <a:gd name="connsiteX25" fmla="*/ 251845 w 1184640"/>
                    <a:gd name="connsiteY25" fmla="*/ 148605 h 746442"/>
                    <a:gd name="connsiteX26" fmla="*/ 296160 w 1184640"/>
                    <a:gd name="connsiteY26" fmla="*/ 79356 h 746442"/>
                    <a:gd name="connsiteX27" fmla="*/ 378290 w 1184640"/>
                    <a:gd name="connsiteY27" fmla="*/ 75601 h 746442"/>
                    <a:gd name="connsiteX28" fmla="*/ 439016 w 1184640"/>
                    <a:gd name="connsiteY28" fmla="*/ 20183 h 746442"/>
                    <a:gd name="connsiteX29" fmla="*/ 519316 w 1184640"/>
                    <a:gd name="connsiteY29" fmla="*/ 37815 h 746442"/>
                    <a:gd name="connsiteX30" fmla="*/ 592320 w 1184640"/>
                    <a:gd name="connsiteY30" fmla="*/ 0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64457 w 1184640"/>
                    <a:gd name="connsiteY9" fmla="*/ 439016 h 746442"/>
                    <a:gd name="connsiteX10" fmla="*/ 1146825 w 1184640"/>
                    <a:gd name="connsiteY10" fmla="*/ 519315 h 746442"/>
                    <a:gd name="connsiteX11" fmla="*/ 1184640 w 1184640"/>
                    <a:gd name="connsiteY11" fmla="*/ 592319 h 746442"/>
                    <a:gd name="connsiteX12" fmla="*/ 1146825 w 1184640"/>
                    <a:gd name="connsiteY12" fmla="*/ 665323 h 746442"/>
                    <a:gd name="connsiteX13" fmla="*/ 1164457 w 1184640"/>
                    <a:gd name="connsiteY13" fmla="*/ 745622 h 746442"/>
                    <a:gd name="connsiteX14" fmla="*/ 1163709 w 1184640"/>
                    <a:gd name="connsiteY14" fmla="*/ 746442 h 746442"/>
                    <a:gd name="connsiteX15" fmla="*/ 20932 w 1184640"/>
                    <a:gd name="connsiteY15" fmla="*/ 746442 h 746442"/>
                    <a:gd name="connsiteX16" fmla="*/ 20183 w 1184640"/>
                    <a:gd name="connsiteY16" fmla="*/ 745622 h 746442"/>
                    <a:gd name="connsiteX17" fmla="*/ 37815 w 1184640"/>
                    <a:gd name="connsiteY17" fmla="*/ 665323 h 746442"/>
                    <a:gd name="connsiteX18" fmla="*/ 0 w 1184640"/>
                    <a:gd name="connsiteY18" fmla="*/ 592319 h 746442"/>
                    <a:gd name="connsiteX19" fmla="*/ 37815 w 1184640"/>
                    <a:gd name="connsiteY19" fmla="*/ 519315 h 746442"/>
                    <a:gd name="connsiteX20" fmla="*/ 20183 w 1184640"/>
                    <a:gd name="connsiteY20" fmla="*/ 439016 h 746442"/>
                    <a:gd name="connsiteX21" fmla="*/ 79356 w 1184640"/>
                    <a:gd name="connsiteY21" fmla="*/ 296160 h 746442"/>
                    <a:gd name="connsiteX22" fmla="*/ 148606 w 1184640"/>
                    <a:gd name="connsiteY22" fmla="*/ 251845 h 746442"/>
                    <a:gd name="connsiteX23" fmla="*/ 173487 w 1184640"/>
                    <a:gd name="connsiteY23" fmla="*/ 173486 h 746442"/>
                    <a:gd name="connsiteX24" fmla="*/ 251845 w 1184640"/>
                    <a:gd name="connsiteY24" fmla="*/ 148605 h 746442"/>
                    <a:gd name="connsiteX25" fmla="*/ 296160 w 1184640"/>
                    <a:gd name="connsiteY25" fmla="*/ 79356 h 746442"/>
                    <a:gd name="connsiteX26" fmla="*/ 378290 w 1184640"/>
                    <a:gd name="connsiteY26" fmla="*/ 75601 h 746442"/>
                    <a:gd name="connsiteX27" fmla="*/ 439016 w 1184640"/>
                    <a:gd name="connsiteY27" fmla="*/ 20183 h 746442"/>
                    <a:gd name="connsiteX28" fmla="*/ 519316 w 1184640"/>
                    <a:gd name="connsiteY28" fmla="*/ 37815 h 746442"/>
                    <a:gd name="connsiteX29" fmla="*/ 592320 w 1184640"/>
                    <a:gd name="connsiteY29" fmla="*/ 0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lnTo>
                        <a:pt x="59232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F97E5226-F774-43D1-8C2D-AFB0CA299CC0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84ACC132-16F6-4612-A59B-C51C0A1425F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" name="円/楕円 514">
                      <a:extLst>
                        <a:ext uri="{FF2B5EF4-FFF2-40B4-BE49-F238E27FC236}">
                          <a16:creationId xmlns:a16="http://schemas.microsoft.com/office/drawing/2014/main" id="{0686764E-4284-4B9A-A461-D7F9DF83345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" name="円/楕円 515">
                      <a:extLst>
                        <a:ext uri="{FF2B5EF4-FFF2-40B4-BE49-F238E27FC236}">
                          <a16:creationId xmlns:a16="http://schemas.microsoft.com/office/drawing/2014/main" id="{4327F964-FD57-45C9-88FB-DEC7E5DD0C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7CB5A8F6-97D7-4B3B-BDFE-83DF4D5F71A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2" name="円/楕円 512">
                      <a:extLst>
                        <a:ext uri="{FF2B5EF4-FFF2-40B4-BE49-F238E27FC236}">
                          <a16:creationId xmlns:a16="http://schemas.microsoft.com/office/drawing/2014/main" id="{7E8179D3-7B70-45F6-A60A-CC82F3AAD4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" name="円/楕円 513">
                      <a:extLst>
                        <a:ext uri="{FF2B5EF4-FFF2-40B4-BE49-F238E27FC236}">
                          <a16:creationId xmlns:a16="http://schemas.microsoft.com/office/drawing/2014/main" id="{D8103DDD-5722-4581-A357-D9672609EF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1" name="円/楕円 511">
                    <a:extLst>
                      <a:ext uri="{FF2B5EF4-FFF2-40B4-BE49-F238E27FC236}">
                        <a16:creationId xmlns:a16="http://schemas.microsoft.com/office/drawing/2014/main" id="{0AA6B769-4BAF-4D7C-84A9-7A95924353F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" name="円/楕円 503">
                  <a:extLst>
                    <a:ext uri="{FF2B5EF4-FFF2-40B4-BE49-F238E27FC236}">
                      <a16:creationId xmlns:a16="http://schemas.microsoft.com/office/drawing/2014/main" id="{660683F3-70B1-4B32-9567-01CA3077E8F9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円/楕円 504">
                  <a:extLst>
                    <a:ext uri="{FF2B5EF4-FFF2-40B4-BE49-F238E27FC236}">
                      <a16:creationId xmlns:a16="http://schemas.microsoft.com/office/drawing/2014/main" id="{C223610B-CEC0-4C73-9358-579734D3E5B9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505">
                  <a:extLst>
                    <a:ext uri="{FF2B5EF4-FFF2-40B4-BE49-F238E27FC236}">
                      <a16:creationId xmlns:a16="http://schemas.microsoft.com/office/drawing/2014/main" id="{EE5BC365-0F4C-472A-AE26-C2FF7D9427DD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507">
                  <a:extLst>
                    <a:ext uri="{FF2B5EF4-FFF2-40B4-BE49-F238E27FC236}">
                      <a16:creationId xmlns:a16="http://schemas.microsoft.com/office/drawing/2014/main" id="{6BCB1B15-CC0F-45A1-B136-9D08E2106BE2}"/>
                    </a:ext>
                  </a:extLst>
                </p:cNvPr>
                <p:cNvSpPr/>
                <p:nvPr/>
              </p:nvSpPr>
              <p:spPr>
                <a:xfrm>
                  <a:off x="5441914" y="2837449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508">
                  <a:extLst>
                    <a:ext uri="{FF2B5EF4-FFF2-40B4-BE49-F238E27FC236}">
                      <a16:creationId xmlns:a16="http://schemas.microsoft.com/office/drawing/2014/main" id="{70FFAEAE-8693-478F-A12C-CD6C287D8F62}"/>
                    </a:ext>
                  </a:extLst>
                </p:cNvPr>
                <p:cNvSpPr/>
                <p:nvPr/>
              </p:nvSpPr>
              <p:spPr>
                <a:xfrm>
                  <a:off x="6029855" y="2837449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68D66A03-7425-471D-8ADB-6EFB5C838647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D6DB83C2-BB6F-43D0-BFCB-346F38AE5B70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円/楕円 638">
                  <a:extLst>
                    <a:ext uri="{FF2B5EF4-FFF2-40B4-BE49-F238E27FC236}">
                      <a16:creationId xmlns:a16="http://schemas.microsoft.com/office/drawing/2014/main" id="{E60690ED-6DDA-4DF7-B11E-4931023A310C}"/>
                    </a:ext>
                  </a:extLst>
                </p:cNvPr>
                <p:cNvSpPr/>
                <p:nvPr/>
              </p:nvSpPr>
              <p:spPr>
                <a:xfrm>
                  <a:off x="5597712" y="3255833"/>
                  <a:ext cx="364120" cy="8970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981BE1F6-BCEB-4613-BF33-066D774A7183}"/>
                  </a:ext>
                </a:extLst>
              </p:cNvPr>
              <p:cNvGrpSpPr/>
              <p:nvPr/>
            </p:nvGrpSpPr>
            <p:grpSpPr>
              <a:xfrm>
                <a:off x="7438808" y="601093"/>
                <a:ext cx="1086068" cy="415021"/>
                <a:chOff x="4144140" y="780559"/>
                <a:chExt cx="1021046" cy="394022"/>
              </a:xfrm>
              <a:solidFill>
                <a:srgbClr val="00B0F0"/>
              </a:solidFill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67862376-4F77-40AB-B028-DA629E790A2A}"/>
                    </a:ext>
                  </a:extLst>
                </p:cNvPr>
                <p:cNvSpPr/>
                <p:nvPr/>
              </p:nvSpPr>
              <p:spPr>
                <a:xfrm>
                  <a:off x="4144140" y="78304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180DA18D-4D9D-4A41-9F1B-F55007B6DD2C}"/>
                    </a:ext>
                  </a:extLst>
                </p:cNvPr>
                <p:cNvSpPr/>
                <p:nvPr/>
              </p:nvSpPr>
              <p:spPr>
                <a:xfrm>
                  <a:off x="4375531" y="78055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18735730-0697-415A-A63D-FD83B1FBB475}"/>
              </a:ext>
            </a:extLst>
          </p:cNvPr>
          <p:cNvGrpSpPr/>
          <p:nvPr/>
        </p:nvGrpSpPr>
        <p:grpSpPr>
          <a:xfrm>
            <a:off x="6580427" y="3727893"/>
            <a:ext cx="2681047" cy="2728099"/>
            <a:chOff x="6580427" y="3727893"/>
            <a:chExt cx="2681047" cy="2728099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D843ABEF-A11C-4EA0-B4A8-F77622CB1FCC}"/>
                </a:ext>
              </a:extLst>
            </p:cNvPr>
            <p:cNvSpPr/>
            <p:nvPr/>
          </p:nvSpPr>
          <p:spPr>
            <a:xfrm>
              <a:off x="7308840" y="3780644"/>
              <a:ext cx="1184640" cy="746442"/>
            </a:xfrm>
            <a:custGeom>
              <a:avLst/>
              <a:gdLst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09039 w 1184640"/>
                <a:gd name="connsiteY9" fmla="*/ 378289 h 746442"/>
                <a:gd name="connsiteX10" fmla="*/ 1164457 w 1184640"/>
                <a:gd name="connsiteY10" fmla="*/ 439016 h 746442"/>
                <a:gd name="connsiteX11" fmla="*/ 1146825 w 1184640"/>
                <a:gd name="connsiteY11" fmla="*/ 519315 h 746442"/>
                <a:gd name="connsiteX12" fmla="*/ 1184640 w 1184640"/>
                <a:gd name="connsiteY12" fmla="*/ 592319 h 746442"/>
                <a:gd name="connsiteX13" fmla="*/ 1146825 w 1184640"/>
                <a:gd name="connsiteY13" fmla="*/ 665323 h 746442"/>
                <a:gd name="connsiteX14" fmla="*/ 1164457 w 1184640"/>
                <a:gd name="connsiteY14" fmla="*/ 745622 h 746442"/>
                <a:gd name="connsiteX15" fmla="*/ 1163709 w 1184640"/>
                <a:gd name="connsiteY15" fmla="*/ 746442 h 746442"/>
                <a:gd name="connsiteX16" fmla="*/ 20932 w 1184640"/>
                <a:gd name="connsiteY16" fmla="*/ 746442 h 746442"/>
                <a:gd name="connsiteX17" fmla="*/ 20183 w 1184640"/>
                <a:gd name="connsiteY17" fmla="*/ 745622 h 746442"/>
                <a:gd name="connsiteX18" fmla="*/ 37815 w 1184640"/>
                <a:gd name="connsiteY18" fmla="*/ 665323 h 746442"/>
                <a:gd name="connsiteX19" fmla="*/ 0 w 1184640"/>
                <a:gd name="connsiteY19" fmla="*/ 592319 h 746442"/>
                <a:gd name="connsiteX20" fmla="*/ 37815 w 1184640"/>
                <a:gd name="connsiteY20" fmla="*/ 519315 h 746442"/>
                <a:gd name="connsiteX21" fmla="*/ 20183 w 1184640"/>
                <a:gd name="connsiteY21" fmla="*/ 439016 h 746442"/>
                <a:gd name="connsiteX22" fmla="*/ 75601 w 1184640"/>
                <a:gd name="connsiteY22" fmla="*/ 378289 h 746442"/>
                <a:gd name="connsiteX23" fmla="*/ 79356 w 1184640"/>
                <a:gd name="connsiteY23" fmla="*/ 296160 h 746442"/>
                <a:gd name="connsiteX24" fmla="*/ 148606 w 1184640"/>
                <a:gd name="connsiteY24" fmla="*/ 251845 h 746442"/>
                <a:gd name="connsiteX25" fmla="*/ 173487 w 1184640"/>
                <a:gd name="connsiteY25" fmla="*/ 173486 h 746442"/>
                <a:gd name="connsiteX26" fmla="*/ 251845 w 1184640"/>
                <a:gd name="connsiteY26" fmla="*/ 148605 h 746442"/>
                <a:gd name="connsiteX27" fmla="*/ 296160 w 1184640"/>
                <a:gd name="connsiteY27" fmla="*/ 79356 h 746442"/>
                <a:gd name="connsiteX28" fmla="*/ 378290 w 1184640"/>
                <a:gd name="connsiteY28" fmla="*/ 75601 h 746442"/>
                <a:gd name="connsiteX29" fmla="*/ 439016 w 1184640"/>
                <a:gd name="connsiteY29" fmla="*/ 20183 h 746442"/>
                <a:gd name="connsiteX30" fmla="*/ 519316 w 1184640"/>
                <a:gd name="connsiteY30" fmla="*/ 37815 h 746442"/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09039 w 1184640"/>
                <a:gd name="connsiteY9" fmla="*/ 378289 h 746442"/>
                <a:gd name="connsiteX10" fmla="*/ 1164457 w 1184640"/>
                <a:gd name="connsiteY10" fmla="*/ 439016 h 746442"/>
                <a:gd name="connsiteX11" fmla="*/ 1146825 w 1184640"/>
                <a:gd name="connsiteY11" fmla="*/ 519315 h 746442"/>
                <a:gd name="connsiteX12" fmla="*/ 1184640 w 1184640"/>
                <a:gd name="connsiteY12" fmla="*/ 592319 h 746442"/>
                <a:gd name="connsiteX13" fmla="*/ 1146825 w 1184640"/>
                <a:gd name="connsiteY13" fmla="*/ 665323 h 746442"/>
                <a:gd name="connsiteX14" fmla="*/ 1164457 w 1184640"/>
                <a:gd name="connsiteY14" fmla="*/ 745622 h 746442"/>
                <a:gd name="connsiteX15" fmla="*/ 1163709 w 1184640"/>
                <a:gd name="connsiteY15" fmla="*/ 746442 h 746442"/>
                <a:gd name="connsiteX16" fmla="*/ 20932 w 1184640"/>
                <a:gd name="connsiteY16" fmla="*/ 746442 h 746442"/>
                <a:gd name="connsiteX17" fmla="*/ 20183 w 1184640"/>
                <a:gd name="connsiteY17" fmla="*/ 745622 h 746442"/>
                <a:gd name="connsiteX18" fmla="*/ 37815 w 1184640"/>
                <a:gd name="connsiteY18" fmla="*/ 665323 h 746442"/>
                <a:gd name="connsiteX19" fmla="*/ 0 w 1184640"/>
                <a:gd name="connsiteY19" fmla="*/ 592319 h 746442"/>
                <a:gd name="connsiteX20" fmla="*/ 37815 w 1184640"/>
                <a:gd name="connsiteY20" fmla="*/ 519315 h 746442"/>
                <a:gd name="connsiteX21" fmla="*/ 20183 w 1184640"/>
                <a:gd name="connsiteY21" fmla="*/ 439016 h 746442"/>
                <a:gd name="connsiteX22" fmla="*/ 79356 w 1184640"/>
                <a:gd name="connsiteY22" fmla="*/ 296160 h 746442"/>
                <a:gd name="connsiteX23" fmla="*/ 148606 w 1184640"/>
                <a:gd name="connsiteY23" fmla="*/ 251845 h 746442"/>
                <a:gd name="connsiteX24" fmla="*/ 173487 w 1184640"/>
                <a:gd name="connsiteY24" fmla="*/ 173486 h 746442"/>
                <a:gd name="connsiteX25" fmla="*/ 251845 w 1184640"/>
                <a:gd name="connsiteY25" fmla="*/ 148605 h 746442"/>
                <a:gd name="connsiteX26" fmla="*/ 296160 w 1184640"/>
                <a:gd name="connsiteY26" fmla="*/ 79356 h 746442"/>
                <a:gd name="connsiteX27" fmla="*/ 378290 w 1184640"/>
                <a:gd name="connsiteY27" fmla="*/ 75601 h 746442"/>
                <a:gd name="connsiteX28" fmla="*/ 439016 w 1184640"/>
                <a:gd name="connsiteY28" fmla="*/ 20183 h 746442"/>
                <a:gd name="connsiteX29" fmla="*/ 519316 w 1184640"/>
                <a:gd name="connsiteY29" fmla="*/ 37815 h 746442"/>
                <a:gd name="connsiteX30" fmla="*/ 592320 w 1184640"/>
                <a:gd name="connsiteY30" fmla="*/ 0 h 746442"/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64457 w 1184640"/>
                <a:gd name="connsiteY9" fmla="*/ 439016 h 746442"/>
                <a:gd name="connsiteX10" fmla="*/ 1146825 w 1184640"/>
                <a:gd name="connsiteY10" fmla="*/ 519315 h 746442"/>
                <a:gd name="connsiteX11" fmla="*/ 1184640 w 1184640"/>
                <a:gd name="connsiteY11" fmla="*/ 592319 h 746442"/>
                <a:gd name="connsiteX12" fmla="*/ 1146825 w 1184640"/>
                <a:gd name="connsiteY12" fmla="*/ 665323 h 746442"/>
                <a:gd name="connsiteX13" fmla="*/ 1164457 w 1184640"/>
                <a:gd name="connsiteY13" fmla="*/ 745622 h 746442"/>
                <a:gd name="connsiteX14" fmla="*/ 1163709 w 1184640"/>
                <a:gd name="connsiteY14" fmla="*/ 746442 h 746442"/>
                <a:gd name="connsiteX15" fmla="*/ 20932 w 1184640"/>
                <a:gd name="connsiteY15" fmla="*/ 746442 h 746442"/>
                <a:gd name="connsiteX16" fmla="*/ 20183 w 1184640"/>
                <a:gd name="connsiteY16" fmla="*/ 745622 h 746442"/>
                <a:gd name="connsiteX17" fmla="*/ 37815 w 1184640"/>
                <a:gd name="connsiteY17" fmla="*/ 665323 h 746442"/>
                <a:gd name="connsiteX18" fmla="*/ 0 w 1184640"/>
                <a:gd name="connsiteY18" fmla="*/ 592319 h 746442"/>
                <a:gd name="connsiteX19" fmla="*/ 37815 w 1184640"/>
                <a:gd name="connsiteY19" fmla="*/ 519315 h 746442"/>
                <a:gd name="connsiteX20" fmla="*/ 20183 w 1184640"/>
                <a:gd name="connsiteY20" fmla="*/ 439016 h 746442"/>
                <a:gd name="connsiteX21" fmla="*/ 79356 w 1184640"/>
                <a:gd name="connsiteY21" fmla="*/ 296160 h 746442"/>
                <a:gd name="connsiteX22" fmla="*/ 148606 w 1184640"/>
                <a:gd name="connsiteY22" fmla="*/ 251845 h 746442"/>
                <a:gd name="connsiteX23" fmla="*/ 173487 w 1184640"/>
                <a:gd name="connsiteY23" fmla="*/ 173486 h 746442"/>
                <a:gd name="connsiteX24" fmla="*/ 251845 w 1184640"/>
                <a:gd name="connsiteY24" fmla="*/ 148605 h 746442"/>
                <a:gd name="connsiteX25" fmla="*/ 296160 w 1184640"/>
                <a:gd name="connsiteY25" fmla="*/ 79356 h 746442"/>
                <a:gd name="connsiteX26" fmla="*/ 378290 w 1184640"/>
                <a:gd name="connsiteY26" fmla="*/ 75601 h 746442"/>
                <a:gd name="connsiteX27" fmla="*/ 439016 w 1184640"/>
                <a:gd name="connsiteY27" fmla="*/ 20183 h 746442"/>
                <a:gd name="connsiteX28" fmla="*/ 519316 w 1184640"/>
                <a:gd name="connsiteY28" fmla="*/ 37815 h 746442"/>
                <a:gd name="connsiteX29" fmla="*/ 592320 w 1184640"/>
                <a:gd name="connsiteY29" fmla="*/ 0 h 746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84640" h="746442">
                  <a:moveTo>
                    <a:pt x="592320" y="0"/>
                  </a:moveTo>
                  <a:lnTo>
                    <a:pt x="665324" y="37815"/>
                  </a:lnTo>
                  <a:lnTo>
                    <a:pt x="745624" y="20183"/>
                  </a:lnTo>
                  <a:lnTo>
                    <a:pt x="806350" y="75601"/>
                  </a:lnTo>
                  <a:lnTo>
                    <a:pt x="888480" y="79356"/>
                  </a:lnTo>
                  <a:lnTo>
                    <a:pt x="932795" y="148605"/>
                  </a:lnTo>
                  <a:lnTo>
                    <a:pt x="1011153" y="173486"/>
                  </a:lnTo>
                  <a:lnTo>
                    <a:pt x="1036034" y="251845"/>
                  </a:lnTo>
                  <a:lnTo>
                    <a:pt x="1105284" y="296160"/>
                  </a:lnTo>
                  <a:lnTo>
                    <a:pt x="1164457" y="439016"/>
                  </a:lnTo>
                  <a:lnTo>
                    <a:pt x="1146825" y="519315"/>
                  </a:lnTo>
                  <a:lnTo>
                    <a:pt x="1184640" y="592319"/>
                  </a:lnTo>
                  <a:lnTo>
                    <a:pt x="1146825" y="665323"/>
                  </a:lnTo>
                  <a:lnTo>
                    <a:pt x="1164457" y="745622"/>
                  </a:lnTo>
                  <a:lnTo>
                    <a:pt x="1163709" y="746442"/>
                  </a:lnTo>
                  <a:lnTo>
                    <a:pt x="20932" y="746442"/>
                  </a:lnTo>
                  <a:lnTo>
                    <a:pt x="20183" y="745622"/>
                  </a:lnTo>
                  <a:lnTo>
                    <a:pt x="37815" y="665323"/>
                  </a:lnTo>
                  <a:lnTo>
                    <a:pt x="0" y="592319"/>
                  </a:lnTo>
                  <a:lnTo>
                    <a:pt x="37815" y="519315"/>
                  </a:lnTo>
                  <a:lnTo>
                    <a:pt x="20183" y="439016"/>
                  </a:lnTo>
                  <a:lnTo>
                    <a:pt x="79356" y="296160"/>
                  </a:lnTo>
                  <a:lnTo>
                    <a:pt x="148606" y="251845"/>
                  </a:lnTo>
                  <a:lnTo>
                    <a:pt x="173487" y="173486"/>
                  </a:lnTo>
                  <a:lnTo>
                    <a:pt x="251845" y="148605"/>
                  </a:lnTo>
                  <a:lnTo>
                    <a:pt x="296160" y="79356"/>
                  </a:lnTo>
                  <a:lnTo>
                    <a:pt x="378290" y="75601"/>
                  </a:lnTo>
                  <a:lnTo>
                    <a:pt x="439016" y="20183"/>
                  </a:lnTo>
                  <a:lnTo>
                    <a:pt x="519316" y="37815"/>
                  </a:lnTo>
                  <a:lnTo>
                    <a:pt x="59232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円/楕円 512">
              <a:extLst>
                <a:ext uri="{FF2B5EF4-FFF2-40B4-BE49-F238E27FC236}">
                  <a16:creationId xmlns:a16="http://schemas.microsoft.com/office/drawing/2014/main" id="{98D93BF3-4343-42A8-B311-BDFAF47324FC}"/>
                </a:ext>
              </a:extLst>
            </p:cNvPr>
            <p:cNvSpPr/>
            <p:nvPr/>
          </p:nvSpPr>
          <p:spPr>
            <a:xfrm rot="900000" flipH="1">
              <a:off x="8293012" y="4415910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円/楕円 513">
              <a:extLst>
                <a:ext uri="{FF2B5EF4-FFF2-40B4-BE49-F238E27FC236}">
                  <a16:creationId xmlns:a16="http://schemas.microsoft.com/office/drawing/2014/main" id="{94CE3642-D6C8-4768-BB72-40E48828E078}"/>
                </a:ext>
              </a:extLst>
            </p:cNvPr>
            <p:cNvSpPr/>
            <p:nvPr/>
          </p:nvSpPr>
          <p:spPr>
            <a:xfrm rot="900000" flipH="1">
              <a:off x="8337627" y="4480356"/>
              <a:ext cx="157222" cy="24078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9F33546A-1A88-49F2-9309-8608E792408F}"/>
                </a:ext>
              </a:extLst>
            </p:cNvPr>
            <p:cNvSpPr/>
            <p:nvPr/>
          </p:nvSpPr>
          <p:spPr>
            <a:xfrm>
              <a:off x="6580427" y="541238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88060FD8-CBFA-4B65-878F-E95D6D0DACD9}"/>
                </a:ext>
              </a:extLst>
            </p:cNvPr>
            <p:cNvSpPr/>
            <p:nvPr/>
          </p:nvSpPr>
          <p:spPr>
            <a:xfrm>
              <a:off x="6892177" y="522771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4112538E-E319-46F1-84EE-93F6F43CEA4A}"/>
                </a:ext>
              </a:extLst>
            </p:cNvPr>
            <p:cNvSpPr/>
            <p:nvPr/>
          </p:nvSpPr>
          <p:spPr>
            <a:xfrm>
              <a:off x="7249364" y="543559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B2AEC443-D0B3-4201-99C2-92806E389FDE}"/>
                </a:ext>
              </a:extLst>
            </p:cNvPr>
            <p:cNvSpPr/>
            <p:nvPr/>
          </p:nvSpPr>
          <p:spPr>
            <a:xfrm flipH="1">
              <a:off x="6809967" y="4259111"/>
              <a:ext cx="2154319" cy="1770905"/>
            </a:xfrm>
            <a:custGeom>
              <a:avLst/>
              <a:gdLst>
                <a:gd name="connsiteX0" fmla="*/ 282958 w 2154319"/>
                <a:gd name="connsiteY0" fmla="*/ 1199 h 1770905"/>
                <a:gd name="connsiteX1" fmla="*/ 240165 w 2154319"/>
                <a:gd name="connsiteY1" fmla="*/ 25905 h 1770905"/>
                <a:gd name="connsiteX2" fmla="*/ 181630 w 2154319"/>
                <a:gd name="connsiteY2" fmla="*/ 244362 h 1770905"/>
                <a:gd name="connsiteX3" fmla="*/ 170673 w 2154319"/>
                <a:gd name="connsiteY3" fmla="*/ 241427 h 1770905"/>
                <a:gd name="connsiteX4" fmla="*/ 221354 w 2154319"/>
                <a:gd name="connsiteY4" fmla="*/ 52283 h 1770905"/>
                <a:gd name="connsiteX5" fmla="*/ 196648 w 2154319"/>
                <a:gd name="connsiteY5" fmla="*/ 9490 h 1770905"/>
                <a:gd name="connsiteX6" fmla="*/ 153855 w 2154319"/>
                <a:gd name="connsiteY6" fmla="*/ 34196 h 1770905"/>
                <a:gd name="connsiteX7" fmla="*/ 103174 w 2154319"/>
                <a:gd name="connsiteY7" fmla="*/ 223340 h 1770905"/>
                <a:gd name="connsiteX8" fmla="*/ 93080 w 2154319"/>
                <a:gd name="connsiteY8" fmla="*/ 220636 h 1770905"/>
                <a:gd name="connsiteX9" fmla="*/ 122862 w 2154319"/>
                <a:gd name="connsiteY9" fmla="*/ 109487 h 1770905"/>
                <a:gd name="connsiteX10" fmla="*/ 112962 w 2154319"/>
                <a:gd name="connsiteY10" fmla="*/ 79963 h 1770905"/>
                <a:gd name="connsiteX11" fmla="*/ 102944 w 2154319"/>
                <a:gd name="connsiteY11" fmla="*/ 74988 h 1770905"/>
                <a:gd name="connsiteX12" fmla="*/ 91780 w 2154319"/>
                <a:gd name="connsiteY12" fmla="*/ 74288 h 1770905"/>
                <a:gd name="connsiteX13" fmla="*/ 68444 w 2154319"/>
                <a:gd name="connsiteY13" fmla="*/ 94906 h 1770905"/>
                <a:gd name="connsiteX14" fmla="*/ 28877 w 2154319"/>
                <a:gd name="connsiteY14" fmla="*/ 242571 h 1770905"/>
                <a:gd name="connsiteX15" fmla="*/ 28874 w 2154319"/>
                <a:gd name="connsiteY15" fmla="*/ 242577 h 1770905"/>
                <a:gd name="connsiteX16" fmla="*/ 4526 w 2154319"/>
                <a:gd name="connsiteY16" fmla="*/ 333445 h 1770905"/>
                <a:gd name="connsiteX17" fmla="*/ 50879 w 2154319"/>
                <a:gd name="connsiteY17" fmla="*/ 471674 h 1770905"/>
                <a:gd name="connsiteX18" fmla="*/ 62151 w 2154319"/>
                <a:gd name="connsiteY18" fmla="*/ 477273 h 1770905"/>
                <a:gd name="connsiteX19" fmla="*/ 45316 w 2154319"/>
                <a:gd name="connsiteY19" fmla="*/ 527083 h 1770905"/>
                <a:gd name="connsiteX20" fmla="*/ 97109 w 2154319"/>
                <a:gd name="connsiteY20" fmla="*/ 912867 h 1770905"/>
                <a:gd name="connsiteX21" fmla="*/ 513020 w 2154319"/>
                <a:gd name="connsiteY21" fmla="*/ 1143681 h 1770905"/>
                <a:gd name="connsiteX22" fmla="*/ 564911 w 2154319"/>
                <a:gd name="connsiteY22" fmla="*/ 1143658 h 1770905"/>
                <a:gd name="connsiteX23" fmla="*/ 572143 w 2154319"/>
                <a:gd name="connsiteY23" fmla="*/ 1152520 h 1770905"/>
                <a:gd name="connsiteX24" fmla="*/ 540471 w 2154319"/>
                <a:gd name="connsiteY24" fmla="*/ 1209259 h 1770905"/>
                <a:gd name="connsiteX25" fmla="*/ 469573 w 2154319"/>
                <a:gd name="connsiteY25" fmla="*/ 1484915 h 1770905"/>
                <a:gd name="connsiteX26" fmla="*/ 475682 w 2154319"/>
                <a:gd name="connsiteY26" fmla="*/ 1498122 h 1770905"/>
                <a:gd name="connsiteX27" fmla="*/ 484444 w 2154319"/>
                <a:gd name="connsiteY27" fmla="*/ 1503150 h 1770905"/>
                <a:gd name="connsiteX28" fmla="*/ 1042242 w 2154319"/>
                <a:gd name="connsiteY28" fmla="*/ 1595525 h 1770905"/>
                <a:gd name="connsiteX29" fmla="*/ 1600039 w 2154319"/>
                <a:gd name="connsiteY29" fmla="*/ 1503150 h 1770905"/>
                <a:gd name="connsiteX30" fmla="*/ 1608802 w 2154319"/>
                <a:gd name="connsiteY30" fmla="*/ 1498122 h 1770905"/>
                <a:gd name="connsiteX31" fmla="*/ 1614911 w 2154319"/>
                <a:gd name="connsiteY31" fmla="*/ 1484915 h 1770905"/>
                <a:gd name="connsiteX32" fmla="*/ 1552760 w 2154319"/>
                <a:gd name="connsiteY32" fmla="*/ 1211818 h 1770905"/>
                <a:gd name="connsiteX33" fmla="*/ 1514280 w 2154319"/>
                <a:gd name="connsiteY33" fmla="*/ 1138442 h 1770905"/>
                <a:gd name="connsiteX34" fmla="*/ 1524403 w 2154319"/>
                <a:gd name="connsiteY34" fmla="*/ 1142734 h 1770905"/>
                <a:gd name="connsiteX35" fmla="*/ 1817851 w 2154319"/>
                <a:gd name="connsiteY35" fmla="*/ 1397240 h 1770905"/>
                <a:gd name="connsiteX36" fmla="*/ 1852716 w 2154319"/>
                <a:gd name="connsiteY36" fmla="*/ 1456553 h 1770905"/>
                <a:gd name="connsiteX37" fmla="*/ 1825070 w 2154319"/>
                <a:gd name="connsiteY37" fmla="*/ 1551098 h 1770905"/>
                <a:gd name="connsiteX38" fmla="*/ 1854185 w 2154319"/>
                <a:gd name="connsiteY38" fmla="*/ 1596309 h 1770905"/>
                <a:gd name="connsiteX39" fmla="*/ 1903071 w 2154319"/>
                <a:gd name="connsiteY39" fmla="*/ 1573906 h 1770905"/>
                <a:gd name="connsiteX40" fmla="*/ 1919215 w 2154319"/>
                <a:gd name="connsiteY40" fmla="*/ 1518695 h 1770905"/>
                <a:gd name="connsiteX41" fmla="*/ 1923186 w 2154319"/>
                <a:gd name="connsiteY41" fmla="*/ 1523954 h 1770905"/>
                <a:gd name="connsiteX42" fmla="*/ 1948536 w 2154319"/>
                <a:gd name="connsiteY42" fmla="*/ 1594477 h 1770905"/>
                <a:gd name="connsiteX43" fmla="*/ 1945426 w 2154319"/>
                <a:gd name="connsiteY43" fmla="*/ 1680375 h 1770905"/>
                <a:gd name="connsiteX44" fmla="*/ 1954697 w 2154319"/>
                <a:gd name="connsiteY44" fmla="*/ 1708697 h 1770905"/>
                <a:gd name="connsiteX45" fmla="*/ 1965532 w 2154319"/>
                <a:gd name="connsiteY45" fmla="*/ 1718056 h 1770905"/>
                <a:gd name="connsiteX46" fmla="*/ 1979058 w 2154319"/>
                <a:gd name="connsiteY46" fmla="*/ 1722410 h 1770905"/>
                <a:gd name="connsiteX47" fmla="*/ 2009321 w 2154319"/>
                <a:gd name="connsiteY47" fmla="*/ 1706092 h 1770905"/>
                <a:gd name="connsiteX48" fmla="*/ 2008502 w 2154319"/>
                <a:gd name="connsiteY48" fmla="*/ 1728721 h 1770905"/>
                <a:gd name="connsiteX49" fmla="*/ 2017773 w 2154319"/>
                <a:gd name="connsiteY49" fmla="*/ 1757043 h 1770905"/>
                <a:gd name="connsiteX50" fmla="*/ 2028608 w 2154319"/>
                <a:gd name="connsiteY50" fmla="*/ 1766402 h 1770905"/>
                <a:gd name="connsiteX51" fmla="*/ 2042134 w 2154319"/>
                <a:gd name="connsiteY51" fmla="*/ 1770756 h 1770905"/>
                <a:gd name="connsiteX52" fmla="*/ 2078566 w 2154319"/>
                <a:gd name="connsiteY52" fmla="*/ 1735485 h 1770905"/>
                <a:gd name="connsiteX53" fmla="*/ 2079344 w 2154319"/>
                <a:gd name="connsiteY53" fmla="*/ 1713999 h 1770905"/>
                <a:gd name="connsiteX54" fmla="*/ 2102498 w 2154319"/>
                <a:gd name="connsiteY54" fmla="*/ 1721052 h 1770905"/>
                <a:gd name="connsiteX55" fmla="*/ 2129158 w 2154319"/>
                <a:gd name="connsiteY55" fmla="*/ 1679196 h 1770905"/>
                <a:gd name="connsiteX56" fmla="*/ 2122010 w 2154319"/>
                <a:gd name="connsiteY56" fmla="*/ 1643868 h 1770905"/>
                <a:gd name="connsiteX57" fmla="*/ 2129565 w 2154319"/>
                <a:gd name="connsiteY57" fmla="*/ 1644500 h 1770905"/>
                <a:gd name="connsiteX58" fmla="*/ 2153349 w 2154319"/>
                <a:gd name="connsiteY58" fmla="*/ 1607780 h 1770905"/>
                <a:gd name="connsiteX59" fmla="*/ 2134607 w 2154319"/>
                <a:gd name="connsiteY59" fmla="*/ 1529471 h 1770905"/>
                <a:gd name="connsiteX60" fmla="*/ 2133259 w 2154319"/>
                <a:gd name="connsiteY60" fmla="*/ 1526436 h 1770905"/>
                <a:gd name="connsiteX61" fmla="*/ 2129134 w 2154319"/>
                <a:gd name="connsiteY61" fmla="*/ 1517153 h 1770905"/>
                <a:gd name="connsiteX62" fmla="*/ 2129049 w 2154319"/>
                <a:gd name="connsiteY62" fmla="*/ 1516973 h 1770905"/>
                <a:gd name="connsiteX63" fmla="*/ 2127355 w 2154319"/>
                <a:gd name="connsiteY63" fmla="*/ 1513392 h 1770905"/>
                <a:gd name="connsiteX64" fmla="*/ 2081157 w 2154319"/>
                <a:gd name="connsiteY64" fmla="*/ 1447959 h 1770905"/>
                <a:gd name="connsiteX65" fmla="*/ 2039846 w 2154319"/>
                <a:gd name="connsiteY65" fmla="*/ 1392759 h 1770905"/>
                <a:gd name="connsiteX66" fmla="*/ 2011020 w 2154319"/>
                <a:gd name="connsiteY66" fmla="*/ 1369009 h 1770905"/>
                <a:gd name="connsiteX67" fmla="*/ 1966975 w 2154319"/>
                <a:gd name="connsiteY67" fmla="*/ 1294078 h 1770905"/>
                <a:gd name="connsiteX68" fmla="*/ 1257347 w 2154319"/>
                <a:gd name="connsiteY68" fmla="*/ 882482 h 1770905"/>
                <a:gd name="connsiteX69" fmla="*/ 1163180 w 2154319"/>
                <a:gd name="connsiteY69" fmla="*/ 880509 h 1770905"/>
                <a:gd name="connsiteX70" fmla="*/ 1145287 w 2154319"/>
                <a:gd name="connsiteY70" fmla="*/ 597686 h 1770905"/>
                <a:gd name="connsiteX71" fmla="*/ 963499 w 2154319"/>
                <a:gd name="connsiteY71" fmla="*/ 597686 h 1770905"/>
                <a:gd name="connsiteX72" fmla="*/ 945599 w 2154319"/>
                <a:gd name="connsiteY72" fmla="*/ 880606 h 1770905"/>
                <a:gd name="connsiteX73" fmla="*/ 856063 w 2154319"/>
                <a:gd name="connsiteY73" fmla="*/ 882482 h 1770905"/>
                <a:gd name="connsiteX74" fmla="*/ 647390 w 2154319"/>
                <a:gd name="connsiteY74" fmla="*/ 923971 h 1770905"/>
                <a:gd name="connsiteX75" fmla="*/ 566254 w 2154319"/>
                <a:gd name="connsiteY75" fmla="*/ 954693 h 1770905"/>
                <a:gd name="connsiteX76" fmla="*/ 477544 w 2154319"/>
                <a:gd name="connsiteY76" fmla="*/ 950572 h 1770905"/>
                <a:gd name="connsiteX77" fmla="*/ 253288 w 2154319"/>
                <a:gd name="connsiteY77" fmla="*/ 805527 h 1770905"/>
                <a:gd name="connsiteX78" fmla="*/ 182168 w 2154319"/>
                <a:gd name="connsiteY78" fmla="*/ 509361 h 1770905"/>
                <a:gd name="connsiteX79" fmla="*/ 182911 w 2154319"/>
                <a:gd name="connsiteY79" fmla="*/ 506679 h 1770905"/>
                <a:gd name="connsiteX80" fmla="*/ 220580 w 2154319"/>
                <a:gd name="connsiteY80" fmla="*/ 496696 h 1770905"/>
                <a:gd name="connsiteX81" fmla="*/ 283811 w 2154319"/>
                <a:gd name="connsiteY81" fmla="*/ 435797 h 1770905"/>
                <a:gd name="connsiteX82" fmla="*/ 290674 w 2154319"/>
                <a:gd name="connsiteY82" fmla="*/ 417688 h 1770905"/>
                <a:gd name="connsiteX83" fmla="*/ 443002 w 2154319"/>
                <a:gd name="connsiteY83" fmla="*/ 329742 h 1770905"/>
                <a:gd name="connsiteX84" fmla="*/ 463237 w 2154319"/>
                <a:gd name="connsiteY84" fmla="*/ 289088 h 1770905"/>
                <a:gd name="connsiteX85" fmla="*/ 458038 w 2154319"/>
                <a:gd name="connsiteY85" fmla="*/ 273627 h 1770905"/>
                <a:gd name="connsiteX86" fmla="*/ 447247 w 2154319"/>
                <a:gd name="connsiteY86" fmla="*/ 261393 h 1770905"/>
                <a:gd name="connsiteX87" fmla="*/ 401922 w 2154319"/>
                <a:gd name="connsiteY87" fmla="*/ 258590 h 1770905"/>
                <a:gd name="connsiteX88" fmla="*/ 320774 w 2154319"/>
                <a:gd name="connsiteY88" fmla="*/ 305441 h 1770905"/>
                <a:gd name="connsiteX89" fmla="*/ 373889 w 2154319"/>
                <a:gd name="connsiteY89" fmla="*/ 107216 h 1770905"/>
                <a:gd name="connsiteX90" fmla="*/ 349182 w 2154319"/>
                <a:gd name="connsiteY90" fmla="*/ 64423 h 1770905"/>
                <a:gd name="connsiteX91" fmla="*/ 306390 w 2154319"/>
                <a:gd name="connsiteY91" fmla="*/ 89129 h 1770905"/>
                <a:gd name="connsiteX92" fmla="*/ 259224 w 2154319"/>
                <a:gd name="connsiteY92" fmla="*/ 265154 h 1770905"/>
                <a:gd name="connsiteX93" fmla="*/ 249129 w 2154319"/>
                <a:gd name="connsiteY93" fmla="*/ 262449 h 1770905"/>
                <a:gd name="connsiteX94" fmla="*/ 307664 w 2154319"/>
                <a:gd name="connsiteY94" fmla="*/ 43992 h 1770905"/>
                <a:gd name="connsiteX95" fmla="*/ 282958 w 2154319"/>
                <a:gd name="connsiteY95" fmla="*/ 1199 h 177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154319" h="1770905">
                  <a:moveTo>
                    <a:pt x="282958" y="1199"/>
                  </a:moveTo>
                  <a:cubicBezTo>
                    <a:pt x="264319" y="-3795"/>
                    <a:pt x="245160" y="7266"/>
                    <a:pt x="240165" y="25905"/>
                  </a:cubicBezTo>
                  <a:lnTo>
                    <a:pt x="181630" y="244362"/>
                  </a:lnTo>
                  <a:lnTo>
                    <a:pt x="170673" y="241427"/>
                  </a:lnTo>
                  <a:lnTo>
                    <a:pt x="221354" y="52283"/>
                  </a:lnTo>
                  <a:cubicBezTo>
                    <a:pt x="226349" y="33643"/>
                    <a:pt x="215287" y="14485"/>
                    <a:pt x="196648" y="9490"/>
                  </a:cubicBezTo>
                  <a:cubicBezTo>
                    <a:pt x="178009" y="4496"/>
                    <a:pt x="158850" y="15557"/>
                    <a:pt x="153855" y="34196"/>
                  </a:cubicBezTo>
                  <a:lnTo>
                    <a:pt x="103174" y="223340"/>
                  </a:lnTo>
                  <a:lnTo>
                    <a:pt x="93080" y="220636"/>
                  </a:lnTo>
                  <a:lnTo>
                    <a:pt x="122862" y="109487"/>
                  </a:lnTo>
                  <a:cubicBezTo>
                    <a:pt x="125882" y="98217"/>
                    <a:pt x="121621" y="86711"/>
                    <a:pt x="112962" y="79963"/>
                  </a:cubicBezTo>
                  <a:lnTo>
                    <a:pt x="102944" y="74988"/>
                  </a:lnTo>
                  <a:lnTo>
                    <a:pt x="91780" y="74288"/>
                  </a:lnTo>
                  <a:cubicBezTo>
                    <a:pt x="80907" y="75802"/>
                    <a:pt x="71464" y="83636"/>
                    <a:pt x="68444" y="94906"/>
                  </a:cubicBezTo>
                  <a:lnTo>
                    <a:pt x="28877" y="242571"/>
                  </a:lnTo>
                  <a:lnTo>
                    <a:pt x="28874" y="242577"/>
                  </a:lnTo>
                  <a:lnTo>
                    <a:pt x="4526" y="333445"/>
                  </a:lnTo>
                  <a:cubicBezTo>
                    <a:pt x="-9613" y="386213"/>
                    <a:pt x="10338" y="440083"/>
                    <a:pt x="50879" y="471674"/>
                  </a:cubicBezTo>
                  <a:lnTo>
                    <a:pt x="62151" y="477273"/>
                  </a:lnTo>
                  <a:lnTo>
                    <a:pt x="45316" y="527083"/>
                  </a:lnTo>
                  <a:cubicBezTo>
                    <a:pt x="15617" y="669226"/>
                    <a:pt x="35336" y="818620"/>
                    <a:pt x="97109" y="912867"/>
                  </a:cubicBezTo>
                  <a:cubicBezTo>
                    <a:pt x="169177" y="1022822"/>
                    <a:pt x="341923" y="1129834"/>
                    <a:pt x="513020" y="1143681"/>
                  </a:cubicBezTo>
                  <a:lnTo>
                    <a:pt x="564911" y="1143658"/>
                  </a:lnTo>
                  <a:lnTo>
                    <a:pt x="572143" y="1152520"/>
                  </a:lnTo>
                  <a:lnTo>
                    <a:pt x="540471" y="1209259"/>
                  </a:lnTo>
                  <a:cubicBezTo>
                    <a:pt x="482635" y="1334584"/>
                    <a:pt x="469573" y="1454760"/>
                    <a:pt x="469573" y="1484915"/>
                  </a:cubicBezTo>
                  <a:lnTo>
                    <a:pt x="475682" y="1498122"/>
                  </a:lnTo>
                  <a:lnTo>
                    <a:pt x="484444" y="1503150"/>
                  </a:lnTo>
                  <a:cubicBezTo>
                    <a:pt x="605330" y="1558883"/>
                    <a:pt x="810047" y="1595525"/>
                    <a:pt x="1042242" y="1595525"/>
                  </a:cubicBezTo>
                  <a:cubicBezTo>
                    <a:pt x="1274436" y="1595525"/>
                    <a:pt x="1479154" y="1558883"/>
                    <a:pt x="1600039" y="1503150"/>
                  </a:cubicBezTo>
                  <a:lnTo>
                    <a:pt x="1608802" y="1498122"/>
                  </a:lnTo>
                  <a:lnTo>
                    <a:pt x="1614911" y="1484915"/>
                  </a:lnTo>
                  <a:cubicBezTo>
                    <a:pt x="1614911" y="1454760"/>
                    <a:pt x="1605965" y="1336100"/>
                    <a:pt x="1552760" y="1211818"/>
                  </a:cubicBezTo>
                  <a:lnTo>
                    <a:pt x="1514280" y="1138442"/>
                  </a:lnTo>
                  <a:lnTo>
                    <a:pt x="1524403" y="1142734"/>
                  </a:lnTo>
                  <a:cubicBezTo>
                    <a:pt x="1640805" y="1200916"/>
                    <a:pt x="1742248" y="1287899"/>
                    <a:pt x="1817851" y="1397240"/>
                  </a:cubicBezTo>
                  <a:lnTo>
                    <a:pt x="1852716" y="1456553"/>
                  </a:lnTo>
                  <a:lnTo>
                    <a:pt x="1825070" y="1551098"/>
                  </a:lnTo>
                  <a:cubicBezTo>
                    <a:pt x="1819610" y="1569768"/>
                    <a:pt x="1832645" y="1590010"/>
                    <a:pt x="1854185" y="1596309"/>
                  </a:cubicBezTo>
                  <a:cubicBezTo>
                    <a:pt x="1875724" y="1602607"/>
                    <a:pt x="1897611" y="1592577"/>
                    <a:pt x="1903071" y="1573906"/>
                  </a:cubicBezTo>
                  <a:lnTo>
                    <a:pt x="1919215" y="1518695"/>
                  </a:lnTo>
                  <a:lnTo>
                    <a:pt x="1923186" y="1523954"/>
                  </a:lnTo>
                  <a:lnTo>
                    <a:pt x="1948536" y="1594477"/>
                  </a:lnTo>
                  <a:lnTo>
                    <a:pt x="1945426" y="1680375"/>
                  </a:lnTo>
                  <a:cubicBezTo>
                    <a:pt x="1945039" y="1691049"/>
                    <a:pt x="1948610" y="1701091"/>
                    <a:pt x="1954697" y="1708697"/>
                  </a:cubicBezTo>
                  <a:cubicBezTo>
                    <a:pt x="1957739" y="1712500"/>
                    <a:pt x="1961412" y="1715695"/>
                    <a:pt x="1965532" y="1718056"/>
                  </a:cubicBezTo>
                  <a:cubicBezTo>
                    <a:pt x="1969652" y="1720416"/>
                    <a:pt x="1974221" y="1721943"/>
                    <a:pt x="1979058" y="1722410"/>
                  </a:cubicBezTo>
                  <a:cubicBezTo>
                    <a:pt x="1991878" y="1723647"/>
                    <a:pt x="2003364" y="1717132"/>
                    <a:pt x="2009321" y="1706092"/>
                  </a:cubicBezTo>
                  <a:lnTo>
                    <a:pt x="2008502" y="1728721"/>
                  </a:lnTo>
                  <a:cubicBezTo>
                    <a:pt x="2008116" y="1739395"/>
                    <a:pt x="2011687" y="1749436"/>
                    <a:pt x="2017773" y="1757043"/>
                  </a:cubicBezTo>
                  <a:cubicBezTo>
                    <a:pt x="2020816" y="1760846"/>
                    <a:pt x="2024488" y="1764041"/>
                    <a:pt x="2028608" y="1766402"/>
                  </a:cubicBezTo>
                  <a:cubicBezTo>
                    <a:pt x="2032728" y="1768762"/>
                    <a:pt x="2037297" y="1770289"/>
                    <a:pt x="2042134" y="1770756"/>
                  </a:cubicBezTo>
                  <a:cubicBezTo>
                    <a:pt x="2061482" y="1772623"/>
                    <a:pt x="2077793" y="1756832"/>
                    <a:pt x="2078566" y="1735485"/>
                  </a:cubicBezTo>
                  <a:cubicBezTo>
                    <a:pt x="2078825" y="1728323"/>
                    <a:pt x="2079085" y="1721161"/>
                    <a:pt x="2079344" y="1713999"/>
                  </a:cubicBezTo>
                  <a:cubicBezTo>
                    <a:pt x="2086032" y="1719265"/>
                    <a:pt x="2094256" y="1721811"/>
                    <a:pt x="2102498" y="1721052"/>
                  </a:cubicBezTo>
                  <a:cubicBezTo>
                    <a:pt x="2121545" y="1719298"/>
                    <a:pt x="2133481" y="1700559"/>
                    <a:pt x="2129158" y="1679196"/>
                  </a:cubicBezTo>
                  <a:lnTo>
                    <a:pt x="2122010" y="1643868"/>
                  </a:lnTo>
                  <a:lnTo>
                    <a:pt x="2129565" y="1644500"/>
                  </a:lnTo>
                  <a:cubicBezTo>
                    <a:pt x="2147045" y="1642369"/>
                    <a:pt x="2157693" y="1625929"/>
                    <a:pt x="2153349" y="1607780"/>
                  </a:cubicBezTo>
                  <a:lnTo>
                    <a:pt x="2134607" y="1529471"/>
                  </a:lnTo>
                  <a:cubicBezTo>
                    <a:pt x="2134353" y="1528407"/>
                    <a:pt x="2134052" y="1527361"/>
                    <a:pt x="2133259" y="1526436"/>
                  </a:cubicBezTo>
                  <a:cubicBezTo>
                    <a:pt x="2132590" y="1523200"/>
                    <a:pt x="2131336" y="1519999"/>
                    <a:pt x="2129134" y="1517153"/>
                  </a:cubicBezTo>
                  <a:cubicBezTo>
                    <a:pt x="2129125" y="1517080"/>
                    <a:pt x="2129088" y="1517026"/>
                    <a:pt x="2129049" y="1516973"/>
                  </a:cubicBezTo>
                  <a:lnTo>
                    <a:pt x="2127355" y="1513392"/>
                  </a:lnTo>
                  <a:lnTo>
                    <a:pt x="2081157" y="1447959"/>
                  </a:lnTo>
                  <a:cubicBezTo>
                    <a:pt x="2067576" y="1437479"/>
                    <a:pt x="2057904" y="1414144"/>
                    <a:pt x="2039846" y="1392759"/>
                  </a:cubicBezTo>
                  <a:lnTo>
                    <a:pt x="2011020" y="1369009"/>
                  </a:lnTo>
                  <a:lnTo>
                    <a:pt x="1966975" y="1294078"/>
                  </a:lnTo>
                  <a:cubicBezTo>
                    <a:pt x="1803977" y="1058343"/>
                    <a:pt x="1543487" y="906961"/>
                    <a:pt x="1257347" y="882482"/>
                  </a:cubicBezTo>
                  <a:lnTo>
                    <a:pt x="1163180" y="880509"/>
                  </a:lnTo>
                  <a:lnTo>
                    <a:pt x="1145287" y="597686"/>
                  </a:lnTo>
                  <a:lnTo>
                    <a:pt x="963499" y="597686"/>
                  </a:lnTo>
                  <a:lnTo>
                    <a:pt x="945599" y="880606"/>
                  </a:lnTo>
                  <a:lnTo>
                    <a:pt x="856063" y="882482"/>
                  </a:lnTo>
                  <a:cubicBezTo>
                    <a:pt x="784528" y="888602"/>
                    <a:pt x="714596" y="902654"/>
                    <a:pt x="647390" y="923971"/>
                  </a:cubicBezTo>
                  <a:lnTo>
                    <a:pt x="566254" y="954693"/>
                  </a:lnTo>
                  <a:lnTo>
                    <a:pt x="477544" y="950572"/>
                  </a:lnTo>
                  <a:cubicBezTo>
                    <a:pt x="387668" y="934257"/>
                    <a:pt x="306428" y="882846"/>
                    <a:pt x="253288" y="805527"/>
                  </a:cubicBezTo>
                  <a:cubicBezTo>
                    <a:pt x="200148" y="728208"/>
                    <a:pt x="170549" y="610722"/>
                    <a:pt x="182168" y="509361"/>
                  </a:cubicBezTo>
                  <a:lnTo>
                    <a:pt x="182911" y="506679"/>
                  </a:lnTo>
                  <a:lnTo>
                    <a:pt x="220580" y="496696"/>
                  </a:lnTo>
                  <a:cubicBezTo>
                    <a:pt x="247470" y="484424"/>
                    <a:pt x="270095" y="463231"/>
                    <a:pt x="283811" y="435797"/>
                  </a:cubicBezTo>
                  <a:lnTo>
                    <a:pt x="290674" y="417688"/>
                  </a:lnTo>
                  <a:lnTo>
                    <a:pt x="443002" y="329742"/>
                  </a:lnTo>
                  <a:cubicBezTo>
                    <a:pt x="457738" y="321234"/>
                    <a:pt x="465208" y="304975"/>
                    <a:pt x="463237" y="289088"/>
                  </a:cubicBezTo>
                  <a:lnTo>
                    <a:pt x="458038" y="273627"/>
                  </a:lnTo>
                  <a:lnTo>
                    <a:pt x="447247" y="261393"/>
                  </a:lnTo>
                  <a:cubicBezTo>
                    <a:pt x="434474" y="251742"/>
                    <a:pt x="416658" y="250083"/>
                    <a:pt x="401922" y="258590"/>
                  </a:cubicBezTo>
                  <a:lnTo>
                    <a:pt x="320774" y="305441"/>
                  </a:lnTo>
                  <a:lnTo>
                    <a:pt x="373889" y="107216"/>
                  </a:lnTo>
                  <a:cubicBezTo>
                    <a:pt x="378883" y="88576"/>
                    <a:pt x="367822" y="69418"/>
                    <a:pt x="349182" y="64423"/>
                  </a:cubicBezTo>
                  <a:cubicBezTo>
                    <a:pt x="330543" y="59429"/>
                    <a:pt x="311384" y="70490"/>
                    <a:pt x="306390" y="89129"/>
                  </a:cubicBezTo>
                  <a:lnTo>
                    <a:pt x="259224" y="265154"/>
                  </a:lnTo>
                  <a:lnTo>
                    <a:pt x="249129" y="262449"/>
                  </a:lnTo>
                  <a:lnTo>
                    <a:pt x="307664" y="43992"/>
                  </a:lnTo>
                  <a:cubicBezTo>
                    <a:pt x="312658" y="25353"/>
                    <a:pt x="301597" y="6194"/>
                    <a:pt x="282958" y="119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06D850AA-D283-44CA-9CC8-46F65DBC2E00}"/>
                </a:ext>
              </a:extLst>
            </p:cNvPr>
            <p:cNvGrpSpPr/>
            <p:nvPr/>
          </p:nvGrpSpPr>
          <p:grpSpPr>
            <a:xfrm>
              <a:off x="7261805" y="3727893"/>
              <a:ext cx="1185684" cy="1357656"/>
              <a:chOff x="7339192" y="601093"/>
              <a:chExt cx="1185684" cy="1357656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9D915FC6-9B20-4F63-AA29-C5495B47C511}"/>
                  </a:ext>
                </a:extLst>
              </p:cNvPr>
              <p:cNvGrpSpPr/>
              <p:nvPr/>
            </p:nvGrpSpPr>
            <p:grpSpPr>
              <a:xfrm>
                <a:off x="7339192" y="798643"/>
                <a:ext cx="1154432" cy="1160106"/>
                <a:chOff x="5142932" y="2331750"/>
                <a:chExt cx="1154432" cy="1160106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00EC5A5C-6DE8-4D06-893A-FAD5ACF51290}"/>
                    </a:ext>
                  </a:extLst>
                </p:cNvPr>
                <p:cNvGrpSpPr/>
                <p:nvPr/>
              </p:nvGrpSpPr>
              <p:grpSpPr>
                <a:xfrm>
                  <a:off x="5142932" y="2331750"/>
                  <a:ext cx="1154432" cy="1160106"/>
                  <a:chOff x="2791855" y="2017486"/>
                  <a:chExt cx="1039916" cy="1045028"/>
                </a:xfrm>
                <a:solidFill>
                  <a:srgbClr val="FFCC99"/>
                </a:solidFill>
              </p:grpSpPr>
              <p:grpSp>
                <p:nvGrpSpPr>
                  <p:cNvPr id="119" name="グループ化 118">
                    <a:extLst>
                      <a:ext uri="{FF2B5EF4-FFF2-40B4-BE49-F238E27FC236}">
                        <a16:creationId xmlns:a16="http://schemas.microsoft.com/office/drawing/2014/main" id="{EC864B53-06EC-4FE2-B7C9-967AF933ABDF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1" name="円/楕円 514">
                      <a:extLst>
                        <a:ext uri="{FF2B5EF4-FFF2-40B4-BE49-F238E27FC236}">
                          <a16:creationId xmlns:a16="http://schemas.microsoft.com/office/drawing/2014/main" id="{DBE5D492-CF3A-477A-A8F3-C6BBEC5201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" name="円/楕円 515">
                      <a:extLst>
                        <a:ext uri="{FF2B5EF4-FFF2-40B4-BE49-F238E27FC236}">
                          <a16:creationId xmlns:a16="http://schemas.microsoft.com/office/drawing/2014/main" id="{D7656CAD-377F-4EE3-86FF-50DD200C3D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0" name="円/楕円 511">
                    <a:extLst>
                      <a:ext uri="{FF2B5EF4-FFF2-40B4-BE49-F238E27FC236}">
                        <a16:creationId xmlns:a16="http://schemas.microsoft.com/office/drawing/2014/main" id="{36AD8C78-BB15-4AC3-BB1F-F90FF67A4BF4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2" name="円/楕円 503">
                  <a:extLst>
                    <a:ext uri="{FF2B5EF4-FFF2-40B4-BE49-F238E27FC236}">
                      <a16:creationId xmlns:a16="http://schemas.microsoft.com/office/drawing/2014/main" id="{3274D8EB-87E5-4741-A1E3-126D4061B7F6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円/楕円 504">
                  <a:extLst>
                    <a:ext uri="{FF2B5EF4-FFF2-40B4-BE49-F238E27FC236}">
                      <a16:creationId xmlns:a16="http://schemas.microsoft.com/office/drawing/2014/main" id="{CB0F5C48-D801-41D7-A69A-9C838505B5C0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505">
                  <a:extLst>
                    <a:ext uri="{FF2B5EF4-FFF2-40B4-BE49-F238E27FC236}">
                      <a16:creationId xmlns:a16="http://schemas.microsoft.com/office/drawing/2014/main" id="{9236E966-533C-4426-B4F4-159B5135A0DE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94D38DF0-B683-4FB1-A965-596630D22F53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C3472D89-6179-4B90-B188-F87F94DD9790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円/楕円 638">
                  <a:extLst>
                    <a:ext uri="{FF2B5EF4-FFF2-40B4-BE49-F238E27FC236}">
                      <a16:creationId xmlns:a16="http://schemas.microsoft.com/office/drawing/2014/main" id="{04ACB6C1-9F03-4311-82EE-EC8CEE5EA8C5}"/>
                    </a:ext>
                  </a:extLst>
                </p:cNvPr>
                <p:cNvSpPr/>
                <p:nvPr/>
              </p:nvSpPr>
              <p:spPr>
                <a:xfrm>
                  <a:off x="5525017" y="3233554"/>
                  <a:ext cx="509510" cy="19344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円/楕円 638">
                  <a:extLst>
                    <a:ext uri="{FF2B5EF4-FFF2-40B4-BE49-F238E27FC236}">
                      <a16:creationId xmlns:a16="http://schemas.microsoft.com/office/drawing/2014/main" id="{B45D7258-5B0A-4DB8-9AE9-8D2141A57CF5}"/>
                    </a:ext>
                  </a:extLst>
                </p:cNvPr>
                <p:cNvSpPr/>
                <p:nvPr/>
              </p:nvSpPr>
              <p:spPr>
                <a:xfrm>
                  <a:off x="5629792" y="3314063"/>
                  <a:ext cx="299960" cy="71718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8B20ABD4-8C9B-49BA-9435-281C4FE87F49}"/>
                  </a:ext>
                </a:extLst>
              </p:cNvPr>
              <p:cNvGrpSpPr/>
              <p:nvPr/>
            </p:nvGrpSpPr>
            <p:grpSpPr>
              <a:xfrm>
                <a:off x="7438808" y="601093"/>
                <a:ext cx="1086068" cy="415021"/>
                <a:chOff x="4144140" y="780559"/>
                <a:chExt cx="1021046" cy="394022"/>
              </a:xfrm>
              <a:solidFill>
                <a:srgbClr val="00B0F0"/>
              </a:solidFill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96DDCF6-CC95-475C-B2DE-F459D25980E4}"/>
                    </a:ext>
                  </a:extLst>
                </p:cNvPr>
                <p:cNvSpPr/>
                <p:nvPr/>
              </p:nvSpPr>
              <p:spPr>
                <a:xfrm>
                  <a:off x="4144140" y="78304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F2C27C95-3C9F-4B3A-ADF6-701ADBF9E7F1}"/>
                    </a:ext>
                  </a:extLst>
                </p:cNvPr>
                <p:cNvSpPr/>
                <p:nvPr/>
              </p:nvSpPr>
              <p:spPr>
                <a:xfrm>
                  <a:off x="4375531" y="78055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5" name="アーチ 104">
              <a:extLst>
                <a:ext uri="{FF2B5EF4-FFF2-40B4-BE49-F238E27FC236}">
                  <a16:creationId xmlns:a16="http://schemas.microsoft.com/office/drawing/2014/main" id="{F8220281-A015-439C-9722-965E2BDF21B7}"/>
                </a:ext>
              </a:extLst>
            </p:cNvPr>
            <p:cNvSpPr/>
            <p:nvPr/>
          </p:nvSpPr>
          <p:spPr>
            <a:xfrm>
              <a:off x="7560787" y="4462109"/>
              <a:ext cx="105050" cy="105050"/>
            </a:xfrm>
            <a:prstGeom prst="blockArc">
              <a:avLst>
                <a:gd name="adj1" fmla="val 11419815"/>
                <a:gd name="adj2" fmla="val 21070012"/>
                <a:gd name="adj3" fmla="val 2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アーチ 105">
              <a:extLst>
                <a:ext uri="{FF2B5EF4-FFF2-40B4-BE49-F238E27FC236}">
                  <a16:creationId xmlns:a16="http://schemas.microsoft.com/office/drawing/2014/main" id="{2F3776B1-29BC-41A7-ABDD-6764193489B0}"/>
                </a:ext>
              </a:extLst>
            </p:cNvPr>
            <p:cNvSpPr/>
            <p:nvPr/>
          </p:nvSpPr>
          <p:spPr>
            <a:xfrm>
              <a:off x="8151337" y="4462109"/>
              <a:ext cx="105050" cy="105050"/>
            </a:xfrm>
            <a:prstGeom prst="blockArc">
              <a:avLst>
                <a:gd name="adj1" fmla="val 11419815"/>
                <a:gd name="adj2" fmla="val 21070012"/>
                <a:gd name="adj3" fmla="val 2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FF9D80B3-65B1-4A24-AA79-5B23C811AAC3}"/>
              </a:ext>
            </a:extLst>
          </p:cNvPr>
          <p:cNvGrpSpPr/>
          <p:nvPr/>
        </p:nvGrpSpPr>
        <p:grpSpPr>
          <a:xfrm>
            <a:off x="3621327" y="3708399"/>
            <a:ext cx="2681047" cy="2747593"/>
            <a:chOff x="3621327" y="3708399"/>
            <a:chExt cx="2681047" cy="2747593"/>
          </a:xfrm>
        </p:grpSpPr>
        <p:sp>
          <p:nvSpPr>
            <p:cNvPr id="124" name="円/楕円 608">
              <a:extLst>
                <a:ext uri="{FF2B5EF4-FFF2-40B4-BE49-F238E27FC236}">
                  <a16:creationId xmlns:a16="http://schemas.microsoft.com/office/drawing/2014/main" id="{5319D703-7604-47FB-8462-377F64E2430F}"/>
                </a:ext>
              </a:extLst>
            </p:cNvPr>
            <p:cNvSpPr/>
            <p:nvPr/>
          </p:nvSpPr>
          <p:spPr>
            <a:xfrm>
              <a:off x="4338604" y="3798124"/>
              <a:ext cx="1216817" cy="1084478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644">
              <a:extLst>
                <a:ext uri="{FF2B5EF4-FFF2-40B4-BE49-F238E27FC236}">
                  <a16:creationId xmlns:a16="http://schemas.microsoft.com/office/drawing/2014/main" id="{8BB361BF-1F7D-462D-97EB-BC43F8F2798A}"/>
                </a:ext>
              </a:extLst>
            </p:cNvPr>
            <p:cNvSpPr/>
            <p:nvPr/>
          </p:nvSpPr>
          <p:spPr>
            <a:xfrm rot="900000" flipH="1">
              <a:off x="5357890" y="4375499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" name="円/楕円 645">
              <a:extLst>
                <a:ext uri="{FF2B5EF4-FFF2-40B4-BE49-F238E27FC236}">
                  <a16:creationId xmlns:a16="http://schemas.microsoft.com/office/drawing/2014/main" id="{4FC01512-BCEC-43F3-9469-FE8423AEA64B}"/>
                </a:ext>
              </a:extLst>
            </p:cNvPr>
            <p:cNvSpPr/>
            <p:nvPr/>
          </p:nvSpPr>
          <p:spPr>
            <a:xfrm rot="900000" flipH="1">
              <a:off x="5404735" y="4443166"/>
              <a:ext cx="165081" cy="25282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9F6A9E5F-460F-44BC-8AF0-B092E928CCAF}"/>
                </a:ext>
              </a:extLst>
            </p:cNvPr>
            <p:cNvSpPr/>
            <p:nvPr/>
          </p:nvSpPr>
          <p:spPr>
            <a:xfrm>
              <a:off x="3621327" y="541238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857482CC-A1B5-449C-9763-D4771F0736A4}"/>
                </a:ext>
              </a:extLst>
            </p:cNvPr>
            <p:cNvSpPr/>
            <p:nvPr/>
          </p:nvSpPr>
          <p:spPr>
            <a:xfrm>
              <a:off x="3933077" y="522771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7DFD59BF-36EA-4CEA-AC82-03A1D0389B0B}"/>
                </a:ext>
              </a:extLst>
            </p:cNvPr>
            <p:cNvSpPr/>
            <p:nvPr/>
          </p:nvSpPr>
          <p:spPr>
            <a:xfrm>
              <a:off x="4026846" y="5227714"/>
              <a:ext cx="1891354" cy="889141"/>
            </a:xfrm>
            <a:custGeom>
              <a:avLst/>
              <a:gdLst>
                <a:gd name="connsiteX0" fmla="*/ 1686440 w 1891354"/>
                <a:gd name="connsiteY0" fmla="*/ 162217 h 889141"/>
                <a:gd name="connsiteX1" fmla="*/ 1790082 w 1891354"/>
                <a:gd name="connsiteY1" fmla="*/ 224257 h 889141"/>
                <a:gd name="connsiteX2" fmla="*/ 1875938 w 1891354"/>
                <a:gd name="connsiteY2" fmla="*/ 302379 h 889141"/>
                <a:gd name="connsiteX3" fmla="*/ 1883756 w 1891354"/>
                <a:gd name="connsiteY3" fmla="*/ 340187 h 889141"/>
                <a:gd name="connsiteX4" fmla="*/ 1891354 w 1891354"/>
                <a:gd name="connsiteY4" fmla="*/ 451620 h 889141"/>
                <a:gd name="connsiteX5" fmla="*/ 1861582 w 1891354"/>
                <a:gd name="connsiteY5" fmla="*/ 670277 h 889141"/>
                <a:gd name="connsiteX6" fmla="*/ 1830806 w 1891354"/>
                <a:gd name="connsiteY6" fmla="*/ 758040 h 889141"/>
                <a:gd name="connsiteX7" fmla="*/ 1790082 w 1891354"/>
                <a:gd name="connsiteY7" fmla="*/ 793033 h 889141"/>
                <a:gd name="connsiteX8" fmla="*/ 1708781 w 1891354"/>
                <a:gd name="connsiteY8" fmla="*/ 841700 h 889141"/>
                <a:gd name="connsiteX9" fmla="*/ 1689345 w 1891354"/>
                <a:gd name="connsiteY9" fmla="*/ 830010 h 889141"/>
                <a:gd name="connsiteX10" fmla="*/ 1668604 w 1891354"/>
                <a:gd name="connsiteY10" fmla="*/ 821537 h 889141"/>
                <a:gd name="connsiteX11" fmla="*/ 1710396 w 1891354"/>
                <a:gd name="connsiteY11" fmla="*/ 652919 h 889141"/>
                <a:gd name="connsiteX12" fmla="*/ 1726254 w 1891354"/>
                <a:gd name="connsiteY12" fmla="*/ 455894 h 889141"/>
                <a:gd name="connsiteX13" fmla="*/ 1710396 w 1891354"/>
                <a:gd name="connsiteY13" fmla="*/ 258869 h 889141"/>
                <a:gd name="connsiteX14" fmla="*/ 208231 w 1891354"/>
                <a:gd name="connsiteY14" fmla="*/ 148833 h 889141"/>
                <a:gd name="connsiteX15" fmla="*/ 180959 w 1891354"/>
                <a:gd name="connsiteY15" fmla="*/ 258869 h 889141"/>
                <a:gd name="connsiteX16" fmla="*/ 165100 w 1891354"/>
                <a:gd name="connsiteY16" fmla="*/ 455894 h 889141"/>
                <a:gd name="connsiteX17" fmla="*/ 226442 w 1891354"/>
                <a:gd name="connsiteY17" fmla="*/ 836429 h 889141"/>
                <a:gd name="connsiteX18" fmla="*/ 231367 w 1891354"/>
                <a:gd name="connsiteY18" fmla="*/ 847794 h 889141"/>
                <a:gd name="connsiteX19" fmla="*/ 219669 w 1891354"/>
                <a:gd name="connsiteY19" fmla="*/ 840640 h 889141"/>
                <a:gd name="connsiteX20" fmla="*/ 163858 w 1891354"/>
                <a:gd name="connsiteY20" fmla="*/ 816582 h 889141"/>
                <a:gd name="connsiteX21" fmla="*/ 128551 w 1891354"/>
                <a:gd name="connsiteY21" fmla="*/ 820830 h 889141"/>
                <a:gd name="connsiteX22" fmla="*/ 82116 w 1891354"/>
                <a:gd name="connsiteY22" fmla="*/ 793033 h 889141"/>
                <a:gd name="connsiteX23" fmla="*/ 71298 w 1891354"/>
                <a:gd name="connsiteY23" fmla="*/ 783737 h 889141"/>
                <a:gd name="connsiteX24" fmla="*/ 65595 w 1891354"/>
                <a:gd name="connsiteY24" fmla="*/ 772433 h 889141"/>
                <a:gd name="connsiteX25" fmla="*/ 0 w 1891354"/>
                <a:gd name="connsiteY25" fmla="*/ 451620 h 889141"/>
                <a:gd name="connsiteX26" fmla="*/ 7598 w 1891354"/>
                <a:gd name="connsiteY26" fmla="*/ 340187 h 889141"/>
                <a:gd name="connsiteX27" fmla="*/ 19857 w 1891354"/>
                <a:gd name="connsiteY27" fmla="*/ 280908 h 889141"/>
                <a:gd name="connsiteX28" fmla="*/ 82117 w 1891354"/>
                <a:gd name="connsiteY28" fmla="*/ 224257 h 889141"/>
                <a:gd name="connsiteX29" fmla="*/ 207873 w 1891354"/>
                <a:gd name="connsiteY29" fmla="*/ 148979 h 889141"/>
                <a:gd name="connsiteX30" fmla="*/ 1275321 w 1891354"/>
                <a:gd name="connsiteY30" fmla="*/ 30520 h 889141"/>
                <a:gd name="connsiteX31" fmla="*/ 1336970 w 1891354"/>
                <a:gd name="connsiteY31" fmla="*/ 39972 h 889141"/>
                <a:gd name="connsiteX32" fmla="*/ 1506720 w 1891354"/>
                <a:gd name="connsiteY32" fmla="*/ 85478 h 889141"/>
                <a:gd name="connsiteX33" fmla="*/ 1536516 w 1891354"/>
                <a:gd name="connsiteY33" fmla="*/ 192427 h 889141"/>
                <a:gd name="connsiteX34" fmla="*/ 1564329 w 1891354"/>
                <a:gd name="connsiteY34" fmla="*/ 452602 h 889141"/>
                <a:gd name="connsiteX35" fmla="*/ 1503323 w 1891354"/>
                <a:gd name="connsiteY35" fmla="*/ 831918 h 889141"/>
                <a:gd name="connsiteX36" fmla="*/ 1483375 w 1891354"/>
                <a:gd name="connsiteY36" fmla="*/ 881001 h 889141"/>
                <a:gd name="connsiteX37" fmla="*/ 1466103 w 1891354"/>
                <a:gd name="connsiteY37" fmla="*/ 874768 h 889141"/>
                <a:gd name="connsiteX38" fmla="*/ 1280068 w 1891354"/>
                <a:gd name="connsiteY38" fmla="*/ 852389 h 889141"/>
                <a:gd name="connsiteX39" fmla="*/ 1278610 w 1891354"/>
                <a:gd name="connsiteY39" fmla="*/ 853767 h 889141"/>
                <a:gd name="connsiteX40" fmla="*/ 1304899 w 1891354"/>
                <a:gd name="connsiteY40" fmla="*/ 686581 h 889141"/>
                <a:gd name="connsiteX41" fmla="*/ 1316679 w 1891354"/>
                <a:gd name="connsiteY41" fmla="*/ 452602 h 889141"/>
                <a:gd name="connsiteX42" fmla="*/ 1304899 w 1891354"/>
                <a:gd name="connsiteY42" fmla="*/ 218624 h 889141"/>
                <a:gd name="connsiteX43" fmla="*/ 610001 w 1891354"/>
                <a:gd name="connsiteY43" fmla="*/ 28508 h 889141"/>
                <a:gd name="connsiteX44" fmla="*/ 580105 w 1891354"/>
                <a:gd name="connsiteY44" fmla="*/ 218624 h 889141"/>
                <a:gd name="connsiteX45" fmla="*/ 568325 w 1891354"/>
                <a:gd name="connsiteY45" fmla="*/ 452602 h 889141"/>
                <a:gd name="connsiteX46" fmla="*/ 580105 w 1891354"/>
                <a:gd name="connsiteY46" fmla="*/ 686581 h 889141"/>
                <a:gd name="connsiteX47" fmla="*/ 611645 w 1891354"/>
                <a:gd name="connsiteY47" fmla="*/ 887151 h 889141"/>
                <a:gd name="connsiteX48" fmla="*/ 601041 w 1891354"/>
                <a:gd name="connsiteY48" fmla="*/ 886168 h 889141"/>
                <a:gd name="connsiteX49" fmla="*/ 461514 w 1891354"/>
                <a:gd name="connsiteY49" fmla="*/ 816582 h 889141"/>
                <a:gd name="connsiteX50" fmla="*/ 405704 w 1891354"/>
                <a:gd name="connsiteY50" fmla="*/ 832807 h 889141"/>
                <a:gd name="connsiteX51" fmla="*/ 393580 w 1891354"/>
                <a:gd name="connsiteY51" fmla="*/ 845569 h 889141"/>
                <a:gd name="connsiteX52" fmla="*/ 388031 w 1891354"/>
                <a:gd name="connsiteY52" fmla="*/ 831918 h 889141"/>
                <a:gd name="connsiteX53" fmla="*/ 327025 w 1891354"/>
                <a:gd name="connsiteY53" fmla="*/ 452602 h 889141"/>
                <a:gd name="connsiteX54" fmla="*/ 354839 w 1891354"/>
                <a:gd name="connsiteY54" fmla="*/ 192427 h 889141"/>
                <a:gd name="connsiteX55" fmla="*/ 386181 w 1891354"/>
                <a:gd name="connsiteY55" fmla="*/ 79928 h 889141"/>
                <a:gd name="connsiteX56" fmla="*/ 535228 w 1891354"/>
                <a:gd name="connsiteY56" fmla="*/ 39972 h 889141"/>
                <a:gd name="connsiteX57" fmla="*/ 936099 w 1891354"/>
                <a:gd name="connsiteY57" fmla="*/ 0 h 889141"/>
                <a:gd name="connsiteX58" fmla="*/ 1109562 w 1891354"/>
                <a:gd name="connsiteY58" fmla="*/ 8637 h 889141"/>
                <a:gd name="connsiteX59" fmla="*/ 1117846 w 1891354"/>
                <a:gd name="connsiteY59" fmla="*/ 80094 h 889141"/>
                <a:gd name="connsiteX60" fmla="*/ 1132529 w 1891354"/>
                <a:gd name="connsiteY60" fmla="*/ 420654 h 889141"/>
                <a:gd name="connsiteX61" fmla="*/ 1117846 w 1891354"/>
                <a:gd name="connsiteY61" fmla="*/ 761214 h 889141"/>
                <a:gd name="connsiteX62" fmla="*/ 1108876 w 1891354"/>
                <a:gd name="connsiteY62" fmla="*/ 838595 h 889141"/>
                <a:gd name="connsiteX63" fmla="*/ 1084732 w 1891354"/>
                <a:gd name="connsiteY63" fmla="*/ 825464 h 889141"/>
                <a:gd name="connsiteX64" fmla="*/ 1056826 w 1891354"/>
                <a:gd name="connsiteY64" fmla="*/ 816582 h 889141"/>
                <a:gd name="connsiteX65" fmla="*/ 982412 w 1891354"/>
                <a:gd name="connsiteY65" fmla="*/ 852389 h 889141"/>
                <a:gd name="connsiteX66" fmla="*/ 796377 w 1891354"/>
                <a:gd name="connsiteY66" fmla="*/ 830010 h 889141"/>
                <a:gd name="connsiteX67" fmla="*/ 780833 w 1891354"/>
                <a:gd name="connsiteY67" fmla="*/ 824400 h 889141"/>
                <a:gd name="connsiteX68" fmla="*/ 773509 w 1891354"/>
                <a:gd name="connsiteY68" fmla="*/ 761214 h 889141"/>
                <a:gd name="connsiteX69" fmla="*/ 758825 w 1891354"/>
                <a:gd name="connsiteY69" fmla="*/ 420654 h 889141"/>
                <a:gd name="connsiteX70" fmla="*/ 773509 w 1891354"/>
                <a:gd name="connsiteY70" fmla="*/ 80094 h 889141"/>
                <a:gd name="connsiteX71" fmla="*/ 781903 w 1891354"/>
                <a:gd name="connsiteY71" fmla="*/ 7677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91354" h="889141">
                  <a:moveTo>
                    <a:pt x="1686440" y="162217"/>
                  </a:moveTo>
                  <a:lnTo>
                    <a:pt x="1790082" y="224257"/>
                  </a:lnTo>
                  <a:lnTo>
                    <a:pt x="1875938" y="302379"/>
                  </a:lnTo>
                  <a:lnTo>
                    <a:pt x="1883756" y="340187"/>
                  </a:lnTo>
                  <a:cubicBezTo>
                    <a:pt x="1888770" y="376678"/>
                    <a:pt x="1891354" y="413870"/>
                    <a:pt x="1891354" y="451620"/>
                  </a:cubicBezTo>
                  <a:cubicBezTo>
                    <a:pt x="1891354" y="527121"/>
                    <a:pt x="1881018" y="600389"/>
                    <a:pt x="1861582" y="670277"/>
                  </a:cubicBezTo>
                  <a:lnTo>
                    <a:pt x="1830806" y="758040"/>
                  </a:lnTo>
                  <a:lnTo>
                    <a:pt x="1790082" y="793033"/>
                  </a:lnTo>
                  <a:lnTo>
                    <a:pt x="1708781" y="841700"/>
                  </a:lnTo>
                  <a:lnTo>
                    <a:pt x="1689345" y="830010"/>
                  </a:lnTo>
                  <a:lnTo>
                    <a:pt x="1668604" y="821537"/>
                  </a:lnTo>
                  <a:lnTo>
                    <a:pt x="1710396" y="652919"/>
                  </a:lnTo>
                  <a:cubicBezTo>
                    <a:pt x="1720794" y="589278"/>
                    <a:pt x="1726254" y="523385"/>
                    <a:pt x="1726254" y="455894"/>
                  </a:cubicBezTo>
                  <a:cubicBezTo>
                    <a:pt x="1726254" y="388403"/>
                    <a:pt x="1720794" y="322510"/>
                    <a:pt x="1710396" y="258869"/>
                  </a:cubicBezTo>
                  <a:close/>
                  <a:moveTo>
                    <a:pt x="208231" y="148833"/>
                  </a:moveTo>
                  <a:lnTo>
                    <a:pt x="180959" y="258869"/>
                  </a:lnTo>
                  <a:cubicBezTo>
                    <a:pt x="170561" y="322510"/>
                    <a:pt x="165100" y="388403"/>
                    <a:pt x="165100" y="455894"/>
                  </a:cubicBezTo>
                  <a:cubicBezTo>
                    <a:pt x="165100" y="590876"/>
                    <a:pt x="186943" y="719468"/>
                    <a:pt x="226442" y="836429"/>
                  </a:cubicBezTo>
                  <a:lnTo>
                    <a:pt x="231367" y="847794"/>
                  </a:lnTo>
                  <a:lnTo>
                    <a:pt x="219669" y="840640"/>
                  </a:lnTo>
                  <a:cubicBezTo>
                    <a:pt x="201065" y="829264"/>
                    <a:pt x="182462" y="819566"/>
                    <a:pt x="163858" y="816582"/>
                  </a:cubicBezTo>
                  <a:lnTo>
                    <a:pt x="128551" y="820830"/>
                  </a:lnTo>
                  <a:lnTo>
                    <a:pt x="82116" y="793033"/>
                  </a:lnTo>
                  <a:lnTo>
                    <a:pt x="71298" y="783737"/>
                  </a:lnTo>
                  <a:lnTo>
                    <a:pt x="65595" y="772433"/>
                  </a:lnTo>
                  <a:cubicBezTo>
                    <a:pt x="23258" y="673098"/>
                    <a:pt x="0" y="564872"/>
                    <a:pt x="0" y="451620"/>
                  </a:cubicBezTo>
                  <a:cubicBezTo>
                    <a:pt x="0" y="413870"/>
                    <a:pt x="2584" y="376678"/>
                    <a:pt x="7598" y="340187"/>
                  </a:cubicBezTo>
                  <a:lnTo>
                    <a:pt x="19857" y="280908"/>
                  </a:lnTo>
                  <a:lnTo>
                    <a:pt x="82117" y="224257"/>
                  </a:lnTo>
                  <a:cubicBezTo>
                    <a:pt x="119131" y="197197"/>
                    <a:pt x="161280" y="171990"/>
                    <a:pt x="207873" y="148979"/>
                  </a:cubicBezTo>
                  <a:close/>
                  <a:moveTo>
                    <a:pt x="1275321" y="30520"/>
                  </a:moveTo>
                  <a:lnTo>
                    <a:pt x="1336970" y="39972"/>
                  </a:lnTo>
                  <a:lnTo>
                    <a:pt x="1506720" y="85478"/>
                  </a:lnTo>
                  <a:lnTo>
                    <a:pt x="1536516" y="192427"/>
                  </a:lnTo>
                  <a:cubicBezTo>
                    <a:pt x="1554592" y="274616"/>
                    <a:pt x="1564329" y="362001"/>
                    <a:pt x="1564329" y="452602"/>
                  </a:cubicBezTo>
                  <a:cubicBezTo>
                    <a:pt x="1564329" y="588504"/>
                    <a:pt x="1542420" y="717169"/>
                    <a:pt x="1503323" y="831918"/>
                  </a:cubicBezTo>
                  <a:lnTo>
                    <a:pt x="1483375" y="881001"/>
                  </a:lnTo>
                  <a:lnTo>
                    <a:pt x="1466103" y="874768"/>
                  </a:lnTo>
                  <a:cubicBezTo>
                    <a:pt x="1404092" y="842443"/>
                    <a:pt x="1342080" y="772819"/>
                    <a:pt x="1280068" y="852389"/>
                  </a:cubicBezTo>
                  <a:lnTo>
                    <a:pt x="1278610" y="853767"/>
                  </a:lnTo>
                  <a:lnTo>
                    <a:pt x="1304899" y="686581"/>
                  </a:lnTo>
                  <a:cubicBezTo>
                    <a:pt x="1312589" y="611795"/>
                    <a:pt x="1316679" y="533394"/>
                    <a:pt x="1316679" y="452602"/>
                  </a:cubicBezTo>
                  <a:cubicBezTo>
                    <a:pt x="1316679" y="371811"/>
                    <a:pt x="1312589" y="293409"/>
                    <a:pt x="1304899" y="218624"/>
                  </a:cubicBezTo>
                  <a:close/>
                  <a:moveTo>
                    <a:pt x="610001" y="28508"/>
                  </a:moveTo>
                  <a:lnTo>
                    <a:pt x="580105" y="218624"/>
                  </a:lnTo>
                  <a:cubicBezTo>
                    <a:pt x="572415" y="293409"/>
                    <a:pt x="568325" y="371811"/>
                    <a:pt x="568325" y="452602"/>
                  </a:cubicBezTo>
                  <a:cubicBezTo>
                    <a:pt x="568325" y="533394"/>
                    <a:pt x="572415" y="611795"/>
                    <a:pt x="580105" y="686581"/>
                  </a:cubicBezTo>
                  <a:lnTo>
                    <a:pt x="611645" y="887151"/>
                  </a:lnTo>
                  <a:lnTo>
                    <a:pt x="601041" y="886168"/>
                  </a:lnTo>
                  <a:cubicBezTo>
                    <a:pt x="554532" y="873463"/>
                    <a:pt x="508023" y="824042"/>
                    <a:pt x="461514" y="816582"/>
                  </a:cubicBezTo>
                  <a:cubicBezTo>
                    <a:pt x="442911" y="813599"/>
                    <a:pt x="424307" y="817329"/>
                    <a:pt x="405704" y="832807"/>
                  </a:cubicBezTo>
                  <a:lnTo>
                    <a:pt x="393580" y="845569"/>
                  </a:lnTo>
                  <a:lnTo>
                    <a:pt x="388031" y="831918"/>
                  </a:lnTo>
                  <a:cubicBezTo>
                    <a:pt x="348935" y="717169"/>
                    <a:pt x="327025" y="588504"/>
                    <a:pt x="327025" y="452602"/>
                  </a:cubicBezTo>
                  <a:cubicBezTo>
                    <a:pt x="327025" y="362001"/>
                    <a:pt x="336763" y="274616"/>
                    <a:pt x="354839" y="192427"/>
                  </a:cubicBezTo>
                  <a:lnTo>
                    <a:pt x="386181" y="79928"/>
                  </a:lnTo>
                  <a:lnTo>
                    <a:pt x="535228" y="39972"/>
                  </a:lnTo>
                  <a:close/>
                  <a:moveTo>
                    <a:pt x="936099" y="0"/>
                  </a:moveTo>
                  <a:lnTo>
                    <a:pt x="1109562" y="8637"/>
                  </a:lnTo>
                  <a:lnTo>
                    <a:pt x="1117846" y="80094"/>
                  </a:lnTo>
                  <a:cubicBezTo>
                    <a:pt x="1127301" y="184769"/>
                    <a:pt x="1132529" y="299852"/>
                    <a:pt x="1132529" y="420654"/>
                  </a:cubicBezTo>
                  <a:cubicBezTo>
                    <a:pt x="1132529" y="541456"/>
                    <a:pt x="1127301" y="656539"/>
                    <a:pt x="1117846" y="761214"/>
                  </a:cubicBezTo>
                  <a:lnTo>
                    <a:pt x="1108876" y="838595"/>
                  </a:lnTo>
                  <a:lnTo>
                    <a:pt x="1084732" y="825464"/>
                  </a:lnTo>
                  <a:cubicBezTo>
                    <a:pt x="1075430" y="821245"/>
                    <a:pt x="1066128" y="818074"/>
                    <a:pt x="1056826" y="816582"/>
                  </a:cubicBezTo>
                  <a:cubicBezTo>
                    <a:pt x="1032022" y="812604"/>
                    <a:pt x="1007217" y="820561"/>
                    <a:pt x="982412" y="852389"/>
                  </a:cubicBezTo>
                  <a:cubicBezTo>
                    <a:pt x="920400" y="931960"/>
                    <a:pt x="858389" y="862335"/>
                    <a:pt x="796377" y="830010"/>
                  </a:cubicBezTo>
                  <a:lnTo>
                    <a:pt x="780833" y="824400"/>
                  </a:lnTo>
                  <a:lnTo>
                    <a:pt x="773509" y="761214"/>
                  </a:lnTo>
                  <a:cubicBezTo>
                    <a:pt x="764054" y="656539"/>
                    <a:pt x="758825" y="541456"/>
                    <a:pt x="758825" y="420654"/>
                  </a:cubicBezTo>
                  <a:cubicBezTo>
                    <a:pt x="758825" y="299852"/>
                    <a:pt x="764054" y="184769"/>
                    <a:pt x="773509" y="80094"/>
                  </a:cubicBezTo>
                  <a:lnTo>
                    <a:pt x="781903" y="7677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46B8F492-6096-46C8-A23E-D5DCB83F953F}"/>
                </a:ext>
              </a:extLst>
            </p:cNvPr>
            <p:cNvSpPr/>
            <p:nvPr/>
          </p:nvSpPr>
          <p:spPr>
            <a:xfrm>
              <a:off x="4290264" y="543559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7AB73F9-75BA-4B17-8405-94338D73CCD5}"/>
                </a:ext>
              </a:extLst>
            </p:cNvPr>
            <p:cNvSpPr/>
            <p:nvPr/>
          </p:nvSpPr>
          <p:spPr>
            <a:xfrm flipH="1">
              <a:off x="3851675" y="4259111"/>
              <a:ext cx="2154319" cy="1770905"/>
            </a:xfrm>
            <a:custGeom>
              <a:avLst/>
              <a:gdLst>
                <a:gd name="connsiteX0" fmla="*/ 282958 w 2154319"/>
                <a:gd name="connsiteY0" fmla="*/ 1199 h 1770905"/>
                <a:gd name="connsiteX1" fmla="*/ 240165 w 2154319"/>
                <a:gd name="connsiteY1" fmla="*/ 25905 h 1770905"/>
                <a:gd name="connsiteX2" fmla="*/ 181630 w 2154319"/>
                <a:gd name="connsiteY2" fmla="*/ 244362 h 1770905"/>
                <a:gd name="connsiteX3" fmla="*/ 170673 w 2154319"/>
                <a:gd name="connsiteY3" fmla="*/ 241427 h 1770905"/>
                <a:gd name="connsiteX4" fmla="*/ 221354 w 2154319"/>
                <a:gd name="connsiteY4" fmla="*/ 52283 h 1770905"/>
                <a:gd name="connsiteX5" fmla="*/ 196648 w 2154319"/>
                <a:gd name="connsiteY5" fmla="*/ 9490 h 1770905"/>
                <a:gd name="connsiteX6" fmla="*/ 153855 w 2154319"/>
                <a:gd name="connsiteY6" fmla="*/ 34196 h 1770905"/>
                <a:gd name="connsiteX7" fmla="*/ 103174 w 2154319"/>
                <a:gd name="connsiteY7" fmla="*/ 223340 h 1770905"/>
                <a:gd name="connsiteX8" fmla="*/ 93080 w 2154319"/>
                <a:gd name="connsiteY8" fmla="*/ 220636 h 1770905"/>
                <a:gd name="connsiteX9" fmla="*/ 122862 w 2154319"/>
                <a:gd name="connsiteY9" fmla="*/ 109487 h 1770905"/>
                <a:gd name="connsiteX10" fmla="*/ 112962 w 2154319"/>
                <a:gd name="connsiteY10" fmla="*/ 79963 h 1770905"/>
                <a:gd name="connsiteX11" fmla="*/ 102944 w 2154319"/>
                <a:gd name="connsiteY11" fmla="*/ 74988 h 1770905"/>
                <a:gd name="connsiteX12" fmla="*/ 91780 w 2154319"/>
                <a:gd name="connsiteY12" fmla="*/ 74288 h 1770905"/>
                <a:gd name="connsiteX13" fmla="*/ 68444 w 2154319"/>
                <a:gd name="connsiteY13" fmla="*/ 94906 h 1770905"/>
                <a:gd name="connsiteX14" fmla="*/ 28877 w 2154319"/>
                <a:gd name="connsiteY14" fmla="*/ 242571 h 1770905"/>
                <a:gd name="connsiteX15" fmla="*/ 28874 w 2154319"/>
                <a:gd name="connsiteY15" fmla="*/ 242577 h 1770905"/>
                <a:gd name="connsiteX16" fmla="*/ 4526 w 2154319"/>
                <a:gd name="connsiteY16" fmla="*/ 333445 h 1770905"/>
                <a:gd name="connsiteX17" fmla="*/ 50879 w 2154319"/>
                <a:gd name="connsiteY17" fmla="*/ 471674 h 1770905"/>
                <a:gd name="connsiteX18" fmla="*/ 62151 w 2154319"/>
                <a:gd name="connsiteY18" fmla="*/ 477273 h 1770905"/>
                <a:gd name="connsiteX19" fmla="*/ 45316 w 2154319"/>
                <a:gd name="connsiteY19" fmla="*/ 527083 h 1770905"/>
                <a:gd name="connsiteX20" fmla="*/ 97109 w 2154319"/>
                <a:gd name="connsiteY20" fmla="*/ 912867 h 1770905"/>
                <a:gd name="connsiteX21" fmla="*/ 513020 w 2154319"/>
                <a:gd name="connsiteY21" fmla="*/ 1143681 h 1770905"/>
                <a:gd name="connsiteX22" fmla="*/ 564911 w 2154319"/>
                <a:gd name="connsiteY22" fmla="*/ 1143658 h 1770905"/>
                <a:gd name="connsiteX23" fmla="*/ 572143 w 2154319"/>
                <a:gd name="connsiteY23" fmla="*/ 1152520 h 1770905"/>
                <a:gd name="connsiteX24" fmla="*/ 540471 w 2154319"/>
                <a:gd name="connsiteY24" fmla="*/ 1209259 h 1770905"/>
                <a:gd name="connsiteX25" fmla="*/ 469573 w 2154319"/>
                <a:gd name="connsiteY25" fmla="*/ 1484915 h 1770905"/>
                <a:gd name="connsiteX26" fmla="*/ 475682 w 2154319"/>
                <a:gd name="connsiteY26" fmla="*/ 1498122 h 1770905"/>
                <a:gd name="connsiteX27" fmla="*/ 484444 w 2154319"/>
                <a:gd name="connsiteY27" fmla="*/ 1503150 h 1770905"/>
                <a:gd name="connsiteX28" fmla="*/ 1042242 w 2154319"/>
                <a:gd name="connsiteY28" fmla="*/ 1595525 h 1770905"/>
                <a:gd name="connsiteX29" fmla="*/ 1600039 w 2154319"/>
                <a:gd name="connsiteY29" fmla="*/ 1503150 h 1770905"/>
                <a:gd name="connsiteX30" fmla="*/ 1608802 w 2154319"/>
                <a:gd name="connsiteY30" fmla="*/ 1498122 h 1770905"/>
                <a:gd name="connsiteX31" fmla="*/ 1614911 w 2154319"/>
                <a:gd name="connsiteY31" fmla="*/ 1484915 h 1770905"/>
                <a:gd name="connsiteX32" fmla="*/ 1552760 w 2154319"/>
                <a:gd name="connsiteY32" fmla="*/ 1211818 h 1770905"/>
                <a:gd name="connsiteX33" fmla="*/ 1514280 w 2154319"/>
                <a:gd name="connsiteY33" fmla="*/ 1138442 h 1770905"/>
                <a:gd name="connsiteX34" fmla="*/ 1524403 w 2154319"/>
                <a:gd name="connsiteY34" fmla="*/ 1142734 h 1770905"/>
                <a:gd name="connsiteX35" fmla="*/ 1817851 w 2154319"/>
                <a:gd name="connsiteY35" fmla="*/ 1397240 h 1770905"/>
                <a:gd name="connsiteX36" fmla="*/ 1852716 w 2154319"/>
                <a:gd name="connsiteY36" fmla="*/ 1456553 h 1770905"/>
                <a:gd name="connsiteX37" fmla="*/ 1825070 w 2154319"/>
                <a:gd name="connsiteY37" fmla="*/ 1551098 h 1770905"/>
                <a:gd name="connsiteX38" fmla="*/ 1854185 w 2154319"/>
                <a:gd name="connsiteY38" fmla="*/ 1596309 h 1770905"/>
                <a:gd name="connsiteX39" fmla="*/ 1903071 w 2154319"/>
                <a:gd name="connsiteY39" fmla="*/ 1573906 h 1770905"/>
                <a:gd name="connsiteX40" fmla="*/ 1919215 w 2154319"/>
                <a:gd name="connsiteY40" fmla="*/ 1518695 h 1770905"/>
                <a:gd name="connsiteX41" fmla="*/ 1923186 w 2154319"/>
                <a:gd name="connsiteY41" fmla="*/ 1523954 h 1770905"/>
                <a:gd name="connsiteX42" fmla="*/ 1948536 w 2154319"/>
                <a:gd name="connsiteY42" fmla="*/ 1594477 h 1770905"/>
                <a:gd name="connsiteX43" fmla="*/ 1945426 w 2154319"/>
                <a:gd name="connsiteY43" fmla="*/ 1680375 h 1770905"/>
                <a:gd name="connsiteX44" fmla="*/ 1954697 w 2154319"/>
                <a:gd name="connsiteY44" fmla="*/ 1708697 h 1770905"/>
                <a:gd name="connsiteX45" fmla="*/ 1965532 w 2154319"/>
                <a:gd name="connsiteY45" fmla="*/ 1718056 h 1770905"/>
                <a:gd name="connsiteX46" fmla="*/ 1979058 w 2154319"/>
                <a:gd name="connsiteY46" fmla="*/ 1722410 h 1770905"/>
                <a:gd name="connsiteX47" fmla="*/ 2009321 w 2154319"/>
                <a:gd name="connsiteY47" fmla="*/ 1706092 h 1770905"/>
                <a:gd name="connsiteX48" fmla="*/ 2008502 w 2154319"/>
                <a:gd name="connsiteY48" fmla="*/ 1728721 h 1770905"/>
                <a:gd name="connsiteX49" fmla="*/ 2017773 w 2154319"/>
                <a:gd name="connsiteY49" fmla="*/ 1757043 h 1770905"/>
                <a:gd name="connsiteX50" fmla="*/ 2028608 w 2154319"/>
                <a:gd name="connsiteY50" fmla="*/ 1766402 h 1770905"/>
                <a:gd name="connsiteX51" fmla="*/ 2042134 w 2154319"/>
                <a:gd name="connsiteY51" fmla="*/ 1770756 h 1770905"/>
                <a:gd name="connsiteX52" fmla="*/ 2078566 w 2154319"/>
                <a:gd name="connsiteY52" fmla="*/ 1735485 h 1770905"/>
                <a:gd name="connsiteX53" fmla="*/ 2079344 w 2154319"/>
                <a:gd name="connsiteY53" fmla="*/ 1713999 h 1770905"/>
                <a:gd name="connsiteX54" fmla="*/ 2102498 w 2154319"/>
                <a:gd name="connsiteY54" fmla="*/ 1721052 h 1770905"/>
                <a:gd name="connsiteX55" fmla="*/ 2129158 w 2154319"/>
                <a:gd name="connsiteY55" fmla="*/ 1679196 h 1770905"/>
                <a:gd name="connsiteX56" fmla="*/ 2122010 w 2154319"/>
                <a:gd name="connsiteY56" fmla="*/ 1643868 h 1770905"/>
                <a:gd name="connsiteX57" fmla="*/ 2129565 w 2154319"/>
                <a:gd name="connsiteY57" fmla="*/ 1644500 h 1770905"/>
                <a:gd name="connsiteX58" fmla="*/ 2153349 w 2154319"/>
                <a:gd name="connsiteY58" fmla="*/ 1607780 h 1770905"/>
                <a:gd name="connsiteX59" fmla="*/ 2134607 w 2154319"/>
                <a:gd name="connsiteY59" fmla="*/ 1529471 h 1770905"/>
                <a:gd name="connsiteX60" fmla="*/ 2133259 w 2154319"/>
                <a:gd name="connsiteY60" fmla="*/ 1526436 h 1770905"/>
                <a:gd name="connsiteX61" fmla="*/ 2129134 w 2154319"/>
                <a:gd name="connsiteY61" fmla="*/ 1517153 h 1770905"/>
                <a:gd name="connsiteX62" fmla="*/ 2129049 w 2154319"/>
                <a:gd name="connsiteY62" fmla="*/ 1516973 h 1770905"/>
                <a:gd name="connsiteX63" fmla="*/ 2127355 w 2154319"/>
                <a:gd name="connsiteY63" fmla="*/ 1513392 h 1770905"/>
                <a:gd name="connsiteX64" fmla="*/ 2081157 w 2154319"/>
                <a:gd name="connsiteY64" fmla="*/ 1447959 h 1770905"/>
                <a:gd name="connsiteX65" fmla="*/ 2039846 w 2154319"/>
                <a:gd name="connsiteY65" fmla="*/ 1392759 h 1770905"/>
                <a:gd name="connsiteX66" fmla="*/ 2011020 w 2154319"/>
                <a:gd name="connsiteY66" fmla="*/ 1369009 h 1770905"/>
                <a:gd name="connsiteX67" fmla="*/ 1966975 w 2154319"/>
                <a:gd name="connsiteY67" fmla="*/ 1294078 h 1770905"/>
                <a:gd name="connsiteX68" fmla="*/ 1257347 w 2154319"/>
                <a:gd name="connsiteY68" fmla="*/ 882482 h 1770905"/>
                <a:gd name="connsiteX69" fmla="*/ 1163180 w 2154319"/>
                <a:gd name="connsiteY69" fmla="*/ 880509 h 1770905"/>
                <a:gd name="connsiteX70" fmla="*/ 1145287 w 2154319"/>
                <a:gd name="connsiteY70" fmla="*/ 597686 h 1770905"/>
                <a:gd name="connsiteX71" fmla="*/ 963499 w 2154319"/>
                <a:gd name="connsiteY71" fmla="*/ 597686 h 1770905"/>
                <a:gd name="connsiteX72" fmla="*/ 945599 w 2154319"/>
                <a:gd name="connsiteY72" fmla="*/ 880606 h 1770905"/>
                <a:gd name="connsiteX73" fmla="*/ 856063 w 2154319"/>
                <a:gd name="connsiteY73" fmla="*/ 882482 h 1770905"/>
                <a:gd name="connsiteX74" fmla="*/ 647390 w 2154319"/>
                <a:gd name="connsiteY74" fmla="*/ 923971 h 1770905"/>
                <a:gd name="connsiteX75" fmla="*/ 566254 w 2154319"/>
                <a:gd name="connsiteY75" fmla="*/ 954693 h 1770905"/>
                <a:gd name="connsiteX76" fmla="*/ 477544 w 2154319"/>
                <a:gd name="connsiteY76" fmla="*/ 950572 h 1770905"/>
                <a:gd name="connsiteX77" fmla="*/ 253288 w 2154319"/>
                <a:gd name="connsiteY77" fmla="*/ 805527 h 1770905"/>
                <a:gd name="connsiteX78" fmla="*/ 182168 w 2154319"/>
                <a:gd name="connsiteY78" fmla="*/ 509361 h 1770905"/>
                <a:gd name="connsiteX79" fmla="*/ 182911 w 2154319"/>
                <a:gd name="connsiteY79" fmla="*/ 506679 h 1770905"/>
                <a:gd name="connsiteX80" fmla="*/ 220580 w 2154319"/>
                <a:gd name="connsiteY80" fmla="*/ 496696 h 1770905"/>
                <a:gd name="connsiteX81" fmla="*/ 283811 w 2154319"/>
                <a:gd name="connsiteY81" fmla="*/ 435797 h 1770905"/>
                <a:gd name="connsiteX82" fmla="*/ 290674 w 2154319"/>
                <a:gd name="connsiteY82" fmla="*/ 417688 h 1770905"/>
                <a:gd name="connsiteX83" fmla="*/ 443002 w 2154319"/>
                <a:gd name="connsiteY83" fmla="*/ 329742 h 1770905"/>
                <a:gd name="connsiteX84" fmla="*/ 463237 w 2154319"/>
                <a:gd name="connsiteY84" fmla="*/ 289088 h 1770905"/>
                <a:gd name="connsiteX85" fmla="*/ 458038 w 2154319"/>
                <a:gd name="connsiteY85" fmla="*/ 273627 h 1770905"/>
                <a:gd name="connsiteX86" fmla="*/ 447247 w 2154319"/>
                <a:gd name="connsiteY86" fmla="*/ 261393 h 1770905"/>
                <a:gd name="connsiteX87" fmla="*/ 401922 w 2154319"/>
                <a:gd name="connsiteY87" fmla="*/ 258590 h 1770905"/>
                <a:gd name="connsiteX88" fmla="*/ 320774 w 2154319"/>
                <a:gd name="connsiteY88" fmla="*/ 305441 h 1770905"/>
                <a:gd name="connsiteX89" fmla="*/ 373889 w 2154319"/>
                <a:gd name="connsiteY89" fmla="*/ 107216 h 1770905"/>
                <a:gd name="connsiteX90" fmla="*/ 349182 w 2154319"/>
                <a:gd name="connsiteY90" fmla="*/ 64423 h 1770905"/>
                <a:gd name="connsiteX91" fmla="*/ 306390 w 2154319"/>
                <a:gd name="connsiteY91" fmla="*/ 89129 h 1770905"/>
                <a:gd name="connsiteX92" fmla="*/ 259224 w 2154319"/>
                <a:gd name="connsiteY92" fmla="*/ 265154 h 1770905"/>
                <a:gd name="connsiteX93" fmla="*/ 249129 w 2154319"/>
                <a:gd name="connsiteY93" fmla="*/ 262449 h 1770905"/>
                <a:gd name="connsiteX94" fmla="*/ 307664 w 2154319"/>
                <a:gd name="connsiteY94" fmla="*/ 43992 h 1770905"/>
                <a:gd name="connsiteX95" fmla="*/ 282958 w 2154319"/>
                <a:gd name="connsiteY95" fmla="*/ 1199 h 177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154319" h="1770905">
                  <a:moveTo>
                    <a:pt x="282958" y="1199"/>
                  </a:moveTo>
                  <a:cubicBezTo>
                    <a:pt x="264319" y="-3795"/>
                    <a:pt x="245160" y="7266"/>
                    <a:pt x="240165" y="25905"/>
                  </a:cubicBezTo>
                  <a:lnTo>
                    <a:pt x="181630" y="244362"/>
                  </a:lnTo>
                  <a:lnTo>
                    <a:pt x="170673" y="241427"/>
                  </a:lnTo>
                  <a:lnTo>
                    <a:pt x="221354" y="52283"/>
                  </a:lnTo>
                  <a:cubicBezTo>
                    <a:pt x="226349" y="33643"/>
                    <a:pt x="215287" y="14485"/>
                    <a:pt x="196648" y="9490"/>
                  </a:cubicBezTo>
                  <a:cubicBezTo>
                    <a:pt x="178009" y="4496"/>
                    <a:pt x="158850" y="15557"/>
                    <a:pt x="153855" y="34196"/>
                  </a:cubicBezTo>
                  <a:lnTo>
                    <a:pt x="103174" y="223340"/>
                  </a:lnTo>
                  <a:lnTo>
                    <a:pt x="93080" y="220636"/>
                  </a:lnTo>
                  <a:lnTo>
                    <a:pt x="122862" y="109487"/>
                  </a:lnTo>
                  <a:cubicBezTo>
                    <a:pt x="125882" y="98217"/>
                    <a:pt x="121621" y="86711"/>
                    <a:pt x="112962" y="79963"/>
                  </a:cubicBezTo>
                  <a:lnTo>
                    <a:pt x="102944" y="74988"/>
                  </a:lnTo>
                  <a:lnTo>
                    <a:pt x="91780" y="74288"/>
                  </a:lnTo>
                  <a:cubicBezTo>
                    <a:pt x="80907" y="75802"/>
                    <a:pt x="71464" y="83636"/>
                    <a:pt x="68444" y="94906"/>
                  </a:cubicBezTo>
                  <a:lnTo>
                    <a:pt x="28877" y="242571"/>
                  </a:lnTo>
                  <a:lnTo>
                    <a:pt x="28874" y="242577"/>
                  </a:lnTo>
                  <a:lnTo>
                    <a:pt x="4526" y="333445"/>
                  </a:lnTo>
                  <a:cubicBezTo>
                    <a:pt x="-9613" y="386213"/>
                    <a:pt x="10338" y="440083"/>
                    <a:pt x="50879" y="471674"/>
                  </a:cubicBezTo>
                  <a:lnTo>
                    <a:pt x="62151" y="477273"/>
                  </a:lnTo>
                  <a:lnTo>
                    <a:pt x="45316" y="527083"/>
                  </a:lnTo>
                  <a:cubicBezTo>
                    <a:pt x="15617" y="669226"/>
                    <a:pt x="35336" y="818620"/>
                    <a:pt x="97109" y="912867"/>
                  </a:cubicBezTo>
                  <a:cubicBezTo>
                    <a:pt x="169177" y="1022822"/>
                    <a:pt x="341923" y="1129834"/>
                    <a:pt x="513020" y="1143681"/>
                  </a:cubicBezTo>
                  <a:lnTo>
                    <a:pt x="564911" y="1143658"/>
                  </a:lnTo>
                  <a:lnTo>
                    <a:pt x="572143" y="1152520"/>
                  </a:lnTo>
                  <a:lnTo>
                    <a:pt x="540471" y="1209259"/>
                  </a:lnTo>
                  <a:cubicBezTo>
                    <a:pt x="482635" y="1334584"/>
                    <a:pt x="469573" y="1454760"/>
                    <a:pt x="469573" y="1484915"/>
                  </a:cubicBezTo>
                  <a:lnTo>
                    <a:pt x="475682" y="1498122"/>
                  </a:lnTo>
                  <a:lnTo>
                    <a:pt x="484444" y="1503150"/>
                  </a:lnTo>
                  <a:cubicBezTo>
                    <a:pt x="605330" y="1558883"/>
                    <a:pt x="810047" y="1595525"/>
                    <a:pt x="1042242" y="1595525"/>
                  </a:cubicBezTo>
                  <a:cubicBezTo>
                    <a:pt x="1274436" y="1595525"/>
                    <a:pt x="1479154" y="1558883"/>
                    <a:pt x="1600039" y="1503150"/>
                  </a:cubicBezTo>
                  <a:lnTo>
                    <a:pt x="1608802" y="1498122"/>
                  </a:lnTo>
                  <a:lnTo>
                    <a:pt x="1614911" y="1484915"/>
                  </a:lnTo>
                  <a:cubicBezTo>
                    <a:pt x="1614911" y="1454760"/>
                    <a:pt x="1605965" y="1336100"/>
                    <a:pt x="1552760" y="1211818"/>
                  </a:cubicBezTo>
                  <a:lnTo>
                    <a:pt x="1514280" y="1138442"/>
                  </a:lnTo>
                  <a:lnTo>
                    <a:pt x="1524403" y="1142734"/>
                  </a:lnTo>
                  <a:cubicBezTo>
                    <a:pt x="1640805" y="1200916"/>
                    <a:pt x="1742248" y="1287899"/>
                    <a:pt x="1817851" y="1397240"/>
                  </a:cubicBezTo>
                  <a:lnTo>
                    <a:pt x="1852716" y="1456553"/>
                  </a:lnTo>
                  <a:lnTo>
                    <a:pt x="1825070" y="1551098"/>
                  </a:lnTo>
                  <a:cubicBezTo>
                    <a:pt x="1819610" y="1569768"/>
                    <a:pt x="1832645" y="1590010"/>
                    <a:pt x="1854185" y="1596309"/>
                  </a:cubicBezTo>
                  <a:cubicBezTo>
                    <a:pt x="1875724" y="1602607"/>
                    <a:pt x="1897611" y="1592577"/>
                    <a:pt x="1903071" y="1573906"/>
                  </a:cubicBezTo>
                  <a:lnTo>
                    <a:pt x="1919215" y="1518695"/>
                  </a:lnTo>
                  <a:lnTo>
                    <a:pt x="1923186" y="1523954"/>
                  </a:lnTo>
                  <a:lnTo>
                    <a:pt x="1948536" y="1594477"/>
                  </a:lnTo>
                  <a:lnTo>
                    <a:pt x="1945426" y="1680375"/>
                  </a:lnTo>
                  <a:cubicBezTo>
                    <a:pt x="1945039" y="1691049"/>
                    <a:pt x="1948610" y="1701091"/>
                    <a:pt x="1954697" y="1708697"/>
                  </a:cubicBezTo>
                  <a:cubicBezTo>
                    <a:pt x="1957739" y="1712500"/>
                    <a:pt x="1961412" y="1715695"/>
                    <a:pt x="1965532" y="1718056"/>
                  </a:cubicBezTo>
                  <a:cubicBezTo>
                    <a:pt x="1969652" y="1720416"/>
                    <a:pt x="1974221" y="1721943"/>
                    <a:pt x="1979058" y="1722410"/>
                  </a:cubicBezTo>
                  <a:cubicBezTo>
                    <a:pt x="1991878" y="1723647"/>
                    <a:pt x="2003364" y="1717132"/>
                    <a:pt x="2009321" y="1706092"/>
                  </a:cubicBezTo>
                  <a:lnTo>
                    <a:pt x="2008502" y="1728721"/>
                  </a:lnTo>
                  <a:cubicBezTo>
                    <a:pt x="2008116" y="1739395"/>
                    <a:pt x="2011687" y="1749436"/>
                    <a:pt x="2017773" y="1757043"/>
                  </a:cubicBezTo>
                  <a:cubicBezTo>
                    <a:pt x="2020816" y="1760846"/>
                    <a:pt x="2024488" y="1764041"/>
                    <a:pt x="2028608" y="1766402"/>
                  </a:cubicBezTo>
                  <a:cubicBezTo>
                    <a:pt x="2032728" y="1768762"/>
                    <a:pt x="2037297" y="1770289"/>
                    <a:pt x="2042134" y="1770756"/>
                  </a:cubicBezTo>
                  <a:cubicBezTo>
                    <a:pt x="2061482" y="1772623"/>
                    <a:pt x="2077793" y="1756832"/>
                    <a:pt x="2078566" y="1735485"/>
                  </a:cubicBezTo>
                  <a:cubicBezTo>
                    <a:pt x="2078825" y="1728323"/>
                    <a:pt x="2079085" y="1721161"/>
                    <a:pt x="2079344" y="1713999"/>
                  </a:cubicBezTo>
                  <a:cubicBezTo>
                    <a:pt x="2086032" y="1719265"/>
                    <a:pt x="2094256" y="1721811"/>
                    <a:pt x="2102498" y="1721052"/>
                  </a:cubicBezTo>
                  <a:cubicBezTo>
                    <a:pt x="2121545" y="1719298"/>
                    <a:pt x="2133481" y="1700559"/>
                    <a:pt x="2129158" y="1679196"/>
                  </a:cubicBezTo>
                  <a:lnTo>
                    <a:pt x="2122010" y="1643868"/>
                  </a:lnTo>
                  <a:lnTo>
                    <a:pt x="2129565" y="1644500"/>
                  </a:lnTo>
                  <a:cubicBezTo>
                    <a:pt x="2147045" y="1642369"/>
                    <a:pt x="2157693" y="1625929"/>
                    <a:pt x="2153349" y="1607780"/>
                  </a:cubicBezTo>
                  <a:lnTo>
                    <a:pt x="2134607" y="1529471"/>
                  </a:lnTo>
                  <a:cubicBezTo>
                    <a:pt x="2134353" y="1528407"/>
                    <a:pt x="2134052" y="1527361"/>
                    <a:pt x="2133259" y="1526436"/>
                  </a:cubicBezTo>
                  <a:cubicBezTo>
                    <a:pt x="2132590" y="1523200"/>
                    <a:pt x="2131336" y="1519999"/>
                    <a:pt x="2129134" y="1517153"/>
                  </a:cubicBezTo>
                  <a:cubicBezTo>
                    <a:pt x="2129125" y="1517080"/>
                    <a:pt x="2129088" y="1517026"/>
                    <a:pt x="2129049" y="1516973"/>
                  </a:cubicBezTo>
                  <a:lnTo>
                    <a:pt x="2127355" y="1513392"/>
                  </a:lnTo>
                  <a:lnTo>
                    <a:pt x="2081157" y="1447959"/>
                  </a:lnTo>
                  <a:cubicBezTo>
                    <a:pt x="2067576" y="1437479"/>
                    <a:pt x="2057904" y="1414144"/>
                    <a:pt x="2039846" y="1392759"/>
                  </a:cubicBezTo>
                  <a:lnTo>
                    <a:pt x="2011020" y="1369009"/>
                  </a:lnTo>
                  <a:lnTo>
                    <a:pt x="1966975" y="1294078"/>
                  </a:lnTo>
                  <a:cubicBezTo>
                    <a:pt x="1803977" y="1058343"/>
                    <a:pt x="1543487" y="906961"/>
                    <a:pt x="1257347" y="882482"/>
                  </a:cubicBezTo>
                  <a:lnTo>
                    <a:pt x="1163180" y="880509"/>
                  </a:lnTo>
                  <a:lnTo>
                    <a:pt x="1145287" y="597686"/>
                  </a:lnTo>
                  <a:lnTo>
                    <a:pt x="963499" y="597686"/>
                  </a:lnTo>
                  <a:lnTo>
                    <a:pt x="945599" y="880606"/>
                  </a:lnTo>
                  <a:lnTo>
                    <a:pt x="856063" y="882482"/>
                  </a:lnTo>
                  <a:cubicBezTo>
                    <a:pt x="784528" y="888602"/>
                    <a:pt x="714596" y="902654"/>
                    <a:pt x="647390" y="923971"/>
                  </a:cubicBezTo>
                  <a:lnTo>
                    <a:pt x="566254" y="954693"/>
                  </a:lnTo>
                  <a:lnTo>
                    <a:pt x="477544" y="950572"/>
                  </a:lnTo>
                  <a:cubicBezTo>
                    <a:pt x="387668" y="934257"/>
                    <a:pt x="306428" y="882846"/>
                    <a:pt x="253288" y="805527"/>
                  </a:cubicBezTo>
                  <a:cubicBezTo>
                    <a:pt x="200148" y="728208"/>
                    <a:pt x="170549" y="610722"/>
                    <a:pt x="182168" y="509361"/>
                  </a:cubicBezTo>
                  <a:lnTo>
                    <a:pt x="182911" y="506679"/>
                  </a:lnTo>
                  <a:lnTo>
                    <a:pt x="220580" y="496696"/>
                  </a:lnTo>
                  <a:cubicBezTo>
                    <a:pt x="247470" y="484424"/>
                    <a:pt x="270095" y="463231"/>
                    <a:pt x="283811" y="435797"/>
                  </a:cubicBezTo>
                  <a:lnTo>
                    <a:pt x="290674" y="417688"/>
                  </a:lnTo>
                  <a:lnTo>
                    <a:pt x="443002" y="329742"/>
                  </a:lnTo>
                  <a:cubicBezTo>
                    <a:pt x="457738" y="321234"/>
                    <a:pt x="465208" y="304975"/>
                    <a:pt x="463237" y="289088"/>
                  </a:cubicBezTo>
                  <a:lnTo>
                    <a:pt x="458038" y="273627"/>
                  </a:lnTo>
                  <a:lnTo>
                    <a:pt x="447247" y="261393"/>
                  </a:lnTo>
                  <a:cubicBezTo>
                    <a:pt x="434474" y="251742"/>
                    <a:pt x="416658" y="250083"/>
                    <a:pt x="401922" y="258590"/>
                  </a:cubicBezTo>
                  <a:lnTo>
                    <a:pt x="320774" y="305441"/>
                  </a:lnTo>
                  <a:lnTo>
                    <a:pt x="373889" y="107216"/>
                  </a:lnTo>
                  <a:cubicBezTo>
                    <a:pt x="378883" y="88576"/>
                    <a:pt x="367822" y="69418"/>
                    <a:pt x="349182" y="64423"/>
                  </a:cubicBezTo>
                  <a:cubicBezTo>
                    <a:pt x="330543" y="59429"/>
                    <a:pt x="311384" y="70490"/>
                    <a:pt x="306390" y="89129"/>
                  </a:cubicBezTo>
                  <a:lnTo>
                    <a:pt x="259224" y="265154"/>
                  </a:lnTo>
                  <a:lnTo>
                    <a:pt x="249129" y="262449"/>
                  </a:lnTo>
                  <a:lnTo>
                    <a:pt x="307664" y="43992"/>
                  </a:lnTo>
                  <a:cubicBezTo>
                    <a:pt x="312658" y="25353"/>
                    <a:pt x="301597" y="6194"/>
                    <a:pt x="282958" y="119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E5EECB1D-3931-45F1-90E3-4D97C9D1D17D}"/>
                </a:ext>
              </a:extLst>
            </p:cNvPr>
            <p:cNvGrpSpPr/>
            <p:nvPr/>
          </p:nvGrpSpPr>
          <p:grpSpPr>
            <a:xfrm>
              <a:off x="4275135" y="3708399"/>
              <a:ext cx="1241969" cy="1370210"/>
              <a:chOff x="4265644" y="598455"/>
              <a:chExt cx="1241969" cy="1370210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B08C7668-4644-42DE-AED6-C149308B6F13}"/>
                  </a:ext>
                </a:extLst>
              </p:cNvPr>
              <p:cNvGrpSpPr/>
              <p:nvPr/>
            </p:nvGrpSpPr>
            <p:grpSpPr>
              <a:xfrm>
                <a:off x="4265644" y="750572"/>
                <a:ext cx="1212138" cy="1218093"/>
                <a:chOff x="8254412" y="2330677"/>
                <a:chExt cx="1154433" cy="1160106"/>
              </a:xfrm>
            </p:grpSpPr>
            <p:sp>
              <p:nvSpPr>
                <p:cNvPr id="140" name="円/楕円 646">
                  <a:extLst>
                    <a:ext uri="{FF2B5EF4-FFF2-40B4-BE49-F238E27FC236}">
                      <a16:creationId xmlns:a16="http://schemas.microsoft.com/office/drawing/2014/main" id="{960AEFE3-E915-472C-8959-AE3D4C1E0B52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47">
                  <a:extLst>
                    <a:ext uri="{FF2B5EF4-FFF2-40B4-BE49-F238E27FC236}">
                      <a16:creationId xmlns:a16="http://schemas.microsoft.com/office/drawing/2014/main" id="{BB995B3E-A210-451E-9191-6B45B993D6B2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43">
                  <a:extLst>
                    <a:ext uri="{FF2B5EF4-FFF2-40B4-BE49-F238E27FC236}">
                      <a16:creationId xmlns:a16="http://schemas.microsoft.com/office/drawing/2014/main" id="{AF989A09-1257-4860-B5FC-5DC5986EF421}"/>
                    </a:ext>
                  </a:extLst>
                </p:cNvPr>
                <p:cNvSpPr/>
                <p:nvPr/>
              </p:nvSpPr>
              <p:spPr>
                <a:xfrm>
                  <a:off x="8377638" y="2330677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円/楕円 638">
                  <a:extLst>
                    <a:ext uri="{FF2B5EF4-FFF2-40B4-BE49-F238E27FC236}">
                      <a16:creationId xmlns:a16="http://schemas.microsoft.com/office/drawing/2014/main" id="{6F7187F3-C7C5-4697-818E-668F90C9CB22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円/楕円 631">
                  <a:extLst>
                    <a:ext uri="{FF2B5EF4-FFF2-40B4-BE49-F238E27FC236}">
                      <a16:creationId xmlns:a16="http://schemas.microsoft.com/office/drawing/2014/main" id="{10C7B6DA-DD45-4B88-BFB6-0735597B9B53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円/楕円 632">
                  <a:extLst>
                    <a:ext uri="{FF2B5EF4-FFF2-40B4-BE49-F238E27FC236}">
                      <a16:creationId xmlns:a16="http://schemas.microsoft.com/office/drawing/2014/main" id="{33F085DA-94FE-440B-A57C-34D4A3B57C37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0FAB6AC1-74E6-49CF-8524-FCC4F24C0DDE}"/>
                    </a:ext>
                  </a:extLst>
                </p:cNvPr>
                <p:cNvSpPr/>
                <p:nvPr/>
              </p:nvSpPr>
              <p:spPr>
                <a:xfrm>
                  <a:off x="8513252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F4DE80D0-A87C-4E6B-B075-CC611631528F}"/>
                    </a:ext>
                  </a:extLst>
                </p:cNvPr>
                <p:cNvSpPr/>
                <p:nvPr/>
              </p:nvSpPr>
              <p:spPr>
                <a:xfrm>
                  <a:off x="9087134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47634EBA-F881-4743-9BE2-ABF181F31BE7}"/>
                    </a:ext>
                  </a:extLst>
                </p:cNvPr>
                <p:cNvSpPr/>
                <p:nvPr/>
              </p:nvSpPr>
              <p:spPr>
                <a:xfrm>
                  <a:off x="8514693" y="2839431"/>
                  <a:ext cx="201509" cy="71298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500A2A47-F4DE-449B-A5D9-B89D690A4379}"/>
                    </a:ext>
                  </a:extLst>
                </p:cNvPr>
                <p:cNvSpPr/>
                <p:nvPr/>
              </p:nvSpPr>
              <p:spPr>
                <a:xfrm>
                  <a:off x="9088575" y="2839431"/>
                  <a:ext cx="201509" cy="71298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9821424C-3B39-4920-A078-CF060D72AB0B}"/>
                  </a:ext>
                </a:extLst>
              </p:cNvPr>
              <p:cNvGrpSpPr/>
              <p:nvPr/>
            </p:nvGrpSpPr>
            <p:grpSpPr>
              <a:xfrm>
                <a:off x="4369595" y="598455"/>
                <a:ext cx="1138018" cy="417660"/>
                <a:chOff x="4144140" y="780559"/>
                <a:chExt cx="1021046" cy="394022"/>
              </a:xfrm>
              <a:solidFill>
                <a:srgbClr val="FFFF00"/>
              </a:solidFill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FD362142-CB49-476F-B1B7-215AF6BCBB73}"/>
                    </a:ext>
                  </a:extLst>
                </p:cNvPr>
                <p:cNvSpPr/>
                <p:nvPr/>
              </p:nvSpPr>
              <p:spPr>
                <a:xfrm>
                  <a:off x="4144140" y="78304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D11F73E0-B169-4DF1-A751-ED3FD0F555B4}"/>
                    </a:ext>
                  </a:extLst>
                </p:cNvPr>
                <p:cNvSpPr/>
                <p:nvPr/>
              </p:nvSpPr>
              <p:spPr>
                <a:xfrm>
                  <a:off x="4375531" y="78055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79E9241B-9A3F-4E05-89EC-AAE2C36A34F7}"/>
                </a:ext>
              </a:extLst>
            </p:cNvPr>
            <p:cNvGrpSpPr/>
            <p:nvPr/>
          </p:nvGrpSpPr>
          <p:grpSpPr>
            <a:xfrm>
              <a:off x="4706912" y="4850779"/>
              <a:ext cx="482366" cy="155797"/>
              <a:chOff x="6524703" y="4827247"/>
              <a:chExt cx="509510" cy="193444"/>
            </a:xfrm>
          </p:grpSpPr>
          <p:sp>
            <p:nvSpPr>
              <p:cNvPr id="134" name="円/楕円 638">
                <a:extLst>
                  <a:ext uri="{FF2B5EF4-FFF2-40B4-BE49-F238E27FC236}">
                    <a16:creationId xmlns:a16="http://schemas.microsoft.com/office/drawing/2014/main" id="{9F029F54-BD72-45F9-8ED5-48997746A010}"/>
                  </a:ext>
                </a:extLst>
              </p:cNvPr>
              <p:cNvSpPr/>
              <p:nvPr/>
            </p:nvSpPr>
            <p:spPr>
              <a:xfrm>
                <a:off x="6524703" y="4827247"/>
                <a:ext cx="509510" cy="193444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円/楕円 638">
                <a:extLst>
                  <a:ext uri="{FF2B5EF4-FFF2-40B4-BE49-F238E27FC236}">
                    <a16:creationId xmlns:a16="http://schemas.microsoft.com/office/drawing/2014/main" id="{1A40D070-35A4-4F55-867F-2FEC37AC95B5}"/>
                  </a:ext>
                </a:extLst>
              </p:cNvPr>
              <p:cNvSpPr/>
              <p:nvPr/>
            </p:nvSpPr>
            <p:spPr>
              <a:xfrm>
                <a:off x="6629478" y="4907756"/>
                <a:ext cx="299960" cy="71718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CD34F826-72CA-4F15-ADAF-DCF436153C33}"/>
              </a:ext>
            </a:extLst>
          </p:cNvPr>
          <p:cNvGrpSpPr/>
          <p:nvPr/>
        </p:nvGrpSpPr>
        <p:grpSpPr>
          <a:xfrm>
            <a:off x="681277" y="3699019"/>
            <a:ext cx="2681047" cy="2756973"/>
            <a:chOff x="681277" y="3699019"/>
            <a:chExt cx="2681047" cy="2756973"/>
          </a:xfrm>
        </p:grpSpPr>
        <p:sp>
          <p:nvSpPr>
            <p:cNvPr id="151" name="円/楕円 669">
              <a:extLst>
                <a:ext uri="{FF2B5EF4-FFF2-40B4-BE49-F238E27FC236}">
                  <a16:creationId xmlns:a16="http://schemas.microsoft.com/office/drawing/2014/main" id="{B0F521CD-5059-4A98-9245-84AFB2E9A057}"/>
                </a:ext>
              </a:extLst>
            </p:cNvPr>
            <p:cNvSpPr/>
            <p:nvPr/>
          </p:nvSpPr>
          <p:spPr>
            <a:xfrm rot="900000" flipH="1">
              <a:off x="2425051" y="4341009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円/楕円 670">
              <a:extLst>
                <a:ext uri="{FF2B5EF4-FFF2-40B4-BE49-F238E27FC236}">
                  <a16:creationId xmlns:a16="http://schemas.microsoft.com/office/drawing/2014/main" id="{32C338AE-8CF9-4C14-96F7-FDBBF5368B63}"/>
                </a:ext>
              </a:extLst>
            </p:cNvPr>
            <p:cNvSpPr/>
            <p:nvPr/>
          </p:nvSpPr>
          <p:spPr>
            <a:xfrm rot="900000" flipH="1">
              <a:off x="2473640" y="4411195"/>
              <a:ext cx="171225" cy="2622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FF80C2EC-195E-4B31-8286-1B04FF0AE55C}"/>
                </a:ext>
              </a:extLst>
            </p:cNvPr>
            <p:cNvSpPr/>
            <p:nvPr/>
          </p:nvSpPr>
          <p:spPr>
            <a:xfrm>
              <a:off x="681277" y="541238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4DE516B8-6DBE-4F16-8875-4884146F14B5}"/>
                </a:ext>
              </a:extLst>
            </p:cNvPr>
            <p:cNvSpPr/>
            <p:nvPr/>
          </p:nvSpPr>
          <p:spPr>
            <a:xfrm>
              <a:off x="993027" y="522771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742BA834-B1FA-4AA4-993A-53AB3E83C9B2}"/>
                </a:ext>
              </a:extLst>
            </p:cNvPr>
            <p:cNvSpPr/>
            <p:nvPr/>
          </p:nvSpPr>
          <p:spPr>
            <a:xfrm>
              <a:off x="1350214" y="543559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2B028C54-E489-458E-BC52-04139E42E0A0}"/>
                </a:ext>
              </a:extLst>
            </p:cNvPr>
            <p:cNvSpPr/>
            <p:nvPr/>
          </p:nvSpPr>
          <p:spPr>
            <a:xfrm flipH="1">
              <a:off x="910818" y="4259111"/>
              <a:ext cx="2154319" cy="1770905"/>
            </a:xfrm>
            <a:custGeom>
              <a:avLst/>
              <a:gdLst>
                <a:gd name="connsiteX0" fmla="*/ 282958 w 2154319"/>
                <a:gd name="connsiteY0" fmla="*/ 1199 h 1770905"/>
                <a:gd name="connsiteX1" fmla="*/ 240165 w 2154319"/>
                <a:gd name="connsiteY1" fmla="*/ 25905 h 1770905"/>
                <a:gd name="connsiteX2" fmla="*/ 181630 w 2154319"/>
                <a:gd name="connsiteY2" fmla="*/ 244362 h 1770905"/>
                <a:gd name="connsiteX3" fmla="*/ 170673 w 2154319"/>
                <a:gd name="connsiteY3" fmla="*/ 241427 h 1770905"/>
                <a:gd name="connsiteX4" fmla="*/ 221354 w 2154319"/>
                <a:gd name="connsiteY4" fmla="*/ 52283 h 1770905"/>
                <a:gd name="connsiteX5" fmla="*/ 196648 w 2154319"/>
                <a:gd name="connsiteY5" fmla="*/ 9490 h 1770905"/>
                <a:gd name="connsiteX6" fmla="*/ 153855 w 2154319"/>
                <a:gd name="connsiteY6" fmla="*/ 34196 h 1770905"/>
                <a:gd name="connsiteX7" fmla="*/ 103174 w 2154319"/>
                <a:gd name="connsiteY7" fmla="*/ 223340 h 1770905"/>
                <a:gd name="connsiteX8" fmla="*/ 93080 w 2154319"/>
                <a:gd name="connsiteY8" fmla="*/ 220636 h 1770905"/>
                <a:gd name="connsiteX9" fmla="*/ 122862 w 2154319"/>
                <a:gd name="connsiteY9" fmla="*/ 109487 h 1770905"/>
                <a:gd name="connsiteX10" fmla="*/ 112962 w 2154319"/>
                <a:gd name="connsiteY10" fmla="*/ 79963 h 1770905"/>
                <a:gd name="connsiteX11" fmla="*/ 102944 w 2154319"/>
                <a:gd name="connsiteY11" fmla="*/ 74988 h 1770905"/>
                <a:gd name="connsiteX12" fmla="*/ 91780 w 2154319"/>
                <a:gd name="connsiteY12" fmla="*/ 74288 h 1770905"/>
                <a:gd name="connsiteX13" fmla="*/ 68444 w 2154319"/>
                <a:gd name="connsiteY13" fmla="*/ 94906 h 1770905"/>
                <a:gd name="connsiteX14" fmla="*/ 28877 w 2154319"/>
                <a:gd name="connsiteY14" fmla="*/ 242571 h 1770905"/>
                <a:gd name="connsiteX15" fmla="*/ 28874 w 2154319"/>
                <a:gd name="connsiteY15" fmla="*/ 242577 h 1770905"/>
                <a:gd name="connsiteX16" fmla="*/ 4526 w 2154319"/>
                <a:gd name="connsiteY16" fmla="*/ 333445 h 1770905"/>
                <a:gd name="connsiteX17" fmla="*/ 50879 w 2154319"/>
                <a:gd name="connsiteY17" fmla="*/ 471674 h 1770905"/>
                <a:gd name="connsiteX18" fmla="*/ 62151 w 2154319"/>
                <a:gd name="connsiteY18" fmla="*/ 477273 h 1770905"/>
                <a:gd name="connsiteX19" fmla="*/ 45316 w 2154319"/>
                <a:gd name="connsiteY19" fmla="*/ 527083 h 1770905"/>
                <a:gd name="connsiteX20" fmla="*/ 97109 w 2154319"/>
                <a:gd name="connsiteY20" fmla="*/ 912867 h 1770905"/>
                <a:gd name="connsiteX21" fmla="*/ 513020 w 2154319"/>
                <a:gd name="connsiteY21" fmla="*/ 1143681 h 1770905"/>
                <a:gd name="connsiteX22" fmla="*/ 564911 w 2154319"/>
                <a:gd name="connsiteY22" fmla="*/ 1143658 h 1770905"/>
                <a:gd name="connsiteX23" fmla="*/ 572143 w 2154319"/>
                <a:gd name="connsiteY23" fmla="*/ 1152520 h 1770905"/>
                <a:gd name="connsiteX24" fmla="*/ 540471 w 2154319"/>
                <a:gd name="connsiteY24" fmla="*/ 1209259 h 1770905"/>
                <a:gd name="connsiteX25" fmla="*/ 469573 w 2154319"/>
                <a:gd name="connsiteY25" fmla="*/ 1484915 h 1770905"/>
                <a:gd name="connsiteX26" fmla="*/ 475682 w 2154319"/>
                <a:gd name="connsiteY26" fmla="*/ 1498122 h 1770905"/>
                <a:gd name="connsiteX27" fmla="*/ 484444 w 2154319"/>
                <a:gd name="connsiteY27" fmla="*/ 1503150 h 1770905"/>
                <a:gd name="connsiteX28" fmla="*/ 1042242 w 2154319"/>
                <a:gd name="connsiteY28" fmla="*/ 1595525 h 1770905"/>
                <a:gd name="connsiteX29" fmla="*/ 1600039 w 2154319"/>
                <a:gd name="connsiteY29" fmla="*/ 1503150 h 1770905"/>
                <a:gd name="connsiteX30" fmla="*/ 1608802 w 2154319"/>
                <a:gd name="connsiteY30" fmla="*/ 1498122 h 1770905"/>
                <a:gd name="connsiteX31" fmla="*/ 1614911 w 2154319"/>
                <a:gd name="connsiteY31" fmla="*/ 1484915 h 1770905"/>
                <a:gd name="connsiteX32" fmla="*/ 1552760 w 2154319"/>
                <a:gd name="connsiteY32" fmla="*/ 1211818 h 1770905"/>
                <a:gd name="connsiteX33" fmla="*/ 1514280 w 2154319"/>
                <a:gd name="connsiteY33" fmla="*/ 1138442 h 1770905"/>
                <a:gd name="connsiteX34" fmla="*/ 1524403 w 2154319"/>
                <a:gd name="connsiteY34" fmla="*/ 1142734 h 1770905"/>
                <a:gd name="connsiteX35" fmla="*/ 1817851 w 2154319"/>
                <a:gd name="connsiteY35" fmla="*/ 1397240 h 1770905"/>
                <a:gd name="connsiteX36" fmla="*/ 1852716 w 2154319"/>
                <a:gd name="connsiteY36" fmla="*/ 1456553 h 1770905"/>
                <a:gd name="connsiteX37" fmla="*/ 1825070 w 2154319"/>
                <a:gd name="connsiteY37" fmla="*/ 1551098 h 1770905"/>
                <a:gd name="connsiteX38" fmla="*/ 1854185 w 2154319"/>
                <a:gd name="connsiteY38" fmla="*/ 1596309 h 1770905"/>
                <a:gd name="connsiteX39" fmla="*/ 1903071 w 2154319"/>
                <a:gd name="connsiteY39" fmla="*/ 1573906 h 1770905"/>
                <a:gd name="connsiteX40" fmla="*/ 1919215 w 2154319"/>
                <a:gd name="connsiteY40" fmla="*/ 1518695 h 1770905"/>
                <a:gd name="connsiteX41" fmla="*/ 1923186 w 2154319"/>
                <a:gd name="connsiteY41" fmla="*/ 1523954 h 1770905"/>
                <a:gd name="connsiteX42" fmla="*/ 1948536 w 2154319"/>
                <a:gd name="connsiteY42" fmla="*/ 1594477 h 1770905"/>
                <a:gd name="connsiteX43" fmla="*/ 1945426 w 2154319"/>
                <a:gd name="connsiteY43" fmla="*/ 1680375 h 1770905"/>
                <a:gd name="connsiteX44" fmla="*/ 1954697 w 2154319"/>
                <a:gd name="connsiteY44" fmla="*/ 1708697 h 1770905"/>
                <a:gd name="connsiteX45" fmla="*/ 1965532 w 2154319"/>
                <a:gd name="connsiteY45" fmla="*/ 1718056 h 1770905"/>
                <a:gd name="connsiteX46" fmla="*/ 1979058 w 2154319"/>
                <a:gd name="connsiteY46" fmla="*/ 1722410 h 1770905"/>
                <a:gd name="connsiteX47" fmla="*/ 2009321 w 2154319"/>
                <a:gd name="connsiteY47" fmla="*/ 1706092 h 1770905"/>
                <a:gd name="connsiteX48" fmla="*/ 2008502 w 2154319"/>
                <a:gd name="connsiteY48" fmla="*/ 1728721 h 1770905"/>
                <a:gd name="connsiteX49" fmla="*/ 2017773 w 2154319"/>
                <a:gd name="connsiteY49" fmla="*/ 1757043 h 1770905"/>
                <a:gd name="connsiteX50" fmla="*/ 2028608 w 2154319"/>
                <a:gd name="connsiteY50" fmla="*/ 1766402 h 1770905"/>
                <a:gd name="connsiteX51" fmla="*/ 2042134 w 2154319"/>
                <a:gd name="connsiteY51" fmla="*/ 1770756 h 1770905"/>
                <a:gd name="connsiteX52" fmla="*/ 2078566 w 2154319"/>
                <a:gd name="connsiteY52" fmla="*/ 1735485 h 1770905"/>
                <a:gd name="connsiteX53" fmla="*/ 2079344 w 2154319"/>
                <a:gd name="connsiteY53" fmla="*/ 1713999 h 1770905"/>
                <a:gd name="connsiteX54" fmla="*/ 2102498 w 2154319"/>
                <a:gd name="connsiteY54" fmla="*/ 1721052 h 1770905"/>
                <a:gd name="connsiteX55" fmla="*/ 2129158 w 2154319"/>
                <a:gd name="connsiteY55" fmla="*/ 1679196 h 1770905"/>
                <a:gd name="connsiteX56" fmla="*/ 2122010 w 2154319"/>
                <a:gd name="connsiteY56" fmla="*/ 1643868 h 1770905"/>
                <a:gd name="connsiteX57" fmla="*/ 2129565 w 2154319"/>
                <a:gd name="connsiteY57" fmla="*/ 1644500 h 1770905"/>
                <a:gd name="connsiteX58" fmla="*/ 2153349 w 2154319"/>
                <a:gd name="connsiteY58" fmla="*/ 1607780 h 1770905"/>
                <a:gd name="connsiteX59" fmla="*/ 2134607 w 2154319"/>
                <a:gd name="connsiteY59" fmla="*/ 1529471 h 1770905"/>
                <a:gd name="connsiteX60" fmla="*/ 2133259 w 2154319"/>
                <a:gd name="connsiteY60" fmla="*/ 1526436 h 1770905"/>
                <a:gd name="connsiteX61" fmla="*/ 2129134 w 2154319"/>
                <a:gd name="connsiteY61" fmla="*/ 1517153 h 1770905"/>
                <a:gd name="connsiteX62" fmla="*/ 2129049 w 2154319"/>
                <a:gd name="connsiteY62" fmla="*/ 1516973 h 1770905"/>
                <a:gd name="connsiteX63" fmla="*/ 2127355 w 2154319"/>
                <a:gd name="connsiteY63" fmla="*/ 1513392 h 1770905"/>
                <a:gd name="connsiteX64" fmla="*/ 2081157 w 2154319"/>
                <a:gd name="connsiteY64" fmla="*/ 1447959 h 1770905"/>
                <a:gd name="connsiteX65" fmla="*/ 2039846 w 2154319"/>
                <a:gd name="connsiteY65" fmla="*/ 1392759 h 1770905"/>
                <a:gd name="connsiteX66" fmla="*/ 2011020 w 2154319"/>
                <a:gd name="connsiteY66" fmla="*/ 1369009 h 1770905"/>
                <a:gd name="connsiteX67" fmla="*/ 1966975 w 2154319"/>
                <a:gd name="connsiteY67" fmla="*/ 1294078 h 1770905"/>
                <a:gd name="connsiteX68" fmla="*/ 1257347 w 2154319"/>
                <a:gd name="connsiteY68" fmla="*/ 882482 h 1770905"/>
                <a:gd name="connsiteX69" fmla="*/ 1163180 w 2154319"/>
                <a:gd name="connsiteY69" fmla="*/ 880509 h 1770905"/>
                <a:gd name="connsiteX70" fmla="*/ 1145287 w 2154319"/>
                <a:gd name="connsiteY70" fmla="*/ 597686 h 1770905"/>
                <a:gd name="connsiteX71" fmla="*/ 963499 w 2154319"/>
                <a:gd name="connsiteY71" fmla="*/ 597686 h 1770905"/>
                <a:gd name="connsiteX72" fmla="*/ 945599 w 2154319"/>
                <a:gd name="connsiteY72" fmla="*/ 880606 h 1770905"/>
                <a:gd name="connsiteX73" fmla="*/ 856063 w 2154319"/>
                <a:gd name="connsiteY73" fmla="*/ 882482 h 1770905"/>
                <a:gd name="connsiteX74" fmla="*/ 647390 w 2154319"/>
                <a:gd name="connsiteY74" fmla="*/ 923971 h 1770905"/>
                <a:gd name="connsiteX75" fmla="*/ 566254 w 2154319"/>
                <a:gd name="connsiteY75" fmla="*/ 954693 h 1770905"/>
                <a:gd name="connsiteX76" fmla="*/ 477544 w 2154319"/>
                <a:gd name="connsiteY76" fmla="*/ 950572 h 1770905"/>
                <a:gd name="connsiteX77" fmla="*/ 253288 w 2154319"/>
                <a:gd name="connsiteY77" fmla="*/ 805527 h 1770905"/>
                <a:gd name="connsiteX78" fmla="*/ 182168 w 2154319"/>
                <a:gd name="connsiteY78" fmla="*/ 509361 h 1770905"/>
                <a:gd name="connsiteX79" fmla="*/ 182911 w 2154319"/>
                <a:gd name="connsiteY79" fmla="*/ 506679 h 1770905"/>
                <a:gd name="connsiteX80" fmla="*/ 220580 w 2154319"/>
                <a:gd name="connsiteY80" fmla="*/ 496696 h 1770905"/>
                <a:gd name="connsiteX81" fmla="*/ 283811 w 2154319"/>
                <a:gd name="connsiteY81" fmla="*/ 435797 h 1770905"/>
                <a:gd name="connsiteX82" fmla="*/ 290674 w 2154319"/>
                <a:gd name="connsiteY82" fmla="*/ 417688 h 1770905"/>
                <a:gd name="connsiteX83" fmla="*/ 443002 w 2154319"/>
                <a:gd name="connsiteY83" fmla="*/ 329742 h 1770905"/>
                <a:gd name="connsiteX84" fmla="*/ 463237 w 2154319"/>
                <a:gd name="connsiteY84" fmla="*/ 289088 h 1770905"/>
                <a:gd name="connsiteX85" fmla="*/ 458038 w 2154319"/>
                <a:gd name="connsiteY85" fmla="*/ 273627 h 1770905"/>
                <a:gd name="connsiteX86" fmla="*/ 447247 w 2154319"/>
                <a:gd name="connsiteY86" fmla="*/ 261393 h 1770905"/>
                <a:gd name="connsiteX87" fmla="*/ 401922 w 2154319"/>
                <a:gd name="connsiteY87" fmla="*/ 258590 h 1770905"/>
                <a:gd name="connsiteX88" fmla="*/ 320774 w 2154319"/>
                <a:gd name="connsiteY88" fmla="*/ 305441 h 1770905"/>
                <a:gd name="connsiteX89" fmla="*/ 373889 w 2154319"/>
                <a:gd name="connsiteY89" fmla="*/ 107216 h 1770905"/>
                <a:gd name="connsiteX90" fmla="*/ 349182 w 2154319"/>
                <a:gd name="connsiteY90" fmla="*/ 64423 h 1770905"/>
                <a:gd name="connsiteX91" fmla="*/ 306390 w 2154319"/>
                <a:gd name="connsiteY91" fmla="*/ 89129 h 1770905"/>
                <a:gd name="connsiteX92" fmla="*/ 259224 w 2154319"/>
                <a:gd name="connsiteY92" fmla="*/ 265154 h 1770905"/>
                <a:gd name="connsiteX93" fmla="*/ 249129 w 2154319"/>
                <a:gd name="connsiteY93" fmla="*/ 262449 h 1770905"/>
                <a:gd name="connsiteX94" fmla="*/ 307664 w 2154319"/>
                <a:gd name="connsiteY94" fmla="*/ 43992 h 1770905"/>
                <a:gd name="connsiteX95" fmla="*/ 282958 w 2154319"/>
                <a:gd name="connsiteY95" fmla="*/ 1199 h 177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154319" h="1770905">
                  <a:moveTo>
                    <a:pt x="282958" y="1199"/>
                  </a:moveTo>
                  <a:cubicBezTo>
                    <a:pt x="264319" y="-3795"/>
                    <a:pt x="245160" y="7266"/>
                    <a:pt x="240165" y="25905"/>
                  </a:cubicBezTo>
                  <a:lnTo>
                    <a:pt x="181630" y="244362"/>
                  </a:lnTo>
                  <a:lnTo>
                    <a:pt x="170673" y="241427"/>
                  </a:lnTo>
                  <a:lnTo>
                    <a:pt x="221354" y="52283"/>
                  </a:lnTo>
                  <a:cubicBezTo>
                    <a:pt x="226349" y="33643"/>
                    <a:pt x="215287" y="14485"/>
                    <a:pt x="196648" y="9490"/>
                  </a:cubicBezTo>
                  <a:cubicBezTo>
                    <a:pt x="178009" y="4496"/>
                    <a:pt x="158850" y="15557"/>
                    <a:pt x="153855" y="34196"/>
                  </a:cubicBezTo>
                  <a:lnTo>
                    <a:pt x="103174" y="223340"/>
                  </a:lnTo>
                  <a:lnTo>
                    <a:pt x="93080" y="220636"/>
                  </a:lnTo>
                  <a:lnTo>
                    <a:pt x="122862" y="109487"/>
                  </a:lnTo>
                  <a:cubicBezTo>
                    <a:pt x="125882" y="98217"/>
                    <a:pt x="121621" y="86711"/>
                    <a:pt x="112962" y="79963"/>
                  </a:cubicBezTo>
                  <a:lnTo>
                    <a:pt x="102944" y="74988"/>
                  </a:lnTo>
                  <a:lnTo>
                    <a:pt x="91780" y="74288"/>
                  </a:lnTo>
                  <a:cubicBezTo>
                    <a:pt x="80907" y="75802"/>
                    <a:pt x="71464" y="83636"/>
                    <a:pt x="68444" y="94906"/>
                  </a:cubicBezTo>
                  <a:lnTo>
                    <a:pt x="28877" y="242571"/>
                  </a:lnTo>
                  <a:lnTo>
                    <a:pt x="28874" y="242577"/>
                  </a:lnTo>
                  <a:lnTo>
                    <a:pt x="4526" y="333445"/>
                  </a:lnTo>
                  <a:cubicBezTo>
                    <a:pt x="-9613" y="386213"/>
                    <a:pt x="10338" y="440083"/>
                    <a:pt x="50879" y="471674"/>
                  </a:cubicBezTo>
                  <a:lnTo>
                    <a:pt x="62151" y="477273"/>
                  </a:lnTo>
                  <a:lnTo>
                    <a:pt x="45316" y="527083"/>
                  </a:lnTo>
                  <a:cubicBezTo>
                    <a:pt x="15617" y="669226"/>
                    <a:pt x="35336" y="818620"/>
                    <a:pt x="97109" y="912867"/>
                  </a:cubicBezTo>
                  <a:cubicBezTo>
                    <a:pt x="169177" y="1022822"/>
                    <a:pt x="341923" y="1129834"/>
                    <a:pt x="513020" y="1143681"/>
                  </a:cubicBezTo>
                  <a:lnTo>
                    <a:pt x="564911" y="1143658"/>
                  </a:lnTo>
                  <a:lnTo>
                    <a:pt x="572143" y="1152520"/>
                  </a:lnTo>
                  <a:lnTo>
                    <a:pt x="540471" y="1209259"/>
                  </a:lnTo>
                  <a:cubicBezTo>
                    <a:pt x="482635" y="1334584"/>
                    <a:pt x="469573" y="1454760"/>
                    <a:pt x="469573" y="1484915"/>
                  </a:cubicBezTo>
                  <a:lnTo>
                    <a:pt x="475682" y="1498122"/>
                  </a:lnTo>
                  <a:lnTo>
                    <a:pt x="484444" y="1503150"/>
                  </a:lnTo>
                  <a:cubicBezTo>
                    <a:pt x="605330" y="1558883"/>
                    <a:pt x="810047" y="1595525"/>
                    <a:pt x="1042242" y="1595525"/>
                  </a:cubicBezTo>
                  <a:cubicBezTo>
                    <a:pt x="1274436" y="1595525"/>
                    <a:pt x="1479154" y="1558883"/>
                    <a:pt x="1600039" y="1503150"/>
                  </a:cubicBezTo>
                  <a:lnTo>
                    <a:pt x="1608802" y="1498122"/>
                  </a:lnTo>
                  <a:lnTo>
                    <a:pt x="1614911" y="1484915"/>
                  </a:lnTo>
                  <a:cubicBezTo>
                    <a:pt x="1614911" y="1454760"/>
                    <a:pt x="1605965" y="1336100"/>
                    <a:pt x="1552760" y="1211818"/>
                  </a:cubicBezTo>
                  <a:lnTo>
                    <a:pt x="1514280" y="1138442"/>
                  </a:lnTo>
                  <a:lnTo>
                    <a:pt x="1524403" y="1142734"/>
                  </a:lnTo>
                  <a:cubicBezTo>
                    <a:pt x="1640805" y="1200916"/>
                    <a:pt x="1742248" y="1287899"/>
                    <a:pt x="1817851" y="1397240"/>
                  </a:cubicBezTo>
                  <a:lnTo>
                    <a:pt x="1852716" y="1456553"/>
                  </a:lnTo>
                  <a:lnTo>
                    <a:pt x="1825070" y="1551098"/>
                  </a:lnTo>
                  <a:cubicBezTo>
                    <a:pt x="1819610" y="1569768"/>
                    <a:pt x="1832645" y="1590010"/>
                    <a:pt x="1854185" y="1596309"/>
                  </a:cubicBezTo>
                  <a:cubicBezTo>
                    <a:pt x="1875724" y="1602607"/>
                    <a:pt x="1897611" y="1592577"/>
                    <a:pt x="1903071" y="1573906"/>
                  </a:cubicBezTo>
                  <a:lnTo>
                    <a:pt x="1919215" y="1518695"/>
                  </a:lnTo>
                  <a:lnTo>
                    <a:pt x="1923186" y="1523954"/>
                  </a:lnTo>
                  <a:lnTo>
                    <a:pt x="1948536" y="1594477"/>
                  </a:lnTo>
                  <a:lnTo>
                    <a:pt x="1945426" y="1680375"/>
                  </a:lnTo>
                  <a:cubicBezTo>
                    <a:pt x="1945039" y="1691049"/>
                    <a:pt x="1948610" y="1701091"/>
                    <a:pt x="1954697" y="1708697"/>
                  </a:cubicBezTo>
                  <a:cubicBezTo>
                    <a:pt x="1957739" y="1712500"/>
                    <a:pt x="1961412" y="1715695"/>
                    <a:pt x="1965532" y="1718056"/>
                  </a:cubicBezTo>
                  <a:cubicBezTo>
                    <a:pt x="1969652" y="1720416"/>
                    <a:pt x="1974221" y="1721943"/>
                    <a:pt x="1979058" y="1722410"/>
                  </a:cubicBezTo>
                  <a:cubicBezTo>
                    <a:pt x="1991878" y="1723647"/>
                    <a:pt x="2003364" y="1717132"/>
                    <a:pt x="2009321" y="1706092"/>
                  </a:cubicBezTo>
                  <a:lnTo>
                    <a:pt x="2008502" y="1728721"/>
                  </a:lnTo>
                  <a:cubicBezTo>
                    <a:pt x="2008116" y="1739395"/>
                    <a:pt x="2011687" y="1749436"/>
                    <a:pt x="2017773" y="1757043"/>
                  </a:cubicBezTo>
                  <a:cubicBezTo>
                    <a:pt x="2020816" y="1760846"/>
                    <a:pt x="2024488" y="1764041"/>
                    <a:pt x="2028608" y="1766402"/>
                  </a:cubicBezTo>
                  <a:cubicBezTo>
                    <a:pt x="2032728" y="1768762"/>
                    <a:pt x="2037297" y="1770289"/>
                    <a:pt x="2042134" y="1770756"/>
                  </a:cubicBezTo>
                  <a:cubicBezTo>
                    <a:pt x="2061482" y="1772623"/>
                    <a:pt x="2077793" y="1756832"/>
                    <a:pt x="2078566" y="1735485"/>
                  </a:cubicBezTo>
                  <a:cubicBezTo>
                    <a:pt x="2078825" y="1728323"/>
                    <a:pt x="2079085" y="1721161"/>
                    <a:pt x="2079344" y="1713999"/>
                  </a:cubicBezTo>
                  <a:cubicBezTo>
                    <a:pt x="2086032" y="1719265"/>
                    <a:pt x="2094256" y="1721811"/>
                    <a:pt x="2102498" y="1721052"/>
                  </a:cubicBezTo>
                  <a:cubicBezTo>
                    <a:pt x="2121545" y="1719298"/>
                    <a:pt x="2133481" y="1700559"/>
                    <a:pt x="2129158" y="1679196"/>
                  </a:cubicBezTo>
                  <a:lnTo>
                    <a:pt x="2122010" y="1643868"/>
                  </a:lnTo>
                  <a:lnTo>
                    <a:pt x="2129565" y="1644500"/>
                  </a:lnTo>
                  <a:cubicBezTo>
                    <a:pt x="2147045" y="1642369"/>
                    <a:pt x="2157693" y="1625929"/>
                    <a:pt x="2153349" y="1607780"/>
                  </a:cubicBezTo>
                  <a:lnTo>
                    <a:pt x="2134607" y="1529471"/>
                  </a:lnTo>
                  <a:cubicBezTo>
                    <a:pt x="2134353" y="1528407"/>
                    <a:pt x="2134052" y="1527361"/>
                    <a:pt x="2133259" y="1526436"/>
                  </a:cubicBezTo>
                  <a:cubicBezTo>
                    <a:pt x="2132590" y="1523200"/>
                    <a:pt x="2131336" y="1519999"/>
                    <a:pt x="2129134" y="1517153"/>
                  </a:cubicBezTo>
                  <a:cubicBezTo>
                    <a:pt x="2129125" y="1517080"/>
                    <a:pt x="2129088" y="1517026"/>
                    <a:pt x="2129049" y="1516973"/>
                  </a:cubicBezTo>
                  <a:lnTo>
                    <a:pt x="2127355" y="1513392"/>
                  </a:lnTo>
                  <a:lnTo>
                    <a:pt x="2081157" y="1447959"/>
                  </a:lnTo>
                  <a:cubicBezTo>
                    <a:pt x="2067576" y="1437479"/>
                    <a:pt x="2057904" y="1414144"/>
                    <a:pt x="2039846" y="1392759"/>
                  </a:cubicBezTo>
                  <a:lnTo>
                    <a:pt x="2011020" y="1369009"/>
                  </a:lnTo>
                  <a:lnTo>
                    <a:pt x="1966975" y="1294078"/>
                  </a:lnTo>
                  <a:cubicBezTo>
                    <a:pt x="1803977" y="1058343"/>
                    <a:pt x="1543487" y="906961"/>
                    <a:pt x="1257347" y="882482"/>
                  </a:cubicBezTo>
                  <a:lnTo>
                    <a:pt x="1163180" y="880509"/>
                  </a:lnTo>
                  <a:lnTo>
                    <a:pt x="1145287" y="597686"/>
                  </a:lnTo>
                  <a:lnTo>
                    <a:pt x="963499" y="597686"/>
                  </a:lnTo>
                  <a:lnTo>
                    <a:pt x="945599" y="880606"/>
                  </a:lnTo>
                  <a:lnTo>
                    <a:pt x="856063" y="882482"/>
                  </a:lnTo>
                  <a:cubicBezTo>
                    <a:pt x="784528" y="888602"/>
                    <a:pt x="714596" y="902654"/>
                    <a:pt x="647390" y="923971"/>
                  </a:cubicBezTo>
                  <a:lnTo>
                    <a:pt x="566254" y="954693"/>
                  </a:lnTo>
                  <a:lnTo>
                    <a:pt x="477544" y="950572"/>
                  </a:lnTo>
                  <a:cubicBezTo>
                    <a:pt x="387668" y="934257"/>
                    <a:pt x="306428" y="882846"/>
                    <a:pt x="253288" y="805527"/>
                  </a:cubicBezTo>
                  <a:cubicBezTo>
                    <a:pt x="200148" y="728208"/>
                    <a:pt x="170549" y="610722"/>
                    <a:pt x="182168" y="509361"/>
                  </a:cubicBezTo>
                  <a:lnTo>
                    <a:pt x="182911" y="506679"/>
                  </a:lnTo>
                  <a:lnTo>
                    <a:pt x="220580" y="496696"/>
                  </a:lnTo>
                  <a:cubicBezTo>
                    <a:pt x="247470" y="484424"/>
                    <a:pt x="270095" y="463231"/>
                    <a:pt x="283811" y="435797"/>
                  </a:cubicBezTo>
                  <a:lnTo>
                    <a:pt x="290674" y="417688"/>
                  </a:lnTo>
                  <a:lnTo>
                    <a:pt x="443002" y="329742"/>
                  </a:lnTo>
                  <a:cubicBezTo>
                    <a:pt x="457738" y="321234"/>
                    <a:pt x="465208" y="304975"/>
                    <a:pt x="463237" y="289088"/>
                  </a:cubicBezTo>
                  <a:lnTo>
                    <a:pt x="458038" y="273627"/>
                  </a:lnTo>
                  <a:lnTo>
                    <a:pt x="447247" y="261393"/>
                  </a:lnTo>
                  <a:cubicBezTo>
                    <a:pt x="434474" y="251742"/>
                    <a:pt x="416658" y="250083"/>
                    <a:pt x="401922" y="258590"/>
                  </a:cubicBezTo>
                  <a:lnTo>
                    <a:pt x="320774" y="305441"/>
                  </a:lnTo>
                  <a:lnTo>
                    <a:pt x="373889" y="107216"/>
                  </a:lnTo>
                  <a:cubicBezTo>
                    <a:pt x="378883" y="88576"/>
                    <a:pt x="367822" y="69418"/>
                    <a:pt x="349182" y="64423"/>
                  </a:cubicBezTo>
                  <a:cubicBezTo>
                    <a:pt x="330543" y="59429"/>
                    <a:pt x="311384" y="70490"/>
                    <a:pt x="306390" y="89129"/>
                  </a:cubicBezTo>
                  <a:lnTo>
                    <a:pt x="259224" y="265154"/>
                  </a:lnTo>
                  <a:lnTo>
                    <a:pt x="249129" y="262449"/>
                  </a:lnTo>
                  <a:lnTo>
                    <a:pt x="307664" y="43992"/>
                  </a:lnTo>
                  <a:cubicBezTo>
                    <a:pt x="312658" y="25353"/>
                    <a:pt x="301597" y="6194"/>
                    <a:pt x="282958" y="119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D9353B7E-9A9C-4AB0-922B-55AFE34880A2}"/>
                </a:ext>
              </a:extLst>
            </p:cNvPr>
            <p:cNvGrpSpPr/>
            <p:nvPr/>
          </p:nvGrpSpPr>
          <p:grpSpPr>
            <a:xfrm>
              <a:off x="1302000" y="3730066"/>
              <a:ext cx="1257254" cy="1340222"/>
              <a:chOff x="6567800" y="2260164"/>
              <a:chExt cx="1154432" cy="1230616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1F866E71-B4E0-4D23-B00E-CE3BA19EF81C}"/>
                  </a:ext>
                </a:extLst>
              </p:cNvPr>
              <p:cNvGrpSpPr/>
              <p:nvPr/>
            </p:nvGrpSpPr>
            <p:grpSpPr>
              <a:xfrm>
                <a:off x="6567800" y="2260164"/>
                <a:ext cx="1154432" cy="1230616"/>
                <a:chOff x="2791855" y="1953969"/>
                <a:chExt cx="1039916" cy="1108544"/>
              </a:xfrm>
              <a:solidFill>
                <a:srgbClr val="FFCC99"/>
              </a:solidFill>
            </p:grpSpPr>
            <p:sp>
              <p:nvSpPr>
                <p:cNvPr id="180" name="円/楕円 668">
                  <a:extLst>
                    <a:ext uri="{FF2B5EF4-FFF2-40B4-BE49-F238E27FC236}">
                      <a16:creationId xmlns:a16="http://schemas.microsoft.com/office/drawing/2014/main" id="{82B9061E-3141-43EB-96F0-B16672857ACD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62BA74BA-47D8-4547-ACFA-752237364B0A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3" name="円/楕円 671">
                    <a:extLst>
                      <a:ext uri="{FF2B5EF4-FFF2-40B4-BE49-F238E27FC236}">
                        <a16:creationId xmlns:a16="http://schemas.microsoft.com/office/drawing/2014/main" id="{B3024348-DB82-418D-98BD-4C62B054D64C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4" name="円/楕円 672">
                    <a:extLst>
                      <a:ext uri="{FF2B5EF4-FFF2-40B4-BE49-F238E27FC236}">
                        <a16:creationId xmlns:a16="http://schemas.microsoft.com/office/drawing/2014/main" id="{74864C59-D8DA-4C21-856D-72EDD7EA5BB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2" name="円/楕円 668">
                  <a:extLst>
                    <a:ext uri="{FF2B5EF4-FFF2-40B4-BE49-F238E27FC236}">
                      <a16:creationId xmlns:a16="http://schemas.microsoft.com/office/drawing/2014/main" id="{E5833461-74E3-489A-A935-C209BD7F659F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0A135230-10AD-48C9-A5F8-4D84EB481586}"/>
                  </a:ext>
                </a:extLst>
              </p:cNvPr>
              <p:cNvSpPr/>
              <p:nvPr/>
            </p:nvSpPr>
            <p:spPr>
              <a:xfrm rot="5400000">
                <a:off x="6893045" y="2624883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F5F1883F-6F05-485A-949D-3D1DF92D46CD}"/>
                  </a:ext>
                </a:extLst>
              </p:cNvPr>
              <p:cNvSpPr/>
              <p:nvPr/>
            </p:nvSpPr>
            <p:spPr>
              <a:xfrm rot="5400000">
                <a:off x="7481511" y="2624883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円/楕円 655">
                <a:extLst>
                  <a:ext uri="{FF2B5EF4-FFF2-40B4-BE49-F238E27FC236}">
                    <a16:creationId xmlns:a16="http://schemas.microsoft.com/office/drawing/2014/main" id="{31BC0CE0-CA66-4095-A1BF-B4B159C59112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円/楕円 656">
                <a:extLst>
                  <a:ext uri="{FF2B5EF4-FFF2-40B4-BE49-F238E27FC236}">
                    <a16:creationId xmlns:a16="http://schemas.microsoft.com/office/drawing/2014/main" id="{25E585B9-030F-4D8F-BECF-D3FF44B5A56F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5282CB7C-A4BE-4F8F-BC9F-672D8E422353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178" name="円/楕円 662">
                  <a:extLst>
                    <a:ext uri="{FF2B5EF4-FFF2-40B4-BE49-F238E27FC236}">
                      <a16:creationId xmlns:a16="http://schemas.microsoft.com/office/drawing/2014/main" id="{AAE09553-69DE-49DE-B29F-90D97BB5C9A9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7AD8A27A-E603-437C-875F-D5D885C1DDF0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C807139C-BE65-4680-B78E-0ACF123F16C1}"/>
                </a:ext>
              </a:extLst>
            </p:cNvPr>
            <p:cNvSpPr/>
            <p:nvPr/>
          </p:nvSpPr>
          <p:spPr>
            <a:xfrm>
              <a:off x="1487204" y="3701509"/>
              <a:ext cx="1021046" cy="391532"/>
            </a:xfrm>
            <a:custGeom>
              <a:avLst/>
              <a:gdLst>
                <a:gd name="connsiteX0" fmla="*/ 540629 w 1081258"/>
                <a:gd name="connsiteY0" fmla="*/ 0 h 391532"/>
                <a:gd name="connsiteX1" fmla="*/ 1078320 w 1081258"/>
                <a:gd name="connsiteY1" fmla="*/ 381402 h 391532"/>
                <a:gd name="connsiteX2" fmla="*/ 1081258 w 1081258"/>
                <a:gd name="connsiteY2" fmla="*/ 391532 h 391532"/>
                <a:gd name="connsiteX3" fmla="*/ 954496 w 1081258"/>
                <a:gd name="connsiteY3" fmla="*/ 379566 h 391532"/>
                <a:gd name="connsiteX4" fmla="*/ 540629 w 1081258"/>
                <a:gd name="connsiteY4" fmla="*/ 366879 h 391532"/>
                <a:gd name="connsiteX5" fmla="*/ 126762 w 1081258"/>
                <a:gd name="connsiteY5" fmla="*/ 379566 h 391532"/>
                <a:gd name="connsiteX6" fmla="*/ 0 w 1081258"/>
                <a:gd name="connsiteY6" fmla="*/ 391532 h 391532"/>
                <a:gd name="connsiteX7" fmla="*/ 2938 w 1081258"/>
                <a:gd name="connsiteY7" fmla="*/ 381402 h 391532"/>
                <a:gd name="connsiteX8" fmla="*/ 540629 w 1081258"/>
                <a:gd name="connsiteY8" fmla="*/ 0 h 39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1258" h="391532">
                  <a:moveTo>
                    <a:pt x="540629" y="0"/>
                  </a:moveTo>
                  <a:cubicBezTo>
                    <a:pt x="782343" y="0"/>
                    <a:pt x="989732" y="157268"/>
                    <a:pt x="1078320" y="381402"/>
                  </a:cubicBezTo>
                  <a:lnTo>
                    <a:pt x="1081258" y="391532"/>
                  </a:lnTo>
                  <a:lnTo>
                    <a:pt x="954496" y="379566"/>
                  </a:lnTo>
                  <a:cubicBezTo>
                    <a:pt x="820813" y="371248"/>
                    <a:pt x="682399" y="366879"/>
                    <a:pt x="540629" y="366879"/>
                  </a:cubicBezTo>
                  <a:cubicBezTo>
                    <a:pt x="398859" y="366879"/>
                    <a:pt x="260445" y="371248"/>
                    <a:pt x="126762" y="379566"/>
                  </a:cubicBezTo>
                  <a:lnTo>
                    <a:pt x="0" y="391532"/>
                  </a:lnTo>
                  <a:lnTo>
                    <a:pt x="2938" y="381402"/>
                  </a:lnTo>
                  <a:cubicBezTo>
                    <a:pt x="91526" y="157268"/>
                    <a:pt x="298915" y="0"/>
                    <a:pt x="54062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695021DF-27E5-41DA-9D23-EE66049F111D}"/>
                </a:ext>
              </a:extLst>
            </p:cNvPr>
            <p:cNvSpPr/>
            <p:nvPr/>
          </p:nvSpPr>
          <p:spPr>
            <a:xfrm>
              <a:off x="1718595" y="3699019"/>
              <a:ext cx="550755" cy="375727"/>
            </a:xfrm>
            <a:custGeom>
              <a:avLst/>
              <a:gdLst>
                <a:gd name="connsiteX0" fmla="*/ 276655 w 550755"/>
                <a:gd name="connsiteY0" fmla="*/ 0 h 375727"/>
                <a:gd name="connsiteX1" fmla="*/ 322882 w 550755"/>
                <a:gd name="connsiteY1" fmla="*/ 7861 h 375727"/>
                <a:gd name="connsiteX2" fmla="*/ 542027 w 550755"/>
                <a:gd name="connsiteY2" fmla="*/ 337164 h 375727"/>
                <a:gd name="connsiteX3" fmla="*/ 550755 w 550755"/>
                <a:gd name="connsiteY3" fmla="*/ 375484 h 375727"/>
                <a:gd name="connsiteX4" fmla="*/ 279133 w 550755"/>
                <a:gd name="connsiteY4" fmla="*/ 366666 h 375727"/>
                <a:gd name="connsiteX5" fmla="*/ 0 w 550755"/>
                <a:gd name="connsiteY5" fmla="*/ 375727 h 375727"/>
                <a:gd name="connsiteX6" fmla="*/ 8783 w 550755"/>
                <a:gd name="connsiteY6" fmla="*/ 337164 h 375727"/>
                <a:gd name="connsiteX7" fmla="*/ 227928 w 550755"/>
                <a:gd name="connsiteY7" fmla="*/ 7861 h 375727"/>
                <a:gd name="connsiteX8" fmla="*/ 271614 w 550755"/>
                <a:gd name="connsiteY8" fmla="*/ 432 h 37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755" h="375727">
                  <a:moveTo>
                    <a:pt x="276655" y="0"/>
                  </a:moveTo>
                  <a:lnTo>
                    <a:pt x="322882" y="7861"/>
                  </a:lnTo>
                  <a:cubicBezTo>
                    <a:pt x="415765" y="39761"/>
                    <a:pt x="495160" y="163793"/>
                    <a:pt x="542027" y="337164"/>
                  </a:cubicBezTo>
                  <a:lnTo>
                    <a:pt x="550755" y="375484"/>
                  </a:lnTo>
                  <a:lnTo>
                    <a:pt x="279133" y="366666"/>
                  </a:lnTo>
                  <a:lnTo>
                    <a:pt x="0" y="375727"/>
                  </a:lnTo>
                  <a:lnTo>
                    <a:pt x="8783" y="337164"/>
                  </a:lnTo>
                  <a:cubicBezTo>
                    <a:pt x="55650" y="163793"/>
                    <a:pt x="135045" y="39761"/>
                    <a:pt x="227928" y="7861"/>
                  </a:cubicBezTo>
                  <a:lnTo>
                    <a:pt x="271614" y="432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924260C4-3E70-4D8F-9907-9789D851D9E7}"/>
                </a:ext>
              </a:extLst>
            </p:cNvPr>
            <p:cNvSpPr/>
            <p:nvPr/>
          </p:nvSpPr>
          <p:spPr>
            <a:xfrm>
              <a:off x="1422191" y="581402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42827000-1DE2-4C82-AC1A-D58799A3D71E}"/>
                </a:ext>
              </a:extLst>
            </p:cNvPr>
            <p:cNvSpPr/>
            <p:nvPr/>
          </p:nvSpPr>
          <p:spPr>
            <a:xfrm>
              <a:off x="1614845" y="5948786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10CAA519-33D4-453D-A306-188CB3639301}"/>
                </a:ext>
              </a:extLst>
            </p:cNvPr>
            <p:cNvSpPr/>
            <p:nvPr/>
          </p:nvSpPr>
          <p:spPr>
            <a:xfrm>
              <a:off x="1935520" y="588211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1802ACE8-DCDA-4C18-A747-96B4BE1788B0}"/>
                </a:ext>
              </a:extLst>
            </p:cNvPr>
            <p:cNvSpPr/>
            <p:nvPr/>
          </p:nvSpPr>
          <p:spPr>
            <a:xfrm>
              <a:off x="2237145" y="593926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94A32714-DBB1-43A0-8FD1-5B05FF3AEEFC}"/>
                </a:ext>
              </a:extLst>
            </p:cNvPr>
            <p:cNvSpPr/>
            <p:nvPr/>
          </p:nvSpPr>
          <p:spPr>
            <a:xfrm>
              <a:off x="2503845" y="580591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03362AC3-651C-4247-A9FB-21C0673C8D9F}"/>
                </a:ext>
              </a:extLst>
            </p:cNvPr>
            <p:cNvSpPr/>
            <p:nvPr/>
          </p:nvSpPr>
          <p:spPr>
            <a:xfrm>
              <a:off x="2707045" y="5897986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FC1434E7-A5CD-4AF2-A721-A51B3B1FEBA8}"/>
                </a:ext>
              </a:extLst>
            </p:cNvPr>
            <p:cNvSpPr/>
            <p:nvPr/>
          </p:nvSpPr>
          <p:spPr>
            <a:xfrm>
              <a:off x="1198354" y="5885458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DC46768A-D70B-4E84-9389-029D48008BDD}"/>
                </a:ext>
              </a:extLst>
            </p:cNvPr>
            <p:cNvSpPr/>
            <p:nvPr/>
          </p:nvSpPr>
          <p:spPr>
            <a:xfrm>
              <a:off x="1557896" y="4347434"/>
              <a:ext cx="236702" cy="102895"/>
            </a:xfrm>
            <a:custGeom>
              <a:avLst/>
              <a:gdLst>
                <a:gd name="connsiteX0" fmla="*/ 254610 w 502414"/>
                <a:gd name="connsiteY0" fmla="*/ 48 h 218401"/>
                <a:gd name="connsiteX1" fmla="*/ 502414 w 502414"/>
                <a:gd name="connsiteY1" fmla="*/ 183721 h 218401"/>
                <a:gd name="connsiteX2" fmla="*/ 395667 w 502414"/>
                <a:gd name="connsiteY2" fmla="*/ 218401 h 218401"/>
                <a:gd name="connsiteX3" fmla="*/ 252476 w 502414"/>
                <a:gd name="connsiteY3" fmla="*/ 112267 h 218401"/>
                <a:gd name="connsiteX4" fmla="*/ 105352 w 502414"/>
                <a:gd name="connsiteY4" fmla="*/ 212878 h 218401"/>
                <a:gd name="connsiteX5" fmla="*/ 0 w 502414"/>
                <a:gd name="connsiteY5" fmla="*/ 174165 h 218401"/>
                <a:gd name="connsiteX6" fmla="*/ 254610 w 502414"/>
                <a:gd name="connsiteY6" fmla="*/ 48 h 21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414" h="218401">
                  <a:moveTo>
                    <a:pt x="254610" y="48"/>
                  </a:moveTo>
                  <a:cubicBezTo>
                    <a:pt x="367915" y="2203"/>
                    <a:pt x="467399" y="75942"/>
                    <a:pt x="502414" y="183721"/>
                  </a:cubicBezTo>
                  <a:lnTo>
                    <a:pt x="395667" y="218401"/>
                  </a:lnTo>
                  <a:cubicBezTo>
                    <a:pt x="375434" y="156122"/>
                    <a:pt x="317948" y="113513"/>
                    <a:pt x="252476" y="112267"/>
                  </a:cubicBezTo>
                  <a:cubicBezTo>
                    <a:pt x="187004" y="111022"/>
                    <a:pt x="127939" y="151413"/>
                    <a:pt x="105352" y="212878"/>
                  </a:cubicBezTo>
                  <a:lnTo>
                    <a:pt x="0" y="174165"/>
                  </a:lnTo>
                  <a:cubicBezTo>
                    <a:pt x="39089" y="67795"/>
                    <a:pt x="141305" y="-2107"/>
                    <a:pt x="254610" y="4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2B7091DF-0B9C-4A3F-BF31-A74BFB22926C}"/>
                </a:ext>
              </a:extLst>
            </p:cNvPr>
            <p:cNvSpPr/>
            <p:nvPr/>
          </p:nvSpPr>
          <p:spPr>
            <a:xfrm>
              <a:off x="2208771" y="4347434"/>
              <a:ext cx="236702" cy="102895"/>
            </a:xfrm>
            <a:custGeom>
              <a:avLst/>
              <a:gdLst>
                <a:gd name="connsiteX0" fmla="*/ 254610 w 502414"/>
                <a:gd name="connsiteY0" fmla="*/ 48 h 218401"/>
                <a:gd name="connsiteX1" fmla="*/ 502414 w 502414"/>
                <a:gd name="connsiteY1" fmla="*/ 183721 h 218401"/>
                <a:gd name="connsiteX2" fmla="*/ 395667 w 502414"/>
                <a:gd name="connsiteY2" fmla="*/ 218401 h 218401"/>
                <a:gd name="connsiteX3" fmla="*/ 252476 w 502414"/>
                <a:gd name="connsiteY3" fmla="*/ 112267 h 218401"/>
                <a:gd name="connsiteX4" fmla="*/ 105352 w 502414"/>
                <a:gd name="connsiteY4" fmla="*/ 212878 h 218401"/>
                <a:gd name="connsiteX5" fmla="*/ 0 w 502414"/>
                <a:gd name="connsiteY5" fmla="*/ 174165 h 218401"/>
                <a:gd name="connsiteX6" fmla="*/ 254610 w 502414"/>
                <a:gd name="connsiteY6" fmla="*/ 48 h 21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414" h="218401">
                  <a:moveTo>
                    <a:pt x="254610" y="48"/>
                  </a:moveTo>
                  <a:cubicBezTo>
                    <a:pt x="367915" y="2203"/>
                    <a:pt x="467399" y="75942"/>
                    <a:pt x="502414" y="183721"/>
                  </a:cubicBezTo>
                  <a:lnTo>
                    <a:pt x="395667" y="218401"/>
                  </a:lnTo>
                  <a:cubicBezTo>
                    <a:pt x="375434" y="156122"/>
                    <a:pt x="317948" y="113513"/>
                    <a:pt x="252476" y="112267"/>
                  </a:cubicBezTo>
                  <a:cubicBezTo>
                    <a:pt x="187004" y="111022"/>
                    <a:pt x="127939" y="151413"/>
                    <a:pt x="105352" y="212878"/>
                  </a:cubicBezTo>
                  <a:lnTo>
                    <a:pt x="0" y="174165"/>
                  </a:lnTo>
                  <a:cubicBezTo>
                    <a:pt x="39089" y="67795"/>
                    <a:pt x="141305" y="-2107"/>
                    <a:pt x="254610" y="4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1F0295FC-FCB0-4999-84A3-6EE670A2FFFB}"/>
                </a:ext>
              </a:extLst>
            </p:cNvPr>
            <p:cNvGrpSpPr/>
            <p:nvPr/>
          </p:nvGrpSpPr>
          <p:grpSpPr>
            <a:xfrm>
              <a:off x="1734107" y="4831952"/>
              <a:ext cx="542366" cy="184092"/>
              <a:chOff x="1734107" y="4831952"/>
              <a:chExt cx="542366" cy="184092"/>
            </a:xfrm>
          </p:grpSpPr>
          <p:sp>
            <p:nvSpPr>
              <p:cNvPr id="170" name="円/楕円 638">
                <a:extLst>
                  <a:ext uri="{FF2B5EF4-FFF2-40B4-BE49-F238E27FC236}">
                    <a16:creationId xmlns:a16="http://schemas.microsoft.com/office/drawing/2014/main" id="{3634E3D1-4C09-463F-8E08-83EABDCA17B4}"/>
                  </a:ext>
                </a:extLst>
              </p:cNvPr>
              <p:cNvSpPr/>
              <p:nvPr/>
            </p:nvSpPr>
            <p:spPr>
              <a:xfrm>
                <a:off x="1734107" y="4831952"/>
                <a:ext cx="542366" cy="18409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7479 h 108746"/>
                  <a:gd name="connsiteX1" fmla="*/ 95596 w 195956"/>
                  <a:gd name="connsiteY1" fmla="*/ 2633 h 108746"/>
                  <a:gd name="connsiteX2" fmla="*/ 195956 w 195956"/>
                  <a:gd name="connsiteY2" fmla="*/ 17479 h 108746"/>
                  <a:gd name="connsiteX3" fmla="*/ 97978 w 195956"/>
                  <a:gd name="connsiteY3" fmla="*/ 108746 h 108746"/>
                  <a:gd name="connsiteX4" fmla="*/ 0 w 195956"/>
                  <a:gd name="connsiteY4" fmla="*/ 17479 h 108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8746">
                    <a:moveTo>
                      <a:pt x="0" y="17479"/>
                    </a:moveTo>
                    <a:cubicBezTo>
                      <a:pt x="0" y="-9254"/>
                      <a:pt x="41484" y="2633"/>
                      <a:pt x="95596" y="2633"/>
                    </a:cubicBezTo>
                    <a:cubicBezTo>
                      <a:pt x="149708" y="2633"/>
                      <a:pt x="195956" y="-9254"/>
                      <a:pt x="195956" y="17479"/>
                    </a:cubicBezTo>
                    <a:cubicBezTo>
                      <a:pt x="195956" y="44212"/>
                      <a:pt x="152090" y="108746"/>
                      <a:pt x="97978" y="108746"/>
                    </a:cubicBezTo>
                    <a:cubicBezTo>
                      <a:pt x="43866" y="108746"/>
                      <a:pt x="0" y="44212"/>
                      <a:pt x="0" y="174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円/楕円 638">
                <a:extLst>
                  <a:ext uri="{FF2B5EF4-FFF2-40B4-BE49-F238E27FC236}">
                    <a16:creationId xmlns:a16="http://schemas.microsoft.com/office/drawing/2014/main" id="{082845E9-1DAE-44D1-8B6A-D82E7E8A3F04}"/>
                  </a:ext>
                </a:extLst>
              </p:cNvPr>
              <p:cNvSpPr/>
              <p:nvPr/>
            </p:nvSpPr>
            <p:spPr>
              <a:xfrm>
                <a:off x="1831736" y="4926394"/>
                <a:ext cx="347108" cy="6582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7479 h 108746"/>
                  <a:gd name="connsiteX1" fmla="*/ 95596 w 195956"/>
                  <a:gd name="connsiteY1" fmla="*/ 2633 h 108746"/>
                  <a:gd name="connsiteX2" fmla="*/ 195956 w 195956"/>
                  <a:gd name="connsiteY2" fmla="*/ 17479 h 108746"/>
                  <a:gd name="connsiteX3" fmla="*/ 97978 w 195956"/>
                  <a:gd name="connsiteY3" fmla="*/ 108746 h 108746"/>
                  <a:gd name="connsiteX4" fmla="*/ 0 w 195956"/>
                  <a:gd name="connsiteY4" fmla="*/ 17479 h 108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8746">
                    <a:moveTo>
                      <a:pt x="0" y="17479"/>
                    </a:moveTo>
                    <a:cubicBezTo>
                      <a:pt x="0" y="-9254"/>
                      <a:pt x="41484" y="2633"/>
                      <a:pt x="95596" y="2633"/>
                    </a:cubicBezTo>
                    <a:cubicBezTo>
                      <a:pt x="149708" y="2633"/>
                      <a:pt x="195956" y="-9254"/>
                      <a:pt x="195956" y="17479"/>
                    </a:cubicBezTo>
                    <a:cubicBezTo>
                      <a:pt x="195956" y="44212"/>
                      <a:pt x="152090" y="108746"/>
                      <a:pt x="97978" y="108746"/>
                    </a:cubicBezTo>
                    <a:cubicBezTo>
                      <a:pt x="43866" y="108746"/>
                      <a:pt x="0" y="44212"/>
                      <a:pt x="0" y="1747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76349BC-C950-493C-957A-8E66ABE9392B}"/>
              </a:ext>
            </a:extLst>
          </p:cNvPr>
          <p:cNvGrpSpPr/>
          <p:nvPr/>
        </p:nvGrpSpPr>
        <p:grpSpPr>
          <a:xfrm>
            <a:off x="681277" y="780559"/>
            <a:ext cx="2681047" cy="2756973"/>
            <a:chOff x="681277" y="780559"/>
            <a:chExt cx="2681047" cy="2756973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F60CE771-F31C-4E9E-B13F-E0EBA1DEA54D}"/>
                </a:ext>
              </a:extLst>
            </p:cNvPr>
            <p:cNvSpPr/>
            <p:nvPr/>
          </p:nvSpPr>
          <p:spPr>
            <a:xfrm>
              <a:off x="68127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C4DCB62-910C-48C7-AA27-5F45F1A5E37F}"/>
                </a:ext>
              </a:extLst>
            </p:cNvPr>
            <p:cNvSpPr/>
            <p:nvPr/>
          </p:nvSpPr>
          <p:spPr>
            <a:xfrm>
              <a:off x="993027" y="230925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BD7DDB83-6239-489C-8D79-759EB1A94365}"/>
                </a:ext>
              </a:extLst>
            </p:cNvPr>
            <p:cNvSpPr/>
            <p:nvPr/>
          </p:nvSpPr>
          <p:spPr>
            <a:xfrm>
              <a:off x="1350214" y="251713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6610465-33E0-47F2-83B9-41B5F834C416}"/>
                </a:ext>
              </a:extLst>
            </p:cNvPr>
            <p:cNvSpPr/>
            <p:nvPr/>
          </p:nvSpPr>
          <p:spPr>
            <a:xfrm flipH="1">
              <a:off x="910817" y="1938337"/>
              <a:ext cx="2195228" cy="1173219"/>
            </a:xfrm>
            <a:custGeom>
              <a:avLst/>
              <a:gdLst>
                <a:gd name="connsiteX0" fmla="*/ 1186196 w 2195228"/>
                <a:gd name="connsiteY0" fmla="*/ 0 h 1173219"/>
                <a:gd name="connsiteX1" fmla="*/ 1004408 w 2195228"/>
                <a:gd name="connsiteY1" fmla="*/ 0 h 1173219"/>
                <a:gd name="connsiteX2" fmla="*/ 986508 w 2195228"/>
                <a:gd name="connsiteY2" fmla="*/ 282920 h 1173219"/>
                <a:gd name="connsiteX3" fmla="*/ 896972 w 2195228"/>
                <a:gd name="connsiteY3" fmla="*/ 284796 h 1173219"/>
                <a:gd name="connsiteX4" fmla="*/ 187344 w 2195228"/>
                <a:gd name="connsiteY4" fmla="*/ 696392 h 1173219"/>
                <a:gd name="connsiteX5" fmla="*/ 143299 w 2195228"/>
                <a:gd name="connsiteY5" fmla="*/ 771323 h 1173219"/>
                <a:gd name="connsiteX6" fmla="*/ 114473 w 2195228"/>
                <a:gd name="connsiteY6" fmla="*/ 795073 h 1173219"/>
                <a:gd name="connsiteX7" fmla="*/ 73162 w 2195228"/>
                <a:gd name="connsiteY7" fmla="*/ 850273 h 1173219"/>
                <a:gd name="connsiteX8" fmla="*/ 26964 w 2195228"/>
                <a:gd name="connsiteY8" fmla="*/ 915706 h 1173219"/>
                <a:gd name="connsiteX9" fmla="*/ 25270 w 2195228"/>
                <a:gd name="connsiteY9" fmla="*/ 919287 h 1173219"/>
                <a:gd name="connsiteX10" fmla="*/ 25185 w 2195228"/>
                <a:gd name="connsiteY10" fmla="*/ 919467 h 1173219"/>
                <a:gd name="connsiteX11" fmla="*/ 21060 w 2195228"/>
                <a:gd name="connsiteY11" fmla="*/ 928750 h 1173219"/>
                <a:gd name="connsiteX12" fmla="*/ 19712 w 2195228"/>
                <a:gd name="connsiteY12" fmla="*/ 931785 h 1173219"/>
                <a:gd name="connsiteX13" fmla="*/ 970 w 2195228"/>
                <a:gd name="connsiteY13" fmla="*/ 1010094 h 1173219"/>
                <a:gd name="connsiteX14" fmla="*/ 24754 w 2195228"/>
                <a:gd name="connsiteY14" fmla="*/ 1046814 h 1173219"/>
                <a:gd name="connsiteX15" fmla="*/ 32309 w 2195228"/>
                <a:gd name="connsiteY15" fmla="*/ 1046182 h 1173219"/>
                <a:gd name="connsiteX16" fmla="*/ 25161 w 2195228"/>
                <a:gd name="connsiteY16" fmla="*/ 1081510 h 1173219"/>
                <a:gd name="connsiteX17" fmla="*/ 51821 w 2195228"/>
                <a:gd name="connsiteY17" fmla="*/ 1123366 h 1173219"/>
                <a:gd name="connsiteX18" fmla="*/ 74975 w 2195228"/>
                <a:gd name="connsiteY18" fmla="*/ 1116313 h 1173219"/>
                <a:gd name="connsiteX19" fmla="*/ 75753 w 2195228"/>
                <a:gd name="connsiteY19" fmla="*/ 1137799 h 1173219"/>
                <a:gd name="connsiteX20" fmla="*/ 112185 w 2195228"/>
                <a:gd name="connsiteY20" fmla="*/ 1173070 h 1173219"/>
                <a:gd name="connsiteX21" fmla="*/ 125711 w 2195228"/>
                <a:gd name="connsiteY21" fmla="*/ 1168716 h 1173219"/>
                <a:gd name="connsiteX22" fmla="*/ 136546 w 2195228"/>
                <a:gd name="connsiteY22" fmla="*/ 1159357 h 1173219"/>
                <a:gd name="connsiteX23" fmla="*/ 145817 w 2195228"/>
                <a:gd name="connsiteY23" fmla="*/ 1131035 h 1173219"/>
                <a:gd name="connsiteX24" fmla="*/ 144998 w 2195228"/>
                <a:gd name="connsiteY24" fmla="*/ 1108406 h 1173219"/>
                <a:gd name="connsiteX25" fmla="*/ 175261 w 2195228"/>
                <a:gd name="connsiteY25" fmla="*/ 1124724 h 1173219"/>
                <a:gd name="connsiteX26" fmla="*/ 188787 w 2195228"/>
                <a:gd name="connsiteY26" fmla="*/ 1120370 h 1173219"/>
                <a:gd name="connsiteX27" fmla="*/ 199622 w 2195228"/>
                <a:gd name="connsiteY27" fmla="*/ 1111011 h 1173219"/>
                <a:gd name="connsiteX28" fmla="*/ 208893 w 2195228"/>
                <a:gd name="connsiteY28" fmla="*/ 1082689 h 1173219"/>
                <a:gd name="connsiteX29" fmla="*/ 205783 w 2195228"/>
                <a:gd name="connsiteY29" fmla="*/ 996791 h 1173219"/>
                <a:gd name="connsiteX30" fmla="*/ 231133 w 2195228"/>
                <a:gd name="connsiteY30" fmla="*/ 926268 h 1173219"/>
                <a:gd name="connsiteX31" fmla="*/ 235104 w 2195228"/>
                <a:gd name="connsiteY31" fmla="*/ 921009 h 1173219"/>
                <a:gd name="connsiteX32" fmla="*/ 251248 w 2195228"/>
                <a:gd name="connsiteY32" fmla="*/ 976220 h 1173219"/>
                <a:gd name="connsiteX33" fmla="*/ 300134 w 2195228"/>
                <a:gd name="connsiteY33" fmla="*/ 998623 h 1173219"/>
                <a:gd name="connsiteX34" fmla="*/ 329249 w 2195228"/>
                <a:gd name="connsiteY34" fmla="*/ 953412 h 1173219"/>
                <a:gd name="connsiteX35" fmla="*/ 301603 w 2195228"/>
                <a:gd name="connsiteY35" fmla="*/ 858867 h 1173219"/>
                <a:gd name="connsiteX36" fmla="*/ 336468 w 2195228"/>
                <a:gd name="connsiteY36" fmla="*/ 799554 h 1173219"/>
                <a:gd name="connsiteX37" fmla="*/ 545590 w 2195228"/>
                <a:gd name="connsiteY37" fmla="*/ 593984 h 1173219"/>
                <a:gd name="connsiteX38" fmla="*/ 613052 w 2195228"/>
                <a:gd name="connsiteY38" fmla="*/ 554834 h 1173219"/>
                <a:gd name="connsiteX39" fmla="*/ 581380 w 2195228"/>
                <a:gd name="connsiteY39" fmla="*/ 611573 h 1173219"/>
                <a:gd name="connsiteX40" fmla="*/ 510482 w 2195228"/>
                <a:gd name="connsiteY40" fmla="*/ 887229 h 1173219"/>
                <a:gd name="connsiteX41" fmla="*/ 516591 w 2195228"/>
                <a:gd name="connsiteY41" fmla="*/ 900436 h 1173219"/>
                <a:gd name="connsiteX42" fmla="*/ 525353 w 2195228"/>
                <a:gd name="connsiteY42" fmla="*/ 905464 h 1173219"/>
                <a:gd name="connsiteX43" fmla="*/ 1083151 w 2195228"/>
                <a:gd name="connsiteY43" fmla="*/ 997839 h 1173219"/>
                <a:gd name="connsiteX44" fmla="*/ 1640948 w 2195228"/>
                <a:gd name="connsiteY44" fmla="*/ 905464 h 1173219"/>
                <a:gd name="connsiteX45" fmla="*/ 1649711 w 2195228"/>
                <a:gd name="connsiteY45" fmla="*/ 900436 h 1173219"/>
                <a:gd name="connsiteX46" fmla="*/ 1655820 w 2195228"/>
                <a:gd name="connsiteY46" fmla="*/ 887229 h 1173219"/>
                <a:gd name="connsiteX47" fmla="*/ 1593669 w 2195228"/>
                <a:gd name="connsiteY47" fmla="*/ 614132 h 1173219"/>
                <a:gd name="connsiteX48" fmla="*/ 1555189 w 2195228"/>
                <a:gd name="connsiteY48" fmla="*/ 540756 h 1173219"/>
                <a:gd name="connsiteX49" fmla="*/ 1565312 w 2195228"/>
                <a:gd name="connsiteY49" fmla="*/ 545048 h 1173219"/>
                <a:gd name="connsiteX50" fmla="*/ 1858760 w 2195228"/>
                <a:gd name="connsiteY50" fmla="*/ 799554 h 1173219"/>
                <a:gd name="connsiteX51" fmla="*/ 1893625 w 2195228"/>
                <a:gd name="connsiteY51" fmla="*/ 858867 h 1173219"/>
                <a:gd name="connsiteX52" fmla="*/ 1865979 w 2195228"/>
                <a:gd name="connsiteY52" fmla="*/ 953412 h 1173219"/>
                <a:gd name="connsiteX53" fmla="*/ 1895094 w 2195228"/>
                <a:gd name="connsiteY53" fmla="*/ 998623 h 1173219"/>
                <a:gd name="connsiteX54" fmla="*/ 1943980 w 2195228"/>
                <a:gd name="connsiteY54" fmla="*/ 976220 h 1173219"/>
                <a:gd name="connsiteX55" fmla="*/ 1960124 w 2195228"/>
                <a:gd name="connsiteY55" fmla="*/ 921009 h 1173219"/>
                <a:gd name="connsiteX56" fmla="*/ 1964095 w 2195228"/>
                <a:gd name="connsiteY56" fmla="*/ 926268 h 1173219"/>
                <a:gd name="connsiteX57" fmla="*/ 1989445 w 2195228"/>
                <a:gd name="connsiteY57" fmla="*/ 996791 h 1173219"/>
                <a:gd name="connsiteX58" fmla="*/ 1986335 w 2195228"/>
                <a:gd name="connsiteY58" fmla="*/ 1082689 h 1173219"/>
                <a:gd name="connsiteX59" fmla="*/ 1995606 w 2195228"/>
                <a:gd name="connsiteY59" fmla="*/ 1111011 h 1173219"/>
                <a:gd name="connsiteX60" fmla="*/ 2006441 w 2195228"/>
                <a:gd name="connsiteY60" fmla="*/ 1120370 h 1173219"/>
                <a:gd name="connsiteX61" fmla="*/ 2019967 w 2195228"/>
                <a:gd name="connsiteY61" fmla="*/ 1124724 h 1173219"/>
                <a:gd name="connsiteX62" fmla="*/ 2050230 w 2195228"/>
                <a:gd name="connsiteY62" fmla="*/ 1108406 h 1173219"/>
                <a:gd name="connsiteX63" fmla="*/ 2049411 w 2195228"/>
                <a:gd name="connsiteY63" fmla="*/ 1131035 h 1173219"/>
                <a:gd name="connsiteX64" fmla="*/ 2058682 w 2195228"/>
                <a:gd name="connsiteY64" fmla="*/ 1159357 h 1173219"/>
                <a:gd name="connsiteX65" fmla="*/ 2069517 w 2195228"/>
                <a:gd name="connsiteY65" fmla="*/ 1168716 h 1173219"/>
                <a:gd name="connsiteX66" fmla="*/ 2083043 w 2195228"/>
                <a:gd name="connsiteY66" fmla="*/ 1173070 h 1173219"/>
                <a:gd name="connsiteX67" fmla="*/ 2119475 w 2195228"/>
                <a:gd name="connsiteY67" fmla="*/ 1137799 h 1173219"/>
                <a:gd name="connsiteX68" fmla="*/ 2120253 w 2195228"/>
                <a:gd name="connsiteY68" fmla="*/ 1116313 h 1173219"/>
                <a:gd name="connsiteX69" fmla="*/ 2143407 w 2195228"/>
                <a:gd name="connsiteY69" fmla="*/ 1123366 h 1173219"/>
                <a:gd name="connsiteX70" fmla="*/ 2170067 w 2195228"/>
                <a:gd name="connsiteY70" fmla="*/ 1081510 h 1173219"/>
                <a:gd name="connsiteX71" fmla="*/ 2162919 w 2195228"/>
                <a:gd name="connsiteY71" fmla="*/ 1046182 h 1173219"/>
                <a:gd name="connsiteX72" fmla="*/ 2170474 w 2195228"/>
                <a:gd name="connsiteY72" fmla="*/ 1046814 h 1173219"/>
                <a:gd name="connsiteX73" fmla="*/ 2194258 w 2195228"/>
                <a:gd name="connsiteY73" fmla="*/ 1010094 h 1173219"/>
                <a:gd name="connsiteX74" fmla="*/ 2175516 w 2195228"/>
                <a:gd name="connsiteY74" fmla="*/ 931785 h 1173219"/>
                <a:gd name="connsiteX75" fmla="*/ 2174168 w 2195228"/>
                <a:gd name="connsiteY75" fmla="*/ 928750 h 1173219"/>
                <a:gd name="connsiteX76" fmla="*/ 2170043 w 2195228"/>
                <a:gd name="connsiteY76" fmla="*/ 919467 h 1173219"/>
                <a:gd name="connsiteX77" fmla="*/ 2169958 w 2195228"/>
                <a:gd name="connsiteY77" fmla="*/ 919287 h 1173219"/>
                <a:gd name="connsiteX78" fmla="*/ 2168264 w 2195228"/>
                <a:gd name="connsiteY78" fmla="*/ 915706 h 1173219"/>
                <a:gd name="connsiteX79" fmla="*/ 2122066 w 2195228"/>
                <a:gd name="connsiteY79" fmla="*/ 850273 h 1173219"/>
                <a:gd name="connsiteX80" fmla="*/ 2080755 w 2195228"/>
                <a:gd name="connsiteY80" fmla="*/ 795073 h 1173219"/>
                <a:gd name="connsiteX81" fmla="*/ 2051929 w 2195228"/>
                <a:gd name="connsiteY81" fmla="*/ 771323 h 1173219"/>
                <a:gd name="connsiteX82" fmla="*/ 2007884 w 2195228"/>
                <a:gd name="connsiteY82" fmla="*/ 696392 h 1173219"/>
                <a:gd name="connsiteX83" fmla="*/ 1298256 w 2195228"/>
                <a:gd name="connsiteY83" fmla="*/ 284796 h 1173219"/>
                <a:gd name="connsiteX84" fmla="*/ 1204089 w 2195228"/>
                <a:gd name="connsiteY84" fmla="*/ 282823 h 117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195228" h="1173219">
                  <a:moveTo>
                    <a:pt x="1186196" y="0"/>
                  </a:moveTo>
                  <a:lnTo>
                    <a:pt x="1004408" y="0"/>
                  </a:lnTo>
                  <a:lnTo>
                    <a:pt x="986508" y="282920"/>
                  </a:lnTo>
                  <a:lnTo>
                    <a:pt x="896972" y="284796"/>
                  </a:lnTo>
                  <a:cubicBezTo>
                    <a:pt x="610832" y="309275"/>
                    <a:pt x="350343" y="460657"/>
                    <a:pt x="187344" y="696392"/>
                  </a:cubicBezTo>
                  <a:lnTo>
                    <a:pt x="143299" y="771323"/>
                  </a:lnTo>
                  <a:lnTo>
                    <a:pt x="114473" y="795073"/>
                  </a:lnTo>
                  <a:cubicBezTo>
                    <a:pt x="96415" y="816458"/>
                    <a:pt x="86743" y="839793"/>
                    <a:pt x="73162" y="850273"/>
                  </a:cubicBezTo>
                  <a:lnTo>
                    <a:pt x="26964" y="915706"/>
                  </a:lnTo>
                  <a:lnTo>
                    <a:pt x="25270" y="919287"/>
                  </a:lnTo>
                  <a:cubicBezTo>
                    <a:pt x="25231" y="919340"/>
                    <a:pt x="25194" y="919394"/>
                    <a:pt x="25185" y="919467"/>
                  </a:cubicBezTo>
                  <a:cubicBezTo>
                    <a:pt x="22983" y="922313"/>
                    <a:pt x="21729" y="925514"/>
                    <a:pt x="21060" y="928750"/>
                  </a:cubicBezTo>
                  <a:cubicBezTo>
                    <a:pt x="20267" y="929675"/>
                    <a:pt x="19966" y="930721"/>
                    <a:pt x="19712" y="931785"/>
                  </a:cubicBezTo>
                  <a:lnTo>
                    <a:pt x="970" y="1010094"/>
                  </a:lnTo>
                  <a:cubicBezTo>
                    <a:pt x="-3374" y="1028243"/>
                    <a:pt x="7274" y="1044683"/>
                    <a:pt x="24754" y="1046814"/>
                  </a:cubicBezTo>
                  <a:lnTo>
                    <a:pt x="32309" y="1046182"/>
                  </a:lnTo>
                  <a:lnTo>
                    <a:pt x="25161" y="1081510"/>
                  </a:lnTo>
                  <a:cubicBezTo>
                    <a:pt x="20838" y="1102873"/>
                    <a:pt x="32774" y="1121612"/>
                    <a:pt x="51821" y="1123366"/>
                  </a:cubicBezTo>
                  <a:cubicBezTo>
                    <a:pt x="60063" y="1124125"/>
                    <a:pt x="68287" y="1121579"/>
                    <a:pt x="74975" y="1116313"/>
                  </a:cubicBezTo>
                  <a:lnTo>
                    <a:pt x="75753" y="1137799"/>
                  </a:lnTo>
                  <a:cubicBezTo>
                    <a:pt x="76526" y="1159146"/>
                    <a:pt x="92837" y="1174937"/>
                    <a:pt x="112185" y="1173070"/>
                  </a:cubicBezTo>
                  <a:cubicBezTo>
                    <a:pt x="117022" y="1172603"/>
                    <a:pt x="121591" y="1171076"/>
                    <a:pt x="125711" y="1168716"/>
                  </a:cubicBezTo>
                  <a:cubicBezTo>
                    <a:pt x="129831" y="1166355"/>
                    <a:pt x="133503" y="1163160"/>
                    <a:pt x="136546" y="1159357"/>
                  </a:cubicBezTo>
                  <a:cubicBezTo>
                    <a:pt x="142632" y="1151750"/>
                    <a:pt x="146203" y="1141709"/>
                    <a:pt x="145817" y="1131035"/>
                  </a:cubicBezTo>
                  <a:lnTo>
                    <a:pt x="144998" y="1108406"/>
                  </a:lnTo>
                  <a:cubicBezTo>
                    <a:pt x="150955" y="1119446"/>
                    <a:pt x="162441" y="1125961"/>
                    <a:pt x="175261" y="1124724"/>
                  </a:cubicBezTo>
                  <a:cubicBezTo>
                    <a:pt x="180098" y="1124257"/>
                    <a:pt x="184667" y="1122730"/>
                    <a:pt x="188787" y="1120370"/>
                  </a:cubicBezTo>
                  <a:cubicBezTo>
                    <a:pt x="192907" y="1118009"/>
                    <a:pt x="196580" y="1114814"/>
                    <a:pt x="199622" y="1111011"/>
                  </a:cubicBezTo>
                  <a:cubicBezTo>
                    <a:pt x="205709" y="1103405"/>
                    <a:pt x="209280" y="1093363"/>
                    <a:pt x="208893" y="1082689"/>
                  </a:cubicBezTo>
                  <a:lnTo>
                    <a:pt x="205783" y="996791"/>
                  </a:lnTo>
                  <a:lnTo>
                    <a:pt x="231133" y="926268"/>
                  </a:lnTo>
                  <a:lnTo>
                    <a:pt x="235104" y="921009"/>
                  </a:lnTo>
                  <a:lnTo>
                    <a:pt x="251248" y="976220"/>
                  </a:lnTo>
                  <a:cubicBezTo>
                    <a:pt x="256708" y="994891"/>
                    <a:pt x="278595" y="1004921"/>
                    <a:pt x="300134" y="998623"/>
                  </a:cubicBezTo>
                  <a:cubicBezTo>
                    <a:pt x="321674" y="992324"/>
                    <a:pt x="334709" y="972082"/>
                    <a:pt x="329249" y="953412"/>
                  </a:cubicBezTo>
                  <a:lnTo>
                    <a:pt x="301603" y="858867"/>
                  </a:lnTo>
                  <a:lnTo>
                    <a:pt x="336468" y="799554"/>
                  </a:lnTo>
                  <a:cubicBezTo>
                    <a:pt x="393171" y="717548"/>
                    <a:pt x="464408" y="648119"/>
                    <a:pt x="545590" y="593984"/>
                  </a:cubicBezTo>
                  <a:lnTo>
                    <a:pt x="613052" y="554834"/>
                  </a:lnTo>
                  <a:lnTo>
                    <a:pt x="581380" y="611573"/>
                  </a:lnTo>
                  <a:cubicBezTo>
                    <a:pt x="523544" y="736898"/>
                    <a:pt x="510482" y="857074"/>
                    <a:pt x="510482" y="887229"/>
                  </a:cubicBezTo>
                  <a:lnTo>
                    <a:pt x="516591" y="900436"/>
                  </a:lnTo>
                  <a:lnTo>
                    <a:pt x="525353" y="905464"/>
                  </a:lnTo>
                  <a:cubicBezTo>
                    <a:pt x="646239" y="961197"/>
                    <a:pt x="850956" y="997839"/>
                    <a:pt x="1083151" y="997839"/>
                  </a:cubicBezTo>
                  <a:cubicBezTo>
                    <a:pt x="1315345" y="997839"/>
                    <a:pt x="1520063" y="961197"/>
                    <a:pt x="1640948" y="905464"/>
                  </a:cubicBezTo>
                  <a:lnTo>
                    <a:pt x="1649711" y="900436"/>
                  </a:lnTo>
                  <a:lnTo>
                    <a:pt x="1655820" y="887229"/>
                  </a:lnTo>
                  <a:cubicBezTo>
                    <a:pt x="1655820" y="857074"/>
                    <a:pt x="1646874" y="738414"/>
                    <a:pt x="1593669" y="614132"/>
                  </a:cubicBezTo>
                  <a:lnTo>
                    <a:pt x="1555189" y="540756"/>
                  </a:lnTo>
                  <a:lnTo>
                    <a:pt x="1565312" y="545048"/>
                  </a:lnTo>
                  <a:cubicBezTo>
                    <a:pt x="1681714" y="603230"/>
                    <a:pt x="1783157" y="690213"/>
                    <a:pt x="1858760" y="799554"/>
                  </a:cubicBezTo>
                  <a:lnTo>
                    <a:pt x="1893625" y="858867"/>
                  </a:lnTo>
                  <a:lnTo>
                    <a:pt x="1865979" y="953412"/>
                  </a:lnTo>
                  <a:cubicBezTo>
                    <a:pt x="1860519" y="972082"/>
                    <a:pt x="1873554" y="992324"/>
                    <a:pt x="1895094" y="998623"/>
                  </a:cubicBezTo>
                  <a:cubicBezTo>
                    <a:pt x="1916633" y="1004921"/>
                    <a:pt x="1938520" y="994891"/>
                    <a:pt x="1943980" y="976220"/>
                  </a:cubicBezTo>
                  <a:lnTo>
                    <a:pt x="1960124" y="921009"/>
                  </a:lnTo>
                  <a:lnTo>
                    <a:pt x="1964095" y="926268"/>
                  </a:lnTo>
                  <a:lnTo>
                    <a:pt x="1989445" y="996791"/>
                  </a:lnTo>
                  <a:lnTo>
                    <a:pt x="1986335" y="1082689"/>
                  </a:lnTo>
                  <a:cubicBezTo>
                    <a:pt x="1985948" y="1093363"/>
                    <a:pt x="1989519" y="1103405"/>
                    <a:pt x="1995606" y="1111011"/>
                  </a:cubicBezTo>
                  <a:cubicBezTo>
                    <a:pt x="1998648" y="1114814"/>
                    <a:pt x="2002321" y="1118009"/>
                    <a:pt x="2006441" y="1120370"/>
                  </a:cubicBezTo>
                  <a:cubicBezTo>
                    <a:pt x="2010561" y="1122730"/>
                    <a:pt x="2015130" y="1124257"/>
                    <a:pt x="2019967" y="1124724"/>
                  </a:cubicBezTo>
                  <a:cubicBezTo>
                    <a:pt x="2032787" y="1125961"/>
                    <a:pt x="2044273" y="1119446"/>
                    <a:pt x="2050230" y="1108406"/>
                  </a:cubicBezTo>
                  <a:lnTo>
                    <a:pt x="2049411" y="1131035"/>
                  </a:lnTo>
                  <a:cubicBezTo>
                    <a:pt x="2049025" y="1141709"/>
                    <a:pt x="2052596" y="1151750"/>
                    <a:pt x="2058682" y="1159357"/>
                  </a:cubicBezTo>
                  <a:cubicBezTo>
                    <a:pt x="2061725" y="1163160"/>
                    <a:pt x="2065397" y="1166355"/>
                    <a:pt x="2069517" y="1168716"/>
                  </a:cubicBezTo>
                  <a:cubicBezTo>
                    <a:pt x="2073637" y="1171076"/>
                    <a:pt x="2078206" y="1172603"/>
                    <a:pt x="2083043" y="1173070"/>
                  </a:cubicBezTo>
                  <a:cubicBezTo>
                    <a:pt x="2102391" y="1174937"/>
                    <a:pt x="2118702" y="1159146"/>
                    <a:pt x="2119475" y="1137799"/>
                  </a:cubicBezTo>
                  <a:lnTo>
                    <a:pt x="2120253" y="1116313"/>
                  </a:lnTo>
                  <a:cubicBezTo>
                    <a:pt x="2126941" y="1121579"/>
                    <a:pt x="2135165" y="1124125"/>
                    <a:pt x="2143407" y="1123366"/>
                  </a:cubicBezTo>
                  <a:cubicBezTo>
                    <a:pt x="2162454" y="1121612"/>
                    <a:pt x="2174390" y="1102873"/>
                    <a:pt x="2170067" y="1081510"/>
                  </a:cubicBezTo>
                  <a:lnTo>
                    <a:pt x="2162919" y="1046182"/>
                  </a:lnTo>
                  <a:lnTo>
                    <a:pt x="2170474" y="1046814"/>
                  </a:lnTo>
                  <a:cubicBezTo>
                    <a:pt x="2187954" y="1044683"/>
                    <a:pt x="2198602" y="1028243"/>
                    <a:pt x="2194258" y="1010094"/>
                  </a:cubicBezTo>
                  <a:lnTo>
                    <a:pt x="2175516" y="931785"/>
                  </a:lnTo>
                  <a:cubicBezTo>
                    <a:pt x="2175262" y="930721"/>
                    <a:pt x="2174961" y="929675"/>
                    <a:pt x="2174168" y="928750"/>
                  </a:cubicBezTo>
                  <a:cubicBezTo>
                    <a:pt x="2173499" y="925514"/>
                    <a:pt x="2172245" y="922313"/>
                    <a:pt x="2170043" y="919467"/>
                  </a:cubicBezTo>
                  <a:cubicBezTo>
                    <a:pt x="2170034" y="919394"/>
                    <a:pt x="2169997" y="919340"/>
                    <a:pt x="2169958" y="919287"/>
                  </a:cubicBezTo>
                  <a:lnTo>
                    <a:pt x="2168264" y="915706"/>
                  </a:lnTo>
                  <a:lnTo>
                    <a:pt x="2122066" y="850273"/>
                  </a:lnTo>
                  <a:cubicBezTo>
                    <a:pt x="2108485" y="839793"/>
                    <a:pt x="2098813" y="816458"/>
                    <a:pt x="2080755" y="795073"/>
                  </a:cubicBezTo>
                  <a:lnTo>
                    <a:pt x="2051929" y="771323"/>
                  </a:lnTo>
                  <a:lnTo>
                    <a:pt x="2007884" y="696392"/>
                  </a:lnTo>
                  <a:cubicBezTo>
                    <a:pt x="1844886" y="460657"/>
                    <a:pt x="1584396" y="309275"/>
                    <a:pt x="1298256" y="284796"/>
                  </a:cubicBezTo>
                  <a:lnTo>
                    <a:pt x="1204089" y="28282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4D55467B-0F80-4776-97EF-5782A9EB8565}"/>
                </a:ext>
              </a:extLst>
            </p:cNvPr>
            <p:cNvGrpSpPr/>
            <p:nvPr/>
          </p:nvGrpSpPr>
          <p:grpSpPr>
            <a:xfrm>
              <a:off x="1301999" y="811606"/>
              <a:ext cx="1391456" cy="1340222"/>
              <a:chOff x="6567801" y="2260164"/>
              <a:chExt cx="1277659" cy="1230616"/>
            </a:xfrm>
          </p:grpSpPr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1D845669-E61A-4B53-93C8-AE9A136277D5}"/>
                  </a:ext>
                </a:extLst>
              </p:cNvPr>
              <p:cNvGrpSpPr/>
              <p:nvPr/>
            </p:nvGrpSpPr>
            <p:grpSpPr>
              <a:xfrm>
                <a:off x="6567801" y="2260164"/>
                <a:ext cx="1277659" cy="1230616"/>
                <a:chOff x="2791855" y="1953969"/>
                <a:chExt cx="1150919" cy="1108544"/>
              </a:xfrm>
              <a:solidFill>
                <a:srgbClr val="FFCC99"/>
              </a:solidFill>
            </p:grpSpPr>
            <p:sp>
              <p:nvSpPr>
                <p:cNvPr id="30" name="円/楕円 668">
                  <a:extLst>
                    <a:ext uri="{FF2B5EF4-FFF2-40B4-BE49-F238E27FC236}">
                      <a16:creationId xmlns:a16="http://schemas.microsoft.com/office/drawing/2014/main" id="{7C3DD006-EB71-4316-B3B5-895159BB02AF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DD15120E-3CE5-49FA-BA38-A2032E5AD69F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6" name="円/楕円 671">
                    <a:extLst>
                      <a:ext uri="{FF2B5EF4-FFF2-40B4-BE49-F238E27FC236}">
                        <a16:creationId xmlns:a16="http://schemas.microsoft.com/office/drawing/2014/main" id="{AADF033C-0877-44C7-B96F-6AB204ACF92F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円/楕円 672">
                    <a:extLst>
                      <a:ext uri="{FF2B5EF4-FFF2-40B4-BE49-F238E27FC236}">
                        <a16:creationId xmlns:a16="http://schemas.microsoft.com/office/drawing/2014/main" id="{6652BAEF-BC00-46D6-8DC5-DB11144AAA5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C147C5EE-7196-4D58-B767-D6893FBF3F7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34" name="円/楕円 669">
                    <a:extLst>
                      <a:ext uri="{FF2B5EF4-FFF2-40B4-BE49-F238E27FC236}">
                        <a16:creationId xmlns:a16="http://schemas.microsoft.com/office/drawing/2014/main" id="{B930AD38-2B20-4C6D-A3E7-B6636D89BDAE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670">
                    <a:extLst>
                      <a:ext uri="{FF2B5EF4-FFF2-40B4-BE49-F238E27FC236}">
                        <a16:creationId xmlns:a16="http://schemas.microsoft.com/office/drawing/2014/main" id="{3A2F5995-9C44-48DD-8F92-393B1EF74E24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" name="円/楕円 668">
                  <a:extLst>
                    <a:ext uri="{FF2B5EF4-FFF2-40B4-BE49-F238E27FC236}">
                      <a16:creationId xmlns:a16="http://schemas.microsoft.com/office/drawing/2014/main" id="{31A6C939-1E4E-45DA-9CAF-C855211D6BF3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" name="円/楕円 660">
                <a:extLst>
                  <a:ext uri="{FF2B5EF4-FFF2-40B4-BE49-F238E27FC236}">
                    <a16:creationId xmlns:a16="http://schemas.microsoft.com/office/drawing/2014/main" id="{66D09643-EB01-4B96-9E2E-5CE0DACF3605}"/>
                  </a:ext>
                </a:extLst>
              </p:cNvPr>
              <p:cNvSpPr/>
              <p:nvPr/>
            </p:nvSpPr>
            <p:spPr>
              <a:xfrm>
                <a:off x="6842533" y="2812619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" name="円/楕円 661">
                <a:extLst>
                  <a:ext uri="{FF2B5EF4-FFF2-40B4-BE49-F238E27FC236}">
                    <a16:creationId xmlns:a16="http://schemas.microsoft.com/office/drawing/2014/main" id="{BDF39DBA-EE49-4E57-BD82-942E6ACA0D99}"/>
                  </a:ext>
                </a:extLst>
              </p:cNvPr>
              <p:cNvSpPr/>
              <p:nvPr/>
            </p:nvSpPr>
            <p:spPr>
              <a:xfrm>
                <a:off x="7430474" y="2812619"/>
                <a:ext cx="150576" cy="193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" name="円/楕円 664">
                <a:extLst>
                  <a:ext uri="{FF2B5EF4-FFF2-40B4-BE49-F238E27FC236}">
                    <a16:creationId xmlns:a16="http://schemas.microsoft.com/office/drawing/2014/main" id="{796F967B-0D50-46FB-B9F7-50B102C36677}"/>
                  </a:ext>
                </a:extLst>
              </p:cNvPr>
              <p:cNvSpPr/>
              <p:nvPr/>
            </p:nvSpPr>
            <p:spPr>
              <a:xfrm>
                <a:off x="6885067" y="2832028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1" name="円/楕円 665">
                <a:extLst>
                  <a:ext uri="{FF2B5EF4-FFF2-40B4-BE49-F238E27FC236}">
                    <a16:creationId xmlns:a16="http://schemas.microsoft.com/office/drawing/2014/main" id="{4DBC1E95-B43B-4A2C-BEDE-621087F51498}"/>
                  </a:ext>
                </a:extLst>
              </p:cNvPr>
              <p:cNvSpPr/>
              <p:nvPr/>
            </p:nvSpPr>
            <p:spPr>
              <a:xfrm>
                <a:off x="7477876" y="2832028"/>
                <a:ext cx="65506" cy="84121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A6D6D4E9-C403-4B4E-B55B-1FC0BF43EF1E}"/>
                  </a:ext>
                </a:extLst>
              </p:cNvPr>
              <p:cNvSpPr/>
              <p:nvPr/>
            </p:nvSpPr>
            <p:spPr>
              <a:xfrm rot="5400000">
                <a:off x="6893045" y="2624883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月 22">
                <a:extLst>
                  <a:ext uri="{FF2B5EF4-FFF2-40B4-BE49-F238E27FC236}">
                    <a16:creationId xmlns:a16="http://schemas.microsoft.com/office/drawing/2014/main" id="{EBC84C52-B932-43EF-90E1-1E31F79FC7B0}"/>
                  </a:ext>
                </a:extLst>
              </p:cNvPr>
              <p:cNvSpPr/>
              <p:nvPr/>
            </p:nvSpPr>
            <p:spPr>
              <a:xfrm rot="5400000">
                <a:off x="7481511" y="2624883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円/楕円 655">
                <a:extLst>
                  <a:ext uri="{FF2B5EF4-FFF2-40B4-BE49-F238E27FC236}">
                    <a16:creationId xmlns:a16="http://schemas.microsoft.com/office/drawing/2014/main" id="{8E333E31-8DA5-4850-B947-F9E46B87DB27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円/楕円 656">
                <a:extLst>
                  <a:ext uri="{FF2B5EF4-FFF2-40B4-BE49-F238E27FC236}">
                    <a16:creationId xmlns:a16="http://schemas.microsoft.com/office/drawing/2014/main" id="{33DEC2ED-A88B-43C3-8EBC-7228076A410A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87472ECA-119D-427F-A6C1-201C3FD87A4B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28" name="円/楕円 662">
                  <a:extLst>
                    <a:ext uri="{FF2B5EF4-FFF2-40B4-BE49-F238E27FC236}">
                      <a16:creationId xmlns:a16="http://schemas.microsoft.com/office/drawing/2014/main" id="{2DAD6729-5BFF-4AD8-AB20-AD8C1883F4AC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6CD20012-7F26-46F5-9E57-100A462021AF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4ED7DF5-D180-46E2-BE4B-702D7BD0E3C1}"/>
                  </a:ext>
                </a:extLst>
              </p:cNvPr>
              <p:cNvSpPr/>
              <p:nvPr/>
            </p:nvSpPr>
            <p:spPr>
              <a:xfrm>
                <a:off x="7065577" y="3312097"/>
                <a:ext cx="278126" cy="45720"/>
              </a:xfrm>
              <a:custGeom>
                <a:avLst/>
                <a:gdLst>
                  <a:gd name="connsiteX0" fmla="*/ 0 w 485124"/>
                  <a:gd name="connsiteY0" fmla="*/ 0 h 247877"/>
                  <a:gd name="connsiteX1" fmla="*/ 16958 w 485124"/>
                  <a:gd name="connsiteY1" fmla="*/ 4041 h 247877"/>
                  <a:gd name="connsiteX2" fmla="*/ 242562 w 485124"/>
                  <a:gd name="connsiteY2" fmla="*/ 24039 h 247877"/>
                  <a:gd name="connsiteX3" fmla="*/ 468167 w 485124"/>
                  <a:gd name="connsiteY3" fmla="*/ 4041 h 247877"/>
                  <a:gd name="connsiteX4" fmla="*/ 485124 w 485124"/>
                  <a:gd name="connsiteY4" fmla="*/ 0 h 247877"/>
                  <a:gd name="connsiteX5" fmla="*/ 467238 w 485124"/>
                  <a:gd name="connsiteY5" fmla="*/ 92456 h 247877"/>
                  <a:gd name="connsiteX6" fmla="*/ 242562 w 485124"/>
                  <a:gd name="connsiteY6" fmla="*/ 247877 h 247877"/>
                  <a:gd name="connsiteX7" fmla="*/ 17886 w 485124"/>
                  <a:gd name="connsiteY7" fmla="*/ 92456 h 2478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85124" h="247877">
                    <a:moveTo>
                      <a:pt x="0" y="0"/>
                    </a:moveTo>
                    <a:lnTo>
                      <a:pt x="16958" y="4041"/>
                    </a:lnTo>
                    <a:cubicBezTo>
                      <a:pt x="86300" y="16918"/>
                      <a:pt x="162537" y="24039"/>
                      <a:pt x="242562" y="24039"/>
                    </a:cubicBezTo>
                    <a:cubicBezTo>
                      <a:pt x="322588" y="24039"/>
                      <a:pt x="398825" y="16918"/>
                      <a:pt x="468167" y="4041"/>
                    </a:cubicBezTo>
                    <a:lnTo>
                      <a:pt x="485124" y="0"/>
                    </a:lnTo>
                    <a:lnTo>
                      <a:pt x="467238" y="92456"/>
                    </a:lnTo>
                    <a:cubicBezTo>
                      <a:pt x="430221" y="183790"/>
                      <a:pt x="343563" y="247877"/>
                      <a:pt x="242562" y="247877"/>
                    </a:cubicBezTo>
                    <a:cubicBezTo>
                      <a:pt x="141562" y="247877"/>
                      <a:pt x="54903" y="183790"/>
                      <a:pt x="17886" y="92456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2993AFD-51BB-4320-8381-6B2E5E95DA94}"/>
                </a:ext>
              </a:extLst>
            </p:cNvPr>
            <p:cNvSpPr/>
            <p:nvPr/>
          </p:nvSpPr>
          <p:spPr>
            <a:xfrm>
              <a:off x="1487204" y="783049"/>
              <a:ext cx="1021046" cy="391532"/>
            </a:xfrm>
            <a:custGeom>
              <a:avLst/>
              <a:gdLst>
                <a:gd name="connsiteX0" fmla="*/ 540629 w 1081258"/>
                <a:gd name="connsiteY0" fmla="*/ 0 h 391532"/>
                <a:gd name="connsiteX1" fmla="*/ 1078320 w 1081258"/>
                <a:gd name="connsiteY1" fmla="*/ 381402 h 391532"/>
                <a:gd name="connsiteX2" fmla="*/ 1081258 w 1081258"/>
                <a:gd name="connsiteY2" fmla="*/ 391532 h 391532"/>
                <a:gd name="connsiteX3" fmla="*/ 954496 w 1081258"/>
                <a:gd name="connsiteY3" fmla="*/ 379566 h 391532"/>
                <a:gd name="connsiteX4" fmla="*/ 540629 w 1081258"/>
                <a:gd name="connsiteY4" fmla="*/ 366879 h 391532"/>
                <a:gd name="connsiteX5" fmla="*/ 126762 w 1081258"/>
                <a:gd name="connsiteY5" fmla="*/ 379566 h 391532"/>
                <a:gd name="connsiteX6" fmla="*/ 0 w 1081258"/>
                <a:gd name="connsiteY6" fmla="*/ 391532 h 391532"/>
                <a:gd name="connsiteX7" fmla="*/ 2938 w 1081258"/>
                <a:gd name="connsiteY7" fmla="*/ 381402 h 391532"/>
                <a:gd name="connsiteX8" fmla="*/ 540629 w 1081258"/>
                <a:gd name="connsiteY8" fmla="*/ 0 h 39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1258" h="391532">
                  <a:moveTo>
                    <a:pt x="540629" y="0"/>
                  </a:moveTo>
                  <a:cubicBezTo>
                    <a:pt x="782343" y="0"/>
                    <a:pt x="989732" y="157268"/>
                    <a:pt x="1078320" y="381402"/>
                  </a:cubicBezTo>
                  <a:lnTo>
                    <a:pt x="1081258" y="391532"/>
                  </a:lnTo>
                  <a:lnTo>
                    <a:pt x="954496" y="379566"/>
                  </a:lnTo>
                  <a:cubicBezTo>
                    <a:pt x="820813" y="371248"/>
                    <a:pt x="682399" y="366879"/>
                    <a:pt x="540629" y="366879"/>
                  </a:cubicBezTo>
                  <a:cubicBezTo>
                    <a:pt x="398859" y="366879"/>
                    <a:pt x="260445" y="371248"/>
                    <a:pt x="126762" y="379566"/>
                  </a:cubicBezTo>
                  <a:lnTo>
                    <a:pt x="0" y="391532"/>
                  </a:lnTo>
                  <a:lnTo>
                    <a:pt x="2938" y="381402"/>
                  </a:lnTo>
                  <a:cubicBezTo>
                    <a:pt x="91526" y="157268"/>
                    <a:pt x="298915" y="0"/>
                    <a:pt x="54062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19343E9-9C44-4C60-BF43-CD05F5903A70}"/>
                </a:ext>
              </a:extLst>
            </p:cNvPr>
            <p:cNvSpPr/>
            <p:nvPr/>
          </p:nvSpPr>
          <p:spPr>
            <a:xfrm>
              <a:off x="1718595" y="780559"/>
              <a:ext cx="550755" cy="375727"/>
            </a:xfrm>
            <a:custGeom>
              <a:avLst/>
              <a:gdLst>
                <a:gd name="connsiteX0" fmla="*/ 276655 w 550755"/>
                <a:gd name="connsiteY0" fmla="*/ 0 h 375727"/>
                <a:gd name="connsiteX1" fmla="*/ 322882 w 550755"/>
                <a:gd name="connsiteY1" fmla="*/ 7861 h 375727"/>
                <a:gd name="connsiteX2" fmla="*/ 542027 w 550755"/>
                <a:gd name="connsiteY2" fmla="*/ 337164 h 375727"/>
                <a:gd name="connsiteX3" fmla="*/ 550755 w 550755"/>
                <a:gd name="connsiteY3" fmla="*/ 375484 h 375727"/>
                <a:gd name="connsiteX4" fmla="*/ 279133 w 550755"/>
                <a:gd name="connsiteY4" fmla="*/ 366666 h 375727"/>
                <a:gd name="connsiteX5" fmla="*/ 0 w 550755"/>
                <a:gd name="connsiteY5" fmla="*/ 375727 h 375727"/>
                <a:gd name="connsiteX6" fmla="*/ 8783 w 550755"/>
                <a:gd name="connsiteY6" fmla="*/ 337164 h 375727"/>
                <a:gd name="connsiteX7" fmla="*/ 227928 w 550755"/>
                <a:gd name="connsiteY7" fmla="*/ 7861 h 375727"/>
                <a:gd name="connsiteX8" fmla="*/ 271614 w 550755"/>
                <a:gd name="connsiteY8" fmla="*/ 432 h 37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755" h="375727">
                  <a:moveTo>
                    <a:pt x="276655" y="0"/>
                  </a:moveTo>
                  <a:lnTo>
                    <a:pt x="322882" y="7861"/>
                  </a:lnTo>
                  <a:cubicBezTo>
                    <a:pt x="415765" y="39761"/>
                    <a:pt x="495160" y="163793"/>
                    <a:pt x="542027" y="337164"/>
                  </a:cubicBezTo>
                  <a:lnTo>
                    <a:pt x="550755" y="375484"/>
                  </a:lnTo>
                  <a:lnTo>
                    <a:pt x="279133" y="366666"/>
                  </a:lnTo>
                  <a:lnTo>
                    <a:pt x="0" y="375727"/>
                  </a:lnTo>
                  <a:lnTo>
                    <a:pt x="8783" y="337164"/>
                  </a:lnTo>
                  <a:cubicBezTo>
                    <a:pt x="55650" y="163793"/>
                    <a:pt x="135045" y="39761"/>
                    <a:pt x="227928" y="7861"/>
                  </a:cubicBezTo>
                  <a:lnTo>
                    <a:pt x="271614" y="432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B30A5FC-E952-4BA7-A05B-D3282E501FAF}"/>
                </a:ext>
              </a:extLst>
            </p:cNvPr>
            <p:cNvSpPr/>
            <p:nvPr/>
          </p:nvSpPr>
          <p:spPr>
            <a:xfrm>
              <a:off x="1422191" y="289556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6A92A160-7159-4816-8EAA-D9DF60E095B9}"/>
                </a:ext>
              </a:extLst>
            </p:cNvPr>
            <p:cNvSpPr/>
            <p:nvPr/>
          </p:nvSpPr>
          <p:spPr>
            <a:xfrm>
              <a:off x="1614845" y="3030326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9A41B1C9-87B2-4A1A-A79E-AFA6B6B222B6}"/>
                </a:ext>
              </a:extLst>
            </p:cNvPr>
            <p:cNvSpPr/>
            <p:nvPr/>
          </p:nvSpPr>
          <p:spPr>
            <a:xfrm>
              <a:off x="1935520" y="296365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375E93A0-3C34-4BD4-B33B-18E8BA25992F}"/>
                </a:ext>
              </a:extLst>
            </p:cNvPr>
            <p:cNvSpPr/>
            <p:nvPr/>
          </p:nvSpPr>
          <p:spPr>
            <a:xfrm>
              <a:off x="2237145" y="302080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5147341-684D-4C80-A24B-4B6F08E16689}"/>
                </a:ext>
              </a:extLst>
            </p:cNvPr>
            <p:cNvSpPr/>
            <p:nvPr/>
          </p:nvSpPr>
          <p:spPr>
            <a:xfrm>
              <a:off x="2503845" y="288745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B8918825-6105-453A-B346-69A5567D22DC}"/>
                </a:ext>
              </a:extLst>
            </p:cNvPr>
            <p:cNvSpPr/>
            <p:nvPr/>
          </p:nvSpPr>
          <p:spPr>
            <a:xfrm>
              <a:off x="2707045" y="2979526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E901E126-3A96-4784-9573-D4CCA4A29E19}"/>
                </a:ext>
              </a:extLst>
            </p:cNvPr>
            <p:cNvSpPr/>
            <p:nvPr/>
          </p:nvSpPr>
          <p:spPr>
            <a:xfrm>
              <a:off x="1198354" y="2966998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A8B44267-0FA9-4127-8CF9-B93F994D3A34}"/>
              </a:ext>
            </a:extLst>
          </p:cNvPr>
          <p:cNvGrpSpPr/>
          <p:nvPr/>
        </p:nvGrpSpPr>
        <p:grpSpPr>
          <a:xfrm>
            <a:off x="3621327" y="789939"/>
            <a:ext cx="2681047" cy="2747593"/>
            <a:chOff x="3621327" y="789939"/>
            <a:chExt cx="2681047" cy="2747593"/>
          </a:xfrm>
        </p:grpSpPr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7BBF55A6-4E2B-4240-9F4E-5FB5D65E362A}"/>
                </a:ext>
              </a:extLst>
            </p:cNvPr>
            <p:cNvSpPr/>
            <p:nvPr/>
          </p:nvSpPr>
          <p:spPr>
            <a:xfrm>
              <a:off x="362132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031AA9AF-D614-4391-AEF0-F39F2D693022}"/>
                </a:ext>
              </a:extLst>
            </p:cNvPr>
            <p:cNvSpPr/>
            <p:nvPr/>
          </p:nvSpPr>
          <p:spPr>
            <a:xfrm>
              <a:off x="3933077" y="230925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3D190FD-8ABA-4B7A-AFA7-889437263C83}"/>
                </a:ext>
              </a:extLst>
            </p:cNvPr>
            <p:cNvSpPr/>
            <p:nvPr/>
          </p:nvSpPr>
          <p:spPr>
            <a:xfrm>
              <a:off x="4026846" y="2309254"/>
              <a:ext cx="1891354" cy="889141"/>
            </a:xfrm>
            <a:custGeom>
              <a:avLst/>
              <a:gdLst>
                <a:gd name="connsiteX0" fmla="*/ 1686440 w 1891354"/>
                <a:gd name="connsiteY0" fmla="*/ 162217 h 889141"/>
                <a:gd name="connsiteX1" fmla="*/ 1790082 w 1891354"/>
                <a:gd name="connsiteY1" fmla="*/ 224257 h 889141"/>
                <a:gd name="connsiteX2" fmla="*/ 1875938 w 1891354"/>
                <a:gd name="connsiteY2" fmla="*/ 302379 h 889141"/>
                <a:gd name="connsiteX3" fmla="*/ 1883756 w 1891354"/>
                <a:gd name="connsiteY3" fmla="*/ 340187 h 889141"/>
                <a:gd name="connsiteX4" fmla="*/ 1891354 w 1891354"/>
                <a:gd name="connsiteY4" fmla="*/ 451620 h 889141"/>
                <a:gd name="connsiteX5" fmla="*/ 1861582 w 1891354"/>
                <a:gd name="connsiteY5" fmla="*/ 670277 h 889141"/>
                <a:gd name="connsiteX6" fmla="*/ 1830806 w 1891354"/>
                <a:gd name="connsiteY6" fmla="*/ 758040 h 889141"/>
                <a:gd name="connsiteX7" fmla="*/ 1790082 w 1891354"/>
                <a:gd name="connsiteY7" fmla="*/ 793033 h 889141"/>
                <a:gd name="connsiteX8" fmla="*/ 1708781 w 1891354"/>
                <a:gd name="connsiteY8" fmla="*/ 841700 h 889141"/>
                <a:gd name="connsiteX9" fmla="*/ 1689345 w 1891354"/>
                <a:gd name="connsiteY9" fmla="*/ 830010 h 889141"/>
                <a:gd name="connsiteX10" fmla="*/ 1668604 w 1891354"/>
                <a:gd name="connsiteY10" fmla="*/ 821537 h 889141"/>
                <a:gd name="connsiteX11" fmla="*/ 1710396 w 1891354"/>
                <a:gd name="connsiteY11" fmla="*/ 652919 h 889141"/>
                <a:gd name="connsiteX12" fmla="*/ 1726254 w 1891354"/>
                <a:gd name="connsiteY12" fmla="*/ 455894 h 889141"/>
                <a:gd name="connsiteX13" fmla="*/ 1710396 w 1891354"/>
                <a:gd name="connsiteY13" fmla="*/ 258869 h 889141"/>
                <a:gd name="connsiteX14" fmla="*/ 208231 w 1891354"/>
                <a:gd name="connsiteY14" fmla="*/ 148833 h 889141"/>
                <a:gd name="connsiteX15" fmla="*/ 180959 w 1891354"/>
                <a:gd name="connsiteY15" fmla="*/ 258869 h 889141"/>
                <a:gd name="connsiteX16" fmla="*/ 165100 w 1891354"/>
                <a:gd name="connsiteY16" fmla="*/ 455894 h 889141"/>
                <a:gd name="connsiteX17" fmla="*/ 226442 w 1891354"/>
                <a:gd name="connsiteY17" fmla="*/ 836429 h 889141"/>
                <a:gd name="connsiteX18" fmla="*/ 231367 w 1891354"/>
                <a:gd name="connsiteY18" fmla="*/ 847794 h 889141"/>
                <a:gd name="connsiteX19" fmla="*/ 219669 w 1891354"/>
                <a:gd name="connsiteY19" fmla="*/ 840640 h 889141"/>
                <a:gd name="connsiteX20" fmla="*/ 163858 w 1891354"/>
                <a:gd name="connsiteY20" fmla="*/ 816582 h 889141"/>
                <a:gd name="connsiteX21" fmla="*/ 128551 w 1891354"/>
                <a:gd name="connsiteY21" fmla="*/ 820830 h 889141"/>
                <a:gd name="connsiteX22" fmla="*/ 82116 w 1891354"/>
                <a:gd name="connsiteY22" fmla="*/ 793033 h 889141"/>
                <a:gd name="connsiteX23" fmla="*/ 71298 w 1891354"/>
                <a:gd name="connsiteY23" fmla="*/ 783737 h 889141"/>
                <a:gd name="connsiteX24" fmla="*/ 65595 w 1891354"/>
                <a:gd name="connsiteY24" fmla="*/ 772433 h 889141"/>
                <a:gd name="connsiteX25" fmla="*/ 0 w 1891354"/>
                <a:gd name="connsiteY25" fmla="*/ 451620 h 889141"/>
                <a:gd name="connsiteX26" fmla="*/ 7598 w 1891354"/>
                <a:gd name="connsiteY26" fmla="*/ 340187 h 889141"/>
                <a:gd name="connsiteX27" fmla="*/ 19857 w 1891354"/>
                <a:gd name="connsiteY27" fmla="*/ 280908 h 889141"/>
                <a:gd name="connsiteX28" fmla="*/ 82117 w 1891354"/>
                <a:gd name="connsiteY28" fmla="*/ 224257 h 889141"/>
                <a:gd name="connsiteX29" fmla="*/ 207873 w 1891354"/>
                <a:gd name="connsiteY29" fmla="*/ 148979 h 889141"/>
                <a:gd name="connsiteX30" fmla="*/ 1275321 w 1891354"/>
                <a:gd name="connsiteY30" fmla="*/ 30520 h 889141"/>
                <a:gd name="connsiteX31" fmla="*/ 1336970 w 1891354"/>
                <a:gd name="connsiteY31" fmla="*/ 39972 h 889141"/>
                <a:gd name="connsiteX32" fmla="*/ 1506720 w 1891354"/>
                <a:gd name="connsiteY32" fmla="*/ 85478 h 889141"/>
                <a:gd name="connsiteX33" fmla="*/ 1536516 w 1891354"/>
                <a:gd name="connsiteY33" fmla="*/ 192427 h 889141"/>
                <a:gd name="connsiteX34" fmla="*/ 1564329 w 1891354"/>
                <a:gd name="connsiteY34" fmla="*/ 452602 h 889141"/>
                <a:gd name="connsiteX35" fmla="*/ 1503323 w 1891354"/>
                <a:gd name="connsiteY35" fmla="*/ 831918 h 889141"/>
                <a:gd name="connsiteX36" fmla="*/ 1483375 w 1891354"/>
                <a:gd name="connsiteY36" fmla="*/ 881001 h 889141"/>
                <a:gd name="connsiteX37" fmla="*/ 1466103 w 1891354"/>
                <a:gd name="connsiteY37" fmla="*/ 874768 h 889141"/>
                <a:gd name="connsiteX38" fmla="*/ 1280068 w 1891354"/>
                <a:gd name="connsiteY38" fmla="*/ 852389 h 889141"/>
                <a:gd name="connsiteX39" fmla="*/ 1278610 w 1891354"/>
                <a:gd name="connsiteY39" fmla="*/ 853767 h 889141"/>
                <a:gd name="connsiteX40" fmla="*/ 1304899 w 1891354"/>
                <a:gd name="connsiteY40" fmla="*/ 686581 h 889141"/>
                <a:gd name="connsiteX41" fmla="*/ 1316679 w 1891354"/>
                <a:gd name="connsiteY41" fmla="*/ 452602 h 889141"/>
                <a:gd name="connsiteX42" fmla="*/ 1304899 w 1891354"/>
                <a:gd name="connsiteY42" fmla="*/ 218624 h 889141"/>
                <a:gd name="connsiteX43" fmla="*/ 610001 w 1891354"/>
                <a:gd name="connsiteY43" fmla="*/ 28508 h 889141"/>
                <a:gd name="connsiteX44" fmla="*/ 580105 w 1891354"/>
                <a:gd name="connsiteY44" fmla="*/ 218624 h 889141"/>
                <a:gd name="connsiteX45" fmla="*/ 568325 w 1891354"/>
                <a:gd name="connsiteY45" fmla="*/ 452602 h 889141"/>
                <a:gd name="connsiteX46" fmla="*/ 580105 w 1891354"/>
                <a:gd name="connsiteY46" fmla="*/ 686581 h 889141"/>
                <a:gd name="connsiteX47" fmla="*/ 611645 w 1891354"/>
                <a:gd name="connsiteY47" fmla="*/ 887151 h 889141"/>
                <a:gd name="connsiteX48" fmla="*/ 601041 w 1891354"/>
                <a:gd name="connsiteY48" fmla="*/ 886168 h 889141"/>
                <a:gd name="connsiteX49" fmla="*/ 461514 w 1891354"/>
                <a:gd name="connsiteY49" fmla="*/ 816582 h 889141"/>
                <a:gd name="connsiteX50" fmla="*/ 405704 w 1891354"/>
                <a:gd name="connsiteY50" fmla="*/ 832807 h 889141"/>
                <a:gd name="connsiteX51" fmla="*/ 393580 w 1891354"/>
                <a:gd name="connsiteY51" fmla="*/ 845569 h 889141"/>
                <a:gd name="connsiteX52" fmla="*/ 388031 w 1891354"/>
                <a:gd name="connsiteY52" fmla="*/ 831918 h 889141"/>
                <a:gd name="connsiteX53" fmla="*/ 327025 w 1891354"/>
                <a:gd name="connsiteY53" fmla="*/ 452602 h 889141"/>
                <a:gd name="connsiteX54" fmla="*/ 354839 w 1891354"/>
                <a:gd name="connsiteY54" fmla="*/ 192427 h 889141"/>
                <a:gd name="connsiteX55" fmla="*/ 386181 w 1891354"/>
                <a:gd name="connsiteY55" fmla="*/ 79928 h 889141"/>
                <a:gd name="connsiteX56" fmla="*/ 535228 w 1891354"/>
                <a:gd name="connsiteY56" fmla="*/ 39972 h 889141"/>
                <a:gd name="connsiteX57" fmla="*/ 936099 w 1891354"/>
                <a:gd name="connsiteY57" fmla="*/ 0 h 889141"/>
                <a:gd name="connsiteX58" fmla="*/ 1109562 w 1891354"/>
                <a:gd name="connsiteY58" fmla="*/ 8637 h 889141"/>
                <a:gd name="connsiteX59" fmla="*/ 1117846 w 1891354"/>
                <a:gd name="connsiteY59" fmla="*/ 80094 h 889141"/>
                <a:gd name="connsiteX60" fmla="*/ 1132529 w 1891354"/>
                <a:gd name="connsiteY60" fmla="*/ 420654 h 889141"/>
                <a:gd name="connsiteX61" fmla="*/ 1117846 w 1891354"/>
                <a:gd name="connsiteY61" fmla="*/ 761214 h 889141"/>
                <a:gd name="connsiteX62" fmla="*/ 1108876 w 1891354"/>
                <a:gd name="connsiteY62" fmla="*/ 838595 h 889141"/>
                <a:gd name="connsiteX63" fmla="*/ 1084732 w 1891354"/>
                <a:gd name="connsiteY63" fmla="*/ 825464 h 889141"/>
                <a:gd name="connsiteX64" fmla="*/ 1056826 w 1891354"/>
                <a:gd name="connsiteY64" fmla="*/ 816582 h 889141"/>
                <a:gd name="connsiteX65" fmla="*/ 982412 w 1891354"/>
                <a:gd name="connsiteY65" fmla="*/ 852389 h 889141"/>
                <a:gd name="connsiteX66" fmla="*/ 796377 w 1891354"/>
                <a:gd name="connsiteY66" fmla="*/ 830010 h 889141"/>
                <a:gd name="connsiteX67" fmla="*/ 780833 w 1891354"/>
                <a:gd name="connsiteY67" fmla="*/ 824400 h 889141"/>
                <a:gd name="connsiteX68" fmla="*/ 773509 w 1891354"/>
                <a:gd name="connsiteY68" fmla="*/ 761214 h 889141"/>
                <a:gd name="connsiteX69" fmla="*/ 758825 w 1891354"/>
                <a:gd name="connsiteY69" fmla="*/ 420654 h 889141"/>
                <a:gd name="connsiteX70" fmla="*/ 773509 w 1891354"/>
                <a:gd name="connsiteY70" fmla="*/ 80094 h 889141"/>
                <a:gd name="connsiteX71" fmla="*/ 781903 w 1891354"/>
                <a:gd name="connsiteY71" fmla="*/ 7677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91354" h="889141">
                  <a:moveTo>
                    <a:pt x="1686440" y="162217"/>
                  </a:moveTo>
                  <a:lnTo>
                    <a:pt x="1790082" y="224257"/>
                  </a:lnTo>
                  <a:lnTo>
                    <a:pt x="1875938" y="302379"/>
                  </a:lnTo>
                  <a:lnTo>
                    <a:pt x="1883756" y="340187"/>
                  </a:lnTo>
                  <a:cubicBezTo>
                    <a:pt x="1888770" y="376678"/>
                    <a:pt x="1891354" y="413870"/>
                    <a:pt x="1891354" y="451620"/>
                  </a:cubicBezTo>
                  <a:cubicBezTo>
                    <a:pt x="1891354" y="527121"/>
                    <a:pt x="1881018" y="600389"/>
                    <a:pt x="1861582" y="670277"/>
                  </a:cubicBezTo>
                  <a:lnTo>
                    <a:pt x="1830806" y="758040"/>
                  </a:lnTo>
                  <a:lnTo>
                    <a:pt x="1790082" y="793033"/>
                  </a:lnTo>
                  <a:lnTo>
                    <a:pt x="1708781" y="841700"/>
                  </a:lnTo>
                  <a:lnTo>
                    <a:pt x="1689345" y="830010"/>
                  </a:lnTo>
                  <a:lnTo>
                    <a:pt x="1668604" y="821537"/>
                  </a:lnTo>
                  <a:lnTo>
                    <a:pt x="1710396" y="652919"/>
                  </a:lnTo>
                  <a:cubicBezTo>
                    <a:pt x="1720794" y="589278"/>
                    <a:pt x="1726254" y="523385"/>
                    <a:pt x="1726254" y="455894"/>
                  </a:cubicBezTo>
                  <a:cubicBezTo>
                    <a:pt x="1726254" y="388403"/>
                    <a:pt x="1720794" y="322510"/>
                    <a:pt x="1710396" y="258869"/>
                  </a:cubicBezTo>
                  <a:close/>
                  <a:moveTo>
                    <a:pt x="208231" y="148833"/>
                  </a:moveTo>
                  <a:lnTo>
                    <a:pt x="180959" y="258869"/>
                  </a:lnTo>
                  <a:cubicBezTo>
                    <a:pt x="170561" y="322510"/>
                    <a:pt x="165100" y="388403"/>
                    <a:pt x="165100" y="455894"/>
                  </a:cubicBezTo>
                  <a:cubicBezTo>
                    <a:pt x="165100" y="590876"/>
                    <a:pt x="186943" y="719468"/>
                    <a:pt x="226442" y="836429"/>
                  </a:cubicBezTo>
                  <a:lnTo>
                    <a:pt x="231367" y="847794"/>
                  </a:lnTo>
                  <a:lnTo>
                    <a:pt x="219669" y="840640"/>
                  </a:lnTo>
                  <a:cubicBezTo>
                    <a:pt x="201065" y="829264"/>
                    <a:pt x="182462" y="819566"/>
                    <a:pt x="163858" y="816582"/>
                  </a:cubicBezTo>
                  <a:lnTo>
                    <a:pt x="128551" y="820830"/>
                  </a:lnTo>
                  <a:lnTo>
                    <a:pt x="82116" y="793033"/>
                  </a:lnTo>
                  <a:lnTo>
                    <a:pt x="71298" y="783737"/>
                  </a:lnTo>
                  <a:lnTo>
                    <a:pt x="65595" y="772433"/>
                  </a:lnTo>
                  <a:cubicBezTo>
                    <a:pt x="23258" y="673098"/>
                    <a:pt x="0" y="564872"/>
                    <a:pt x="0" y="451620"/>
                  </a:cubicBezTo>
                  <a:cubicBezTo>
                    <a:pt x="0" y="413870"/>
                    <a:pt x="2584" y="376678"/>
                    <a:pt x="7598" y="340187"/>
                  </a:cubicBezTo>
                  <a:lnTo>
                    <a:pt x="19857" y="280908"/>
                  </a:lnTo>
                  <a:lnTo>
                    <a:pt x="82117" y="224257"/>
                  </a:lnTo>
                  <a:cubicBezTo>
                    <a:pt x="119131" y="197197"/>
                    <a:pt x="161280" y="171990"/>
                    <a:pt x="207873" y="148979"/>
                  </a:cubicBezTo>
                  <a:close/>
                  <a:moveTo>
                    <a:pt x="1275321" y="30520"/>
                  </a:moveTo>
                  <a:lnTo>
                    <a:pt x="1336970" y="39972"/>
                  </a:lnTo>
                  <a:lnTo>
                    <a:pt x="1506720" y="85478"/>
                  </a:lnTo>
                  <a:lnTo>
                    <a:pt x="1536516" y="192427"/>
                  </a:lnTo>
                  <a:cubicBezTo>
                    <a:pt x="1554592" y="274616"/>
                    <a:pt x="1564329" y="362001"/>
                    <a:pt x="1564329" y="452602"/>
                  </a:cubicBezTo>
                  <a:cubicBezTo>
                    <a:pt x="1564329" y="588504"/>
                    <a:pt x="1542420" y="717169"/>
                    <a:pt x="1503323" y="831918"/>
                  </a:cubicBezTo>
                  <a:lnTo>
                    <a:pt x="1483375" y="881001"/>
                  </a:lnTo>
                  <a:lnTo>
                    <a:pt x="1466103" y="874768"/>
                  </a:lnTo>
                  <a:cubicBezTo>
                    <a:pt x="1404092" y="842443"/>
                    <a:pt x="1342080" y="772819"/>
                    <a:pt x="1280068" y="852389"/>
                  </a:cubicBezTo>
                  <a:lnTo>
                    <a:pt x="1278610" y="853767"/>
                  </a:lnTo>
                  <a:lnTo>
                    <a:pt x="1304899" y="686581"/>
                  </a:lnTo>
                  <a:cubicBezTo>
                    <a:pt x="1312589" y="611795"/>
                    <a:pt x="1316679" y="533394"/>
                    <a:pt x="1316679" y="452602"/>
                  </a:cubicBezTo>
                  <a:cubicBezTo>
                    <a:pt x="1316679" y="371811"/>
                    <a:pt x="1312589" y="293409"/>
                    <a:pt x="1304899" y="218624"/>
                  </a:cubicBezTo>
                  <a:close/>
                  <a:moveTo>
                    <a:pt x="610001" y="28508"/>
                  </a:moveTo>
                  <a:lnTo>
                    <a:pt x="580105" y="218624"/>
                  </a:lnTo>
                  <a:cubicBezTo>
                    <a:pt x="572415" y="293409"/>
                    <a:pt x="568325" y="371811"/>
                    <a:pt x="568325" y="452602"/>
                  </a:cubicBezTo>
                  <a:cubicBezTo>
                    <a:pt x="568325" y="533394"/>
                    <a:pt x="572415" y="611795"/>
                    <a:pt x="580105" y="686581"/>
                  </a:cubicBezTo>
                  <a:lnTo>
                    <a:pt x="611645" y="887151"/>
                  </a:lnTo>
                  <a:lnTo>
                    <a:pt x="601041" y="886168"/>
                  </a:lnTo>
                  <a:cubicBezTo>
                    <a:pt x="554532" y="873463"/>
                    <a:pt x="508023" y="824042"/>
                    <a:pt x="461514" y="816582"/>
                  </a:cubicBezTo>
                  <a:cubicBezTo>
                    <a:pt x="442911" y="813599"/>
                    <a:pt x="424307" y="817329"/>
                    <a:pt x="405704" y="832807"/>
                  </a:cubicBezTo>
                  <a:lnTo>
                    <a:pt x="393580" y="845569"/>
                  </a:lnTo>
                  <a:lnTo>
                    <a:pt x="388031" y="831918"/>
                  </a:lnTo>
                  <a:cubicBezTo>
                    <a:pt x="348935" y="717169"/>
                    <a:pt x="327025" y="588504"/>
                    <a:pt x="327025" y="452602"/>
                  </a:cubicBezTo>
                  <a:cubicBezTo>
                    <a:pt x="327025" y="362001"/>
                    <a:pt x="336763" y="274616"/>
                    <a:pt x="354839" y="192427"/>
                  </a:cubicBezTo>
                  <a:lnTo>
                    <a:pt x="386181" y="79928"/>
                  </a:lnTo>
                  <a:lnTo>
                    <a:pt x="535228" y="39972"/>
                  </a:lnTo>
                  <a:close/>
                  <a:moveTo>
                    <a:pt x="936099" y="0"/>
                  </a:moveTo>
                  <a:lnTo>
                    <a:pt x="1109562" y="8637"/>
                  </a:lnTo>
                  <a:lnTo>
                    <a:pt x="1117846" y="80094"/>
                  </a:lnTo>
                  <a:cubicBezTo>
                    <a:pt x="1127301" y="184769"/>
                    <a:pt x="1132529" y="299852"/>
                    <a:pt x="1132529" y="420654"/>
                  </a:cubicBezTo>
                  <a:cubicBezTo>
                    <a:pt x="1132529" y="541456"/>
                    <a:pt x="1127301" y="656539"/>
                    <a:pt x="1117846" y="761214"/>
                  </a:cubicBezTo>
                  <a:lnTo>
                    <a:pt x="1108876" y="838595"/>
                  </a:lnTo>
                  <a:lnTo>
                    <a:pt x="1084732" y="825464"/>
                  </a:lnTo>
                  <a:cubicBezTo>
                    <a:pt x="1075430" y="821245"/>
                    <a:pt x="1066128" y="818074"/>
                    <a:pt x="1056826" y="816582"/>
                  </a:cubicBezTo>
                  <a:cubicBezTo>
                    <a:pt x="1032022" y="812604"/>
                    <a:pt x="1007217" y="820561"/>
                    <a:pt x="982412" y="852389"/>
                  </a:cubicBezTo>
                  <a:cubicBezTo>
                    <a:pt x="920400" y="931960"/>
                    <a:pt x="858389" y="862335"/>
                    <a:pt x="796377" y="830010"/>
                  </a:cubicBezTo>
                  <a:lnTo>
                    <a:pt x="780833" y="824400"/>
                  </a:lnTo>
                  <a:lnTo>
                    <a:pt x="773509" y="761214"/>
                  </a:lnTo>
                  <a:cubicBezTo>
                    <a:pt x="764054" y="656539"/>
                    <a:pt x="758825" y="541456"/>
                    <a:pt x="758825" y="420654"/>
                  </a:cubicBezTo>
                  <a:cubicBezTo>
                    <a:pt x="758825" y="299852"/>
                    <a:pt x="764054" y="184769"/>
                    <a:pt x="773509" y="80094"/>
                  </a:cubicBezTo>
                  <a:lnTo>
                    <a:pt x="781903" y="76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271FD1DB-F920-426B-9BB5-141729E4DAF0}"/>
                </a:ext>
              </a:extLst>
            </p:cNvPr>
            <p:cNvSpPr/>
            <p:nvPr/>
          </p:nvSpPr>
          <p:spPr>
            <a:xfrm>
              <a:off x="4290264" y="251713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358B705E-745E-4157-8282-15D3109D63BA}"/>
                </a:ext>
              </a:extLst>
            </p:cNvPr>
            <p:cNvSpPr/>
            <p:nvPr/>
          </p:nvSpPr>
          <p:spPr>
            <a:xfrm flipH="1">
              <a:off x="3850867" y="1938337"/>
              <a:ext cx="2195228" cy="1173219"/>
            </a:xfrm>
            <a:custGeom>
              <a:avLst/>
              <a:gdLst>
                <a:gd name="connsiteX0" fmla="*/ 1186196 w 2195228"/>
                <a:gd name="connsiteY0" fmla="*/ 0 h 1173219"/>
                <a:gd name="connsiteX1" fmla="*/ 1004408 w 2195228"/>
                <a:gd name="connsiteY1" fmla="*/ 0 h 1173219"/>
                <a:gd name="connsiteX2" fmla="*/ 986508 w 2195228"/>
                <a:gd name="connsiteY2" fmla="*/ 282920 h 1173219"/>
                <a:gd name="connsiteX3" fmla="*/ 896972 w 2195228"/>
                <a:gd name="connsiteY3" fmla="*/ 284796 h 1173219"/>
                <a:gd name="connsiteX4" fmla="*/ 187344 w 2195228"/>
                <a:gd name="connsiteY4" fmla="*/ 696392 h 1173219"/>
                <a:gd name="connsiteX5" fmla="*/ 143299 w 2195228"/>
                <a:gd name="connsiteY5" fmla="*/ 771323 h 1173219"/>
                <a:gd name="connsiteX6" fmla="*/ 114473 w 2195228"/>
                <a:gd name="connsiteY6" fmla="*/ 795073 h 1173219"/>
                <a:gd name="connsiteX7" fmla="*/ 73162 w 2195228"/>
                <a:gd name="connsiteY7" fmla="*/ 850273 h 1173219"/>
                <a:gd name="connsiteX8" fmla="*/ 26964 w 2195228"/>
                <a:gd name="connsiteY8" fmla="*/ 915706 h 1173219"/>
                <a:gd name="connsiteX9" fmla="*/ 25270 w 2195228"/>
                <a:gd name="connsiteY9" fmla="*/ 919287 h 1173219"/>
                <a:gd name="connsiteX10" fmla="*/ 25185 w 2195228"/>
                <a:gd name="connsiteY10" fmla="*/ 919467 h 1173219"/>
                <a:gd name="connsiteX11" fmla="*/ 21060 w 2195228"/>
                <a:gd name="connsiteY11" fmla="*/ 928750 h 1173219"/>
                <a:gd name="connsiteX12" fmla="*/ 19712 w 2195228"/>
                <a:gd name="connsiteY12" fmla="*/ 931785 h 1173219"/>
                <a:gd name="connsiteX13" fmla="*/ 970 w 2195228"/>
                <a:gd name="connsiteY13" fmla="*/ 1010094 h 1173219"/>
                <a:gd name="connsiteX14" fmla="*/ 24754 w 2195228"/>
                <a:gd name="connsiteY14" fmla="*/ 1046814 h 1173219"/>
                <a:gd name="connsiteX15" fmla="*/ 32309 w 2195228"/>
                <a:gd name="connsiteY15" fmla="*/ 1046182 h 1173219"/>
                <a:gd name="connsiteX16" fmla="*/ 25161 w 2195228"/>
                <a:gd name="connsiteY16" fmla="*/ 1081510 h 1173219"/>
                <a:gd name="connsiteX17" fmla="*/ 51821 w 2195228"/>
                <a:gd name="connsiteY17" fmla="*/ 1123366 h 1173219"/>
                <a:gd name="connsiteX18" fmla="*/ 74975 w 2195228"/>
                <a:gd name="connsiteY18" fmla="*/ 1116313 h 1173219"/>
                <a:gd name="connsiteX19" fmla="*/ 75753 w 2195228"/>
                <a:gd name="connsiteY19" fmla="*/ 1137799 h 1173219"/>
                <a:gd name="connsiteX20" fmla="*/ 112185 w 2195228"/>
                <a:gd name="connsiteY20" fmla="*/ 1173070 h 1173219"/>
                <a:gd name="connsiteX21" fmla="*/ 125711 w 2195228"/>
                <a:gd name="connsiteY21" fmla="*/ 1168716 h 1173219"/>
                <a:gd name="connsiteX22" fmla="*/ 136546 w 2195228"/>
                <a:gd name="connsiteY22" fmla="*/ 1159357 h 1173219"/>
                <a:gd name="connsiteX23" fmla="*/ 145817 w 2195228"/>
                <a:gd name="connsiteY23" fmla="*/ 1131035 h 1173219"/>
                <a:gd name="connsiteX24" fmla="*/ 144998 w 2195228"/>
                <a:gd name="connsiteY24" fmla="*/ 1108406 h 1173219"/>
                <a:gd name="connsiteX25" fmla="*/ 175261 w 2195228"/>
                <a:gd name="connsiteY25" fmla="*/ 1124724 h 1173219"/>
                <a:gd name="connsiteX26" fmla="*/ 188787 w 2195228"/>
                <a:gd name="connsiteY26" fmla="*/ 1120370 h 1173219"/>
                <a:gd name="connsiteX27" fmla="*/ 199622 w 2195228"/>
                <a:gd name="connsiteY27" fmla="*/ 1111011 h 1173219"/>
                <a:gd name="connsiteX28" fmla="*/ 208893 w 2195228"/>
                <a:gd name="connsiteY28" fmla="*/ 1082689 h 1173219"/>
                <a:gd name="connsiteX29" fmla="*/ 205783 w 2195228"/>
                <a:gd name="connsiteY29" fmla="*/ 996791 h 1173219"/>
                <a:gd name="connsiteX30" fmla="*/ 231133 w 2195228"/>
                <a:gd name="connsiteY30" fmla="*/ 926268 h 1173219"/>
                <a:gd name="connsiteX31" fmla="*/ 235104 w 2195228"/>
                <a:gd name="connsiteY31" fmla="*/ 921009 h 1173219"/>
                <a:gd name="connsiteX32" fmla="*/ 251248 w 2195228"/>
                <a:gd name="connsiteY32" fmla="*/ 976220 h 1173219"/>
                <a:gd name="connsiteX33" fmla="*/ 300134 w 2195228"/>
                <a:gd name="connsiteY33" fmla="*/ 998623 h 1173219"/>
                <a:gd name="connsiteX34" fmla="*/ 329249 w 2195228"/>
                <a:gd name="connsiteY34" fmla="*/ 953412 h 1173219"/>
                <a:gd name="connsiteX35" fmla="*/ 301603 w 2195228"/>
                <a:gd name="connsiteY35" fmla="*/ 858867 h 1173219"/>
                <a:gd name="connsiteX36" fmla="*/ 336468 w 2195228"/>
                <a:gd name="connsiteY36" fmla="*/ 799554 h 1173219"/>
                <a:gd name="connsiteX37" fmla="*/ 545590 w 2195228"/>
                <a:gd name="connsiteY37" fmla="*/ 593984 h 1173219"/>
                <a:gd name="connsiteX38" fmla="*/ 613052 w 2195228"/>
                <a:gd name="connsiteY38" fmla="*/ 554834 h 1173219"/>
                <a:gd name="connsiteX39" fmla="*/ 581380 w 2195228"/>
                <a:gd name="connsiteY39" fmla="*/ 611573 h 1173219"/>
                <a:gd name="connsiteX40" fmla="*/ 510482 w 2195228"/>
                <a:gd name="connsiteY40" fmla="*/ 887229 h 1173219"/>
                <a:gd name="connsiteX41" fmla="*/ 516591 w 2195228"/>
                <a:gd name="connsiteY41" fmla="*/ 900436 h 1173219"/>
                <a:gd name="connsiteX42" fmla="*/ 525353 w 2195228"/>
                <a:gd name="connsiteY42" fmla="*/ 905464 h 1173219"/>
                <a:gd name="connsiteX43" fmla="*/ 1083151 w 2195228"/>
                <a:gd name="connsiteY43" fmla="*/ 997839 h 1173219"/>
                <a:gd name="connsiteX44" fmla="*/ 1640948 w 2195228"/>
                <a:gd name="connsiteY44" fmla="*/ 905464 h 1173219"/>
                <a:gd name="connsiteX45" fmla="*/ 1649711 w 2195228"/>
                <a:gd name="connsiteY45" fmla="*/ 900436 h 1173219"/>
                <a:gd name="connsiteX46" fmla="*/ 1655820 w 2195228"/>
                <a:gd name="connsiteY46" fmla="*/ 887229 h 1173219"/>
                <a:gd name="connsiteX47" fmla="*/ 1593669 w 2195228"/>
                <a:gd name="connsiteY47" fmla="*/ 614132 h 1173219"/>
                <a:gd name="connsiteX48" fmla="*/ 1555189 w 2195228"/>
                <a:gd name="connsiteY48" fmla="*/ 540756 h 1173219"/>
                <a:gd name="connsiteX49" fmla="*/ 1565312 w 2195228"/>
                <a:gd name="connsiteY49" fmla="*/ 545048 h 1173219"/>
                <a:gd name="connsiteX50" fmla="*/ 1858760 w 2195228"/>
                <a:gd name="connsiteY50" fmla="*/ 799554 h 1173219"/>
                <a:gd name="connsiteX51" fmla="*/ 1893625 w 2195228"/>
                <a:gd name="connsiteY51" fmla="*/ 858867 h 1173219"/>
                <a:gd name="connsiteX52" fmla="*/ 1865979 w 2195228"/>
                <a:gd name="connsiteY52" fmla="*/ 953412 h 1173219"/>
                <a:gd name="connsiteX53" fmla="*/ 1895094 w 2195228"/>
                <a:gd name="connsiteY53" fmla="*/ 998623 h 1173219"/>
                <a:gd name="connsiteX54" fmla="*/ 1943980 w 2195228"/>
                <a:gd name="connsiteY54" fmla="*/ 976220 h 1173219"/>
                <a:gd name="connsiteX55" fmla="*/ 1960124 w 2195228"/>
                <a:gd name="connsiteY55" fmla="*/ 921009 h 1173219"/>
                <a:gd name="connsiteX56" fmla="*/ 1964095 w 2195228"/>
                <a:gd name="connsiteY56" fmla="*/ 926268 h 1173219"/>
                <a:gd name="connsiteX57" fmla="*/ 1989445 w 2195228"/>
                <a:gd name="connsiteY57" fmla="*/ 996791 h 1173219"/>
                <a:gd name="connsiteX58" fmla="*/ 1986335 w 2195228"/>
                <a:gd name="connsiteY58" fmla="*/ 1082689 h 1173219"/>
                <a:gd name="connsiteX59" fmla="*/ 1995606 w 2195228"/>
                <a:gd name="connsiteY59" fmla="*/ 1111011 h 1173219"/>
                <a:gd name="connsiteX60" fmla="*/ 2006441 w 2195228"/>
                <a:gd name="connsiteY60" fmla="*/ 1120370 h 1173219"/>
                <a:gd name="connsiteX61" fmla="*/ 2019967 w 2195228"/>
                <a:gd name="connsiteY61" fmla="*/ 1124724 h 1173219"/>
                <a:gd name="connsiteX62" fmla="*/ 2050230 w 2195228"/>
                <a:gd name="connsiteY62" fmla="*/ 1108406 h 1173219"/>
                <a:gd name="connsiteX63" fmla="*/ 2049411 w 2195228"/>
                <a:gd name="connsiteY63" fmla="*/ 1131035 h 1173219"/>
                <a:gd name="connsiteX64" fmla="*/ 2058682 w 2195228"/>
                <a:gd name="connsiteY64" fmla="*/ 1159357 h 1173219"/>
                <a:gd name="connsiteX65" fmla="*/ 2069517 w 2195228"/>
                <a:gd name="connsiteY65" fmla="*/ 1168716 h 1173219"/>
                <a:gd name="connsiteX66" fmla="*/ 2083043 w 2195228"/>
                <a:gd name="connsiteY66" fmla="*/ 1173070 h 1173219"/>
                <a:gd name="connsiteX67" fmla="*/ 2119475 w 2195228"/>
                <a:gd name="connsiteY67" fmla="*/ 1137799 h 1173219"/>
                <a:gd name="connsiteX68" fmla="*/ 2120253 w 2195228"/>
                <a:gd name="connsiteY68" fmla="*/ 1116313 h 1173219"/>
                <a:gd name="connsiteX69" fmla="*/ 2143407 w 2195228"/>
                <a:gd name="connsiteY69" fmla="*/ 1123366 h 1173219"/>
                <a:gd name="connsiteX70" fmla="*/ 2170067 w 2195228"/>
                <a:gd name="connsiteY70" fmla="*/ 1081510 h 1173219"/>
                <a:gd name="connsiteX71" fmla="*/ 2162919 w 2195228"/>
                <a:gd name="connsiteY71" fmla="*/ 1046182 h 1173219"/>
                <a:gd name="connsiteX72" fmla="*/ 2170474 w 2195228"/>
                <a:gd name="connsiteY72" fmla="*/ 1046814 h 1173219"/>
                <a:gd name="connsiteX73" fmla="*/ 2194258 w 2195228"/>
                <a:gd name="connsiteY73" fmla="*/ 1010094 h 1173219"/>
                <a:gd name="connsiteX74" fmla="*/ 2175516 w 2195228"/>
                <a:gd name="connsiteY74" fmla="*/ 931785 h 1173219"/>
                <a:gd name="connsiteX75" fmla="*/ 2174168 w 2195228"/>
                <a:gd name="connsiteY75" fmla="*/ 928750 h 1173219"/>
                <a:gd name="connsiteX76" fmla="*/ 2170043 w 2195228"/>
                <a:gd name="connsiteY76" fmla="*/ 919467 h 1173219"/>
                <a:gd name="connsiteX77" fmla="*/ 2169958 w 2195228"/>
                <a:gd name="connsiteY77" fmla="*/ 919287 h 1173219"/>
                <a:gd name="connsiteX78" fmla="*/ 2168264 w 2195228"/>
                <a:gd name="connsiteY78" fmla="*/ 915706 h 1173219"/>
                <a:gd name="connsiteX79" fmla="*/ 2122066 w 2195228"/>
                <a:gd name="connsiteY79" fmla="*/ 850273 h 1173219"/>
                <a:gd name="connsiteX80" fmla="*/ 2080755 w 2195228"/>
                <a:gd name="connsiteY80" fmla="*/ 795073 h 1173219"/>
                <a:gd name="connsiteX81" fmla="*/ 2051929 w 2195228"/>
                <a:gd name="connsiteY81" fmla="*/ 771323 h 1173219"/>
                <a:gd name="connsiteX82" fmla="*/ 2007884 w 2195228"/>
                <a:gd name="connsiteY82" fmla="*/ 696392 h 1173219"/>
                <a:gd name="connsiteX83" fmla="*/ 1298256 w 2195228"/>
                <a:gd name="connsiteY83" fmla="*/ 284796 h 1173219"/>
                <a:gd name="connsiteX84" fmla="*/ 1204089 w 2195228"/>
                <a:gd name="connsiteY84" fmla="*/ 282823 h 117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195228" h="1173219">
                  <a:moveTo>
                    <a:pt x="1186196" y="0"/>
                  </a:moveTo>
                  <a:lnTo>
                    <a:pt x="1004408" y="0"/>
                  </a:lnTo>
                  <a:lnTo>
                    <a:pt x="986508" y="282920"/>
                  </a:lnTo>
                  <a:lnTo>
                    <a:pt x="896972" y="284796"/>
                  </a:lnTo>
                  <a:cubicBezTo>
                    <a:pt x="610832" y="309275"/>
                    <a:pt x="350343" y="460657"/>
                    <a:pt x="187344" y="696392"/>
                  </a:cubicBezTo>
                  <a:lnTo>
                    <a:pt x="143299" y="771323"/>
                  </a:lnTo>
                  <a:lnTo>
                    <a:pt x="114473" y="795073"/>
                  </a:lnTo>
                  <a:cubicBezTo>
                    <a:pt x="96415" y="816458"/>
                    <a:pt x="86743" y="839793"/>
                    <a:pt x="73162" y="850273"/>
                  </a:cubicBezTo>
                  <a:lnTo>
                    <a:pt x="26964" y="915706"/>
                  </a:lnTo>
                  <a:lnTo>
                    <a:pt x="25270" y="919287"/>
                  </a:lnTo>
                  <a:cubicBezTo>
                    <a:pt x="25231" y="919340"/>
                    <a:pt x="25194" y="919394"/>
                    <a:pt x="25185" y="919467"/>
                  </a:cubicBezTo>
                  <a:cubicBezTo>
                    <a:pt x="22983" y="922313"/>
                    <a:pt x="21729" y="925514"/>
                    <a:pt x="21060" y="928750"/>
                  </a:cubicBezTo>
                  <a:cubicBezTo>
                    <a:pt x="20267" y="929675"/>
                    <a:pt x="19966" y="930721"/>
                    <a:pt x="19712" y="931785"/>
                  </a:cubicBezTo>
                  <a:lnTo>
                    <a:pt x="970" y="1010094"/>
                  </a:lnTo>
                  <a:cubicBezTo>
                    <a:pt x="-3374" y="1028243"/>
                    <a:pt x="7274" y="1044683"/>
                    <a:pt x="24754" y="1046814"/>
                  </a:cubicBezTo>
                  <a:lnTo>
                    <a:pt x="32309" y="1046182"/>
                  </a:lnTo>
                  <a:lnTo>
                    <a:pt x="25161" y="1081510"/>
                  </a:lnTo>
                  <a:cubicBezTo>
                    <a:pt x="20838" y="1102873"/>
                    <a:pt x="32774" y="1121612"/>
                    <a:pt x="51821" y="1123366"/>
                  </a:cubicBezTo>
                  <a:cubicBezTo>
                    <a:pt x="60063" y="1124125"/>
                    <a:pt x="68287" y="1121579"/>
                    <a:pt x="74975" y="1116313"/>
                  </a:cubicBezTo>
                  <a:lnTo>
                    <a:pt x="75753" y="1137799"/>
                  </a:lnTo>
                  <a:cubicBezTo>
                    <a:pt x="76526" y="1159146"/>
                    <a:pt x="92837" y="1174937"/>
                    <a:pt x="112185" y="1173070"/>
                  </a:cubicBezTo>
                  <a:cubicBezTo>
                    <a:pt x="117022" y="1172603"/>
                    <a:pt x="121591" y="1171076"/>
                    <a:pt x="125711" y="1168716"/>
                  </a:cubicBezTo>
                  <a:cubicBezTo>
                    <a:pt x="129831" y="1166355"/>
                    <a:pt x="133503" y="1163160"/>
                    <a:pt x="136546" y="1159357"/>
                  </a:cubicBezTo>
                  <a:cubicBezTo>
                    <a:pt x="142632" y="1151750"/>
                    <a:pt x="146203" y="1141709"/>
                    <a:pt x="145817" y="1131035"/>
                  </a:cubicBezTo>
                  <a:lnTo>
                    <a:pt x="144998" y="1108406"/>
                  </a:lnTo>
                  <a:cubicBezTo>
                    <a:pt x="150955" y="1119446"/>
                    <a:pt x="162441" y="1125961"/>
                    <a:pt x="175261" y="1124724"/>
                  </a:cubicBezTo>
                  <a:cubicBezTo>
                    <a:pt x="180098" y="1124257"/>
                    <a:pt x="184667" y="1122730"/>
                    <a:pt x="188787" y="1120370"/>
                  </a:cubicBezTo>
                  <a:cubicBezTo>
                    <a:pt x="192907" y="1118009"/>
                    <a:pt x="196580" y="1114814"/>
                    <a:pt x="199622" y="1111011"/>
                  </a:cubicBezTo>
                  <a:cubicBezTo>
                    <a:pt x="205709" y="1103405"/>
                    <a:pt x="209280" y="1093363"/>
                    <a:pt x="208893" y="1082689"/>
                  </a:cubicBezTo>
                  <a:lnTo>
                    <a:pt x="205783" y="996791"/>
                  </a:lnTo>
                  <a:lnTo>
                    <a:pt x="231133" y="926268"/>
                  </a:lnTo>
                  <a:lnTo>
                    <a:pt x="235104" y="921009"/>
                  </a:lnTo>
                  <a:lnTo>
                    <a:pt x="251248" y="976220"/>
                  </a:lnTo>
                  <a:cubicBezTo>
                    <a:pt x="256708" y="994891"/>
                    <a:pt x="278595" y="1004921"/>
                    <a:pt x="300134" y="998623"/>
                  </a:cubicBezTo>
                  <a:cubicBezTo>
                    <a:pt x="321674" y="992324"/>
                    <a:pt x="334709" y="972082"/>
                    <a:pt x="329249" y="953412"/>
                  </a:cubicBezTo>
                  <a:lnTo>
                    <a:pt x="301603" y="858867"/>
                  </a:lnTo>
                  <a:lnTo>
                    <a:pt x="336468" y="799554"/>
                  </a:lnTo>
                  <a:cubicBezTo>
                    <a:pt x="393171" y="717548"/>
                    <a:pt x="464408" y="648119"/>
                    <a:pt x="545590" y="593984"/>
                  </a:cubicBezTo>
                  <a:lnTo>
                    <a:pt x="613052" y="554834"/>
                  </a:lnTo>
                  <a:lnTo>
                    <a:pt x="581380" y="611573"/>
                  </a:lnTo>
                  <a:cubicBezTo>
                    <a:pt x="523544" y="736898"/>
                    <a:pt x="510482" y="857074"/>
                    <a:pt x="510482" y="887229"/>
                  </a:cubicBezTo>
                  <a:lnTo>
                    <a:pt x="516591" y="900436"/>
                  </a:lnTo>
                  <a:lnTo>
                    <a:pt x="525353" y="905464"/>
                  </a:lnTo>
                  <a:cubicBezTo>
                    <a:pt x="646239" y="961197"/>
                    <a:pt x="850956" y="997839"/>
                    <a:pt x="1083151" y="997839"/>
                  </a:cubicBezTo>
                  <a:cubicBezTo>
                    <a:pt x="1315345" y="997839"/>
                    <a:pt x="1520063" y="961197"/>
                    <a:pt x="1640948" y="905464"/>
                  </a:cubicBezTo>
                  <a:lnTo>
                    <a:pt x="1649711" y="900436"/>
                  </a:lnTo>
                  <a:lnTo>
                    <a:pt x="1655820" y="887229"/>
                  </a:lnTo>
                  <a:cubicBezTo>
                    <a:pt x="1655820" y="857074"/>
                    <a:pt x="1646874" y="738414"/>
                    <a:pt x="1593669" y="614132"/>
                  </a:cubicBezTo>
                  <a:lnTo>
                    <a:pt x="1555189" y="540756"/>
                  </a:lnTo>
                  <a:lnTo>
                    <a:pt x="1565312" y="545048"/>
                  </a:lnTo>
                  <a:cubicBezTo>
                    <a:pt x="1681714" y="603230"/>
                    <a:pt x="1783157" y="690213"/>
                    <a:pt x="1858760" y="799554"/>
                  </a:cubicBezTo>
                  <a:lnTo>
                    <a:pt x="1893625" y="858867"/>
                  </a:lnTo>
                  <a:lnTo>
                    <a:pt x="1865979" y="953412"/>
                  </a:lnTo>
                  <a:cubicBezTo>
                    <a:pt x="1860519" y="972082"/>
                    <a:pt x="1873554" y="992324"/>
                    <a:pt x="1895094" y="998623"/>
                  </a:cubicBezTo>
                  <a:cubicBezTo>
                    <a:pt x="1916633" y="1004921"/>
                    <a:pt x="1938520" y="994891"/>
                    <a:pt x="1943980" y="976220"/>
                  </a:cubicBezTo>
                  <a:lnTo>
                    <a:pt x="1960124" y="921009"/>
                  </a:lnTo>
                  <a:lnTo>
                    <a:pt x="1964095" y="926268"/>
                  </a:lnTo>
                  <a:lnTo>
                    <a:pt x="1989445" y="996791"/>
                  </a:lnTo>
                  <a:lnTo>
                    <a:pt x="1986335" y="1082689"/>
                  </a:lnTo>
                  <a:cubicBezTo>
                    <a:pt x="1985948" y="1093363"/>
                    <a:pt x="1989519" y="1103405"/>
                    <a:pt x="1995606" y="1111011"/>
                  </a:cubicBezTo>
                  <a:cubicBezTo>
                    <a:pt x="1998648" y="1114814"/>
                    <a:pt x="2002321" y="1118009"/>
                    <a:pt x="2006441" y="1120370"/>
                  </a:cubicBezTo>
                  <a:cubicBezTo>
                    <a:pt x="2010561" y="1122730"/>
                    <a:pt x="2015130" y="1124257"/>
                    <a:pt x="2019967" y="1124724"/>
                  </a:cubicBezTo>
                  <a:cubicBezTo>
                    <a:pt x="2032787" y="1125961"/>
                    <a:pt x="2044273" y="1119446"/>
                    <a:pt x="2050230" y="1108406"/>
                  </a:cubicBezTo>
                  <a:lnTo>
                    <a:pt x="2049411" y="1131035"/>
                  </a:lnTo>
                  <a:cubicBezTo>
                    <a:pt x="2049025" y="1141709"/>
                    <a:pt x="2052596" y="1151750"/>
                    <a:pt x="2058682" y="1159357"/>
                  </a:cubicBezTo>
                  <a:cubicBezTo>
                    <a:pt x="2061725" y="1163160"/>
                    <a:pt x="2065397" y="1166355"/>
                    <a:pt x="2069517" y="1168716"/>
                  </a:cubicBezTo>
                  <a:cubicBezTo>
                    <a:pt x="2073637" y="1171076"/>
                    <a:pt x="2078206" y="1172603"/>
                    <a:pt x="2083043" y="1173070"/>
                  </a:cubicBezTo>
                  <a:cubicBezTo>
                    <a:pt x="2102391" y="1174937"/>
                    <a:pt x="2118702" y="1159146"/>
                    <a:pt x="2119475" y="1137799"/>
                  </a:cubicBezTo>
                  <a:lnTo>
                    <a:pt x="2120253" y="1116313"/>
                  </a:lnTo>
                  <a:cubicBezTo>
                    <a:pt x="2126941" y="1121579"/>
                    <a:pt x="2135165" y="1124125"/>
                    <a:pt x="2143407" y="1123366"/>
                  </a:cubicBezTo>
                  <a:cubicBezTo>
                    <a:pt x="2162454" y="1121612"/>
                    <a:pt x="2174390" y="1102873"/>
                    <a:pt x="2170067" y="1081510"/>
                  </a:cubicBezTo>
                  <a:lnTo>
                    <a:pt x="2162919" y="1046182"/>
                  </a:lnTo>
                  <a:lnTo>
                    <a:pt x="2170474" y="1046814"/>
                  </a:lnTo>
                  <a:cubicBezTo>
                    <a:pt x="2187954" y="1044683"/>
                    <a:pt x="2198602" y="1028243"/>
                    <a:pt x="2194258" y="1010094"/>
                  </a:cubicBezTo>
                  <a:lnTo>
                    <a:pt x="2175516" y="931785"/>
                  </a:lnTo>
                  <a:cubicBezTo>
                    <a:pt x="2175262" y="930721"/>
                    <a:pt x="2174961" y="929675"/>
                    <a:pt x="2174168" y="928750"/>
                  </a:cubicBezTo>
                  <a:cubicBezTo>
                    <a:pt x="2173499" y="925514"/>
                    <a:pt x="2172245" y="922313"/>
                    <a:pt x="2170043" y="919467"/>
                  </a:cubicBezTo>
                  <a:cubicBezTo>
                    <a:pt x="2170034" y="919394"/>
                    <a:pt x="2169997" y="919340"/>
                    <a:pt x="2169958" y="919287"/>
                  </a:cubicBezTo>
                  <a:lnTo>
                    <a:pt x="2168264" y="915706"/>
                  </a:lnTo>
                  <a:lnTo>
                    <a:pt x="2122066" y="850273"/>
                  </a:lnTo>
                  <a:cubicBezTo>
                    <a:pt x="2108485" y="839793"/>
                    <a:pt x="2098813" y="816458"/>
                    <a:pt x="2080755" y="795073"/>
                  </a:cubicBezTo>
                  <a:lnTo>
                    <a:pt x="2051929" y="771323"/>
                  </a:lnTo>
                  <a:lnTo>
                    <a:pt x="2007884" y="696392"/>
                  </a:lnTo>
                  <a:cubicBezTo>
                    <a:pt x="1844886" y="460657"/>
                    <a:pt x="1584396" y="309275"/>
                    <a:pt x="1298256" y="284796"/>
                  </a:cubicBezTo>
                  <a:lnTo>
                    <a:pt x="1204089" y="282823"/>
                  </a:ln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6F5A8EF4-A869-454D-B46D-7053AF688D71}"/>
                </a:ext>
              </a:extLst>
            </p:cNvPr>
            <p:cNvGrpSpPr/>
            <p:nvPr/>
          </p:nvGrpSpPr>
          <p:grpSpPr>
            <a:xfrm>
              <a:off x="4275138" y="789939"/>
              <a:ext cx="1341524" cy="1370210"/>
              <a:chOff x="4265647" y="598455"/>
              <a:chExt cx="1341524" cy="1370210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9B96DBC4-78C9-43D3-842C-9893F5F30423}"/>
                  </a:ext>
                </a:extLst>
              </p:cNvPr>
              <p:cNvGrpSpPr/>
              <p:nvPr/>
            </p:nvGrpSpPr>
            <p:grpSpPr>
              <a:xfrm>
                <a:off x="4265647" y="688180"/>
                <a:ext cx="1341524" cy="1280485"/>
                <a:chOff x="8254412" y="2271255"/>
                <a:chExt cx="1277659" cy="1219528"/>
              </a:xfrm>
            </p:grpSpPr>
            <p:sp>
              <p:nvSpPr>
                <p:cNvPr id="49" name="円/楕円 608">
                  <a:extLst>
                    <a:ext uri="{FF2B5EF4-FFF2-40B4-BE49-F238E27FC236}">
                      <a16:creationId xmlns:a16="http://schemas.microsoft.com/office/drawing/2014/main" id="{2C6FA98B-5C83-4C99-8747-B69131EE44CC}"/>
                    </a:ext>
                  </a:extLst>
                </p:cNvPr>
                <p:cNvSpPr/>
                <p:nvPr/>
              </p:nvSpPr>
              <p:spPr>
                <a:xfrm>
                  <a:off x="8314857" y="2271255"/>
                  <a:ext cx="1158889" cy="103285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041" h="700220">
                      <a:moveTo>
                        <a:pt x="350110" y="0"/>
                      </a:moveTo>
                      <a:lnTo>
                        <a:pt x="419521" y="6997"/>
                      </a:lnTo>
                      <a:cubicBezTo>
                        <a:pt x="441940" y="2369"/>
                        <a:pt x="465159" y="0"/>
                        <a:pt x="488931" y="0"/>
                      </a:cubicBezTo>
                      <a:cubicBezTo>
                        <a:pt x="682291" y="0"/>
                        <a:pt x="839041" y="156750"/>
                        <a:pt x="839041" y="350110"/>
                      </a:cubicBezTo>
                      <a:cubicBezTo>
                        <a:pt x="839041" y="543470"/>
                        <a:pt x="682291" y="700220"/>
                        <a:pt x="488931" y="700220"/>
                      </a:cubicBezTo>
                      <a:lnTo>
                        <a:pt x="419521" y="693223"/>
                      </a:lnTo>
                      <a:cubicBezTo>
                        <a:pt x="397101" y="697851"/>
                        <a:pt x="373882" y="700220"/>
                        <a:pt x="350110" y="700220"/>
                      </a:cubicBezTo>
                      <a:cubicBezTo>
                        <a:pt x="156750" y="700220"/>
                        <a:pt x="0" y="543470"/>
                        <a:pt x="0" y="350110"/>
                      </a:cubicBezTo>
                      <a:cubicBezTo>
                        <a:pt x="0" y="156750"/>
                        <a:pt x="156750" y="0"/>
                        <a:pt x="35011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" name="円/楕円 646">
                  <a:extLst>
                    <a:ext uri="{FF2B5EF4-FFF2-40B4-BE49-F238E27FC236}">
                      <a16:creationId xmlns:a16="http://schemas.microsoft.com/office/drawing/2014/main" id="{4199114B-CB07-4D0C-B041-6E15F54B893C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1" name="円/楕円 647">
                  <a:extLst>
                    <a:ext uri="{FF2B5EF4-FFF2-40B4-BE49-F238E27FC236}">
                      <a16:creationId xmlns:a16="http://schemas.microsoft.com/office/drawing/2014/main" id="{47BBE86B-E279-4FEB-BD9D-05C15A80FE5C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2" name="円/楕円 644">
                  <a:extLst>
                    <a:ext uri="{FF2B5EF4-FFF2-40B4-BE49-F238E27FC236}">
                      <a16:creationId xmlns:a16="http://schemas.microsoft.com/office/drawing/2014/main" id="{048B6D05-4E99-4B12-B420-EB13B7E92681}"/>
                    </a:ext>
                  </a:extLst>
                </p:cNvPr>
                <p:cNvSpPr/>
                <p:nvPr/>
              </p:nvSpPr>
              <p:spPr>
                <a:xfrm rot="900000" flipH="1">
                  <a:off x="9285618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3" name="円/楕円 645">
                  <a:extLst>
                    <a:ext uri="{FF2B5EF4-FFF2-40B4-BE49-F238E27FC236}">
                      <a16:creationId xmlns:a16="http://schemas.microsoft.com/office/drawing/2014/main" id="{966D297B-C408-49DC-A5E9-6FC39A8E3688}"/>
                    </a:ext>
                  </a:extLst>
                </p:cNvPr>
                <p:cNvSpPr/>
                <p:nvPr/>
              </p:nvSpPr>
              <p:spPr>
                <a:xfrm rot="900000" flipH="1">
                  <a:off x="9330233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" name="円/楕円 643">
                  <a:extLst>
                    <a:ext uri="{FF2B5EF4-FFF2-40B4-BE49-F238E27FC236}">
                      <a16:creationId xmlns:a16="http://schemas.microsoft.com/office/drawing/2014/main" id="{95E0BFF7-0B0A-4D12-8EEA-D2A3167B992E}"/>
                    </a:ext>
                  </a:extLst>
                </p:cNvPr>
                <p:cNvSpPr/>
                <p:nvPr/>
              </p:nvSpPr>
              <p:spPr>
                <a:xfrm>
                  <a:off x="8377638" y="2330677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" name="円/楕円 638">
                  <a:extLst>
                    <a:ext uri="{FF2B5EF4-FFF2-40B4-BE49-F238E27FC236}">
                      <a16:creationId xmlns:a16="http://schemas.microsoft.com/office/drawing/2014/main" id="{62D61C0E-056A-46BF-8119-636AAD8B0179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6" name="円/楕円 631">
                  <a:extLst>
                    <a:ext uri="{FF2B5EF4-FFF2-40B4-BE49-F238E27FC236}">
                      <a16:creationId xmlns:a16="http://schemas.microsoft.com/office/drawing/2014/main" id="{C24ED8EB-BC54-47D6-A43D-487097BA19A9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" name="円/楕円 632">
                  <a:extLst>
                    <a:ext uri="{FF2B5EF4-FFF2-40B4-BE49-F238E27FC236}">
                      <a16:creationId xmlns:a16="http://schemas.microsoft.com/office/drawing/2014/main" id="{29B56D8B-DB3B-435A-91BB-9FECFF410EA7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C117DA92-3011-4E2E-9EB2-D65847D203F1}"/>
                    </a:ext>
                  </a:extLst>
                </p:cNvPr>
                <p:cNvSpPr/>
                <p:nvPr/>
              </p:nvSpPr>
              <p:spPr>
                <a:xfrm>
                  <a:off x="8513252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5FDAC4EE-B0A9-46DE-9FE0-3F3D4A38E13D}"/>
                    </a:ext>
                  </a:extLst>
                </p:cNvPr>
                <p:cNvSpPr/>
                <p:nvPr/>
              </p:nvSpPr>
              <p:spPr>
                <a:xfrm>
                  <a:off x="9087134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DF125DB2-5D8D-49C8-A964-8443EC4ADAFC}"/>
                    </a:ext>
                  </a:extLst>
                </p:cNvPr>
                <p:cNvGrpSpPr/>
                <p:nvPr/>
              </p:nvGrpSpPr>
              <p:grpSpPr>
                <a:xfrm>
                  <a:off x="85063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66" name="円/楕円 637">
                    <a:extLst>
                      <a:ext uri="{FF2B5EF4-FFF2-40B4-BE49-F238E27FC236}">
                        <a16:creationId xmlns:a16="http://schemas.microsoft.com/office/drawing/2014/main" id="{4E63D82B-7DF1-47CF-A81B-CC54291B4225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00808300-8F29-40A5-8163-30226C5CE90F}"/>
                      </a:ext>
                    </a:extLst>
                  </p:cNvPr>
                  <p:cNvSpPr/>
                  <p:nvPr/>
                </p:nvSpPr>
                <p:spPr>
                  <a:xfrm>
                    <a:off x="7909484" y="2698996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" name="フリーフォーム: 図形 67">
                    <a:extLst>
                      <a:ext uri="{FF2B5EF4-FFF2-40B4-BE49-F238E27FC236}">
                        <a16:creationId xmlns:a16="http://schemas.microsoft.com/office/drawing/2014/main" id="{C08A0150-60A1-43C1-989E-FB857F4E68F8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5257C901-A55B-4C9C-94BA-9D0C0580358E}"/>
                    </a:ext>
                  </a:extLst>
                </p:cNvPr>
                <p:cNvGrpSpPr/>
                <p:nvPr/>
              </p:nvGrpSpPr>
              <p:grpSpPr>
                <a:xfrm>
                  <a:off x="9077836" y="2789911"/>
                  <a:ext cx="218759" cy="210787"/>
                  <a:chOff x="7861089" y="2663909"/>
                  <a:chExt cx="218759" cy="210787"/>
                </a:xfrm>
              </p:grpSpPr>
              <p:sp>
                <p:nvSpPr>
                  <p:cNvPr id="63" name="円/楕円 637">
                    <a:extLst>
                      <a:ext uri="{FF2B5EF4-FFF2-40B4-BE49-F238E27FC236}">
                        <a16:creationId xmlns:a16="http://schemas.microsoft.com/office/drawing/2014/main" id="{5E116A11-6354-4FA2-9BBB-34514A31047E}"/>
                      </a:ext>
                    </a:extLst>
                  </p:cNvPr>
                  <p:cNvSpPr/>
                  <p:nvPr/>
                </p:nvSpPr>
                <p:spPr>
                  <a:xfrm>
                    <a:off x="7861089" y="2680980"/>
                    <a:ext cx="218759" cy="19371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FC0092A7-D405-4F50-BEC9-35EBCDD20F5E}"/>
                      </a:ext>
                    </a:extLst>
                  </p:cNvPr>
                  <p:cNvSpPr/>
                  <p:nvPr/>
                </p:nvSpPr>
                <p:spPr>
                  <a:xfrm>
                    <a:off x="7909484" y="2698996"/>
                    <a:ext cx="131252" cy="145668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フリーフォーム: 図形 64">
                    <a:extLst>
                      <a:ext uri="{FF2B5EF4-FFF2-40B4-BE49-F238E27FC236}">
                        <a16:creationId xmlns:a16="http://schemas.microsoft.com/office/drawing/2014/main" id="{74FB74B6-7147-46F2-9301-7C3A3CB1CDD9}"/>
                      </a:ext>
                    </a:extLst>
                  </p:cNvPr>
                  <p:cNvSpPr/>
                  <p:nvPr/>
                </p:nvSpPr>
                <p:spPr>
                  <a:xfrm>
                    <a:off x="7864464" y="2663909"/>
                    <a:ext cx="212010" cy="82054"/>
                  </a:xfrm>
                  <a:custGeom>
                    <a:avLst/>
                    <a:gdLst>
                      <a:gd name="connsiteX0" fmla="*/ 106005 w 212010"/>
                      <a:gd name="connsiteY0" fmla="*/ 0 h 82054"/>
                      <a:gd name="connsiteX1" fmla="*/ 206790 w 212010"/>
                      <a:gd name="connsiteY1" fmla="*/ 59157 h 82054"/>
                      <a:gd name="connsiteX2" fmla="*/ 212010 w 212010"/>
                      <a:gd name="connsiteY2" fmla="*/ 82054 h 82054"/>
                      <a:gd name="connsiteX3" fmla="*/ 191579 w 212010"/>
                      <a:gd name="connsiteY3" fmla="*/ 54356 h 82054"/>
                      <a:gd name="connsiteX4" fmla="*/ 106005 w 212010"/>
                      <a:gd name="connsiteY4" fmla="*/ 21956 h 82054"/>
                      <a:gd name="connsiteX5" fmla="*/ 20431 w 212010"/>
                      <a:gd name="connsiteY5" fmla="*/ 54356 h 82054"/>
                      <a:gd name="connsiteX6" fmla="*/ 0 w 212010"/>
                      <a:gd name="connsiteY6" fmla="*/ 82054 h 82054"/>
                      <a:gd name="connsiteX7" fmla="*/ 5221 w 212010"/>
                      <a:gd name="connsiteY7" fmla="*/ 59157 h 82054"/>
                      <a:gd name="connsiteX8" fmla="*/ 106005 w 212010"/>
                      <a:gd name="connsiteY8" fmla="*/ 0 h 820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12010" h="82054">
                        <a:moveTo>
                          <a:pt x="106005" y="0"/>
                        </a:moveTo>
                        <a:cubicBezTo>
                          <a:pt x="151312" y="0"/>
                          <a:pt x="190185" y="24393"/>
                          <a:pt x="206790" y="59157"/>
                        </a:cubicBezTo>
                        <a:lnTo>
                          <a:pt x="212010" y="82054"/>
                        </a:lnTo>
                        <a:lnTo>
                          <a:pt x="191579" y="54356"/>
                        </a:lnTo>
                        <a:cubicBezTo>
                          <a:pt x="169679" y="34338"/>
                          <a:pt x="139424" y="21956"/>
                          <a:pt x="106005" y="21956"/>
                        </a:cubicBezTo>
                        <a:cubicBezTo>
                          <a:pt x="72586" y="21956"/>
                          <a:pt x="42331" y="34338"/>
                          <a:pt x="20431" y="54356"/>
                        </a:cubicBezTo>
                        <a:lnTo>
                          <a:pt x="0" y="82054"/>
                        </a:lnTo>
                        <a:lnTo>
                          <a:pt x="5221" y="59157"/>
                        </a:lnTo>
                        <a:cubicBezTo>
                          <a:pt x="21826" y="24393"/>
                          <a:pt x="60699" y="0"/>
                          <a:pt x="10600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2" name="円/楕円 638">
                  <a:extLst>
                    <a:ext uri="{FF2B5EF4-FFF2-40B4-BE49-F238E27FC236}">
                      <a16:creationId xmlns:a16="http://schemas.microsoft.com/office/drawing/2014/main" id="{0F262F7B-7E13-44C3-976C-261A69369D1B}"/>
                    </a:ext>
                  </a:extLst>
                </p:cNvPr>
                <p:cNvSpPr/>
                <p:nvPr/>
              </p:nvSpPr>
              <p:spPr>
                <a:xfrm>
                  <a:off x="8764708" y="3294509"/>
                  <a:ext cx="248252" cy="70910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2B9DAC03-4592-45E9-B448-CE82805D0788}"/>
                  </a:ext>
                </a:extLst>
              </p:cNvPr>
              <p:cNvGrpSpPr/>
              <p:nvPr/>
            </p:nvGrpSpPr>
            <p:grpSpPr>
              <a:xfrm>
                <a:off x="4369595" y="598455"/>
                <a:ext cx="1138018" cy="417660"/>
                <a:chOff x="4144140" y="780559"/>
                <a:chExt cx="1021046" cy="394022"/>
              </a:xfrm>
              <a:solidFill>
                <a:srgbClr val="FFFF00"/>
              </a:solidFill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AA606DE4-844E-4322-9648-B222E370B365}"/>
                    </a:ext>
                  </a:extLst>
                </p:cNvPr>
                <p:cNvSpPr/>
                <p:nvPr/>
              </p:nvSpPr>
              <p:spPr>
                <a:xfrm>
                  <a:off x="4144140" y="78304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A3263035-7162-4B9D-A297-D95DBF46D8DD}"/>
                    </a:ext>
                  </a:extLst>
                </p:cNvPr>
                <p:cNvSpPr/>
                <p:nvPr/>
              </p:nvSpPr>
              <p:spPr>
                <a:xfrm>
                  <a:off x="4375531" y="78055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AAE01647-AE68-436C-99BE-E5AAD376711D}"/>
              </a:ext>
            </a:extLst>
          </p:cNvPr>
          <p:cNvGrpSpPr/>
          <p:nvPr/>
        </p:nvGrpSpPr>
        <p:grpSpPr>
          <a:xfrm>
            <a:off x="6580427" y="809433"/>
            <a:ext cx="2681047" cy="2728099"/>
            <a:chOff x="6580427" y="809433"/>
            <a:chExt cx="2681047" cy="2728099"/>
          </a:xfrm>
        </p:grpSpPr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977FBDFD-C547-4E91-9DC9-28E0A1630A78}"/>
                </a:ext>
              </a:extLst>
            </p:cNvPr>
            <p:cNvSpPr/>
            <p:nvPr/>
          </p:nvSpPr>
          <p:spPr>
            <a:xfrm>
              <a:off x="6580427" y="249392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46219E9C-CACC-4AE6-A440-9BA62D155109}"/>
                </a:ext>
              </a:extLst>
            </p:cNvPr>
            <p:cNvSpPr/>
            <p:nvPr/>
          </p:nvSpPr>
          <p:spPr>
            <a:xfrm>
              <a:off x="6892177" y="230925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9010B5A7-B861-43F3-AD69-1F98717883B0}"/>
                </a:ext>
              </a:extLst>
            </p:cNvPr>
            <p:cNvSpPr/>
            <p:nvPr/>
          </p:nvSpPr>
          <p:spPr>
            <a:xfrm>
              <a:off x="7249364" y="251713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A2CEBBA1-050C-44C2-BEA1-40397A2F0589}"/>
                </a:ext>
              </a:extLst>
            </p:cNvPr>
            <p:cNvSpPr/>
            <p:nvPr/>
          </p:nvSpPr>
          <p:spPr>
            <a:xfrm flipH="1">
              <a:off x="6809967" y="1938337"/>
              <a:ext cx="2195228" cy="1173219"/>
            </a:xfrm>
            <a:custGeom>
              <a:avLst/>
              <a:gdLst>
                <a:gd name="connsiteX0" fmla="*/ 1186196 w 2195228"/>
                <a:gd name="connsiteY0" fmla="*/ 0 h 1173219"/>
                <a:gd name="connsiteX1" fmla="*/ 1004408 w 2195228"/>
                <a:gd name="connsiteY1" fmla="*/ 0 h 1173219"/>
                <a:gd name="connsiteX2" fmla="*/ 986508 w 2195228"/>
                <a:gd name="connsiteY2" fmla="*/ 282920 h 1173219"/>
                <a:gd name="connsiteX3" fmla="*/ 896972 w 2195228"/>
                <a:gd name="connsiteY3" fmla="*/ 284796 h 1173219"/>
                <a:gd name="connsiteX4" fmla="*/ 187344 w 2195228"/>
                <a:gd name="connsiteY4" fmla="*/ 696392 h 1173219"/>
                <a:gd name="connsiteX5" fmla="*/ 143299 w 2195228"/>
                <a:gd name="connsiteY5" fmla="*/ 771323 h 1173219"/>
                <a:gd name="connsiteX6" fmla="*/ 114473 w 2195228"/>
                <a:gd name="connsiteY6" fmla="*/ 795073 h 1173219"/>
                <a:gd name="connsiteX7" fmla="*/ 73162 w 2195228"/>
                <a:gd name="connsiteY7" fmla="*/ 850273 h 1173219"/>
                <a:gd name="connsiteX8" fmla="*/ 26964 w 2195228"/>
                <a:gd name="connsiteY8" fmla="*/ 915706 h 1173219"/>
                <a:gd name="connsiteX9" fmla="*/ 25270 w 2195228"/>
                <a:gd name="connsiteY9" fmla="*/ 919287 h 1173219"/>
                <a:gd name="connsiteX10" fmla="*/ 25185 w 2195228"/>
                <a:gd name="connsiteY10" fmla="*/ 919467 h 1173219"/>
                <a:gd name="connsiteX11" fmla="*/ 21060 w 2195228"/>
                <a:gd name="connsiteY11" fmla="*/ 928750 h 1173219"/>
                <a:gd name="connsiteX12" fmla="*/ 19712 w 2195228"/>
                <a:gd name="connsiteY12" fmla="*/ 931785 h 1173219"/>
                <a:gd name="connsiteX13" fmla="*/ 970 w 2195228"/>
                <a:gd name="connsiteY13" fmla="*/ 1010094 h 1173219"/>
                <a:gd name="connsiteX14" fmla="*/ 24754 w 2195228"/>
                <a:gd name="connsiteY14" fmla="*/ 1046814 h 1173219"/>
                <a:gd name="connsiteX15" fmla="*/ 32309 w 2195228"/>
                <a:gd name="connsiteY15" fmla="*/ 1046182 h 1173219"/>
                <a:gd name="connsiteX16" fmla="*/ 25161 w 2195228"/>
                <a:gd name="connsiteY16" fmla="*/ 1081510 h 1173219"/>
                <a:gd name="connsiteX17" fmla="*/ 51821 w 2195228"/>
                <a:gd name="connsiteY17" fmla="*/ 1123366 h 1173219"/>
                <a:gd name="connsiteX18" fmla="*/ 74975 w 2195228"/>
                <a:gd name="connsiteY18" fmla="*/ 1116313 h 1173219"/>
                <a:gd name="connsiteX19" fmla="*/ 75753 w 2195228"/>
                <a:gd name="connsiteY19" fmla="*/ 1137799 h 1173219"/>
                <a:gd name="connsiteX20" fmla="*/ 112185 w 2195228"/>
                <a:gd name="connsiteY20" fmla="*/ 1173070 h 1173219"/>
                <a:gd name="connsiteX21" fmla="*/ 125711 w 2195228"/>
                <a:gd name="connsiteY21" fmla="*/ 1168716 h 1173219"/>
                <a:gd name="connsiteX22" fmla="*/ 136546 w 2195228"/>
                <a:gd name="connsiteY22" fmla="*/ 1159357 h 1173219"/>
                <a:gd name="connsiteX23" fmla="*/ 145817 w 2195228"/>
                <a:gd name="connsiteY23" fmla="*/ 1131035 h 1173219"/>
                <a:gd name="connsiteX24" fmla="*/ 144998 w 2195228"/>
                <a:gd name="connsiteY24" fmla="*/ 1108406 h 1173219"/>
                <a:gd name="connsiteX25" fmla="*/ 175261 w 2195228"/>
                <a:gd name="connsiteY25" fmla="*/ 1124724 h 1173219"/>
                <a:gd name="connsiteX26" fmla="*/ 188787 w 2195228"/>
                <a:gd name="connsiteY26" fmla="*/ 1120370 h 1173219"/>
                <a:gd name="connsiteX27" fmla="*/ 199622 w 2195228"/>
                <a:gd name="connsiteY27" fmla="*/ 1111011 h 1173219"/>
                <a:gd name="connsiteX28" fmla="*/ 208893 w 2195228"/>
                <a:gd name="connsiteY28" fmla="*/ 1082689 h 1173219"/>
                <a:gd name="connsiteX29" fmla="*/ 205783 w 2195228"/>
                <a:gd name="connsiteY29" fmla="*/ 996791 h 1173219"/>
                <a:gd name="connsiteX30" fmla="*/ 231133 w 2195228"/>
                <a:gd name="connsiteY30" fmla="*/ 926268 h 1173219"/>
                <a:gd name="connsiteX31" fmla="*/ 235104 w 2195228"/>
                <a:gd name="connsiteY31" fmla="*/ 921009 h 1173219"/>
                <a:gd name="connsiteX32" fmla="*/ 251248 w 2195228"/>
                <a:gd name="connsiteY32" fmla="*/ 976220 h 1173219"/>
                <a:gd name="connsiteX33" fmla="*/ 300134 w 2195228"/>
                <a:gd name="connsiteY33" fmla="*/ 998623 h 1173219"/>
                <a:gd name="connsiteX34" fmla="*/ 329249 w 2195228"/>
                <a:gd name="connsiteY34" fmla="*/ 953412 h 1173219"/>
                <a:gd name="connsiteX35" fmla="*/ 301603 w 2195228"/>
                <a:gd name="connsiteY35" fmla="*/ 858867 h 1173219"/>
                <a:gd name="connsiteX36" fmla="*/ 336468 w 2195228"/>
                <a:gd name="connsiteY36" fmla="*/ 799554 h 1173219"/>
                <a:gd name="connsiteX37" fmla="*/ 545590 w 2195228"/>
                <a:gd name="connsiteY37" fmla="*/ 593984 h 1173219"/>
                <a:gd name="connsiteX38" fmla="*/ 613052 w 2195228"/>
                <a:gd name="connsiteY38" fmla="*/ 554834 h 1173219"/>
                <a:gd name="connsiteX39" fmla="*/ 581380 w 2195228"/>
                <a:gd name="connsiteY39" fmla="*/ 611573 h 1173219"/>
                <a:gd name="connsiteX40" fmla="*/ 510482 w 2195228"/>
                <a:gd name="connsiteY40" fmla="*/ 887229 h 1173219"/>
                <a:gd name="connsiteX41" fmla="*/ 516591 w 2195228"/>
                <a:gd name="connsiteY41" fmla="*/ 900436 h 1173219"/>
                <a:gd name="connsiteX42" fmla="*/ 525353 w 2195228"/>
                <a:gd name="connsiteY42" fmla="*/ 905464 h 1173219"/>
                <a:gd name="connsiteX43" fmla="*/ 1083151 w 2195228"/>
                <a:gd name="connsiteY43" fmla="*/ 997839 h 1173219"/>
                <a:gd name="connsiteX44" fmla="*/ 1640948 w 2195228"/>
                <a:gd name="connsiteY44" fmla="*/ 905464 h 1173219"/>
                <a:gd name="connsiteX45" fmla="*/ 1649711 w 2195228"/>
                <a:gd name="connsiteY45" fmla="*/ 900436 h 1173219"/>
                <a:gd name="connsiteX46" fmla="*/ 1655820 w 2195228"/>
                <a:gd name="connsiteY46" fmla="*/ 887229 h 1173219"/>
                <a:gd name="connsiteX47" fmla="*/ 1593669 w 2195228"/>
                <a:gd name="connsiteY47" fmla="*/ 614132 h 1173219"/>
                <a:gd name="connsiteX48" fmla="*/ 1555189 w 2195228"/>
                <a:gd name="connsiteY48" fmla="*/ 540756 h 1173219"/>
                <a:gd name="connsiteX49" fmla="*/ 1565312 w 2195228"/>
                <a:gd name="connsiteY49" fmla="*/ 545048 h 1173219"/>
                <a:gd name="connsiteX50" fmla="*/ 1858760 w 2195228"/>
                <a:gd name="connsiteY50" fmla="*/ 799554 h 1173219"/>
                <a:gd name="connsiteX51" fmla="*/ 1893625 w 2195228"/>
                <a:gd name="connsiteY51" fmla="*/ 858867 h 1173219"/>
                <a:gd name="connsiteX52" fmla="*/ 1865979 w 2195228"/>
                <a:gd name="connsiteY52" fmla="*/ 953412 h 1173219"/>
                <a:gd name="connsiteX53" fmla="*/ 1895094 w 2195228"/>
                <a:gd name="connsiteY53" fmla="*/ 998623 h 1173219"/>
                <a:gd name="connsiteX54" fmla="*/ 1943980 w 2195228"/>
                <a:gd name="connsiteY54" fmla="*/ 976220 h 1173219"/>
                <a:gd name="connsiteX55" fmla="*/ 1960124 w 2195228"/>
                <a:gd name="connsiteY55" fmla="*/ 921009 h 1173219"/>
                <a:gd name="connsiteX56" fmla="*/ 1964095 w 2195228"/>
                <a:gd name="connsiteY56" fmla="*/ 926268 h 1173219"/>
                <a:gd name="connsiteX57" fmla="*/ 1989445 w 2195228"/>
                <a:gd name="connsiteY57" fmla="*/ 996791 h 1173219"/>
                <a:gd name="connsiteX58" fmla="*/ 1986335 w 2195228"/>
                <a:gd name="connsiteY58" fmla="*/ 1082689 h 1173219"/>
                <a:gd name="connsiteX59" fmla="*/ 1995606 w 2195228"/>
                <a:gd name="connsiteY59" fmla="*/ 1111011 h 1173219"/>
                <a:gd name="connsiteX60" fmla="*/ 2006441 w 2195228"/>
                <a:gd name="connsiteY60" fmla="*/ 1120370 h 1173219"/>
                <a:gd name="connsiteX61" fmla="*/ 2019967 w 2195228"/>
                <a:gd name="connsiteY61" fmla="*/ 1124724 h 1173219"/>
                <a:gd name="connsiteX62" fmla="*/ 2050230 w 2195228"/>
                <a:gd name="connsiteY62" fmla="*/ 1108406 h 1173219"/>
                <a:gd name="connsiteX63" fmla="*/ 2049411 w 2195228"/>
                <a:gd name="connsiteY63" fmla="*/ 1131035 h 1173219"/>
                <a:gd name="connsiteX64" fmla="*/ 2058682 w 2195228"/>
                <a:gd name="connsiteY64" fmla="*/ 1159357 h 1173219"/>
                <a:gd name="connsiteX65" fmla="*/ 2069517 w 2195228"/>
                <a:gd name="connsiteY65" fmla="*/ 1168716 h 1173219"/>
                <a:gd name="connsiteX66" fmla="*/ 2083043 w 2195228"/>
                <a:gd name="connsiteY66" fmla="*/ 1173070 h 1173219"/>
                <a:gd name="connsiteX67" fmla="*/ 2119475 w 2195228"/>
                <a:gd name="connsiteY67" fmla="*/ 1137799 h 1173219"/>
                <a:gd name="connsiteX68" fmla="*/ 2120253 w 2195228"/>
                <a:gd name="connsiteY68" fmla="*/ 1116313 h 1173219"/>
                <a:gd name="connsiteX69" fmla="*/ 2143407 w 2195228"/>
                <a:gd name="connsiteY69" fmla="*/ 1123366 h 1173219"/>
                <a:gd name="connsiteX70" fmla="*/ 2170067 w 2195228"/>
                <a:gd name="connsiteY70" fmla="*/ 1081510 h 1173219"/>
                <a:gd name="connsiteX71" fmla="*/ 2162919 w 2195228"/>
                <a:gd name="connsiteY71" fmla="*/ 1046182 h 1173219"/>
                <a:gd name="connsiteX72" fmla="*/ 2170474 w 2195228"/>
                <a:gd name="connsiteY72" fmla="*/ 1046814 h 1173219"/>
                <a:gd name="connsiteX73" fmla="*/ 2194258 w 2195228"/>
                <a:gd name="connsiteY73" fmla="*/ 1010094 h 1173219"/>
                <a:gd name="connsiteX74" fmla="*/ 2175516 w 2195228"/>
                <a:gd name="connsiteY74" fmla="*/ 931785 h 1173219"/>
                <a:gd name="connsiteX75" fmla="*/ 2174168 w 2195228"/>
                <a:gd name="connsiteY75" fmla="*/ 928750 h 1173219"/>
                <a:gd name="connsiteX76" fmla="*/ 2170043 w 2195228"/>
                <a:gd name="connsiteY76" fmla="*/ 919467 h 1173219"/>
                <a:gd name="connsiteX77" fmla="*/ 2169958 w 2195228"/>
                <a:gd name="connsiteY77" fmla="*/ 919287 h 1173219"/>
                <a:gd name="connsiteX78" fmla="*/ 2168264 w 2195228"/>
                <a:gd name="connsiteY78" fmla="*/ 915706 h 1173219"/>
                <a:gd name="connsiteX79" fmla="*/ 2122066 w 2195228"/>
                <a:gd name="connsiteY79" fmla="*/ 850273 h 1173219"/>
                <a:gd name="connsiteX80" fmla="*/ 2080755 w 2195228"/>
                <a:gd name="connsiteY80" fmla="*/ 795073 h 1173219"/>
                <a:gd name="connsiteX81" fmla="*/ 2051929 w 2195228"/>
                <a:gd name="connsiteY81" fmla="*/ 771323 h 1173219"/>
                <a:gd name="connsiteX82" fmla="*/ 2007884 w 2195228"/>
                <a:gd name="connsiteY82" fmla="*/ 696392 h 1173219"/>
                <a:gd name="connsiteX83" fmla="*/ 1298256 w 2195228"/>
                <a:gd name="connsiteY83" fmla="*/ 284796 h 1173219"/>
                <a:gd name="connsiteX84" fmla="*/ 1204089 w 2195228"/>
                <a:gd name="connsiteY84" fmla="*/ 282823 h 1173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195228" h="1173219">
                  <a:moveTo>
                    <a:pt x="1186196" y="0"/>
                  </a:moveTo>
                  <a:lnTo>
                    <a:pt x="1004408" y="0"/>
                  </a:lnTo>
                  <a:lnTo>
                    <a:pt x="986508" y="282920"/>
                  </a:lnTo>
                  <a:lnTo>
                    <a:pt x="896972" y="284796"/>
                  </a:lnTo>
                  <a:cubicBezTo>
                    <a:pt x="610832" y="309275"/>
                    <a:pt x="350343" y="460657"/>
                    <a:pt x="187344" y="696392"/>
                  </a:cubicBezTo>
                  <a:lnTo>
                    <a:pt x="143299" y="771323"/>
                  </a:lnTo>
                  <a:lnTo>
                    <a:pt x="114473" y="795073"/>
                  </a:lnTo>
                  <a:cubicBezTo>
                    <a:pt x="96415" y="816458"/>
                    <a:pt x="86743" y="839793"/>
                    <a:pt x="73162" y="850273"/>
                  </a:cubicBezTo>
                  <a:lnTo>
                    <a:pt x="26964" y="915706"/>
                  </a:lnTo>
                  <a:lnTo>
                    <a:pt x="25270" y="919287"/>
                  </a:lnTo>
                  <a:cubicBezTo>
                    <a:pt x="25231" y="919340"/>
                    <a:pt x="25194" y="919394"/>
                    <a:pt x="25185" y="919467"/>
                  </a:cubicBezTo>
                  <a:cubicBezTo>
                    <a:pt x="22983" y="922313"/>
                    <a:pt x="21729" y="925514"/>
                    <a:pt x="21060" y="928750"/>
                  </a:cubicBezTo>
                  <a:cubicBezTo>
                    <a:pt x="20267" y="929675"/>
                    <a:pt x="19966" y="930721"/>
                    <a:pt x="19712" y="931785"/>
                  </a:cubicBezTo>
                  <a:lnTo>
                    <a:pt x="970" y="1010094"/>
                  </a:lnTo>
                  <a:cubicBezTo>
                    <a:pt x="-3374" y="1028243"/>
                    <a:pt x="7274" y="1044683"/>
                    <a:pt x="24754" y="1046814"/>
                  </a:cubicBezTo>
                  <a:lnTo>
                    <a:pt x="32309" y="1046182"/>
                  </a:lnTo>
                  <a:lnTo>
                    <a:pt x="25161" y="1081510"/>
                  </a:lnTo>
                  <a:cubicBezTo>
                    <a:pt x="20838" y="1102873"/>
                    <a:pt x="32774" y="1121612"/>
                    <a:pt x="51821" y="1123366"/>
                  </a:cubicBezTo>
                  <a:cubicBezTo>
                    <a:pt x="60063" y="1124125"/>
                    <a:pt x="68287" y="1121579"/>
                    <a:pt x="74975" y="1116313"/>
                  </a:cubicBezTo>
                  <a:lnTo>
                    <a:pt x="75753" y="1137799"/>
                  </a:lnTo>
                  <a:cubicBezTo>
                    <a:pt x="76526" y="1159146"/>
                    <a:pt x="92837" y="1174937"/>
                    <a:pt x="112185" y="1173070"/>
                  </a:cubicBezTo>
                  <a:cubicBezTo>
                    <a:pt x="117022" y="1172603"/>
                    <a:pt x="121591" y="1171076"/>
                    <a:pt x="125711" y="1168716"/>
                  </a:cubicBezTo>
                  <a:cubicBezTo>
                    <a:pt x="129831" y="1166355"/>
                    <a:pt x="133503" y="1163160"/>
                    <a:pt x="136546" y="1159357"/>
                  </a:cubicBezTo>
                  <a:cubicBezTo>
                    <a:pt x="142632" y="1151750"/>
                    <a:pt x="146203" y="1141709"/>
                    <a:pt x="145817" y="1131035"/>
                  </a:cubicBezTo>
                  <a:lnTo>
                    <a:pt x="144998" y="1108406"/>
                  </a:lnTo>
                  <a:cubicBezTo>
                    <a:pt x="150955" y="1119446"/>
                    <a:pt x="162441" y="1125961"/>
                    <a:pt x="175261" y="1124724"/>
                  </a:cubicBezTo>
                  <a:cubicBezTo>
                    <a:pt x="180098" y="1124257"/>
                    <a:pt x="184667" y="1122730"/>
                    <a:pt x="188787" y="1120370"/>
                  </a:cubicBezTo>
                  <a:cubicBezTo>
                    <a:pt x="192907" y="1118009"/>
                    <a:pt x="196580" y="1114814"/>
                    <a:pt x="199622" y="1111011"/>
                  </a:cubicBezTo>
                  <a:cubicBezTo>
                    <a:pt x="205709" y="1103405"/>
                    <a:pt x="209280" y="1093363"/>
                    <a:pt x="208893" y="1082689"/>
                  </a:cubicBezTo>
                  <a:lnTo>
                    <a:pt x="205783" y="996791"/>
                  </a:lnTo>
                  <a:lnTo>
                    <a:pt x="231133" y="926268"/>
                  </a:lnTo>
                  <a:lnTo>
                    <a:pt x="235104" y="921009"/>
                  </a:lnTo>
                  <a:lnTo>
                    <a:pt x="251248" y="976220"/>
                  </a:lnTo>
                  <a:cubicBezTo>
                    <a:pt x="256708" y="994891"/>
                    <a:pt x="278595" y="1004921"/>
                    <a:pt x="300134" y="998623"/>
                  </a:cubicBezTo>
                  <a:cubicBezTo>
                    <a:pt x="321674" y="992324"/>
                    <a:pt x="334709" y="972082"/>
                    <a:pt x="329249" y="953412"/>
                  </a:cubicBezTo>
                  <a:lnTo>
                    <a:pt x="301603" y="858867"/>
                  </a:lnTo>
                  <a:lnTo>
                    <a:pt x="336468" y="799554"/>
                  </a:lnTo>
                  <a:cubicBezTo>
                    <a:pt x="393171" y="717548"/>
                    <a:pt x="464408" y="648119"/>
                    <a:pt x="545590" y="593984"/>
                  </a:cubicBezTo>
                  <a:lnTo>
                    <a:pt x="613052" y="554834"/>
                  </a:lnTo>
                  <a:lnTo>
                    <a:pt x="581380" y="611573"/>
                  </a:lnTo>
                  <a:cubicBezTo>
                    <a:pt x="523544" y="736898"/>
                    <a:pt x="510482" y="857074"/>
                    <a:pt x="510482" y="887229"/>
                  </a:cubicBezTo>
                  <a:lnTo>
                    <a:pt x="516591" y="900436"/>
                  </a:lnTo>
                  <a:lnTo>
                    <a:pt x="525353" y="905464"/>
                  </a:lnTo>
                  <a:cubicBezTo>
                    <a:pt x="646239" y="961197"/>
                    <a:pt x="850956" y="997839"/>
                    <a:pt x="1083151" y="997839"/>
                  </a:cubicBezTo>
                  <a:cubicBezTo>
                    <a:pt x="1315345" y="997839"/>
                    <a:pt x="1520063" y="961197"/>
                    <a:pt x="1640948" y="905464"/>
                  </a:cubicBezTo>
                  <a:lnTo>
                    <a:pt x="1649711" y="900436"/>
                  </a:lnTo>
                  <a:lnTo>
                    <a:pt x="1655820" y="887229"/>
                  </a:lnTo>
                  <a:cubicBezTo>
                    <a:pt x="1655820" y="857074"/>
                    <a:pt x="1646874" y="738414"/>
                    <a:pt x="1593669" y="614132"/>
                  </a:cubicBezTo>
                  <a:lnTo>
                    <a:pt x="1555189" y="540756"/>
                  </a:lnTo>
                  <a:lnTo>
                    <a:pt x="1565312" y="545048"/>
                  </a:lnTo>
                  <a:cubicBezTo>
                    <a:pt x="1681714" y="603230"/>
                    <a:pt x="1783157" y="690213"/>
                    <a:pt x="1858760" y="799554"/>
                  </a:cubicBezTo>
                  <a:lnTo>
                    <a:pt x="1893625" y="858867"/>
                  </a:lnTo>
                  <a:lnTo>
                    <a:pt x="1865979" y="953412"/>
                  </a:lnTo>
                  <a:cubicBezTo>
                    <a:pt x="1860519" y="972082"/>
                    <a:pt x="1873554" y="992324"/>
                    <a:pt x="1895094" y="998623"/>
                  </a:cubicBezTo>
                  <a:cubicBezTo>
                    <a:pt x="1916633" y="1004921"/>
                    <a:pt x="1938520" y="994891"/>
                    <a:pt x="1943980" y="976220"/>
                  </a:cubicBezTo>
                  <a:lnTo>
                    <a:pt x="1960124" y="921009"/>
                  </a:lnTo>
                  <a:lnTo>
                    <a:pt x="1964095" y="926268"/>
                  </a:lnTo>
                  <a:lnTo>
                    <a:pt x="1989445" y="996791"/>
                  </a:lnTo>
                  <a:lnTo>
                    <a:pt x="1986335" y="1082689"/>
                  </a:lnTo>
                  <a:cubicBezTo>
                    <a:pt x="1985948" y="1093363"/>
                    <a:pt x="1989519" y="1103405"/>
                    <a:pt x="1995606" y="1111011"/>
                  </a:cubicBezTo>
                  <a:cubicBezTo>
                    <a:pt x="1998648" y="1114814"/>
                    <a:pt x="2002321" y="1118009"/>
                    <a:pt x="2006441" y="1120370"/>
                  </a:cubicBezTo>
                  <a:cubicBezTo>
                    <a:pt x="2010561" y="1122730"/>
                    <a:pt x="2015130" y="1124257"/>
                    <a:pt x="2019967" y="1124724"/>
                  </a:cubicBezTo>
                  <a:cubicBezTo>
                    <a:pt x="2032787" y="1125961"/>
                    <a:pt x="2044273" y="1119446"/>
                    <a:pt x="2050230" y="1108406"/>
                  </a:cubicBezTo>
                  <a:lnTo>
                    <a:pt x="2049411" y="1131035"/>
                  </a:lnTo>
                  <a:cubicBezTo>
                    <a:pt x="2049025" y="1141709"/>
                    <a:pt x="2052596" y="1151750"/>
                    <a:pt x="2058682" y="1159357"/>
                  </a:cubicBezTo>
                  <a:cubicBezTo>
                    <a:pt x="2061725" y="1163160"/>
                    <a:pt x="2065397" y="1166355"/>
                    <a:pt x="2069517" y="1168716"/>
                  </a:cubicBezTo>
                  <a:cubicBezTo>
                    <a:pt x="2073637" y="1171076"/>
                    <a:pt x="2078206" y="1172603"/>
                    <a:pt x="2083043" y="1173070"/>
                  </a:cubicBezTo>
                  <a:cubicBezTo>
                    <a:pt x="2102391" y="1174937"/>
                    <a:pt x="2118702" y="1159146"/>
                    <a:pt x="2119475" y="1137799"/>
                  </a:cubicBezTo>
                  <a:lnTo>
                    <a:pt x="2120253" y="1116313"/>
                  </a:lnTo>
                  <a:cubicBezTo>
                    <a:pt x="2126941" y="1121579"/>
                    <a:pt x="2135165" y="1124125"/>
                    <a:pt x="2143407" y="1123366"/>
                  </a:cubicBezTo>
                  <a:cubicBezTo>
                    <a:pt x="2162454" y="1121612"/>
                    <a:pt x="2174390" y="1102873"/>
                    <a:pt x="2170067" y="1081510"/>
                  </a:cubicBezTo>
                  <a:lnTo>
                    <a:pt x="2162919" y="1046182"/>
                  </a:lnTo>
                  <a:lnTo>
                    <a:pt x="2170474" y="1046814"/>
                  </a:lnTo>
                  <a:cubicBezTo>
                    <a:pt x="2187954" y="1044683"/>
                    <a:pt x="2198602" y="1028243"/>
                    <a:pt x="2194258" y="1010094"/>
                  </a:cubicBezTo>
                  <a:lnTo>
                    <a:pt x="2175516" y="931785"/>
                  </a:lnTo>
                  <a:cubicBezTo>
                    <a:pt x="2175262" y="930721"/>
                    <a:pt x="2174961" y="929675"/>
                    <a:pt x="2174168" y="928750"/>
                  </a:cubicBezTo>
                  <a:cubicBezTo>
                    <a:pt x="2173499" y="925514"/>
                    <a:pt x="2172245" y="922313"/>
                    <a:pt x="2170043" y="919467"/>
                  </a:cubicBezTo>
                  <a:cubicBezTo>
                    <a:pt x="2170034" y="919394"/>
                    <a:pt x="2169997" y="919340"/>
                    <a:pt x="2169958" y="919287"/>
                  </a:cubicBezTo>
                  <a:lnTo>
                    <a:pt x="2168264" y="915706"/>
                  </a:lnTo>
                  <a:lnTo>
                    <a:pt x="2122066" y="850273"/>
                  </a:lnTo>
                  <a:cubicBezTo>
                    <a:pt x="2108485" y="839793"/>
                    <a:pt x="2098813" y="816458"/>
                    <a:pt x="2080755" y="795073"/>
                  </a:cubicBezTo>
                  <a:lnTo>
                    <a:pt x="2051929" y="771323"/>
                  </a:lnTo>
                  <a:lnTo>
                    <a:pt x="2007884" y="696392"/>
                  </a:lnTo>
                  <a:cubicBezTo>
                    <a:pt x="1844886" y="460657"/>
                    <a:pt x="1584396" y="309275"/>
                    <a:pt x="1298256" y="284796"/>
                  </a:cubicBezTo>
                  <a:lnTo>
                    <a:pt x="1204089" y="2828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89F2DF73-0B6D-4AF0-88F2-A934A3026EC2}"/>
                </a:ext>
              </a:extLst>
            </p:cNvPr>
            <p:cNvGrpSpPr/>
            <p:nvPr/>
          </p:nvGrpSpPr>
          <p:grpSpPr>
            <a:xfrm>
              <a:off x="7261806" y="809433"/>
              <a:ext cx="1277659" cy="1357656"/>
              <a:chOff x="7339193" y="601093"/>
              <a:chExt cx="1277659" cy="1357656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765B5216-ED6B-46C2-9CAB-931A72CD2698}"/>
                  </a:ext>
                </a:extLst>
              </p:cNvPr>
              <p:cNvGrpSpPr/>
              <p:nvPr/>
            </p:nvGrpSpPr>
            <p:grpSpPr>
              <a:xfrm>
                <a:off x="7339193" y="653844"/>
                <a:ext cx="1277659" cy="1304905"/>
                <a:chOff x="5142933" y="2186951"/>
                <a:chExt cx="1277659" cy="1304905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9FEEFC02-1BB0-47E4-8E1E-21BA7BB44F87}"/>
                    </a:ext>
                  </a:extLst>
                </p:cNvPr>
                <p:cNvSpPr/>
                <p:nvPr/>
              </p:nvSpPr>
              <p:spPr>
                <a:xfrm>
                  <a:off x="5189967" y="2186951"/>
                  <a:ext cx="1184640" cy="746442"/>
                </a:xfrm>
                <a:custGeom>
                  <a:avLst/>
                  <a:gdLst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5601 w 1184640"/>
                    <a:gd name="connsiteY22" fmla="*/ 378289 h 746442"/>
                    <a:gd name="connsiteX23" fmla="*/ 79356 w 1184640"/>
                    <a:gd name="connsiteY23" fmla="*/ 296160 h 746442"/>
                    <a:gd name="connsiteX24" fmla="*/ 148606 w 1184640"/>
                    <a:gd name="connsiteY24" fmla="*/ 251845 h 746442"/>
                    <a:gd name="connsiteX25" fmla="*/ 173487 w 1184640"/>
                    <a:gd name="connsiteY25" fmla="*/ 173486 h 746442"/>
                    <a:gd name="connsiteX26" fmla="*/ 251845 w 1184640"/>
                    <a:gd name="connsiteY26" fmla="*/ 148605 h 746442"/>
                    <a:gd name="connsiteX27" fmla="*/ 296160 w 1184640"/>
                    <a:gd name="connsiteY27" fmla="*/ 79356 h 746442"/>
                    <a:gd name="connsiteX28" fmla="*/ 378290 w 1184640"/>
                    <a:gd name="connsiteY28" fmla="*/ 75601 h 746442"/>
                    <a:gd name="connsiteX29" fmla="*/ 439016 w 1184640"/>
                    <a:gd name="connsiteY29" fmla="*/ 20183 h 746442"/>
                    <a:gd name="connsiteX30" fmla="*/ 519316 w 1184640"/>
                    <a:gd name="connsiteY30" fmla="*/ 37815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09039 w 1184640"/>
                    <a:gd name="connsiteY9" fmla="*/ 378289 h 746442"/>
                    <a:gd name="connsiteX10" fmla="*/ 1164457 w 1184640"/>
                    <a:gd name="connsiteY10" fmla="*/ 439016 h 746442"/>
                    <a:gd name="connsiteX11" fmla="*/ 1146825 w 1184640"/>
                    <a:gd name="connsiteY11" fmla="*/ 519315 h 746442"/>
                    <a:gd name="connsiteX12" fmla="*/ 1184640 w 1184640"/>
                    <a:gd name="connsiteY12" fmla="*/ 592319 h 746442"/>
                    <a:gd name="connsiteX13" fmla="*/ 1146825 w 1184640"/>
                    <a:gd name="connsiteY13" fmla="*/ 665323 h 746442"/>
                    <a:gd name="connsiteX14" fmla="*/ 1164457 w 1184640"/>
                    <a:gd name="connsiteY14" fmla="*/ 745622 h 746442"/>
                    <a:gd name="connsiteX15" fmla="*/ 1163709 w 1184640"/>
                    <a:gd name="connsiteY15" fmla="*/ 746442 h 746442"/>
                    <a:gd name="connsiteX16" fmla="*/ 20932 w 1184640"/>
                    <a:gd name="connsiteY16" fmla="*/ 746442 h 746442"/>
                    <a:gd name="connsiteX17" fmla="*/ 20183 w 1184640"/>
                    <a:gd name="connsiteY17" fmla="*/ 745622 h 746442"/>
                    <a:gd name="connsiteX18" fmla="*/ 37815 w 1184640"/>
                    <a:gd name="connsiteY18" fmla="*/ 665323 h 746442"/>
                    <a:gd name="connsiteX19" fmla="*/ 0 w 1184640"/>
                    <a:gd name="connsiteY19" fmla="*/ 592319 h 746442"/>
                    <a:gd name="connsiteX20" fmla="*/ 37815 w 1184640"/>
                    <a:gd name="connsiteY20" fmla="*/ 519315 h 746442"/>
                    <a:gd name="connsiteX21" fmla="*/ 20183 w 1184640"/>
                    <a:gd name="connsiteY21" fmla="*/ 439016 h 746442"/>
                    <a:gd name="connsiteX22" fmla="*/ 79356 w 1184640"/>
                    <a:gd name="connsiteY22" fmla="*/ 296160 h 746442"/>
                    <a:gd name="connsiteX23" fmla="*/ 148606 w 1184640"/>
                    <a:gd name="connsiteY23" fmla="*/ 251845 h 746442"/>
                    <a:gd name="connsiteX24" fmla="*/ 173487 w 1184640"/>
                    <a:gd name="connsiteY24" fmla="*/ 173486 h 746442"/>
                    <a:gd name="connsiteX25" fmla="*/ 251845 w 1184640"/>
                    <a:gd name="connsiteY25" fmla="*/ 148605 h 746442"/>
                    <a:gd name="connsiteX26" fmla="*/ 296160 w 1184640"/>
                    <a:gd name="connsiteY26" fmla="*/ 79356 h 746442"/>
                    <a:gd name="connsiteX27" fmla="*/ 378290 w 1184640"/>
                    <a:gd name="connsiteY27" fmla="*/ 75601 h 746442"/>
                    <a:gd name="connsiteX28" fmla="*/ 439016 w 1184640"/>
                    <a:gd name="connsiteY28" fmla="*/ 20183 h 746442"/>
                    <a:gd name="connsiteX29" fmla="*/ 519316 w 1184640"/>
                    <a:gd name="connsiteY29" fmla="*/ 37815 h 746442"/>
                    <a:gd name="connsiteX30" fmla="*/ 592320 w 1184640"/>
                    <a:gd name="connsiteY30" fmla="*/ 0 h 746442"/>
                    <a:gd name="connsiteX0" fmla="*/ 592320 w 1184640"/>
                    <a:gd name="connsiteY0" fmla="*/ 0 h 746442"/>
                    <a:gd name="connsiteX1" fmla="*/ 665324 w 1184640"/>
                    <a:gd name="connsiteY1" fmla="*/ 37815 h 746442"/>
                    <a:gd name="connsiteX2" fmla="*/ 745624 w 1184640"/>
                    <a:gd name="connsiteY2" fmla="*/ 20183 h 746442"/>
                    <a:gd name="connsiteX3" fmla="*/ 806350 w 1184640"/>
                    <a:gd name="connsiteY3" fmla="*/ 75601 h 746442"/>
                    <a:gd name="connsiteX4" fmla="*/ 888480 w 1184640"/>
                    <a:gd name="connsiteY4" fmla="*/ 79356 h 746442"/>
                    <a:gd name="connsiteX5" fmla="*/ 932795 w 1184640"/>
                    <a:gd name="connsiteY5" fmla="*/ 148605 h 746442"/>
                    <a:gd name="connsiteX6" fmla="*/ 1011153 w 1184640"/>
                    <a:gd name="connsiteY6" fmla="*/ 173486 h 746442"/>
                    <a:gd name="connsiteX7" fmla="*/ 1036034 w 1184640"/>
                    <a:gd name="connsiteY7" fmla="*/ 251845 h 746442"/>
                    <a:gd name="connsiteX8" fmla="*/ 1105284 w 1184640"/>
                    <a:gd name="connsiteY8" fmla="*/ 296160 h 746442"/>
                    <a:gd name="connsiteX9" fmla="*/ 1164457 w 1184640"/>
                    <a:gd name="connsiteY9" fmla="*/ 439016 h 746442"/>
                    <a:gd name="connsiteX10" fmla="*/ 1146825 w 1184640"/>
                    <a:gd name="connsiteY10" fmla="*/ 519315 h 746442"/>
                    <a:gd name="connsiteX11" fmla="*/ 1184640 w 1184640"/>
                    <a:gd name="connsiteY11" fmla="*/ 592319 h 746442"/>
                    <a:gd name="connsiteX12" fmla="*/ 1146825 w 1184640"/>
                    <a:gd name="connsiteY12" fmla="*/ 665323 h 746442"/>
                    <a:gd name="connsiteX13" fmla="*/ 1164457 w 1184640"/>
                    <a:gd name="connsiteY13" fmla="*/ 745622 h 746442"/>
                    <a:gd name="connsiteX14" fmla="*/ 1163709 w 1184640"/>
                    <a:gd name="connsiteY14" fmla="*/ 746442 h 746442"/>
                    <a:gd name="connsiteX15" fmla="*/ 20932 w 1184640"/>
                    <a:gd name="connsiteY15" fmla="*/ 746442 h 746442"/>
                    <a:gd name="connsiteX16" fmla="*/ 20183 w 1184640"/>
                    <a:gd name="connsiteY16" fmla="*/ 745622 h 746442"/>
                    <a:gd name="connsiteX17" fmla="*/ 37815 w 1184640"/>
                    <a:gd name="connsiteY17" fmla="*/ 665323 h 746442"/>
                    <a:gd name="connsiteX18" fmla="*/ 0 w 1184640"/>
                    <a:gd name="connsiteY18" fmla="*/ 592319 h 746442"/>
                    <a:gd name="connsiteX19" fmla="*/ 37815 w 1184640"/>
                    <a:gd name="connsiteY19" fmla="*/ 519315 h 746442"/>
                    <a:gd name="connsiteX20" fmla="*/ 20183 w 1184640"/>
                    <a:gd name="connsiteY20" fmla="*/ 439016 h 746442"/>
                    <a:gd name="connsiteX21" fmla="*/ 79356 w 1184640"/>
                    <a:gd name="connsiteY21" fmla="*/ 296160 h 746442"/>
                    <a:gd name="connsiteX22" fmla="*/ 148606 w 1184640"/>
                    <a:gd name="connsiteY22" fmla="*/ 251845 h 746442"/>
                    <a:gd name="connsiteX23" fmla="*/ 173487 w 1184640"/>
                    <a:gd name="connsiteY23" fmla="*/ 173486 h 746442"/>
                    <a:gd name="connsiteX24" fmla="*/ 251845 w 1184640"/>
                    <a:gd name="connsiteY24" fmla="*/ 148605 h 746442"/>
                    <a:gd name="connsiteX25" fmla="*/ 296160 w 1184640"/>
                    <a:gd name="connsiteY25" fmla="*/ 79356 h 746442"/>
                    <a:gd name="connsiteX26" fmla="*/ 378290 w 1184640"/>
                    <a:gd name="connsiteY26" fmla="*/ 75601 h 746442"/>
                    <a:gd name="connsiteX27" fmla="*/ 439016 w 1184640"/>
                    <a:gd name="connsiteY27" fmla="*/ 20183 h 746442"/>
                    <a:gd name="connsiteX28" fmla="*/ 519316 w 1184640"/>
                    <a:gd name="connsiteY28" fmla="*/ 37815 h 746442"/>
                    <a:gd name="connsiteX29" fmla="*/ 592320 w 1184640"/>
                    <a:gd name="connsiteY29" fmla="*/ 0 h 746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184640" h="746442">
                      <a:moveTo>
                        <a:pt x="592320" y="0"/>
                      </a:moveTo>
                      <a:lnTo>
                        <a:pt x="665324" y="37815"/>
                      </a:lnTo>
                      <a:lnTo>
                        <a:pt x="745624" y="20183"/>
                      </a:lnTo>
                      <a:lnTo>
                        <a:pt x="806350" y="75601"/>
                      </a:lnTo>
                      <a:lnTo>
                        <a:pt x="888480" y="79356"/>
                      </a:lnTo>
                      <a:lnTo>
                        <a:pt x="932795" y="148605"/>
                      </a:lnTo>
                      <a:lnTo>
                        <a:pt x="1011153" y="173486"/>
                      </a:lnTo>
                      <a:lnTo>
                        <a:pt x="1036034" y="251845"/>
                      </a:lnTo>
                      <a:lnTo>
                        <a:pt x="1105284" y="296160"/>
                      </a:lnTo>
                      <a:lnTo>
                        <a:pt x="1164457" y="439016"/>
                      </a:lnTo>
                      <a:lnTo>
                        <a:pt x="1146825" y="519315"/>
                      </a:lnTo>
                      <a:lnTo>
                        <a:pt x="1184640" y="592319"/>
                      </a:lnTo>
                      <a:lnTo>
                        <a:pt x="1146825" y="665323"/>
                      </a:lnTo>
                      <a:lnTo>
                        <a:pt x="1164457" y="745622"/>
                      </a:lnTo>
                      <a:lnTo>
                        <a:pt x="1163709" y="746442"/>
                      </a:lnTo>
                      <a:lnTo>
                        <a:pt x="20932" y="746442"/>
                      </a:lnTo>
                      <a:lnTo>
                        <a:pt x="20183" y="745622"/>
                      </a:lnTo>
                      <a:lnTo>
                        <a:pt x="37815" y="665323"/>
                      </a:lnTo>
                      <a:lnTo>
                        <a:pt x="0" y="592319"/>
                      </a:lnTo>
                      <a:lnTo>
                        <a:pt x="37815" y="519315"/>
                      </a:lnTo>
                      <a:lnTo>
                        <a:pt x="20183" y="439016"/>
                      </a:lnTo>
                      <a:lnTo>
                        <a:pt x="79356" y="296160"/>
                      </a:lnTo>
                      <a:lnTo>
                        <a:pt x="148606" y="251845"/>
                      </a:lnTo>
                      <a:lnTo>
                        <a:pt x="173487" y="173486"/>
                      </a:lnTo>
                      <a:lnTo>
                        <a:pt x="251845" y="148605"/>
                      </a:lnTo>
                      <a:lnTo>
                        <a:pt x="296160" y="79356"/>
                      </a:lnTo>
                      <a:lnTo>
                        <a:pt x="378290" y="75601"/>
                      </a:lnTo>
                      <a:lnTo>
                        <a:pt x="439016" y="20183"/>
                      </a:lnTo>
                      <a:lnTo>
                        <a:pt x="519316" y="37815"/>
                      </a:lnTo>
                      <a:lnTo>
                        <a:pt x="59232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59B789B4-2790-4F30-9057-7609E7EDF46C}"/>
                    </a:ext>
                  </a:extLst>
                </p:cNvPr>
                <p:cNvGrpSpPr/>
                <p:nvPr/>
              </p:nvGrpSpPr>
              <p:grpSpPr>
                <a:xfrm>
                  <a:off x="5142933" y="2331750"/>
                  <a:ext cx="1277659" cy="1160106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89" name="グループ化 88">
                    <a:extLst>
                      <a:ext uri="{FF2B5EF4-FFF2-40B4-BE49-F238E27FC236}">
                        <a16:creationId xmlns:a16="http://schemas.microsoft.com/office/drawing/2014/main" id="{512A6027-2B05-4D84-86A1-84CD4625685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4" name="円/楕円 514">
                      <a:extLst>
                        <a:ext uri="{FF2B5EF4-FFF2-40B4-BE49-F238E27FC236}">
                          <a16:creationId xmlns:a16="http://schemas.microsoft.com/office/drawing/2014/main" id="{911E5F80-EB67-42DE-873E-BB0526453B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5" name="円/楕円 515">
                      <a:extLst>
                        <a:ext uri="{FF2B5EF4-FFF2-40B4-BE49-F238E27FC236}">
                          <a16:creationId xmlns:a16="http://schemas.microsoft.com/office/drawing/2014/main" id="{6E8FEB38-BE1F-4B4C-BA3C-28A93153CB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A48DA116-76A2-4528-BDF2-436ECCEADB2F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2" name="円/楕円 512">
                      <a:extLst>
                        <a:ext uri="{FF2B5EF4-FFF2-40B4-BE49-F238E27FC236}">
                          <a16:creationId xmlns:a16="http://schemas.microsoft.com/office/drawing/2014/main" id="{A8F186EC-0C67-4AE2-8472-1F20777FBC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3" name="円/楕円 513">
                      <a:extLst>
                        <a:ext uri="{FF2B5EF4-FFF2-40B4-BE49-F238E27FC236}">
                          <a16:creationId xmlns:a16="http://schemas.microsoft.com/office/drawing/2014/main" id="{29DB015B-B252-40CC-8806-31931528E55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1" name="円/楕円 511">
                    <a:extLst>
                      <a:ext uri="{FF2B5EF4-FFF2-40B4-BE49-F238E27FC236}">
                        <a16:creationId xmlns:a16="http://schemas.microsoft.com/office/drawing/2014/main" id="{91438F04-84E8-42B6-96D9-8EA2B5DCFC9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81" name="円/楕円 503">
                  <a:extLst>
                    <a:ext uri="{FF2B5EF4-FFF2-40B4-BE49-F238E27FC236}">
                      <a16:creationId xmlns:a16="http://schemas.microsoft.com/office/drawing/2014/main" id="{6680F584-0DA6-4A7A-B668-60403C7513BB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2" name="円/楕円 504">
                  <a:extLst>
                    <a:ext uri="{FF2B5EF4-FFF2-40B4-BE49-F238E27FC236}">
                      <a16:creationId xmlns:a16="http://schemas.microsoft.com/office/drawing/2014/main" id="{456B7180-27FF-4954-9889-DE5241ABABDA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3" name="円/楕円 505">
                  <a:extLst>
                    <a:ext uri="{FF2B5EF4-FFF2-40B4-BE49-F238E27FC236}">
                      <a16:creationId xmlns:a16="http://schemas.microsoft.com/office/drawing/2014/main" id="{BBC31306-4217-4D28-AA5B-C1065CD840A3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4" name="円/楕円 507">
                  <a:extLst>
                    <a:ext uri="{FF2B5EF4-FFF2-40B4-BE49-F238E27FC236}">
                      <a16:creationId xmlns:a16="http://schemas.microsoft.com/office/drawing/2014/main" id="{0353206D-DCBF-4BF3-B575-F238C999B8ED}"/>
                    </a:ext>
                  </a:extLst>
                </p:cNvPr>
                <p:cNvSpPr/>
                <p:nvPr/>
              </p:nvSpPr>
              <p:spPr>
                <a:xfrm>
                  <a:off x="5441914" y="2837449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5" name="円/楕円 508">
                  <a:extLst>
                    <a:ext uri="{FF2B5EF4-FFF2-40B4-BE49-F238E27FC236}">
                      <a16:creationId xmlns:a16="http://schemas.microsoft.com/office/drawing/2014/main" id="{5EDB4CB4-E148-4BF7-A4AC-FC6F065955A2}"/>
                    </a:ext>
                  </a:extLst>
                </p:cNvPr>
                <p:cNvSpPr/>
                <p:nvPr/>
              </p:nvSpPr>
              <p:spPr>
                <a:xfrm>
                  <a:off x="6029855" y="2837449"/>
                  <a:ext cx="101548" cy="1129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6" name="月 85">
                  <a:extLst>
                    <a:ext uri="{FF2B5EF4-FFF2-40B4-BE49-F238E27FC236}">
                      <a16:creationId xmlns:a16="http://schemas.microsoft.com/office/drawing/2014/main" id="{8160C54E-F4A3-4B3A-A47D-19D3E20B83C2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" name="月 86">
                  <a:extLst>
                    <a:ext uri="{FF2B5EF4-FFF2-40B4-BE49-F238E27FC236}">
                      <a16:creationId xmlns:a16="http://schemas.microsoft.com/office/drawing/2014/main" id="{84D71BE2-B612-46E3-804D-104C92013768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8" name="円/楕円 638">
                  <a:extLst>
                    <a:ext uri="{FF2B5EF4-FFF2-40B4-BE49-F238E27FC236}">
                      <a16:creationId xmlns:a16="http://schemas.microsoft.com/office/drawing/2014/main" id="{9C44E63C-E1C4-4ED3-A0D1-91189BC91A4A}"/>
                    </a:ext>
                  </a:extLst>
                </p:cNvPr>
                <p:cNvSpPr/>
                <p:nvPr/>
              </p:nvSpPr>
              <p:spPr>
                <a:xfrm>
                  <a:off x="5597712" y="3255833"/>
                  <a:ext cx="364120" cy="8970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098627DF-5A08-493F-82F2-E7E5999F01BD}"/>
                  </a:ext>
                </a:extLst>
              </p:cNvPr>
              <p:cNvGrpSpPr/>
              <p:nvPr/>
            </p:nvGrpSpPr>
            <p:grpSpPr>
              <a:xfrm>
                <a:off x="7438808" y="601093"/>
                <a:ext cx="1086068" cy="415021"/>
                <a:chOff x="4144140" y="780559"/>
                <a:chExt cx="1021046" cy="394022"/>
              </a:xfrm>
              <a:solidFill>
                <a:srgbClr val="00B0F0"/>
              </a:solidFill>
            </p:grpSpPr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D10F5E61-7EEC-4605-A99B-494BBB2E24E3}"/>
                    </a:ext>
                  </a:extLst>
                </p:cNvPr>
                <p:cNvSpPr/>
                <p:nvPr/>
              </p:nvSpPr>
              <p:spPr>
                <a:xfrm>
                  <a:off x="4144140" y="78304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D3CD654F-A898-4DDA-9F55-4AF5FBB9478A}"/>
                    </a:ext>
                  </a:extLst>
                </p:cNvPr>
                <p:cNvSpPr/>
                <p:nvPr/>
              </p:nvSpPr>
              <p:spPr>
                <a:xfrm>
                  <a:off x="4375531" y="78055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E7D25FAE-8A73-4A11-910B-FB8817D42337}"/>
              </a:ext>
            </a:extLst>
          </p:cNvPr>
          <p:cNvGrpSpPr/>
          <p:nvPr/>
        </p:nvGrpSpPr>
        <p:grpSpPr>
          <a:xfrm>
            <a:off x="6580427" y="3727893"/>
            <a:ext cx="2681047" cy="2728099"/>
            <a:chOff x="6580427" y="3727893"/>
            <a:chExt cx="2681047" cy="2728099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ECC74A9F-5E11-48AA-8B21-289241ED6374}"/>
                </a:ext>
              </a:extLst>
            </p:cNvPr>
            <p:cNvSpPr/>
            <p:nvPr/>
          </p:nvSpPr>
          <p:spPr>
            <a:xfrm>
              <a:off x="7308840" y="3780644"/>
              <a:ext cx="1184640" cy="746442"/>
            </a:xfrm>
            <a:custGeom>
              <a:avLst/>
              <a:gdLst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09039 w 1184640"/>
                <a:gd name="connsiteY9" fmla="*/ 378289 h 746442"/>
                <a:gd name="connsiteX10" fmla="*/ 1164457 w 1184640"/>
                <a:gd name="connsiteY10" fmla="*/ 439016 h 746442"/>
                <a:gd name="connsiteX11" fmla="*/ 1146825 w 1184640"/>
                <a:gd name="connsiteY11" fmla="*/ 519315 h 746442"/>
                <a:gd name="connsiteX12" fmla="*/ 1184640 w 1184640"/>
                <a:gd name="connsiteY12" fmla="*/ 592319 h 746442"/>
                <a:gd name="connsiteX13" fmla="*/ 1146825 w 1184640"/>
                <a:gd name="connsiteY13" fmla="*/ 665323 h 746442"/>
                <a:gd name="connsiteX14" fmla="*/ 1164457 w 1184640"/>
                <a:gd name="connsiteY14" fmla="*/ 745622 h 746442"/>
                <a:gd name="connsiteX15" fmla="*/ 1163709 w 1184640"/>
                <a:gd name="connsiteY15" fmla="*/ 746442 h 746442"/>
                <a:gd name="connsiteX16" fmla="*/ 20932 w 1184640"/>
                <a:gd name="connsiteY16" fmla="*/ 746442 h 746442"/>
                <a:gd name="connsiteX17" fmla="*/ 20183 w 1184640"/>
                <a:gd name="connsiteY17" fmla="*/ 745622 h 746442"/>
                <a:gd name="connsiteX18" fmla="*/ 37815 w 1184640"/>
                <a:gd name="connsiteY18" fmla="*/ 665323 h 746442"/>
                <a:gd name="connsiteX19" fmla="*/ 0 w 1184640"/>
                <a:gd name="connsiteY19" fmla="*/ 592319 h 746442"/>
                <a:gd name="connsiteX20" fmla="*/ 37815 w 1184640"/>
                <a:gd name="connsiteY20" fmla="*/ 519315 h 746442"/>
                <a:gd name="connsiteX21" fmla="*/ 20183 w 1184640"/>
                <a:gd name="connsiteY21" fmla="*/ 439016 h 746442"/>
                <a:gd name="connsiteX22" fmla="*/ 75601 w 1184640"/>
                <a:gd name="connsiteY22" fmla="*/ 378289 h 746442"/>
                <a:gd name="connsiteX23" fmla="*/ 79356 w 1184640"/>
                <a:gd name="connsiteY23" fmla="*/ 296160 h 746442"/>
                <a:gd name="connsiteX24" fmla="*/ 148606 w 1184640"/>
                <a:gd name="connsiteY24" fmla="*/ 251845 h 746442"/>
                <a:gd name="connsiteX25" fmla="*/ 173487 w 1184640"/>
                <a:gd name="connsiteY25" fmla="*/ 173486 h 746442"/>
                <a:gd name="connsiteX26" fmla="*/ 251845 w 1184640"/>
                <a:gd name="connsiteY26" fmla="*/ 148605 h 746442"/>
                <a:gd name="connsiteX27" fmla="*/ 296160 w 1184640"/>
                <a:gd name="connsiteY27" fmla="*/ 79356 h 746442"/>
                <a:gd name="connsiteX28" fmla="*/ 378290 w 1184640"/>
                <a:gd name="connsiteY28" fmla="*/ 75601 h 746442"/>
                <a:gd name="connsiteX29" fmla="*/ 439016 w 1184640"/>
                <a:gd name="connsiteY29" fmla="*/ 20183 h 746442"/>
                <a:gd name="connsiteX30" fmla="*/ 519316 w 1184640"/>
                <a:gd name="connsiteY30" fmla="*/ 37815 h 746442"/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09039 w 1184640"/>
                <a:gd name="connsiteY9" fmla="*/ 378289 h 746442"/>
                <a:gd name="connsiteX10" fmla="*/ 1164457 w 1184640"/>
                <a:gd name="connsiteY10" fmla="*/ 439016 h 746442"/>
                <a:gd name="connsiteX11" fmla="*/ 1146825 w 1184640"/>
                <a:gd name="connsiteY11" fmla="*/ 519315 h 746442"/>
                <a:gd name="connsiteX12" fmla="*/ 1184640 w 1184640"/>
                <a:gd name="connsiteY12" fmla="*/ 592319 h 746442"/>
                <a:gd name="connsiteX13" fmla="*/ 1146825 w 1184640"/>
                <a:gd name="connsiteY13" fmla="*/ 665323 h 746442"/>
                <a:gd name="connsiteX14" fmla="*/ 1164457 w 1184640"/>
                <a:gd name="connsiteY14" fmla="*/ 745622 h 746442"/>
                <a:gd name="connsiteX15" fmla="*/ 1163709 w 1184640"/>
                <a:gd name="connsiteY15" fmla="*/ 746442 h 746442"/>
                <a:gd name="connsiteX16" fmla="*/ 20932 w 1184640"/>
                <a:gd name="connsiteY16" fmla="*/ 746442 h 746442"/>
                <a:gd name="connsiteX17" fmla="*/ 20183 w 1184640"/>
                <a:gd name="connsiteY17" fmla="*/ 745622 h 746442"/>
                <a:gd name="connsiteX18" fmla="*/ 37815 w 1184640"/>
                <a:gd name="connsiteY18" fmla="*/ 665323 h 746442"/>
                <a:gd name="connsiteX19" fmla="*/ 0 w 1184640"/>
                <a:gd name="connsiteY19" fmla="*/ 592319 h 746442"/>
                <a:gd name="connsiteX20" fmla="*/ 37815 w 1184640"/>
                <a:gd name="connsiteY20" fmla="*/ 519315 h 746442"/>
                <a:gd name="connsiteX21" fmla="*/ 20183 w 1184640"/>
                <a:gd name="connsiteY21" fmla="*/ 439016 h 746442"/>
                <a:gd name="connsiteX22" fmla="*/ 79356 w 1184640"/>
                <a:gd name="connsiteY22" fmla="*/ 296160 h 746442"/>
                <a:gd name="connsiteX23" fmla="*/ 148606 w 1184640"/>
                <a:gd name="connsiteY23" fmla="*/ 251845 h 746442"/>
                <a:gd name="connsiteX24" fmla="*/ 173487 w 1184640"/>
                <a:gd name="connsiteY24" fmla="*/ 173486 h 746442"/>
                <a:gd name="connsiteX25" fmla="*/ 251845 w 1184640"/>
                <a:gd name="connsiteY25" fmla="*/ 148605 h 746442"/>
                <a:gd name="connsiteX26" fmla="*/ 296160 w 1184640"/>
                <a:gd name="connsiteY26" fmla="*/ 79356 h 746442"/>
                <a:gd name="connsiteX27" fmla="*/ 378290 w 1184640"/>
                <a:gd name="connsiteY27" fmla="*/ 75601 h 746442"/>
                <a:gd name="connsiteX28" fmla="*/ 439016 w 1184640"/>
                <a:gd name="connsiteY28" fmla="*/ 20183 h 746442"/>
                <a:gd name="connsiteX29" fmla="*/ 519316 w 1184640"/>
                <a:gd name="connsiteY29" fmla="*/ 37815 h 746442"/>
                <a:gd name="connsiteX30" fmla="*/ 592320 w 1184640"/>
                <a:gd name="connsiteY30" fmla="*/ 0 h 746442"/>
                <a:gd name="connsiteX0" fmla="*/ 592320 w 1184640"/>
                <a:gd name="connsiteY0" fmla="*/ 0 h 746442"/>
                <a:gd name="connsiteX1" fmla="*/ 665324 w 1184640"/>
                <a:gd name="connsiteY1" fmla="*/ 37815 h 746442"/>
                <a:gd name="connsiteX2" fmla="*/ 745624 w 1184640"/>
                <a:gd name="connsiteY2" fmla="*/ 20183 h 746442"/>
                <a:gd name="connsiteX3" fmla="*/ 806350 w 1184640"/>
                <a:gd name="connsiteY3" fmla="*/ 75601 h 746442"/>
                <a:gd name="connsiteX4" fmla="*/ 888480 w 1184640"/>
                <a:gd name="connsiteY4" fmla="*/ 79356 h 746442"/>
                <a:gd name="connsiteX5" fmla="*/ 932795 w 1184640"/>
                <a:gd name="connsiteY5" fmla="*/ 148605 h 746442"/>
                <a:gd name="connsiteX6" fmla="*/ 1011153 w 1184640"/>
                <a:gd name="connsiteY6" fmla="*/ 173486 h 746442"/>
                <a:gd name="connsiteX7" fmla="*/ 1036034 w 1184640"/>
                <a:gd name="connsiteY7" fmla="*/ 251845 h 746442"/>
                <a:gd name="connsiteX8" fmla="*/ 1105284 w 1184640"/>
                <a:gd name="connsiteY8" fmla="*/ 296160 h 746442"/>
                <a:gd name="connsiteX9" fmla="*/ 1164457 w 1184640"/>
                <a:gd name="connsiteY9" fmla="*/ 439016 h 746442"/>
                <a:gd name="connsiteX10" fmla="*/ 1146825 w 1184640"/>
                <a:gd name="connsiteY10" fmla="*/ 519315 h 746442"/>
                <a:gd name="connsiteX11" fmla="*/ 1184640 w 1184640"/>
                <a:gd name="connsiteY11" fmla="*/ 592319 h 746442"/>
                <a:gd name="connsiteX12" fmla="*/ 1146825 w 1184640"/>
                <a:gd name="connsiteY12" fmla="*/ 665323 h 746442"/>
                <a:gd name="connsiteX13" fmla="*/ 1164457 w 1184640"/>
                <a:gd name="connsiteY13" fmla="*/ 745622 h 746442"/>
                <a:gd name="connsiteX14" fmla="*/ 1163709 w 1184640"/>
                <a:gd name="connsiteY14" fmla="*/ 746442 h 746442"/>
                <a:gd name="connsiteX15" fmla="*/ 20932 w 1184640"/>
                <a:gd name="connsiteY15" fmla="*/ 746442 h 746442"/>
                <a:gd name="connsiteX16" fmla="*/ 20183 w 1184640"/>
                <a:gd name="connsiteY16" fmla="*/ 745622 h 746442"/>
                <a:gd name="connsiteX17" fmla="*/ 37815 w 1184640"/>
                <a:gd name="connsiteY17" fmla="*/ 665323 h 746442"/>
                <a:gd name="connsiteX18" fmla="*/ 0 w 1184640"/>
                <a:gd name="connsiteY18" fmla="*/ 592319 h 746442"/>
                <a:gd name="connsiteX19" fmla="*/ 37815 w 1184640"/>
                <a:gd name="connsiteY19" fmla="*/ 519315 h 746442"/>
                <a:gd name="connsiteX20" fmla="*/ 20183 w 1184640"/>
                <a:gd name="connsiteY20" fmla="*/ 439016 h 746442"/>
                <a:gd name="connsiteX21" fmla="*/ 79356 w 1184640"/>
                <a:gd name="connsiteY21" fmla="*/ 296160 h 746442"/>
                <a:gd name="connsiteX22" fmla="*/ 148606 w 1184640"/>
                <a:gd name="connsiteY22" fmla="*/ 251845 h 746442"/>
                <a:gd name="connsiteX23" fmla="*/ 173487 w 1184640"/>
                <a:gd name="connsiteY23" fmla="*/ 173486 h 746442"/>
                <a:gd name="connsiteX24" fmla="*/ 251845 w 1184640"/>
                <a:gd name="connsiteY24" fmla="*/ 148605 h 746442"/>
                <a:gd name="connsiteX25" fmla="*/ 296160 w 1184640"/>
                <a:gd name="connsiteY25" fmla="*/ 79356 h 746442"/>
                <a:gd name="connsiteX26" fmla="*/ 378290 w 1184640"/>
                <a:gd name="connsiteY26" fmla="*/ 75601 h 746442"/>
                <a:gd name="connsiteX27" fmla="*/ 439016 w 1184640"/>
                <a:gd name="connsiteY27" fmla="*/ 20183 h 746442"/>
                <a:gd name="connsiteX28" fmla="*/ 519316 w 1184640"/>
                <a:gd name="connsiteY28" fmla="*/ 37815 h 746442"/>
                <a:gd name="connsiteX29" fmla="*/ 592320 w 1184640"/>
                <a:gd name="connsiteY29" fmla="*/ 0 h 746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84640" h="746442">
                  <a:moveTo>
                    <a:pt x="592320" y="0"/>
                  </a:moveTo>
                  <a:lnTo>
                    <a:pt x="665324" y="37815"/>
                  </a:lnTo>
                  <a:lnTo>
                    <a:pt x="745624" y="20183"/>
                  </a:lnTo>
                  <a:lnTo>
                    <a:pt x="806350" y="75601"/>
                  </a:lnTo>
                  <a:lnTo>
                    <a:pt x="888480" y="79356"/>
                  </a:lnTo>
                  <a:lnTo>
                    <a:pt x="932795" y="148605"/>
                  </a:lnTo>
                  <a:lnTo>
                    <a:pt x="1011153" y="173486"/>
                  </a:lnTo>
                  <a:lnTo>
                    <a:pt x="1036034" y="251845"/>
                  </a:lnTo>
                  <a:lnTo>
                    <a:pt x="1105284" y="296160"/>
                  </a:lnTo>
                  <a:lnTo>
                    <a:pt x="1164457" y="439016"/>
                  </a:lnTo>
                  <a:lnTo>
                    <a:pt x="1146825" y="519315"/>
                  </a:lnTo>
                  <a:lnTo>
                    <a:pt x="1184640" y="592319"/>
                  </a:lnTo>
                  <a:lnTo>
                    <a:pt x="1146825" y="665323"/>
                  </a:lnTo>
                  <a:lnTo>
                    <a:pt x="1164457" y="745622"/>
                  </a:lnTo>
                  <a:lnTo>
                    <a:pt x="1163709" y="746442"/>
                  </a:lnTo>
                  <a:lnTo>
                    <a:pt x="20932" y="746442"/>
                  </a:lnTo>
                  <a:lnTo>
                    <a:pt x="20183" y="745622"/>
                  </a:lnTo>
                  <a:lnTo>
                    <a:pt x="37815" y="665323"/>
                  </a:lnTo>
                  <a:lnTo>
                    <a:pt x="0" y="592319"/>
                  </a:lnTo>
                  <a:lnTo>
                    <a:pt x="37815" y="519315"/>
                  </a:lnTo>
                  <a:lnTo>
                    <a:pt x="20183" y="439016"/>
                  </a:lnTo>
                  <a:lnTo>
                    <a:pt x="79356" y="296160"/>
                  </a:lnTo>
                  <a:lnTo>
                    <a:pt x="148606" y="251845"/>
                  </a:lnTo>
                  <a:lnTo>
                    <a:pt x="173487" y="173486"/>
                  </a:lnTo>
                  <a:lnTo>
                    <a:pt x="251845" y="148605"/>
                  </a:lnTo>
                  <a:lnTo>
                    <a:pt x="296160" y="79356"/>
                  </a:lnTo>
                  <a:lnTo>
                    <a:pt x="378290" y="75601"/>
                  </a:lnTo>
                  <a:lnTo>
                    <a:pt x="439016" y="20183"/>
                  </a:lnTo>
                  <a:lnTo>
                    <a:pt x="519316" y="37815"/>
                  </a:lnTo>
                  <a:lnTo>
                    <a:pt x="592320" y="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8" name="円/楕円 512">
              <a:extLst>
                <a:ext uri="{FF2B5EF4-FFF2-40B4-BE49-F238E27FC236}">
                  <a16:creationId xmlns:a16="http://schemas.microsoft.com/office/drawing/2014/main" id="{7D8E834C-3369-46D7-9050-441D279586A6}"/>
                </a:ext>
              </a:extLst>
            </p:cNvPr>
            <p:cNvSpPr/>
            <p:nvPr/>
          </p:nvSpPr>
          <p:spPr>
            <a:xfrm rot="900000" flipH="1">
              <a:off x="8293012" y="4415910"/>
              <a:ext cx="246453" cy="369679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9" name="円/楕円 513">
              <a:extLst>
                <a:ext uri="{FF2B5EF4-FFF2-40B4-BE49-F238E27FC236}">
                  <a16:creationId xmlns:a16="http://schemas.microsoft.com/office/drawing/2014/main" id="{AEF94FBE-F9BC-4837-BAE4-EE14EF314CB5}"/>
                </a:ext>
              </a:extLst>
            </p:cNvPr>
            <p:cNvSpPr/>
            <p:nvPr/>
          </p:nvSpPr>
          <p:spPr>
            <a:xfrm rot="900000" flipH="1">
              <a:off x="8337627" y="4480356"/>
              <a:ext cx="157222" cy="240787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B0631CDD-FEFC-451D-8F9C-13C017A49572}"/>
                </a:ext>
              </a:extLst>
            </p:cNvPr>
            <p:cNvSpPr/>
            <p:nvPr/>
          </p:nvSpPr>
          <p:spPr>
            <a:xfrm>
              <a:off x="6580427" y="541238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EE666C39-5CB3-42F2-A470-DBD36019943B}"/>
                </a:ext>
              </a:extLst>
            </p:cNvPr>
            <p:cNvSpPr/>
            <p:nvPr/>
          </p:nvSpPr>
          <p:spPr>
            <a:xfrm>
              <a:off x="6892177" y="522771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BC98A72E-61E9-4D2F-B1DC-74C200FEA20B}"/>
                </a:ext>
              </a:extLst>
            </p:cNvPr>
            <p:cNvSpPr/>
            <p:nvPr/>
          </p:nvSpPr>
          <p:spPr>
            <a:xfrm>
              <a:off x="7249364" y="543559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C5579987-553F-40C0-BFCF-DD6CF849D0E8}"/>
                </a:ext>
              </a:extLst>
            </p:cNvPr>
            <p:cNvSpPr/>
            <p:nvPr/>
          </p:nvSpPr>
          <p:spPr>
            <a:xfrm flipH="1">
              <a:off x="6809967" y="4259111"/>
              <a:ext cx="2154319" cy="1770905"/>
            </a:xfrm>
            <a:custGeom>
              <a:avLst/>
              <a:gdLst>
                <a:gd name="connsiteX0" fmla="*/ 282958 w 2154319"/>
                <a:gd name="connsiteY0" fmla="*/ 1199 h 1770905"/>
                <a:gd name="connsiteX1" fmla="*/ 240165 w 2154319"/>
                <a:gd name="connsiteY1" fmla="*/ 25905 h 1770905"/>
                <a:gd name="connsiteX2" fmla="*/ 181630 w 2154319"/>
                <a:gd name="connsiteY2" fmla="*/ 244362 h 1770905"/>
                <a:gd name="connsiteX3" fmla="*/ 170673 w 2154319"/>
                <a:gd name="connsiteY3" fmla="*/ 241427 h 1770905"/>
                <a:gd name="connsiteX4" fmla="*/ 221354 w 2154319"/>
                <a:gd name="connsiteY4" fmla="*/ 52283 h 1770905"/>
                <a:gd name="connsiteX5" fmla="*/ 196648 w 2154319"/>
                <a:gd name="connsiteY5" fmla="*/ 9490 h 1770905"/>
                <a:gd name="connsiteX6" fmla="*/ 153855 w 2154319"/>
                <a:gd name="connsiteY6" fmla="*/ 34196 h 1770905"/>
                <a:gd name="connsiteX7" fmla="*/ 103174 w 2154319"/>
                <a:gd name="connsiteY7" fmla="*/ 223340 h 1770905"/>
                <a:gd name="connsiteX8" fmla="*/ 93080 w 2154319"/>
                <a:gd name="connsiteY8" fmla="*/ 220636 h 1770905"/>
                <a:gd name="connsiteX9" fmla="*/ 122862 w 2154319"/>
                <a:gd name="connsiteY9" fmla="*/ 109487 h 1770905"/>
                <a:gd name="connsiteX10" fmla="*/ 112962 w 2154319"/>
                <a:gd name="connsiteY10" fmla="*/ 79963 h 1770905"/>
                <a:gd name="connsiteX11" fmla="*/ 102944 w 2154319"/>
                <a:gd name="connsiteY11" fmla="*/ 74988 h 1770905"/>
                <a:gd name="connsiteX12" fmla="*/ 91780 w 2154319"/>
                <a:gd name="connsiteY12" fmla="*/ 74288 h 1770905"/>
                <a:gd name="connsiteX13" fmla="*/ 68444 w 2154319"/>
                <a:gd name="connsiteY13" fmla="*/ 94906 h 1770905"/>
                <a:gd name="connsiteX14" fmla="*/ 28877 w 2154319"/>
                <a:gd name="connsiteY14" fmla="*/ 242571 h 1770905"/>
                <a:gd name="connsiteX15" fmla="*/ 28874 w 2154319"/>
                <a:gd name="connsiteY15" fmla="*/ 242577 h 1770905"/>
                <a:gd name="connsiteX16" fmla="*/ 4526 w 2154319"/>
                <a:gd name="connsiteY16" fmla="*/ 333445 h 1770905"/>
                <a:gd name="connsiteX17" fmla="*/ 50879 w 2154319"/>
                <a:gd name="connsiteY17" fmla="*/ 471674 h 1770905"/>
                <a:gd name="connsiteX18" fmla="*/ 62151 w 2154319"/>
                <a:gd name="connsiteY18" fmla="*/ 477273 h 1770905"/>
                <a:gd name="connsiteX19" fmla="*/ 45316 w 2154319"/>
                <a:gd name="connsiteY19" fmla="*/ 527083 h 1770905"/>
                <a:gd name="connsiteX20" fmla="*/ 97109 w 2154319"/>
                <a:gd name="connsiteY20" fmla="*/ 912867 h 1770905"/>
                <a:gd name="connsiteX21" fmla="*/ 513020 w 2154319"/>
                <a:gd name="connsiteY21" fmla="*/ 1143681 h 1770905"/>
                <a:gd name="connsiteX22" fmla="*/ 564911 w 2154319"/>
                <a:gd name="connsiteY22" fmla="*/ 1143658 h 1770905"/>
                <a:gd name="connsiteX23" fmla="*/ 572143 w 2154319"/>
                <a:gd name="connsiteY23" fmla="*/ 1152520 h 1770905"/>
                <a:gd name="connsiteX24" fmla="*/ 540471 w 2154319"/>
                <a:gd name="connsiteY24" fmla="*/ 1209259 h 1770905"/>
                <a:gd name="connsiteX25" fmla="*/ 469573 w 2154319"/>
                <a:gd name="connsiteY25" fmla="*/ 1484915 h 1770905"/>
                <a:gd name="connsiteX26" fmla="*/ 475682 w 2154319"/>
                <a:gd name="connsiteY26" fmla="*/ 1498122 h 1770905"/>
                <a:gd name="connsiteX27" fmla="*/ 484444 w 2154319"/>
                <a:gd name="connsiteY27" fmla="*/ 1503150 h 1770905"/>
                <a:gd name="connsiteX28" fmla="*/ 1042242 w 2154319"/>
                <a:gd name="connsiteY28" fmla="*/ 1595525 h 1770905"/>
                <a:gd name="connsiteX29" fmla="*/ 1600039 w 2154319"/>
                <a:gd name="connsiteY29" fmla="*/ 1503150 h 1770905"/>
                <a:gd name="connsiteX30" fmla="*/ 1608802 w 2154319"/>
                <a:gd name="connsiteY30" fmla="*/ 1498122 h 1770905"/>
                <a:gd name="connsiteX31" fmla="*/ 1614911 w 2154319"/>
                <a:gd name="connsiteY31" fmla="*/ 1484915 h 1770905"/>
                <a:gd name="connsiteX32" fmla="*/ 1552760 w 2154319"/>
                <a:gd name="connsiteY32" fmla="*/ 1211818 h 1770905"/>
                <a:gd name="connsiteX33" fmla="*/ 1514280 w 2154319"/>
                <a:gd name="connsiteY33" fmla="*/ 1138442 h 1770905"/>
                <a:gd name="connsiteX34" fmla="*/ 1524403 w 2154319"/>
                <a:gd name="connsiteY34" fmla="*/ 1142734 h 1770905"/>
                <a:gd name="connsiteX35" fmla="*/ 1817851 w 2154319"/>
                <a:gd name="connsiteY35" fmla="*/ 1397240 h 1770905"/>
                <a:gd name="connsiteX36" fmla="*/ 1852716 w 2154319"/>
                <a:gd name="connsiteY36" fmla="*/ 1456553 h 1770905"/>
                <a:gd name="connsiteX37" fmla="*/ 1825070 w 2154319"/>
                <a:gd name="connsiteY37" fmla="*/ 1551098 h 1770905"/>
                <a:gd name="connsiteX38" fmla="*/ 1854185 w 2154319"/>
                <a:gd name="connsiteY38" fmla="*/ 1596309 h 1770905"/>
                <a:gd name="connsiteX39" fmla="*/ 1903071 w 2154319"/>
                <a:gd name="connsiteY39" fmla="*/ 1573906 h 1770905"/>
                <a:gd name="connsiteX40" fmla="*/ 1919215 w 2154319"/>
                <a:gd name="connsiteY40" fmla="*/ 1518695 h 1770905"/>
                <a:gd name="connsiteX41" fmla="*/ 1923186 w 2154319"/>
                <a:gd name="connsiteY41" fmla="*/ 1523954 h 1770905"/>
                <a:gd name="connsiteX42" fmla="*/ 1948536 w 2154319"/>
                <a:gd name="connsiteY42" fmla="*/ 1594477 h 1770905"/>
                <a:gd name="connsiteX43" fmla="*/ 1945426 w 2154319"/>
                <a:gd name="connsiteY43" fmla="*/ 1680375 h 1770905"/>
                <a:gd name="connsiteX44" fmla="*/ 1954697 w 2154319"/>
                <a:gd name="connsiteY44" fmla="*/ 1708697 h 1770905"/>
                <a:gd name="connsiteX45" fmla="*/ 1965532 w 2154319"/>
                <a:gd name="connsiteY45" fmla="*/ 1718056 h 1770905"/>
                <a:gd name="connsiteX46" fmla="*/ 1979058 w 2154319"/>
                <a:gd name="connsiteY46" fmla="*/ 1722410 h 1770905"/>
                <a:gd name="connsiteX47" fmla="*/ 2009321 w 2154319"/>
                <a:gd name="connsiteY47" fmla="*/ 1706092 h 1770905"/>
                <a:gd name="connsiteX48" fmla="*/ 2008502 w 2154319"/>
                <a:gd name="connsiteY48" fmla="*/ 1728721 h 1770905"/>
                <a:gd name="connsiteX49" fmla="*/ 2017773 w 2154319"/>
                <a:gd name="connsiteY49" fmla="*/ 1757043 h 1770905"/>
                <a:gd name="connsiteX50" fmla="*/ 2028608 w 2154319"/>
                <a:gd name="connsiteY50" fmla="*/ 1766402 h 1770905"/>
                <a:gd name="connsiteX51" fmla="*/ 2042134 w 2154319"/>
                <a:gd name="connsiteY51" fmla="*/ 1770756 h 1770905"/>
                <a:gd name="connsiteX52" fmla="*/ 2078566 w 2154319"/>
                <a:gd name="connsiteY52" fmla="*/ 1735485 h 1770905"/>
                <a:gd name="connsiteX53" fmla="*/ 2079344 w 2154319"/>
                <a:gd name="connsiteY53" fmla="*/ 1713999 h 1770905"/>
                <a:gd name="connsiteX54" fmla="*/ 2102498 w 2154319"/>
                <a:gd name="connsiteY54" fmla="*/ 1721052 h 1770905"/>
                <a:gd name="connsiteX55" fmla="*/ 2129158 w 2154319"/>
                <a:gd name="connsiteY55" fmla="*/ 1679196 h 1770905"/>
                <a:gd name="connsiteX56" fmla="*/ 2122010 w 2154319"/>
                <a:gd name="connsiteY56" fmla="*/ 1643868 h 1770905"/>
                <a:gd name="connsiteX57" fmla="*/ 2129565 w 2154319"/>
                <a:gd name="connsiteY57" fmla="*/ 1644500 h 1770905"/>
                <a:gd name="connsiteX58" fmla="*/ 2153349 w 2154319"/>
                <a:gd name="connsiteY58" fmla="*/ 1607780 h 1770905"/>
                <a:gd name="connsiteX59" fmla="*/ 2134607 w 2154319"/>
                <a:gd name="connsiteY59" fmla="*/ 1529471 h 1770905"/>
                <a:gd name="connsiteX60" fmla="*/ 2133259 w 2154319"/>
                <a:gd name="connsiteY60" fmla="*/ 1526436 h 1770905"/>
                <a:gd name="connsiteX61" fmla="*/ 2129134 w 2154319"/>
                <a:gd name="connsiteY61" fmla="*/ 1517153 h 1770905"/>
                <a:gd name="connsiteX62" fmla="*/ 2129049 w 2154319"/>
                <a:gd name="connsiteY62" fmla="*/ 1516973 h 1770905"/>
                <a:gd name="connsiteX63" fmla="*/ 2127355 w 2154319"/>
                <a:gd name="connsiteY63" fmla="*/ 1513392 h 1770905"/>
                <a:gd name="connsiteX64" fmla="*/ 2081157 w 2154319"/>
                <a:gd name="connsiteY64" fmla="*/ 1447959 h 1770905"/>
                <a:gd name="connsiteX65" fmla="*/ 2039846 w 2154319"/>
                <a:gd name="connsiteY65" fmla="*/ 1392759 h 1770905"/>
                <a:gd name="connsiteX66" fmla="*/ 2011020 w 2154319"/>
                <a:gd name="connsiteY66" fmla="*/ 1369009 h 1770905"/>
                <a:gd name="connsiteX67" fmla="*/ 1966975 w 2154319"/>
                <a:gd name="connsiteY67" fmla="*/ 1294078 h 1770905"/>
                <a:gd name="connsiteX68" fmla="*/ 1257347 w 2154319"/>
                <a:gd name="connsiteY68" fmla="*/ 882482 h 1770905"/>
                <a:gd name="connsiteX69" fmla="*/ 1163180 w 2154319"/>
                <a:gd name="connsiteY69" fmla="*/ 880509 h 1770905"/>
                <a:gd name="connsiteX70" fmla="*/ 1145287 w 2154319"/>
                <a:gd name="connsiteY70" fmla="*/ 597686 h 1770905"/>
                <a:gd name="connsiteX71" fmla="*/ 963499 w 2154319"/>
                <a:gd name="connsiteY71" fmla="*/ 597686 h 1770905"/>
                <a:gd name="connsiteX72" fmla="*/ 945599 w 2154319"/>
                <a:gd name="connsiteY72" fmla="*/ 880606 h 1770905"/>
                <a:gd name="connsiteX73" fmla="*/ 856063 w 2154319"/>
                <a:gd name="connsiteY73" fmla="*/ 882482 h 1770905"/>
                <a:gd name="connsiteX74" fmla="*/ 647390 w 2154319"/>
                <a:gd name="connsiteY74" fmla="*/ 923971 h 1770905"/>
                <a:gd name="connsiteX75" fmla="*/ 566254 w 2154319"/>
                <a:gd name="connsiteY75" fmla="*/ 954693 h 1770905"/>
                <a:gd name="connsiteX76" fmla="*/ 477544 w 2154319"/>
                <a:gd name="connsiteY76" fmla="*/ 950572 h 1770905"/>
                <a:gd name="connsiteX77" fmla="*/ 253288 w 2154319"/>
                <a:gd name="connsiteY77" fmla="*/ 805527 h 1770905"/>
                <a:gd name="connsiteX78" fmla="*/ 182168 w 2154319"/>
                <a:gd name="connsiteY78" fmla="*/ 509361 h 1770905"/>
                <a:gd name="connsiteX79" fmla="*/ 182911 w 2154319"/>
                <a:gd name="connsiteY79" fmla="*/ 506679 h 1770905"/>
                <a:gd name="connsiteX80" fmla="*/ 220580 w 2154319"/>
                <a:gd name="connsiteY80" fmla="*/ 496696 h 1770905"/>
                <a:gd name="connsiteX81" fmla="*/ 283811 w 2154319"/>
                <a:gd name="connsiteY81" fmla="*/ 435797 h 1770905"/>
                <a:gd name="connsiteX82" fmla="*/ 290674 w 2154319"/>
                <a:gd name="connsiteY82" fmla="*/ 417688 h 1770905"/>
                <a:gd name="connsiteX83" fmla="*/ 443002 w 2154319"/>
                <a:gd name="connsiteY83" fmla="*/ 329742 h 1770905"/>
                <a:gd name="connsiteX84" fmla="*/ 463237 w 2154319"/>
                <a:gd name="connsiteY84" fmla="*/ 289088 h 1770905"/>
                <a:gd name="connsiteX85" fmla="*/ 458038 w 2154319"/>
                <a:gd name="connsiteY85" fmla="*/ 273627 h 1770905"/>
                <a:gd name="connsiteX86" fmla="*/ 447247 w 2154319"/>
                <a:gd name="connsiteY86" fmla="*/ 261393 h 1770905"/>
                <a:gd name="connsiteX87" fmla="*/ 401922 w 2154319"/>
                <a:gd name="connsiteY87" fmla="*/ 258590 h 1770905"/>
                <a:gd name="connsiteX88" fmla="*/ 320774 w 2154319"/>
                <a:gd name="connsiteY88" fmla="*/ 305441 h 1770905"/>
                <a:gd name="connsiteX89" fmla="*/ 373889 w 2154319"/>
                <a:gd name="connsiteY89" fmla="*/ 107216 h 1770905"/>
                <a:gd name="connsiteX90" fmla="*/ 349182 w 2154319"/>
                <a:gd name="connsiteY90" fmla="*/ 64423 h 1770905"/>
                <a:gd name="connsiteX91" fmla="*/ 306390 w 2154319"/>
                <a:gd name="connsiteY91" fmla="*/ 89129 h 1770905"/>
                <a:gd name="connsiteX92" fmla="*/ 259224 w 2154319"/>
                <a:gd name="connsiteY92" fmla="*/ 265154 h 1770905"/>
                <a:gd name="connsiteX93" fmla="*/ 249129 w 2154319"/>
                <a:gd name="connsiteY93" fmla="*/ 262449 h 1770905"/>
                <a:gd name="connsiteX94" fmla="*/ 307664 w 2154319"/>
                <a:gd name="connsiteY94" fmla="*/ 43992 h 1770905"/>
                <a:gd name="connsiteX95" fmla="*/ 282958 w 2154319"/>
                <a:gd name="connsiteY95" fmla="*/ 1199 h 177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154319" h="1770905">
                  <a:moveTo>
                    <a:pt x="282958" y="1199"/>
                  </a:moveTo>
                  <a:cubicBezTo>
                    <a:pt x="264319" y="-3795"/>
                    <a:pt x="245160" y="7266"/>
                    <a:pt x="240165" y="25905"/>
                  </a:cubicBezTo>
                  <a:lnTo>
                    <a:pt x="181630" y="244362"/>
                  </a:lnTo>
                  <a:lnTo>
                    <a:pt x="170673" y="241427"/>
                  </a:lnTo>
                  <a:lnTo>
                    <a:pt x="221354" y="52283"/>
                  </a:lnTo>
                  <a:cubicBezTo>
                    <a:pt x="226349" y="33643"/>
                    <a:pt x="215287" y="14485"/>
                    <a:pt x="196648" y="9490"/>
                  </a:cubicBezTo>
                  <a:cubicBezTo>
                    <a:pt x="178009" y="4496"/>
                    <a:pt x="158850" y="15557"/>
                    <a:pt x="153855" y="34196"/>
                  </a:cubicBezTo>
                  <a:lnTo>
                    <a:pt x="103174" y="223340"/>
                  </a:lnTo>
                  <a:lnTo>
                    <a:pt x="93080" y="220636"/>
                  </a:lnTo>
                  <a:lnTo>
                    <a:pt x="122862" y="109487"/>
                  </a:lnTo>
                  <a:cubicBezTo>
                    <a:pt x="125882" y="98217"/>
                    <a:pt x="121621" y="86711"/>
                    <a:pt x="112962" y="79963"/>
                  </a:cubicBezTo>
                  <a:lnTo>
                    <a:pt x="102944" y="74988"/>
                  </a:lnTo>
                  <a:lnTo>
                    <a:pt x="91780" y="74288"/>
                  </a:lnTo>
                  <a:cubicBezTo>
                    <a:pt x="80907" y="75802"/>
                    <a:pt x="71464" y="83636"/>
                    <a:pt x="68444" y="94906"/>
                  </a:cubicBezTo>
                  <a:lnTo>
                    <a:pt x="28877" y="242571"/>
                  </a:lnTo>
                  <a:lnTo>
                    <a:pt x="28874" y="242577"/>
                  </a:lnTo>
                  <a:lnTo>
                    <a:pt x="4526" y="333445"/>
                  </a:lnTo>
                  <a:cubicBezTo>
                    <a:pt x="-9613" y="386213"/>
                    <a:pt x="10338" y="440083"/>
                    <a:pt x="50879" y="471674"/>
                  </a:cubicBezTo>
                  <a:lnTo>
                    <a:pt x="62151" y="477273"/>
                  </a:lnTo>
                  <a:lnTo>
                    <a:pt x="45316" y="527083"/>
                  </a:lnTo>
                  <a:cubicBezTo>
                    <a:pt x="15617" y="669226"/>
                    <a:pt x="35336" y="818620"/>
                    <a:pt x="97109" y="912867"/>
                  </a:cubicBezTo>
                  <a:cubicBezTo>
                    <a:pt x="169177" y="1022822"/>
                    <a:pt x="341923" y="1129834"/>
                    <a:pt x="513020" y="1143681"/>
                  </a:cubicBezTo>
                  <a:lnTo>
                    <a:pt x="564911" y="1143658"/>
                  </a:lnTo>
                  <a:lnTo>
                    <a:pt x="572143" y="1152520"/>
                  </a:lnTo>
                  <a:lnTo>
                    <a:pt x="540471" y="1209259"/>
                  </a:lnTo>
                  <a:cubicBezTo>
                    <a:pt x="482635" y="1334584"/>
                    <a:pt x="469573" y="1454760"/>
                    <a:pt x="469573" y="1484915"/>
                  </a:cubicBezTo>
                  <a:lnTo>
                    <a:pt x="475682" y="1498122"/>
                  </a:lnTo>
                  <a:lnTo>
                    <a:pt x="484444" y="1503150"/>
                  </a:lnTo>
                  <a:cubicBezTo>
                    <a:pt x="605330" y="1558883"/>
                    <a:pt x="810047" y="1595525"/>
                    <a:pt x="1042242" y="1595525"/>
                  </a:cubicBezTo>
                  <a:cubicBezTo>
                    <a:pt x="1274436" y="1595525"/>
                    <a:pt x="1479154" y="1558883"/>
                    <a:pt x="1600039" y="1503150"/>
                  </a:cubicBezTo>
                  <a:lnTo>
                    <a:pt x="1608802" y="1498122"/>
                  </a:lnTo>
                  <a:lnTo>
                    <a:pt x="1614911" y="1484915"/>
                  </a:lnTo>
                  <a:cubicBezTo>
                    <a:pt x="1614911" y="1454760"/>
                    <a:pt x="1605965" y="1336100"/>
                    <a:pt x="1552760" y="1211818"/>
                  </a:cubicBezTo>
                  <a:lnTo>
                    <a:pt x="1514280" y="1138442"/>
                  </a:lnTo>
                  <a:lnTo>
                    <a:pt x="1524403" y="1142734"/>
                  </a:lnTo>
                  <a:cubicBezTo>
                    <a:pt x="1640805" y="1200916"/>
                    <a:pt x="1742248" y="1287899"/>
                    <a:pt x="1817851" y="1397240"/>
                  </a:cubicBezTo>
                  <a:lnTo>
                    <a:pt x="1852716" y="1456553"/>
                  </a:lnTo>
                  <a:lnTo>
                    <a:pt x="1825070" y="1551098"/>
                  </a:lnTo>
                  <a:cubicBezTo>
                    <a:pt x="1819610" y="1569768"/>
                    <a:pt x="1832645" y="1590010"/>
                    <a:pt x="1854185" y="1596309"/>
                  </a:cubicBezTo>
                  <a:cubicBezTo>
                    <a:pt x="1875724" y="1602607"/>
                    <a:pt x="1897611" y="1592577"/>
                    <a:pt x="1903071" y="1573906"/>
                  </a:cubicBezTo>
                  <a:lnTo>
                    <a:pt x="1919215" y="1518695"/>
                  </a:lnTo>
                  <a:lnTo>
                    <a:pt x="1923186" y="1523954"/>
                  </a:lnTo>
                  <a:lnTo>
                    <a:pt x="1948536" y="1594477"/>
                  </a:lnTo>
                  <a:lnTo>
                    <a:pt x="1945426" y="1680375"/>
                  </a:lnTo>
                  <a:cubicBezTo>
                    <a:pt x="1945039" y="1691049"/>
                    <a:pt x="1948610" y="1701091"/>
                    <a:pt x="1954697" y="1708697"/>
                  </a:cubicBezTo>
                  <a:cubicBezTo>
                    <a:pt x="1957739" y="1712500"/>
                    <a:pt x="1961412" y="1715695"/>
                    <a:pt x="1965532" y="1718056"/>
                  </a:cubicBezTo>
                  <a:cubicBezTo>
                    <a:pt x="1969652" y="1720416"/>
                    <a:pt x="1974221" y="1721943"/>
                    <a:pt x="1979058" y="1722410"/>
                  </a:cubicBezTo>
                  <a:cubicBezTo>
                    <a:pt x="1991878" y="1723647"/>
                    <a:pt x="2003364" y="1717132"/>
                    <a:pt x="2009321" y="1706092"/>
                  </a:cubicBezTo>
                  <a:lnTo>
                    <a:pt x="2008502" y="1728721"/>
                  </a:lnTo>
                  <a:cubicBezTo>
                    <a:pt x="2008116" y="1739395"/>
                    <a:pt x="2011687" y="1749436"/>
                    <a:pt x="2017773" y="1757043"/>
                  </a:cubicBezTo>
                  <a:cubicBezTo>
                    <a:pt x="2020816" y="1760846"/>
                    <a:pt x="2024488" y="1764041"/>
                    <a:pt x="2028608" y="1766402"/>
                  </a:cubicBezTo>
                  <a:cubicBezTo>
                    <a:pt x="2032728" y="1768762"/>
                    <a:pt x="2037297" y="1770289"/>
                    <a:pt x="2042134" y="1770756"/>
                  </a:cubicBezTo>
                  <a:cubicBezTo>
                    <a:pt x="2061482" y="1772623"/>
                    <a:pt x="2077793" y="1756832"/>
                    <a:pt x="2078566" y="1735485"/>
                  </a:cubicBezTo>
                  <a:cubicBezTo>
                    <a:pt x="2078825" y="1728323"/>
                    <a:pt x="2079085" y="1721161"/>
                    <a:pt x="2079344" y="1713999"/>
                  </a:cubicBezTo>
                  <a:cubicBezTo>
                    <a:pt x="2086032" y="1719265"/>
                    <a:pt x="2094256" y="1721811"/>
                    <a:pt x="2102498" y="1721052"/>
                  </a:cubicBezTo>
                  <a:cubicBezTo>
                    <a:pt x="2121545" y="1719298"/>
                    <a:pt x="2133481" y="1700559"/>
                    <a:pt x="2129158" y="1679196"/>
                  </a:cubicBezTo>
                  <a:lnTo>
                    <a:pt x="2122010" y="1643868"/>
                  </a:lnTo>
                  <a:lnTo>
                    <a:pt x="2129565" y="1644500"/>
                  </a:lnTo>
                  <a:cubicBezTo>
                    <a:pt x="2147045" y="1642369"/>
                    <a:pt x="2157693" y="1625929"/>
                    <a:pt x="2153349" y="1607780"/>
                  </a:cubicBezTo>
                  <a:lnTo>
                    <a:pt x="2134607" y="1529471"/>
                  </a:lnTo>
                  <a:cubicBezTo>
                    <a:pt x="2134353" y="1528407"/>
                    <a:pt x="2134052" y="1527361"/>
                    <a:pt x="2133259" y="1526436"/>
                  </a:cubicBezTo>
                  <a:cubicBezTo>
                    <a:pt x="2132590" y="1523200"/>
                    <a:pt x="2131336" y="1519999"/>
                    <a:pt x="2129134" y="1517153"/>
                  </a:cubicBezTo>
                  <a:cubicBezTo>
                    <a:pt x="2129125" y="1517080"/>
                    <a:pt x="2129088" y="1517026"/>
                    <a:pt x="2129049" y="1516973"/>
                  </a:cubicBezTo>
                  <a:lnTo>
                    <a:pt x="2127355" y="1513392"/>
                  </a:lnTo>
                  <a:lnTo>
                    <a:pt x="2081157" y="1447959"/>
                  </a:lnTo>
                  <a:cubicBezTo>
                    <a:pt x="2067576" y="1437479"/>
                    <a:pt x="2057904" y="1414144"/>
                    <a:pt x="2039846" y="1392759"/>
                  </a:cubicBezTo>
                  <a:lnTo>
                    <a:pt x="2011020" y="1369009"/>
                  </a:lnTo>
                  <a:lnTo>
                    <a:pt x="1966975" y="1294078"/>
                  </a:lnTo>
                  <a:cubicBezTo>
                    <a:pt x="1803977" y="1058343"/>
                    <a:pt x="1543487" y="906961"/>
                    <a:pt x="1257347" y="882482"/>
                  </a:cubicBezTo>
                  <a:lnTo>
                    <a:pt x="1163180" y="880509"/>
                  </a:lnTo>
                  <a:lnTo>
                    <a:pt x="1145287" y="597686"/>
                  </a:lnTo>
                  <a:lnTo>
                    <a:pt x="963499" y="597686"/>
                  </a:lnTo>
                  <a:lnTo>
                    <a:pt x="945599" y="880606"/>
                  </a:lnTo>
                  <a:lnTo>
                    <a:pt x="856063" y="882482"/>
                  </a:lnTo>
                  <a:cubicBezTo>
                    <a:pt x="784528" y="888602"/>
                    <a:pt x="714596" y="902654"/>
                    <a:pt x="647390" y="923971"/>
                  </a:cubicBezTo>
                  <a:lnTo>
                    <a:pt x="566254" y="954693"/>
                  </a:lnTo>
                  <a:lnTo>
                    <a:pt x="477544" y="950572"/>
                  </a:lnTo>
                  <a:cubicBezTo>
                    <a:pt x="387668" y="934257"/>
                    <a:pt x="306428" y="882846"/>
                    <a:pt x="253288" y="805527"/>
                  </a:cubicBezTo>
                  <a:cubicBezTo>
                    <a:pt x="200148" y="728208"/>
                    <a:pt x="170549" y="610722"/>
                    <a:pt x="182168" y="509361"/>
                  </a:cubicBezTo>
                  <a:lnTo>
                    <a:pt x="182911" y="506679"/>
                  </a:lnTo>
                  <a:lnTo>
                    <a:pt x="220580" y="496696"/>
                  </a:lnTo>
                  <a:cubicBezTo>
                    <a:pt x="247470" y="484424"/>
                    <a:pt x="270095" y="463231"/>
                    <a:pt x="283811" y="435797"/>
                  </a:cubicBezTo>
                  <a:lnTo>
                    <a:pt x="290674" y="417688"/>
                  </a:lnTo>
                  <a:lnTo>
                    <a:pt x="443002" y="329742"/>
                  </a:lnTo>
                  <a:cubicBezTo>
                    <a:pt x="457738" y="321234"/>
                    <a:pt x="465208" y="304975"/>
                    <a:pt x="463237" y="289088"/>
                  </a:cubicBezTo>
                  <a:lnTo>
                    <a:pt x="458038" y="273627"/>
                  </a:lnTo>
                  <a:lnTo>
                    <a:pt x="447247" y="261393"/>
                  </a:lnTo>
                  <a:cubicBezTo>
                    <a:pt x="434474" y="251742"/>
                    <a:pt x="416658" y="250083"/>
                    <a:pt x="401922" y="258590"/>
                  </a:cubicBezTo>
                  <a:lnTo>
                    <a:pt x="320774" y="305441"/>
                  </a:lnTo>
                  <a:lnTo>
                    <a:pt x="373889" y="107216"/>
                  </a:lnTo>
                  <a:cubicBezTo>
                    <a:pt x="378883" y="88576"/>
                    <a:pt x="367822" y="69418"/>
                    <a:pt x="349182" y="64423"/>
                  </a:cubicBezTo>
                  <a:cubicBezTo>
                    <a:pt x="330543" y="59429"/>
                    <a:pt x="311384" y="70490"/>
                    <a:pt x="306390" y="89129"/>
                  </a:cubicBezTo>
                  <a:lnTo>
                    <a:pt x="259224" y="265154"/>
                  </a:lnTo>
                  <a:lnTo>
                    <a:pt x="249129" y="262449"/>
                  </a:lnTo>
                  <a:lnTo>
                    <a:pt x="307664" y="43992"/>
                  </a:lnTo>
                  <a:cubicBezTo>
                    <a:pt x="312658" y="25353"/>
                    <a:pt x="301597" y="6194"/>
                    <a:pt x="282958" y="1199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7D55D4AA-7523-4A3C-A4D9-908F9249C398}"/>
                </a:ext>
              </a:extLst>
            </p:cNvPr>
            <p:cNvGrpSpPr/>
            <p:nvPr/>
          </p:nvGrpSpPr>
          <p:grpSpPr>
            <a:xfrm>
              <a:off x="7261805" y="3727893"/>
              <a:ext cx="1185684" cy="1357656"/>
              <a:chOff x="7339192" y="601093"/>
              <a:chExt cx="1185684" cy="1357656"/>
            </a:xfrm>
          </p:grpSpPr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521EDD19-F9EC-48B0-998C-6D2E94311D76}"/>
                  </a:ext>
                </a:extLst>
              </p:cNvPr>
              <p:cNvGrpSpPr/>
              <p:nvPr/>
            </p:nvGrpSpPr>
            <p:grpSpPr>
              <a:xfrm>
                <a:off x="7339192" y="798643"/>
                <a:ext cx="1154432" cy="1160106"/>
                <a:chOff x="5142932" y="2331750"/>
                <a:chExt cx="1154432" cy="1160106"/>
              </a:xfrm>
            </p:grpSpPr>
            <p:grpSp>
              <p:nvGrpSpPr>
                <p:cNvPr id="111" name="グループ化 110">
                  <a:extLst>
                    <a:ext uri="{FF2B5EF4-FFF2-40B4-BE49-F238E27FC236}">
                      <a16:creationId xmlns:a16="http://schemas.microsoft.com/office/drawing/2014/main" id="{078D1E09-2DF2-4D75-932B-17FB02653DA0}"/>
                    </a:ext>
                  </a:extLst>
                </p:cNvPr>
                <p:cNvGrpSpPr/>
                <p:nvPr/>
              </p:nvGrpSpPr>
              <p:grpSpPr>
                <a:xfrm>
                  <a:off x="5142932" y="2331750"/>
                  <a:ext cx="1154432" cy="1160106"/>
                  <a:chOff x="2791855" y="2017486"/>
                  <a:chExt cx="1039916" cy="1045028"/>
                </a:xfrm>
                <a:solidFill>
                  <a:srgbClr val="FFCC99"/>
                </a:solidFill>
              </p:grpSpPr>
              <p:grpSp>
                <p:nvGrpSpPr>
                  <p:cNvPr id="119" name="グループ化 118">
                    <a:extLst>
                      <a:ext uri="{FF2B5EF4-FFF2-40B4-BE49-F238E27FC236}">
                        <a16:creationId xmlns:a16="http://schemas.microsoft.com/office/drawing/2014/main" id="{E382576D-FC26-4051-8691-010EB7F4D08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21" name="円/楕円 514">
                      <a:extLst>
                        <a:ext uri="{FF2B5EF4-FFF2-40B4-BE49-F238E27FC236}">
                          <a16:creationId xmlns:a16="http://schemas.microsoft.com/office/drawing/2014/main" id="{CD1AC3C9-6268-4441-8735-FB0C11EE8B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22" name="円/楕円 515">
                      <a:extLst>
                        <a:ext uri="{FF2B5EF4-FFF2-40B4-BE49-F238E27FC236}">
                          <a16:creationId xmlns:a16="http://schemas.microsoft.com/office/drawing/2014/main" id="{BFC5F2F1-4262-4F9C-9E06-D12021A951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0" name="円/楕円 511">
                    <a:extLst>
                      <a:ext uri="{FF2B5EF4-FFF2-40B4-BE49-F238E27FC236}">
                        <a16:creationId xmlns:a16="http://schemas.microsoft.com/office/drawing/2014/main" id="{97625CFF-EB48-4E62-9C1B-133BB06188C7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2" name="円/楕円 503">
                  <a:extLst>
                    <a:ext uri="{FF2B5EF4-FFF2-40B4-BE49-F238E27FC236}">
                      <a16:creationId xmlns:a16="http://schemas.microsoft.com/office/drawing/2014/main" id="{6DD9B9D7-3467-490D-93FF-D7F6F217DF0B}"/>
                    </a:ext>
                  </a:extLst>
                </p:cNvPr>
                <p:cNvSpPr/>
                <p:nvPr/>
              </p:nvSpPr>
              <p:spPr>
                <a:xfrm>
                  <a:off x="5409919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円/楕円 504">
                  <a:extLst>
                    <a:ext uri="{FF2B5EF4-FFF2-40B4-BE49-F238E27FC236}">
                      <a16:creationId xmlns:a16="http://schemas.microsoft.com/office/drawing/2014/main" id="{4D38E188-1CB3-4243-BF9A-CCD5CB195B98}"/>
                    </a:ext>
                  </a:extLst>
                </p:cNvPr>
                <p:cNvSpPr/>
                <p:nvPr/>
              </p:nvSpPr>
              <p:spPr>
                <a:xfrm>
                  <a:off x="5997860" y="2813694"/>
                  <a:ext cx="166067" cy="17156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4" name="円/楕円 505">
                  <a:extLst>
                    <a:ext uri="{FF2B5EF4-FFF2-40B4-BE49-F238E27FC236}">
                      <a16:creationId xmlns:a16="http://schemas.microsoft.com/office/drawing/2014/main" id="{60DB82C7-9FB5-45F0-A6D4-17CF994D25DE}"/>
                    </a:ext>
                  </a:extLst>
                </p:cNvPr>
                <p:cNvSpPr/>
                <p:nvPr/>
              </p:nvSpPr>
              <p:spPr>
                <a:xfrm>
                  <a:off x="5666768" y="3028284"/>
                  <a:ext cx="226008" cy="140412"/>
                </a:xfrm>
                <a:prstGeom prst="ellipse">
                  <a:avLst/>
                </a:prstGeom>
                <a:solidFill>
                  <a:schemeClr val="accent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B2285293-6B03-4C52-915F-C914173E105F}"/>
                    </a:ext>
                  </a:extLst>
                </p:cNvPr>
                <p:cNvSpPr/>
                <p:nvPr/>
              </p:nvSpPr>
              <p:spPr>
                <a:xfrm rot="5400000">
                  <a:off x="5455087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6" name="月 115">
                  <a:extLst>
                    <a:ext uri="{FF2B5EF4-FFF2-40B4-BE49-F238E27FC236}">
                      <a16:creationId xmlns:a16="http://schemas.microsoft.com/office/drawing/2014/main" id="{BA36ED1B-605C-44A0-91C5-5CD707E5F3FD}"/>
                    </a:ext>
                  </a:extLst>
                </p:cNvPr>
                <p:cNvSpPr/>
                <p:nvPr/>
              </p:nvSpPr>
              <p:spPr>
                <a:xfrm rot="5400000">
                  <a:off x="6057651" y="2601989"/>
                  <a:ext cx="75732" cy="27587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" name="円/楕円 638">
                  <a:extLst>
                    <a:ext uri="{FF2B5EF4-FFF2-40B4-BE49-F238E27FC236}">
                      <a16:creationId xmlns:a16="http://schemas.microsoft.com/office/drawing/2014/main" id="{271B4A52-DD55-444C-8F1C-CE10AB4911A5}"/>
                    </a:ext>
                  </a:extLst>
                </p:cNvPr>
                <p:cNvSpPr/>
                <p:nvPr/>
              </p:nvSpPr>
              <p:spPr>
                <a:xfrm>
                  <a:off x="5525017" y="3233554"/>
                  <a:ext cx="509510" cy="19344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8" name="円/楕円 638">
                  <a:extLst>
                    <a:ext uri="{FF2B5EF4-FFF2-40B4-BE49-F238E27FC236}">
                      <a16:creationId xmlns:a16="http://schemas.microsoft.com/office/drawing/2014/main" id="{FE7FEC0D-C94A-4624-BD18-55AE84654FAD}"/>
                    </a:ext>
                  </a:extLst>
                </p:cNvPr>
                <p:cNvSpPr/>
                <p:nvPr/>
              </p:nvSpPr>
              <p:spPr>
                <a:xfrm>
                  <a:off x="5629792" y="3314063"/>
                  <a:ext cx="299960" cy="71718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5956" h="103354">
                      <a:moveTo>
                        <a:pt x="0" y="12087"/>
                      </a:moveTo>
                      <a:cubicBezTo>
                        <a:pt x="0" y="-14646"/>
                        <a:pt x="41484" y="11307"/>
                        <a:pt x="95596" y="11307"/>
                      </a:cubicBezTo>
                      <a:cubicBezTo>
                        <a:pt x="149708" y="11307"/>
                        <a:pt x="195956" y="-14646"/>
                        <a:pt x="195956" y="12087"/>
                      </a:cubicBezTo>
                      <a:cubicBezTo>
                        <a:pt x="195956" y="38820"/>
                        <a:pt x="152090" y="103354"/>
                        <a:pt x="97978" y="103354"/>
                      </a:cubicBezTo>
                      <a:cubicBezTo>
                        <a:pt x="43866" y="103354"/>
                        <a:pt x="0" y="38820"/>
                        <a:pt x="0" y="12087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08" name="グループ化 107">
                <a:extLst>
                  <a:ext uri="{FF2B5EF4-FFF2-40B4-BE49-F238E27FC236}">
                    <a16:creationId xmlns:a16="http://schemas.microsoft.com/office/drawing/2014/main" id="{3E09050B-CACF-4C99-B7A4-3FFB25C55D5D}"/>
                  </a:ext>
                </a:extLst>
              </p:cNvPr>
              <p:cNvGrpSpPr/>
              <p:nvPr/>
            </p:nvGrpSpPr>
            <p:grpSpPr>
              <a:xfrm>
                <a:off x="7438808" y="601093"/>
                <a:ext cx="1086068" cy="415021"/>
                <a:chOff x="4144140" y="780559"/>
                <a:chExt cx="1021046" cy="394022"/>
              </a:xfrm>
              <a:solidFill>
                <a:srgbClr val="00B0F0"/>
              </a:solidFill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047E81B8-E6B3-4053-8282-B6B997381652}"/>
                    </a:ext>
                  </a:extLst>
                </p:cNvPr>
                <p:cNvSpPr/>
                <p:nvPr/>
              </p:nvSpPr>
              <p:spPr>
                <a:xfrm>
                  <a:off x="4144140" y="78304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3BC07A2F-6F9A-4980-9005-CAD6D7B2D3C8}"/>
                    </a:ext>
                  </a:extLst>
                </p:cNvPr>
                <p:cNvSpPr/>
                <p:nvPr/>
              </p:nvSpPr>
              <p:spPr>
                <a:xfrm>
                  <a:off x="4375531" y="78055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05" name="アーチ 104">
              <a:extLst>
                <a:ext uri="{FF2B5EF4-FFF2-40B4-BE49-F238E27FC236}">
                  <a16:creationId xmlns:a16="http://schemas.microsoft.com/office/drawing/2014/main" id="{A8113F63-0421-4C36-892E-694942C2F55A}"/>
                </a:ext>
              </a:extLst>
            </p:cNvPr>
            <p:cNvSpPr/>
            <p:nvPr/>
          </p:nvSpPr>
          <p:spPr>
            <a:xfrm>
              <a:off x="7560787" y="4462109"/>
              <a:ext cx="105050" cy="105050"/>
            </a:xfrm>
            <a:prstGeom prst="blockArc">
              <a:avLst>
                <a:gd name="adj1" fmla="val 11419815"/>
                <a:gd name="adj2" fmla="val 21070012"/>
                <a:gd name="adj3" fmla="val 2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6" name="アーチ 105">
              <a:extLst>
                <a:ext uri="{FF2B5EF4-FFF2-40B4-BE49-F238E27FC236}">
                  <a16:creationId xmlns:a16="http://schemas.microsoft.com/office/drawing/2014/main" id="{EA6CB3D4-8802-4429-A161-D66EC5705AEA}"/>
                </a:ext>
              </a:extLst>
            </p:cNvPr>
            <p:cNvSpPr/>
            <p:nvPr/>
          </p:nvSpPr>
          <p:spPr>
            <a:xfrm>
              <a:off x="8151337" y="4462109"/>
              <a:ext cx="105050" cy="105050"/>
            </a:xfrm>
            <a:prstGeom prst="blockArc">
              <a:avLst>
                <a:gd name="adj1" fmla="val 11419815"/>
                <a:gd name="adj2" fmla="val 21070012"/>
                <a:gd name="adj3" fmla="val 23023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E4C0714D-5163-43EB-82DB-8F0C22C18B9B}"/>
              </a:ext>
            </a:extLst>
          </p:cNvPr>
          <p:cNvGrpSpPr/>
          <p:nvPr/>
        </p:nvGrpSpPr>
        <p:grpSpPr>
          <a:xfrm>
            <a:off x="3621327" y="3708399"/>
            <a:ext cx="2681047" cy="2747593"/>
            <a:chOff x="3621327" y="3708399"/>
            <a:chExt cx="2681047" cy="2747593"/>
          </a:xfrm>
        </p:grpSpPr>
        <p:sp>
          <p:nvSpPr>
            <p:cNvPr id="124" name="円/楕円 608">
              <a:extLst>
                <a:ext uri="{FF2B5EF4-FFF2-40B4-BE49-F238E27FC236}">
                  <a16:creationId xmlns:a16="http://schemas.microsoft.com/office/drawing/2014/main" id="{229B94DD-49F1-4ACF-A991-4FD033A984EA}"/>
                </a:ext>
              </a:extLst>
            </p:cNvPr>
            <p:cNvSpPr/>
            <p:nvPr/>
          </p:nvSpPr>
          <p:spPr>
            <a:xfrm>
              <a:off x="4338604" y="3798124"/>
              <a:ext cx="1216817" cy="1084478"/>
            </a:xfrm>
            <a:custGeom>
              <a:avLst/>
              <a:gdLst/>
              <a:ahLst/>
              <a:cxnLst/>
              <a:rect l="l" t="t" r="r" b="b"/>
              <a:pathLst>
                <a:path w="839041" h="700220">
                  <a:moveTo>
                    <a:pt x="350110" y="0"/>
                  </a:moveTo>
                  <a:lnTo>
                    <a:pt x="419521" y="6997"/>
                  </a:lnTo>
                  <a:cubicBezTo>
                    <a:pt x="441940" y="2369"/>
                    <a:pt x="465159" y="0"/>
                    <a:pt x="488931" y="0"/>
                  </a:cubicBezTo>
                  <a:cubicBezTo>
                    <a:pt x="682291" y="0"/>
                    <a:pt x="839041" y="156750"/>
                    <a:pt x="839041" y="350110"/>
                  </a:cubicBezTo>
                  <a:cubicBezTo>
                    <a:pt x="839041" y="543470"/>
                    <a:pt x="682291" y="700220"/>
                    <a:pt x="488931" y="700220"/>
                  </a:cubicBezTo>
                  <a:lnTo>
                    <a:pt x="419521" y="693223"/>
                  </a:lnTo>
                  <a:cubicBezTo>
                    <a:pt x="397101" y="697851"/>
                    <a:pt x="373882" y="700220"/>
                    <a:pt x="350110" y="700220"/>
                  </a:cubicBezTo>
                  <a:cubicBezTo>
                    <a:pt x="156750" y="700220"/>
                    <a:pt x="0" y="543470"/>
                    <a:pt x="0" y="350110"/>
                  </a:cubicBezTo>
                  <a:cubicBezTo>
                    <a:pt x="0" y="156750"/>
                    <a:pt x="156750" y="0"/>
                    <a:pt x="35011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5" name="円/楕円 644">
              <a:extLst>
                <a:ext uri="{FF2B5EF4-FFF2-40B4-BE49-F238E27FC236}">
                  <a16:creationId xmlns:a16="http://schemas.microsoft.com/office/drawing/2014/main" id="{1E2C3C96-966C-4138-AE24-706ACCF271B6}"/>
                </a:ext>
              </a:extLst>
            </p:cNvPr>
            <p:cNvSpPr/>
            <p:nvPr/>
          </p:nvSpPr>
          <p:spPr>
            <a:xfrm rot="900000" flipH="1">
              <a:off x="5357890" y="4375499"/>
              <a:ext cx="258772" cy="38815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6" name="円/楕円 645">
              <a:extLst>
                <a:ext uri="{FF2B5EF4-FFF2-40B4-BE49-F238E27FC236}">
                  <a16:creationId xmlns:a16="http://schemas.microsoft.com/office/drawing/2014/main" id="{1F605398-19F2-4B2B-B054-E106EB98ABBF}"/>
                </a:ext>
              </a:extLst>
            </p:cNvPr>
            <p:cNvSpPr/>
            <p:nvPr/>
          </p:nvSpPr>
          <p:spPr>
            <a:xfrm rot="900000" flipH="1">
              <a:off x="5404735" y="4443166"/>
              <a:ext cx="165081" cy="252823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5163CC4B-D847-4649-B6A6-76BF9D12059A}"/>
                </a:ext>
              </a:extLst>
            </p:cNvPr>
            <p:cNvSpPr/>
            <p:nvPr/>
          </p:nvSpPr>
          <p:spPr>
            <a:xfrm>
              <a:off x="3621327" y="541238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AED6AFBC-CC33-4F8C-895D-608B2E67D0D2}"/>
                </a:ext>
              </a:extLst>
            </p:cNvPr>
            <p:cNvSpPr/>
            <p:nvPr/>
          </p:nvSpPr>
          <p:spPr>
            <a:xfrm>
              <a:off x="3933077" y="522771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7115E19D-37FE-4C86-B3D8-702B297812B4}"/>
                </a:ext>
              </a:extLst>
            </p:cNvPr>
            <p:cNvSpPr/>
            <p:nvPr/>
          </p:nvSpPr>
          <p:spPr>
            <a:xfrm>
              <a:off x="4026846" y="5227714"/>
              <a:ext cx="1891354" cy="889141"/>
            </a:xfrm>
            <a:custGeom>
              <a:avLst/>
              <a:gdLst>
                <a:gd name="connsiteX0" fmla="*/ 1686440 w 1891354"/>
                <a:gd name="connsiteY0" fmla="*/ 162217 h 889141"/>
                <a:gd name="connsiteX1" fmla="*/ 1790082 w 1891354"/>
                <a:gd name="connsiteY1" fmla="*/ 224257 h 889141"/>
                <a:gd name="connsiteX2" fmla="*/ 1875938 w 1891354"/>
                <a:gd name="connsiteY2" fmla="*/ 302379 h 889141"/>
                <a:gd name="connsiteX3" fmla="*/ 1883756 w 1891354"/>
                <a:gd name="connsiteY3" fmla="*/ 340187 h 889141"/>
                <a:gd name="connsiteX4" fmla="*/ 1891354 w 1891354"/>
                <a:gd name="connsiteY4" fmla="*/ 451620 h 889141"/>
                <a:gd name="connsiteX5" fmla="*/ 1861582 w 1891354"/>
                <a:gd name="connsiteY5" fmla="*/ 670277 h 889141"/>
                <a:gd name="connsiteX6" fmla="*/ 1830806 w 1891354"/>
                <a:gd name="connsiteY6" fmla="*/ 758040 h 889141"/>
                <a:gd name="connsiteX7" fmla="*/ 1790082 w 1891354"/>
                <a:gd name="connsiteY7" fmla="*/ 793033 h 889141"/>
                <a:gd name="connsiteX8" fmla="*/ 1708781 w 1891354"/>
                <a:gd name="connsiteY8" fmla="*/ 841700 h 889141"/>
                <a:gd name="connsiteX9" fmla="*/ 1689345 w 1891354"/>
                <a:gd name="connsiteY9" fmla="*/ 830010 h 889141"/>
                <a:gd name="connsiteX10" fmla="*/ 1668604 w 1891354"/>
                <a:gd name="connsiteY10" fmla="*/ 821537 h 889141"/>
                <a:gd name="connsiteX11" fmla="*/ 1710396 w 1891354"/>
                <a:gd name="connsiteY11" fmla="*/ 652919 h 889141"/>
                <a:gd name="connsiteX12" fmla="*/ 1726254 w 1891354"/>
                <a:gd name="connsiteY12" fmla="*/ 455894 h 889141"/>
                <a:gd name="connsiteX13" fmla="*/ 1710396 w 1891354"/>
                <a:gd name="connsiteY13" fmla="*/ 258869 h 889141"/>
                <a:gd name="connsiteX14" fmla="*/ 208231 w 1891354"/>
                <a:gd name="connsiteY14" fmla="*/ 148833 h 889141"/>
                <a:gd name="connsiteX15" fmla="*/ 180959 w 1891354"/>
                <a:gd name="connsiteY15" fmla="*/ 258869 h 889141"/>
                <a:gd name="connsiteX16" fmla="*/ 165100 w 1891354"/>
                <a:gd name="connsiteY16" fmla="*/ 455894 h 889141"/>
                <a:gd name="connsiteX17" fmla="*/ 226442 w 1891354"/>
                <a:gd name="connsiteY17" fmla="*/ 836429 h 889141"/>
                <a:gd name="connsiteX18" fmla="*/ 231367 w 1891354"/>
                <a:gd name="connsiteY18" fmla="*/ 847794 h 889141"/>
                <a:gd name="connsiteX19" fmla="*/ 219669 w 1891354"/>
                <a:gd name="connsiteY19" fmla="*/ 840640 h 889141"/>
                <a:gd name="connsiteX20" fmla="*/ 163858 w 1891354"/>
                <a:gd name="connsiteY20" fmla="*/ 816582 h 889141"/>
                <a:gd name="connsiteX21" fmla="*/ 128551 w 1891354"/>
                <a:gd name="connsiteY21" fmla="*/ 820830 h 889141"/>
                <a:gd name="connsiteX22" fmla="*/ 82116 w 1891354"/>
                <a:gd name="connsiteY22" fmla="*/ 793033 h 889141"/>
                <a:gd name="connsiteX23" fmla="*/ 71298 w 1891354"/>
                <a:gd name="connsiteY23" fmla="*/ 783737 h 889141"/>
                <a:gd name="connsiteX24" fmla="*/ 65595 w 1891354"/>
                <a:gd name="connsiteY24" fmla="*/ 772433 h 889141"/>
                <a:gd name="connsiteX25" fmla="*/ 0 w 1891354"/>
                <a:gd name="connsiteY25" fmla="*/ 451620 h 889141"/>
                <a:gd name="connsiteX26" fmla="*/ 7598 w 1891354"/>
                <a:gd name="connsiteY26" fmla="*/ 340187 h 889141"/>
                <a:gd name="connsiteX27" fmla="*/ 19857 w 1891354"/>
                <a:gd name="connsiteY27" fmla="*/ 280908 h 889141"/>
                <a:gd name="connsiteX28" fmla="*/ 82117 w 1891354"/>
                <a:gd name="connsiteY28" fmla="*/ 224257 h 889141"/>
                <a:gd name="connsiteX29" fmla="*/ 207873 w 1891354"/>
                <a:gd name="connsiteY29" fmla="*/ 148979 h 889141"/>
                <a:gd name="connsiteX30" fmla="*/ 1275321 w 1891354"/>
                <a:gd name="connsiteY30" fmla="*/ 30520 h 889141"/>
                <a:gd name="connsiteX31" fmla="*/ 1336970 w 1891354"/>
                <a:gd name="connsiteY31" fmla="*/ 39972 h 889141"/>
                <a:gd name="connsiteX32" fmla="*/ 1506720 w 1891354"/>
                <a:gd name="connsiteY32" fmla="*/ 85478 h 889141"/>
                <a:gd name="connsiteX33" fmla="*/ 1536516 w 1891354"/>
                <a:gd name="connsiteY33" fmla="*/ 192427 h 889141"/>
                <a:gd name="connsiteX34" fmla="*/ 1564329 w 1891354"/>
                <a:gd name="connsiteY34" fmla="*/ 452602 h 889141"/>
                <a:gd name="connsiteX35" fmla="*/ 1503323 w 1891354"/>
                <a:gd name="connsiteY35" fmla="*/ 831918 h 889141"/>
                <a:gd name="connsiteX36" fmla="*/ 1483375 w 1891354"/>
                <a:gd name="connsiteY36" fmla="*/ 881001 h 889141"/>
                <a:gd name="connsiteX37" fmla="*/ 1466103 w 1891354"/>
                <a:gd name="connsiteY37" fmla="*/ 874768 h 889141"/>
                <a:gd name="connsiteX38" fmla="*/ 1280068 w 1891354"/>
                <a:gd name="connsiteY38" fmla="*/ 852389 h 889141"/>
                <a:gd name="connsiteX39" fmla="*/ 1278610 w 1891354"/>
                <a:gd name="connsiteY39" fmla="*/ 853767 h 889141"/>
                <a:gd name="connsiteX40" fmla="*/ 1304899 w 1891354"/>
                <a:gd name="connsiteY40" fmla="*/ 686581 h 889141"/>
                <a:gd name="connsiteX41" fmla="*/ 1316679 w 1891354"/>
                <a:gd name="connsiteY41" fmla="*/ 452602 h 889141"/>
                <a:gd name="connsiteX42" fmla="*/ 1304899 w 1891354"/>
                <a:gd name="connsiteY42" fmla="*/ 218624 h 889141"/>
                <a:gd name="connsiteX43" fmla="*/ 610001 w 1891354"/>
                <a:gd name="connsiteY43" fmla="*/ 28508 h 889141"/>
                <a:gd name="connsiteX44" fmla="*/ 580105 w 1891354"/>
                <a:gd name="connsiteY44" fmla="*/ 218624 h 889141"/>
                <a:gd name="connsiteX45" fmla="*/ 568325 w 1891354"/>
                <a:gd name="connsiteY45" fmla="*/ 452602 h 889141"/>
                <a:gd name="connsiteX46" fmla="*/ 580105 w 1891354"/>
                <a:gd name="connsiteY46" fmla="*/ 686581 h 889141"/>
                <a:gd name="connsiteX47" fmla="*/ 611645 w 1891354"/>
                <a:gd name="connsiteY47" fmla="*/ 887151 h 889141"/>
                <a:gd name="connsiteX48" fmla="*/ 601041 w 1891354"/>
                <a:gd name="connsiteY48" fmla="*/ 886168 h 889141"/>
                <a:gd name="connsiteX49" fmla="*/ 461514 w 1891354"/>
                <a:gd name="connsiteY49" fmla="*/ 816582 h 889141"/>
                <a:gd name="connsiteX50" fmla="*/ 405704 w 1891354"/>
                <a:gd name="connsiteY50" fmla="*/ 832807 h 889141"/>
                <a:gd name="connsiteX51" fmla="*/ 393580 w 1891354"/>
                <a:gd name="connsiteY51" fmla="*/ 845569 h 889141"/>
                <a:gd name="connsiteX52" fmla="*/ 388031 w 1891354"/>
                <a:gd name="connsiteY52" fmla="*/ 831918 h 889141"/>
                <a:gd name="connsiteX53" fmla="*/ 327025 w 1891354"/>
                <a:gd name="connsiteY53" fmla="*/ 452602 h 889141"/>
                <a:gd name="connsiteX54" fmla="*/ 354839 w 1891354"/>
                <a:gd name="connsiteY54" fmla="*/ 192427 h 889141"/>
                <a:gd name="connsiteX55" fmla="*/ 386181 w 1891354"/>
                <a:gd name="connsiteY55" fmla="*/ 79928 h 889141"/>
                <a:gd name="connsiteX56" fmla="*/ 535228 w 1891354"/>
                <a:gd name="connsiteY56" fmla="*/ 39972 h 889141"/>
                <a:gd name="connsiteX57" fmla="*/ 936099 w 1891354"/>
                <a:gd name="connsiteY57" fmla="*/ 0 h 889141"/>
                <a:gd name="connsiteX58" fmla="*/ 1109562 w 1891354"/>
                <a:gd name="connsiteY58" fmla="*/ 8637 h 889141"/>
                <a:gd name="connsiteX59" fmla="*/ 1117846 w 1891354"/>
                <a:gd name="connsiteY59" fmla="*/ 80094 h 889141"/>
                <a:gd name="connsiteX60" fmla="*/ 1132529 w 1891354"/>
                <a:gd name="connsiteY60" fmla="*/ 420654 h 889141"/>
                <a:gd name="connsiteX61" fmla="*/ 1117846 w 1891354"/>
                <a:gd name="connsiteY61" fmla="*/ 761214 h 889141"/>
                <a:gd name="connsiteX62" fmla="*/ 1108876 w 1891354"/>
                <a:gd name="connsiteY62" fmla="*/ 838595 h 889141"/>
                <a:gd name="connsiteX63" fmla="*/ 1084732 w 1891354"/>
                <a:gd name="connsiteY63" fmla="*/ 825464 h 889141"/>
                <a:gd name="connsiteX64" fmla="*/ 1056826 w 1891354"/>
                <a:gd name="connsiteY64" fmla="*/ 816582 h 889141"/>
                <a:gd name="connsiteX65" fmla="*/ 982412 w 1891354"/>
                <a:gd name="connsiteY65" fmla="*/ 852389 h 889141"/>
                <a:gd name="connsiteX66" fmla="*/ 796377 w 1891354"/>
                <a:gd name="connsiteY66" fmla="*/ 830010 h 889141"/>
                <a:gd name="connsiteX67" fmla="*/ 780833 w 1891354"/>
                <a:gd name="connsiteY67" fmla="*/ 824400 h 889141"/>
                <a:gd name="connsiteX68" fmla="*/ 773509 w 1891354"/>
                <a:gd name="connsiteY68" fmla="*/ 761214 h 889141"/>
                <a:gd name="connsiteX69" fmla="*/ 758825 w 1891354"/>
                <a:gd name="connsiteY69" fmla="*/ 420654 h 889141"/>
                <a:gd name="connsiteX70" fmla="*/ 773509 w 1891354"/>
                <a:gd name="connsiteY70" fmla="*/ 80094 h 889141"/>
                <a:gd name="connsiteX71" fmla="*/ 781903 w 1891354"/>
                <a:gd name="connsiteY71" fmla="*/ 7677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1891354" h="889141">
                  <a:moveTo>
                    <a:pt x="1686440" y="162217"/>
                  </a:moveTo>
                  <a:lnTo>
                    <a:pt x="1790082" y="224257"/>
                  </a:lnTo>
                  <a:lnTo>
                    <a:pt x="1875938" y="302379"/>
                  </a:lnTo>
                  <a:lnTo>
                    <a:pt x="1883756" y="340187"/>
                  </a:lnTo>
                  <a:cubicBezTo>
                    <a:pt x="1888770" y="376678"/>
                    <a:pt x="1891354" y="413870"/>
                    <a:pt x="1891354" y="451620"/>
                  </a:cubicBezTo>
                  <a:cubicBezTo>
                    <a:pt x="1891354" y="527121"/>
                    <a:pt x="1881018" y="600389"/>
                    <a:pt x="1861582" y="670277"/>
                  </a:cubicBezTo>
                  <a:lnTo>
                    <a:pt x="1830806" y="758040"/>
                  </a:lnTo>
                  <a:lnTo>
                    <a:pt x="1790082" y="793033"/>
                  </a:lnTo>
                  <a:lnTo>
                    <a:pt x="1708781" y="841700"/>
                  </a:lnTo>
                  <a:lnTo>
                    <a:pt x="1689345" y="830010"/>
                  </a:lnTo>
                  <a:lnTo>
                    <a:pt x="1668604" y="821537"/>
                  </a:lnTo>
                  <a:lnTo>
                    <a:pt x="1710396" y="652919"/>
                  </a:lnTo>
                  <a:cubicBezTo>
                    <a:pt x="1720794" y="589278"/>
                    <a:pt x="1726254" y="523385"/>
                    <a:pt x="1726254" y="455894"/>
                  </a:cubicBezTo>
                  <a:cubicBezTo>
                    <a:pt x="1726254" y="388403"/>
                    <a:pt x="1720794" y="322510"/>
                    <a:pt x="1710396" y="258869"/>
                  </a:cubicBezTo>
                  <a:close/>
                  <a:moveTo>
                    <a:pt x="208231" y="148833"/>
                  </a:moveTo>
                  <a:lnTo>
                    <a:pt x="180959" y="258869"/>
                  </a:lnTo>
                  <a:cubicBezTo>
                    <a:pt x="170561" y="322510"/>
                    <a:pt x="165100" y="388403"/>
                    <a:pt x="165100" y="455894"/>
                  </a:cubicBezTo>
                  <a:cubicBezTo>
                    <a:pt x="165100" y="590876"/>
                    <a:pt x="186943" y="719468"/>
                    <a:pt x="226442" y="836429"/>
                  </a:cubicBezTo>
                  <a:lnTo>
                    <a:pt x="231367" y="847794"/>
                  </a:lnTo>
                  <a:lnTo>
                    <a:pt x="219669" y="840640"/>
                  </a:lnTo>
                  <a:cubicBezTo>
                    <a:pt x="201065" y="829264"/>
                    <a:pt x="182462" y="819566"/>
                    <a:pt x="163858" y="816582"/>
                  </a:cubicBezTo>
                  <a:lnTo>
                    <a:pt x="128551" y="820830"/>
                  </a:lnTo>
                  <a:lnTo>
                    <a:pt x="82116" y="793033"/>
                  </a:lnTo>
                  <a:lnTo>
                    <a:pt x="71298" y="783737"/>
                  </a:lnTo>
                  <a:lnTo>
                    <a:pt x="65595" y="772433"/>
                  </a:lnTo>
                  <a:cubicBezTo>
                    <a:pt x="23258" y="673098"/>
                    <a:pt x="0" y="564872"/>
                    <a:pt x="0" y="451620"/>
                  </a:cubicBezTo>
                  <a:cubicBezTo>
                    <a:pt x="0" y="413870"/>
                    <a:pt x="2584" y="376678"/>
                    <a:pt x="7598" y="340187"/>
                  </a:cubicBezTo>
                  <a:lnTo>
                    <a:pt x="19857" y="280908"/>
                  </a:lnTo>
                  <a:lnTo>
                    <a:pt x="82117" y="224257"/>
                  </a:lnTo>
                  <a:cubicBezTo>
                    <a:pt x="119131" y="197197"/>
                    <a:pt x="161280" y="171990"/>
                    <a:pt x="207873" y="148979"/>
                  </a:cubicBezTo>
                  <a:close/>
                  <a:moveTo>
                    <a:pt x="1275321" y="30520"/>
                  </a:moveTo>
                  <a:lnTo>
                    <a:pt x="1336970" y="39972"/>
                  </a:lnTo>
                  <a:lnTo>
                    <a:pt x="1506720" y="85478"/>
                  </a:lnTo>
                  <a:lnTo>
                    <a:pt x="1536516" y="192427"/>
                  </a:lnTo>
                  <a:cubicBezTo>
                    <a:pt x="1554592" y="274616"/>
                    <a:pt x="1564329" y="362001"/>
                    <a:pt x="1564329" y="452602"/>
                  </a:cubicBezTo>
                  <a:cubicBezTo>
                    <a:pt x="1564329" y="588504"/>
                    <a:pt x="1542420" y="717169"/>
                    <a:pt x="1503323" y="831918"/>
                  </a:cubicBezTo>
                  <a:lnTo>
                    <a:pt x="1483375" y="881001"/>
                  </a:lnTo>
                  <a:lnTo>
                    <a:pt x="1466103" y="874768"/>
                  </a:lnTo>
                  <a:cubicBezTo>
                    <a:pt x="1404092" y="842443"/>
                    <a:pt x="1342080" y="772819"/>
                    <a:pt x="1280068" y="852389"/>
                  </a:cubicBezTo>
                  <a:lnTo>
                    <a:pt x="1278610" y="853767"/>
                  </a:lnTo>
                  <a:lnTo>
                    <a:pt x="1304899" y="686581"/>
                  </a:lnTo>
                  <a:cubicBezTo>
                    <a:pt x="1312589" y="611795"/>
                    <a:pt x="1316679" y="533394"/>
                    <a:pt x="1316679" y="452602"/>
                  </a:cubicBezTo>
                  <a:cubicBezTo>
                    <a:pt x="1316679" y="371811"/>
                    <a:pt x="1312589" y="293409"/>
                    <a:pt x="1304899" y="218624"/>
                  </a:cubicBezTo>
                  <a:close/>
                  <a:moveTo>
                    <a:pt x="610001" y="28508"/>
                  </a:moveTo>
                  <a:lnTo>
                    <a:pt x="580105" y="218624"/>
                  </a:lnTo>
                  <a:cubicBezTo>
                    <a:pt x="572415" y="293409"/>
                    <a:pt x="568325" y="371811"/>
                    <a:pt x="568325" y="452602"/>
                  </a:cubicBezTo>
                  <a:cubicBezTo>
                    <a:pt x="568325" y="533394"/>
                    <a:pt x="572415" y="611795"/>
                    <a:pt x="580105" y="686581"/>
                  </a:cubicBezTo>
                  <a:lnTo>
                    <a:pt x="611645" y="887151"/>
                  </a:lnTo>
                  <a:lnTo>
                    <a:pt x="601041" y="886168"/>
                  </a:lnTo>
                  <a:cubicBezTo>
                    <a:pt x="554532" y="873463"/>
                    <a:pt x="508023" y="824042"/>
                    <a:pt x="461514" y="816582"/>
                  </a:cubicBezTo>
                  <a:cubicBezTo>
                    <a:pt x="442911" y="813599"/>
                    <a:pt x="424307" y="817329"/>
                    <a:pt x="405704" y="832807"/>
                  </a:cubicBezTo>
                  <a:lnTo>
                    <a:pt x="393580" y="845569"/>
                  </a:lnTo>
                  <a:lnTo>
                    <a:pt x="388031" y="831918"/>
                  </a:lnTo>
                  <a:cubicBezTo>
                    <a:pt x="348935" y="717169"/>
                    <a:pt x="327025" y="588504"/>
                    <a:pt x="327025" y="452602"/>
                  </a:cubicBezTo>
                  <a:cubicBezTo>
                    <a:pt x="327025" y="362001"/>
                    <a:pt x="336763" y="274616"/>
                    <a:pt x="354839" y="192427"/>
                  </a:cubicBezTo>
                  <a:lnTo>
                    <a:pt x="386181" y="79928"/>
                  </a:lnTo>
                  <a:lnTo>
                    <a:pt x="535228" y="39972"/>
                  </a:lnTo>
                  <a:close/>
                  <a:moveTo>
                    <a:pt x="936099" y="0"/>
                  </a:moveTo>
                  <a:lnTo>
                    <a:pt x="1109562" y="8637"/>
                  </a:lnTo>
                  <a:lnTo>
                    <a:pt x="1117846" y="80094"/>
                  </a:lnTo>
                  <a:cubicBezTo>
                    <a:pt x="1127301" y="184769"/>
                    <a:pt x="1132529" y="299852"/>
                    <a:pt x="1132529" y="420654"/>
                  </a:cubicBezTo>
                  <a:cubicBezTo>
                    <a:pt x="1132529" y="541456"/>
                    <a:pt x="1127301" y="656539"/>
                    <a:pt x="1117846" y="761214"/>
                  </a:cubicBezTo>
                  <a:lnTo>
                    <a:pt x="1108876" y="838595"/>
                  </a:lnTo>
                  <a:lnTo>
                    <a:pt x="1084732" y="825464"/>
                  </a:lnTo>
                  <a:cubicBezTo>
                    <a:pt x="1075430" y="821245"/>
                    <a:pt x="1066128" y="818074"/>
                    <a:pt x="1056826" y="816582"/>
                  </a:cubicBezTo>
                  <a:cubicBezTo>
                    <a:pt x="1032022" y="812604"/>
                    <a:pt x="1007217" y="820561"/>
                    <a:pt x="982412" y="852389"/>
                  </a:cubicBezTo>
                  <a:cubicBezTo>
                    <a:pt x="920400" y="931960"/>
                    <a:pt x="858389" y="862335"/>
                    <a:pt x="796377" y="830010"/>
                  </a:cubicBezTo>
                  <a:lnTo>
                    <a:pt x="780833" y="824400"/>
                  </a:lnTo>
                  <a:lnTo>
                    <a:pt x="773509" y="761214"/>
                  </a:lnTo>
                  <a:cubicBezTo>
                    <a:pt x="764054" y="656539"/>
                    <a:pt x="758825" y="541456"/>
                    <a:pt x="758825" y="420654"/>
                  </a:cubicBezTo>
                  <a:cubicBezTo>
                    <a:pt x="758825" y="299852"/>
                    <a:pt x="764054" y="184769"/>
                    <a:pt x="773509" y="80094"/>
                  </a:cubicBezTo>
                  <a:lnTo>
                    <a:pt x="781903" y="767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F47BDF99-81FA-4358-A836-BDF96A84FD85}"/>
                </a:ext>
              </a:extLst>
            </p:cNvPr>
            <p:cNvSpPr/>
            <p:nvPr/>
          </p:nvSpPr>
          <p:spPr>
            <a:xfrm>
              <a:off x="4290264" y="543559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5D9FA145-43C1-4011-B2A7-D6C15E529E09}"/>
                </a:ext>
              </a:extLst>
            </p:cNvPr>
            <p:cNvSpPr/>
            <p:nvPr/>
          </p:nvSpPr>
          <p:spPr>
            <a:xfrm flipH="1">
              <a:off x="3851675" y="4259111"/>
              <a:ext cx="2154319" cy="1770905"/>
            </a:xfrm>
            <a:custGeom>
              <a:avLst/>
              <a:gdLst>
                <a:gd name="connsiteX0" fmla="*/ 282958 w 2154319"/>
                <a:gd name="connsiteY0" fmla="*/ 1199 h 1770905"/>
                <a:gd name="connsiteX1" fmla="*/ 240165 w 2154319"/>
                <a:gd name="connsiteY1" fmla="*/ 25905 h 1770905"/>
                <a:gd name="connsiteX2" fmla="*/ 181630 w 2154319"/>
                <a:gd name="connsiteY2" fmla="*/ 244362 h 1770905"/>
                <a:gd name="connsiteX3" fmla="*/ 170673 w 2154319"/>
                <a:gd name="connsiteY3" fmla="*/ 241427 h 1770905"/>
                <a:gd name="connsiteX4" fmla="*/ 221354 w 2154319"/>
                <a:gd name="connsiteY4" fmla="*/ 52283 h 1770905"/>
                <a:gd name="connsiteX5" fmla="*/ 196648 w 2154319"/>
                <a:gd name="connsiteY5" fmla="*/ 9490 h 1770905"/>
                <a:gd name="connsiteX6" fmla="*/ 153855 w 2154319"/>
                <a:gd name="connsiteY6" fmla="*/ 34196 h 1770905"/>
                <a:gd name="connsiteX7" fmla="*/ 103174 w 2154319"/>
                <a:gd name="connsiteY7" fmla="*/ 223340 h 1770905"/>
                <a:gd name="connsiteX8" fmla="*/ 93080 w 2154319"/>
                <a:gd name="connsiteY8" fmla="*/ 220636 h 1770905"/>
                <a:gd name="connsiteX9" fmla="*/ 122862 w 2154319"/>
                <a:gd name="connsiteY9" fmla="*/ 109487 h 1770905"/>
                <a:gd name="connsiteX10" fmla="*/ 112962 w 2154319"/>
                <a:gd name="connsiteY10" fmla="*/ 79963 h 1770905"/>
                <a:gd name="connsiteX11" fmla="*/ 102944 w 2154319"/>
                <a:gd name="connsiteY11" fmla="*/ 74988 h 1770905"/>
                <a:gd name="connsiteX12" fmla="*/ 91780 w 2154319"/>
                <a:gd name="connsiteY12" fmla="*/ 74288 h 1770905"/>
                <a:gd name="connsiteX13" fmla="*/ 68444 w 2154319"/>
                <a:gd name="connsiteY13" fmla="*/ 94906 h 1770905"/>
                <a:gd name="connsiteX14" fmla="*/ 28877 w 2154319"/>
                <a:gd name="connsiteY14" fmla="*/ 242571 h 1770905"/>
                <a:gd name="connsiteX15" fmla="*/ 28874 w 2154319"/>
                <a:gd name="connsiteY15" fmla="*/ 242577 h 1770905"/>
                <a:gd name="connsiteX16" fmla="*/ 4526 w 2154319"/>
                <a:gd name="connsiteY16" fmla="*/ 333445 h 1770905"/>
                <a:gd name="connsiteX17" fmla="*/ 50879 w 2154319"/>
                <a:gd name="connsiteY17" fmla="*/ 471674 h 1770905"/>
                <a:gd name="connsiteX18" fmla="*/ 62151 w 2154319"/>
                <a:gd name="connsiteY18" fmla="*/ 477273 h 1770905"/>
                <a:gd name="connsiteX19" fmla="*/ 45316 w 2154319"/>
                <a:gd name="connsiteY19" fmla="*/ 527083 h 1770905"/>
                <a:gd name="connsiteX20" fmla="*/ 97109 w 2154319"/>
                <a:gd name="connsiteY20" fmla="*/ 912867 h 1770905"/>
                <a:gd name="connsiteX21" fmla="*/ 513020 w 2154319"/>
                <a:gd name="connsiteY21" fmla="*/ 1143681 h 1770905"/>
                <a:gd name="connsiteX22" fmla="*/ 564911 w 2154319"/>
                <a:gd name="connsiteY22" fmla="*/ 1143658 h 1770905"/>
                <a:gd name="connsiteX23" fmla="*/ 572143 w 2154319"/>
                <a:gd name="connsiteY23" fmla="*/ 1152520 h 1770905"/>
                <a:gd name="connsiteX24" fmla="*/ 540471 w 2154319"/>
                <a:gd name="connsiteY24" fmla="*/ 1209259 h 1770905"/>
                <a:gd name="connsiteX25" fmla="*/ 469573 w 2154319"/>
                <a:gd name="connsiteY25" fmla="*/ 1484915 h 1770905"/>
                <a:gd name="connsiteX26" fmla="*/ 475682 w 2154319"/>
                <a:gd name="connsiteY26" fmla="*/ 1498122 h 1770905"/>
                <a:gd name="connsiteX27" fmla="*/ 484444 w 2154319"/>
                <a:gd name="connsiteY27" fmla="*/ 1503150 h 1770905"/>
                <a:gd name="connsiteX28" fmla="*/ 1042242 w 2154319"/>
                <a:gd name="connsiteY28" fmla="*/ 1595525 h 1770905"/>
                <a:gd name="connsiteX29" fmla="*/ 1600039 w 2154319"/>
                <a:gd name="connsiteY29" fmla="*/ 1503150 h 1770905"/>
                <a:gd name="connsiteX30" fmla="*/ 1608802 w 2154319"/>
                <a:gd name="connsiteY30" fmla="*/ 1498122 h 1770905"/>
                <a:gd name="connsiteX31" fmla="*/ 1614911 w 2154319"/>
                <a:gd name="connsiteY31" fmla="*/ 1484915 h 1770905"/>
                <a:gd name="connsiteX32" fmla="*/ 1552760 w 2154319"/>
                <a:gd name="connsiteY32" fmla="*/ 1211818 h 1770905"/>
                <a:gd name="connsiteX33" fmla="*/ 1514280 w 2154319"/>
                <a:gd name="connsiteY33" fmla="*/ 1138442 h 1770905"/>
                <a:gd name="connsiteX34" fmla="*/ 1524403 w 2154319"/>
                <a:gd name="connsiteY34" fmla="*/ 1142734 h 1770905"/>
                <a:gd name="connsiteX35" fmla="*/ 1817851 w 2154319"/>
                <a:gd name="connsiteY35" fmla="*/ 1397240 h 1770905"/>
                <a:gd name="connsiteX36" fmla="*/ 1852716 w 2154319"/>
                <a:gd name="connsiteY36" fmla="*/ 1456553 h 1770905"/>
                <a:gd name="connsiteX37" fmla="*/ 1825070 w 2154319"/>
                <a:gd name="connsiteY37" fmla="*/ 1551098 h 1770905"/>
                <a:gd name="connsiteX38" fmla="*/ 1854185 w 2154319"/>
                <a:gd name="connsiteY38" fmla="*/ 1596309 h 1770905"/>
                <a:gd name="connsiteX39" fmla="*/ 1903071 w 2154319"/>
                <a:gd name="connsiteY39" fmla="*/ 1573906 h 1770905"/>
                <a:gd name="connsiteX40" fmla="*/ 1919215 w 2154319"/>
                <a:gd name="connsiteY40" fmla="*/ 1518695 h 1770905"/>
                <a:gd name="connsiteX41" fmla="*/ 1923186 w 2154319"/>
                <a:gd name="connsiteY41" fmla="*/ 1523954 h 1770905"/>
                <a:gd name="connsiteX42" fmla="*/ 1948536 w 2154319"/>
                <a:gd name="connsiteY42" fmla="*/ 1594477 h 1770905"/>
                <a:gd name="connsiteX43" fmla="*/ 1945426 w 2154319"/>
                <a:gd name="connsiteY43" fmla="*/ 1680375 h 1770905"/>
                <a:gd name="connsiteX44" fmla="*/ 1954697 w 2154319"/>
                <a:gd name="connsiteY44" fmla="*/ 1708697 h 1770905"/>
                <a:gd name="connsiteX45" fmla="*/ 1965532 w 2154319"/>
                <a:gd name="connsiteY45" fmla="*/ 1718056 h 1770905"/>
                <a:gd name="connsiteX46" fmla="*/ 1979058 w 2154319"/>
                <a:gd name="connsiteY46" fmla="*/ 1722410 h 1770905"/>
                <a:gd name="connsiteX47" fmla="*/ 2009321 w 2154319"/>
                <a:gd name="connsiteY47" fmla="*/ 1706092 h 1770905"/>
                <a:gd name="connsiteX48" fmla="*/ 2008502 w 2154319"/>
                <a:gd name="connsiteY48" fmla="*/ 1728721 h 1770905"/>
                <a:gd name="connsiteX49" fmla="*/ 2017773 w 2154319"/>
                <a:gd name="connsiteY49" fmla="*/ 1757043 h 1770905"/>
                <a:gd name="connsiteX50" fmla="*/ 2028608 w 2154319"/>
                <a:gd name="connsiteY50" fmla="*/ 1766402 h 1770905"/>
                <a:gd name="connsiteX51" fmla="*/ 2042134 w 2154319"/>
                <a:gd name="connsiteY51" fmla="*/ 1770756 h 1770905"/>
                <a:gd name="connsiteX52" fmla="*/ 2078566 w 2154319"/>
                <a:gd name="connsiteY52" fmla="*/ 1735485 h 1770905"/>
                <a:gd name="connsiteX53" fmla="*/ 2079344 w 2154319"/>
                <a:gd name="connsiteY53" fmla="*/ 1713999 h 1770905"/>
                <a:gd name="connsiteX54" fmla="*/ 2102498 w 2154319"/>
                <a:gd name="connsiteY54" fmla="*/ 1721052 h 1770905"/>
                <a:gd name="connsiteX55" fmla="*/ 2129158 w 2154319"/>
                <a:gd name="connsiteY55" fmla="*/ 1679196 h 1770905"/>
                <a:gd name="connsiteX56" fmla="*/ 2122010 w 2154319"/>
                <a:gd name="connsiteY56" fmla="*/ 1643868 h 1770905"/>
                <a:gd name="connsiteX57" fmla="*/ 2129565 w 2154319"/>
                <a:gd name="connsiteY57" fmla="*/ 1644500 h 1770905"/>
                <a:gd name="connsiteX58" fmla="*/ 2153349 w 2154319"/>
                <a:gd name="connsiteY58" fmla="*/ 1607780 h 1770905"/>
                <a:gd name="connsiteX59" fmla="*/ 2134607 w 2154319"/>
                <a:gd name="connsiteY59" fmla="*/ 1529471 h 1770905"/>
                <a:gd name="connsiteX60" fmla="*/ 2133259 w 2154319"/>
                <a:gd name="connsiteY60" fmla="*/ 1526436 h 1770905"/>
                <a:gd name="connsiteX61" fmla="*/ 2129134 w 2154319"/>
                <a:gd name="connsiteY61" fmla="*/ 1517153 h 1770905"/>
                <a:gd name="connsiteX62" fmla="*/ 2129049 w 2154319"/>
                <a:gd name="connsiteY62" fmla="*/ 1516973 h 1770905"/>
                <a:gd name="connsiteX63" fmla="*/ 2127355 w 2154319"/>
                <a:gd name="connsiteY63" fmla="*/ 1513392 h 1770905"/>
                <a:gd name="connsiteX64" fmla="*/ 2081157 w 2154319"/>
                <a:gd name="connsiteY64" fmla="*/ 1447959 h 1770905"/>
                <a:gd name="connsiteX65" fmla="*/ 2039846 w 2154319"/>
                <a:gd name="connsiteY65" fmla="*/ 1392759 h 1770905"/>
                <a:gd name="connsiteX66" fmla="*/ 2011020 w 2154319"/>
                <a:gd name="connsiteY66" fmla="*/ 1369009 h 1770905"/>
                <a:gd name="connsiteX67" fmla="*/ 1966975 w 2154319"/>
                <a:gd name="connsiteY67" fmla="*/ 1294078 h 1770905"/>
                <a:gd name="connsiteX68" fmla="*/ 1257347 w 2154319"/>
                <a:gd name="connsiteY68" fmla="*/ 882482 h 1770905"/>
                <a:gd name="connsiteX69" fmla="*/ 1163180 w 2154319"/>
                <a:gd name="connsiteY69" fmla="*/ 880509 h 1770905"/>
                <a:gd name="connsiteX70" fmla="*/ 1145287 w 2154319"/>
                <a:gd name="connsiteY70" fmla="*/ 597686 h 1770905"/>
                <a:gd name="connsiteX71" fmla="*/ 963499 w 2154319"/>
                <a:gd name="connsiteY71" fmla="*/ 597686 h 1770905"/>
                <a:gd name="connsiteX72" fmla="*/ 945599 w 2154319"/>
                <a:gd name="connsiteY72" fmla="*/ 880606 h 1770905"/>
                <a:gd name="connsiteX73" fmla="*/ 856063 w 2154319"/>
                <a:gd name="connsiteY73" fmla="*/ 882482 h 1770905"/>
                <a:gd name="connsiteX74" fmla="*/ 647390 w 2154319"/>
                <a:gd name="connsiteY74" fmla="*/ 923971 h 1770905"/>
                <a:gd name="connsiteX75" fmla="*/ 566254 w 2154319"/>
                <a:gd name="connsiteY75" fmla="*/ 954693 h 1770905"/>
                <a:gd name="connsiteX76" fmla="*/ 477544 w 2154319"/>
                <a:gd name="connsiteY76" fmla="*/ 950572 h 1770905"/>
                <a:gd name="connsiteX77" fmla="*/ 253288 w 2154319"/>
                <a:gd name="connsiteY77" fmla="*/ 805527 h 1770905"/>
                <a:gd name="connsiteX78" fmla="*/ 182168 w 2154319"/>
                <a:gd name="connsiteY78" fmla="*/ 509361 h 1770905"/>
                <a:gd name="connsiteX79" fmla="*/ 182911 w 2154319"/>
                <a:gd name="connsiteY79" fmla="*/ 506679 h 1770905"/>
                <a:gd name="connsiteX80" fmla="*/ 220580 w 2154319"/>
                <a:gd name="connsiteY80" fmla="*/ 496696 h 1770905"/>
                <a:gd name="connsiteX81" fmla="*/ 283811 w 2154319"/>
                <a:gd name="connsiteY81" fmla="*/ 435797 h 1770905"/>
                <a:gd name="connsiteX82" fmla="*/ 290674 w 2154319"/>
                <a:gd name="connsiteY82" fmla="*/ 417688 h 1770905"/>
                <a:gd name="connsiteX83" fmla="*/ 443002 w 2154319"/>
                <a:gd name="connsiteY83" fmla="*/ 329742 h 1770905"/>
                <a:gd name="connsiteX84" fmla="*/ 463237 w 2154319"/>
                <a:gd name="connsiteY84" fmla="*/ 289088 h 1770905"/>
                <a:gd name="connsiteX85" fmla="*/ 458038 w 2154319"/>
                <a:gd name="connsiteY85" fmla="*/ 273627 h 1770905"/>
                <a:gd name="connsiteX86" fmla="*/ 447247 w 2154319"/>
                <a:gd name="connsiteY86" fmla="*/ 261393 h 1770905"/>
                <a:gd name="connsiteX87" fmla="*/ 401922 w 2154319"/>
                <a:gd name="connsiteY87" fmla="*/ 258590 h 1770905"/>
                <a:gd name="connsiteX88" fmla="*/ 320774 w 2154319"/>
                <a:gd name="connsiteY88" fmla="*/ 305441 h 1770905"/>
                <a:gd name="connsiteX89" fmla="*/ 373889 w 2154319"/>
                <a:gd name="connsiteY89" fmla="*/ 107216 h 1770905"/>
                <a:gd name="connsiteX90" fmla="*/ 349182 w 2154319"/>
                <a:gd name="connsiteY90" fmla="*/ 64423 h 1770905"/>
                <a:gd name="connsiteX91" fmla="*/ 306390 w 2154319"/>
                <a:gd name="connsiteY91" fmla="*/ 89129 h 1770905"/>
                <a:gd name="connsiteX92" fmla="*/ 259224 w 2154319"/>
                <a:gd name="connsiteY92" fmla="*/ 265154 h 1770905"/>
                <a:gd name="connsiteX93" fmla="*/ 249129 w 2154319"/>
                <a:gd name="connsiteY93" fmla="*/ 262449 h 1770905"/>
                <a:gd name="connsiteX94" fmla="*/ 307664 w 2154319"/>
                <a:gd name="connsiteY94" fmla="*/ 43992 h 1770905"/>
                <a:gd name="connsiteX95" fmla="*/ 282958 w 2154319"/>
                <a:gd name="connsiteY95" fmla="*/ 1199 h 177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154319" h="1770905">
                  <a:moveTo>
                    <a:pt x="282958" y="1199"/>
                  </a:moveTo>
                  <a:cubicBezTo>
                    <a:pt x="264319" y="-3795"/>
                    <a:pt x="245160" y="7266"/>
                    <a:pt x="240165" y="25905"/>
                  </a:cubicBezTo>
                  <a:lnTo>
                    <a:pt x="181630" y="244362"/>
                  </a:lnTo>
                  <a:lnTo>
                    <a:pt x="170673" y="241427"/>
                  </a:lnTo>
                  <a:lnTo>
                    <a:pt x="221354" y="52283"/>
                  </a:lnTo>
                  <a:cubicBezTo>
                    <a:pt x="226349" y="33643"/>
                    <a:pt x="215287" y="14485"/>
                    <a:pt x="196648" y="9490"/>
                  </a:cubicBezTo>
                  <a:cubicBezTo>
                    <a:pt x="178009" y="4496"/>
                    <a:pt x="158850" y="15557"/>
                    <a:pt x="153855" y="34196"/>
                  </a:cubicBezTo>
                  <a:lnTo>
                    <a:pt x="103174" y="223340"/>
                  </a:lnTo>
                  <a:lnTo>
                    <a:pt x="93080" y="220636"/>
                  </a:lnTo>
                  <a:lnTo>
                    <a:pt x="122862" y="109487"/>
                  </a:lnTo>
                  <a:cubicBezTo>
                    <a:pt x="125882" y="98217"/>
                    <a:pt x="121621" y="86711"/>
                    <a:pt x="112962" y="79963"/>
                  </a:cubicBezTo>
                  <a:lnTo>
                    <a:pt x="102944" y="74988"/>
                  </a:lnTo>
                  <a:lnTo>
                    <a:pt x="91780" y="74288"/>
                  </a:lnTo>
                  <a:cubicBezTo>
                    <a:pt x="80907" y="75802"/>
                    <a:pt x="71464" y="83636"/>
                    <a:pt x="68444" y="94906"/>
                  </a:cubicBezTo>
                  <a:lnTo>
                    <a:pt x="28877" y="242571"/>
                  </a:lnTo>
                  <a:lnTo>
                    <a:pt x="28874" y="242577"/>
                  </a:lnTo>
                  <a:lnTo>
                    <a:pt x="4526" y="333445"/>
                  </a:lnTo>
                  <a:cubicBezTo>
                    <a:pt x="-9613" y="386213"/>
                    <a:pt x="10338" y="440083"/>
                    <a:pt x="50879" y="471674"/>
                  </a:cubicBezTo>
                  <a:lnTo>
                    <a:pt x="62151" y="477273"/>
                  </a:lnTo>
                  <a:lnTo>
                    <a:pt x="45316" y="527083"/>
                  </a:lnTo>
                  <a:cubicBezTo>
                    <a:pt x="15617" y="669226"/>
                    <a:pt x="35336" y="818620"/>
                    <a:pt x="97109" y="912867"/>
                  </a:cubicBezTo>
                  <a:cubicBezTo>
                    <a:pt x="169177" y="1022822"/>
                    <a:pt x="341923" y="1129834"/>
                    <a:pt x="513020" y="1143681"/>
                  </a:cubicBezTo>
                  <a:lnTo>
                    <a:pt x="564911" y="1143658"/>
                  </a:lnTo>
                  <a:lnTo>
                    <a:pt x="572143" y="1152520"/>
                  </a:lnTo>
                  <a:lnTo>
                    <a:pt x="540471" y="1209259"/>
                  </a:lnTo>
                  <a:cubicBezTo>
                    <a:pt x="482635" y="1334584"/>
                    <a:pt x="469573" y="1454760"/>
                    <a:pt x="469573" y="1484915"/>
                  </a:cubicBezTo>
                  <a:lnTo>
                    <a:pt x="475682" y="1498122"/>
                  </a:lnTo>
                  <a:lnTo>
                    <a:pt x="484444" y="1503150"/>
                  </a:lnTo>
                  <a:cubicBezTo>
                    <a:pt x="605330" y="1558883"/>
                    <a:pt x="810047" y="1595525"/>
                    <a:pt x="1042242" y="1595525"/>
                  </a:cubicBezTo>
                  <a:cubicBezTo>
                    <a:pt x="1274436" y="1595525"/>
                    <a:pt x="1479154" y="1558883"/>
                    <a:pt x="1600039" y="1503150"/>
                  </a:cubicBezTo>
                  <a:lnTo>
                    <a:pt x="1608802" y="1498122"/>
                  </a:lnTo>
                  <a:lnTo>
                    <a:pt x="1614911" y="1484915"/>
                  </a:lnTo>
                  <a:cubicBezTo>
                    <a:pt x="1614911" y="1454760"/>
                    <a:pt x="1605965" y="1336100"/>
                    <a:pt x="1552760" y="1211818"/>
                  </a:cubicBezTo>
                  <a:lnTo>
                    <a:pt x="1514280" y="1138442"/>
                  </a:lnTo>
                  <a:lnTo>
                    <a:pt x="1524403" y="1142734"/>
                  </a:lnTo>
                  <a:cubicBezTo>
                    <a:pt x="1640805" y="1200916"/>
                    <a:pt x="1742248" y="1287899"/>
                    <a:pt x="1817851" y="1397240"/>
                  </a:cubicBezTo>
                  <a:lnTo>
                    <a:pt x="1852716" y="1456553"/>
                  </a:lnTo>
                  <a:lnTo>
                    <a:pt x="1825070" y="1551098"/>
                  </a:lnTo>
                  <a:cubicBezTo>
                    <a:pt x="1819610" y="1569768"/>
                    <a:pt x="1832645" y="1590010"/>
                    <a:pt x="1854185" y="1596309"/>
                  </a:cubicBezTo>
                  <a:cubicBezTo>
                    <a:pt x="1875724" y="1602607"/>
                    <a:pt x="1897611" y="1592577"/>
                    <a:pt x="1903071" y="1573906"/>
                  </a:cubicBezTo>
                  <a:lnTo>
                    <a:pt x="1919215" y="1518695"/>
                  </a:lnTo>
                  <a:lnTo>
                    <a:pt x="1923186" y="1523954"/>
                  </a:lnTo>
                  <a:lnTo>
                    <a:pt x="1948536" y="1594477"/>
                  </a:lnTo>
                  <a:lnTo>
                    <a:pt x="1945426" y="1680375"/>
                  </a:lnTo>
                  <a:cubicBezTo>
                    <a:pt x="1945039" y="1691049"/>
                    <a:pt x="1948610" y="1701091"/>
                    <a:pt x="1954697" y="1708697"/>
                  </a:cubicBezTo>
                  <a:cubicBezTo>
                    <a:pt x="1957739" y="1712500"/>
                    <a:pt x="1961412" y="1715695"/>
                    <a:pt x="1965532" y="1718056"/>
                  </a:cubicBezTo>
                  <a:cubicBezTo>
                    <a:pt x="1969652" y="1720416"/>
                    <a:pt x="1974221" y="1721943"/>
                    <a:pt x="1979058" y="1722410"/>
                  </a:cubicBezTo>
                  <a:cubicBezTo>
                    <a:pt x="1991878" y="1723647"/>
                    <a:pt x="2003364" y="1717132"/>
                    <a:pt x="2009321" y="1706092"/>
                  </a:cubicBezTo>
                  <a:lnTo>
                    <a:pt x="2008502" y="1728721"/>
                  </a:lnTo>
                  <a:cubicBezTo>
                    <a:pt x="2008116" y="1739395"/>
                    <a:pt x="2011687" y="1749436"/>
                    <a:pt x="2017773" y="1757043"/>
                  </a:cubicBezTo>
                  <a:cubicBezTo>
                    <a:pt x="2020816" y="1760846"/>
                    <a:pt x="2024488" y="1764041"/>
                    <a:pt x="2028608" y="1766402"/>
                  </a:cubicBezTo>
                  <a:cubicBezTo>
                    <a:pt x="2032728" y="1768762"/>
                    <a:pt x="2037297" y="1770289"/>
                    <a:pt x="2042134" y="1770756"/>
                  </a:cubicBezTo>
                  <a:cubicBezTo>
                    <a:pt x="2061482" y="1772623"/>
                    <a:pt x="2077793" y="1756832"/>
                    <a:pt x="2078566" y="1735485"/>
                  </a:cubicBezTo>
                  <a:cubicBezTo>
                    <a:pt x="2078825" y="1728323"/>
                    <a:pt x="2079085" y="1721161"/>
                    <a:pt x="2079344" y="1713999"/>
                  </a:cubicBezTo>
                  <a:cubicBezTo>
                    <a:pt x="2086032" y="1719265"/>
                    <a:pt x="2094256" y="1721811"/>
                    <a:pt x="2102498" y="1721052"/>
                  </a:cubicBezTo>
                  <a:cubicBezTo>
                    <a:pt x="2121545" y="1719298"/>
                    <a:pt x="2133481" y="1700559"/>
                    <a:pt x="2129158" y="1679196"/>
                  </a:cubicBezTo>
                  <a:lnTo>
                    <a:pt x="2122010" y="1643868"/>
                  </a:lnTo>
                  <a:lnTo>
                    <a:pt x="2129565" y="1644500"/>
                  </a:lnTo>
                  <a:cubicBezTo>
                    <a:pt x="2147045" y="1642369"/>
                    <a:pt x="2157693" y="1625929"/>
                    <a:pt x="2153349" y="1607780"/>
                  </a:cubicBezTo>
                  <a:lnTo>
                    <a:pt x="2134607" y="1529471"/>
                  </a:lnTo>
                  <a:cubicBezTo>
                    <a:pt x="2134353" y="1528407"/>
                    <a:pt x="2134052" y="1527361"/>
                    <a:pt x="2133259" y="1526436"/>
                  </a:cubicBezTo>
                  <a:cubicBezTo>
                    <a:pt x="2132590" y="1523200"/>
                    <a:pt x="2131336" y="1519999"/>
                    <a:pt x="2129134" y="1517153"/>
                  </a:cubicBezTo>
                  <a:cubicBezTo>
                    <a:pt x="2129125" y="1517080"/>
                    <a:pt x="2129088" y="1517026"/>
                    <a:pt x="2129049" y="1516973"/>
                  </a:cubicBezTo>
                  <a:lnTo>
                    <a:pt x="2127355" y="1513392"/>
                  </a:lnTo>
                  <a:lnTo>
                    <a:pt x="2081157" y="1447959"/>
                  </a:lnTo>
                  <a:cubicBezTo>
                    <a:pt x="2067576" y="1437479"/>
                    <a:pt x="2057904" y="1414144"/>
                    <a:pt x="2039846" y="1392759"/>
                  </a:cubicBezTo>
                  <a:lnTo>
                    <a:pt x="2011020" y="1369009"/>
                  </a:lnTo>
                  <a:lnTo>
                    <a:pt x="1966975" y="1294078"/>
                  </a:lnTo>
                  <a:cubicBezTo>
                    <a:pt x="1803977" y="1058343"/>
                    <a:pt x="1543487" y="906961"/>
                    <a:pt x="1257347" y="882482"/>
                  </a:cubicBezTo>
                  <a:lnTo>
                    <a:pt x="1163180" y="880509"/>
                  </a:lnTo>
                  <a:lnTo>
                    <a:pt x="1145287" y="597686"/>
                  </a:lnTo>
                  <a:lnTo>
                    <a:pt x="963499" y="597686"/>
                  </a:lnTo>
                  <a:lnTo>
                    <a:pt x="945599" y="880606"/>
                  </a:lnTo>
                  <a:lnTo>
                    <a:pt x="856063" y="882482"/>
                  </a:lnTo>
                  <a:cubicBezTo>
                    <a:pt x="784528" y="888602"/>
                    <a:pt x="714596" y="902654"/>
                    <a:pt x="647390" y="923971"/>
                  </a:cubicBezTo>
                  <a:lnTo>
                    <a:pt x="566254" y="954693"/>
                  </a:lnTo>
                  <a:lnTo>
                    <a:pt x="477544" y="950572"/>
                  </a:lnTo>
                  <a:cubicBezTo>
                    <a:pt x="387668" y="934257"/>
                    <a:pt x="306428" y="882846"/>
                    <a:pt x="253288" y="805527"/>
                  </a:cubicBezTo>
                  <a:cubicBezTo>
                    <a:pt x="200148" y="728208"/>
                    <a:pt x="170549" y="610722"/>
                    <a:pt x="182168" y="509361"/>
                  </a:cubicBezTo>
                  <a:lnTo>
                    <a:pt x="182911" y="506679"/>
                  </a:lnTo>
                  <a:lnTo>
                    <a:pt x="220580" y="496696"/>
                  </a:lnTo>
                  <a:cubicBezTo>
                    <a:pt x="247470" y="484424"/>
                    <a:pt x="270095" y="463231"/>
                    <a:pt x="283811" y="435797"/>
                  </a:cubicBezTo>
                  <a:lnTo>
                    <a:pt x="290674" y="417688"/>
                  </a:lnTo>
                  <a:lnTo>
                    <a:pt x="443002" y="329742"/>
                  </a:lnTo>
                  <a:cubicBezTo>
                    <a:pt x="457738" y="321234"/>
                    <a:pt x="465208" y="304975"/>
                    <a:pt x="463237" y="289088"/>
                  </a:cubicBezTo>
                  <a:lnTo>
                    <a:pt x="458038" y="273627"/>
                  </a:lnTo>
                  <a:lnTo>
                    <a:pt x="447247" y="261393"/>
                  </a:lnTo>
                  <a:cubicBezTo>
                    <a:pt x="434474" y="251742"/>
                    <a:pt x="416658" y="250083"/>
                    <a:pt x="401922" y="258590"/>
                  </a:cubicBezTo>
                  <a:lnTo>
                    <a:pt x="320774" y="305441"/>
                  </a:lnTo>
                  <a:lnTo>
                    <a:pt x="373889" y="107216"/>
                  </a:lnTo>
                  <a:cubicBezTo>
                    <a:pt x="378883" y="88576"/>
                    <a:pt x="367822" y="69418"/>
                    <a:pt x="349182" y="64423"/>
                  </a:cubicBezTo>
                  <a:cubicBezTo>
                    <a:pt x="330543" y="59429"/>
                    <a:pt x="311384" y="70490"/>
                    <a:pt x="306390" y="89129"/>
                  </a:cubicBezTo>
                  <a:lnTo>
                    <a:pt x="259224" y="265154"/>
                  </a:lnTo>
                  <a:lnTo>
                    <a:pt x="249129" y="262449"/>
                  </a:lnTo>
                  <a:lnTo>
                    <a:pt x="307664" y="43992"/>
                  </a:lnTo>
                  <a:cubicBezTo>
                    <a:pt x="312658" y="25353"/>
                    <a:pt x="301597" y="6194"/>
                    <a:pt x="282958" y="119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05069CE4-36C6-453E-8C48-90E20639296B}"/>
                </a:ext>
              </a:extLst>
            </p:cNvPr>
            <p:cNvGrpSpPr/>
            <p:nvPr/>
          </p:nvGrpSpPr>
          <p:grpSpPr>
            <a:xfrm>
              <a:off x="4275135" y="3708399"/>
              <a:ext cx="1241969" cy="1370210"/>
              <a:chOff x="4265644" y="598455"/>
              <a:chExt cx="1241969" cy="1370210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DB24F905-8BFB-4AB7-AD14-CF32CEAC5CCE}"/>
                  </a:ext>
                </a:extLst>
              </p:cNvPr>
              <p:cNvGrpSpPr/>
              <p:nvPr/>
            </p:nvGrpSpPr>
            <p:grpSpPr>
              <a:xfrm>
                <a:off x="4265644" y="750572"/>
                <a:ext cx="1212138" cy="1218093"/>
                <a:chOff x="8254412" y="2330677"/>
                <a:chExt cx="1154433" cy="1160106"/>
              </a:xfrm>
            </p:grpSpPr>
            <p:sp>
              <p:nvSpPr>
                <p:cNvPr id="140" name="円/楕円 646">
                  <a:extLst>
                    <a:ext uri="{FF2B5EF4-FFF2-40B4-BE49-F238E27FC236}">
                      <a16:creationId xmlns:a16="http://schemas.microsoft.com/office/drawing/2014/main" id="{D6E9E0C3-4148-4A49-BC36-1A7620665E4B}"/>
                    </a:ext>
                  </a:extLst>
                </p:cNvPr>
                <p:cNvSpPr/>
                <p:nvPr/>
              </p:nvSpPr>
              <p:spPr>
                <a:xfrm rot="20700000">
                  <a:off x="8254412" y="2821144"/>
                  <a:ext cx="246453" cy="369679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647">
                  <a:extLst>
                    <a:ext uri="{FF2B5EF4-FFF2-40B4-BE49-F238E27FC236}">
                      <a16:creationId xmlns:a16="http://schemas.microsoft.com/office/drawing/2014/main" id="{D65CE720-92BE-4019-9F48-8F300933B076}"/>
                    </a:ext>
                  </a:extLst>
                </p:cNvPr>
                <p:cNvSpPr/>
                <p:nvPr/>
              </p:nvSpPr>
              <p:spPr>
                <a:xfrm rot="20700000">
                  <a:off x="8299028" y="2885590"/>
                  <a:ext cx="157222" cy="240787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643">
                  <a:extLst>
                    <a:ext uri="{FF2B5EF4-FFF2-40B4-BE49-F238E27FC236}">
                      <a16:creationId xmlns:a16="http://schemas.microsoft.com/office/drawing/2014/main" id="{59FBB5FF-EBED-4D78-999D-EBA06F5B8E2D}"/>
                    </a:ext>
                  </a:extLst>
                </p:cNvPr>
                <p:cNvSpPr/>
                <p:nvPr/>
              </p:nvSpPr>
              <p:spPr>
                <a:xfrm>
                  <a:off x="8377638" y="2330677"/>
                  <a:ext cx="1031207" cy="1160106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3" name="円/楕円 638">
                  <a:extLst>
                    <a:ext uri="{FF2B5EF4-FFF2-40B4-BE49-F238E27FC236}">
                      <a16:creationId xmlns:a16="http://schemas.microsoft.com/office/drawing/2014/main" id="{B08666E4-299E-442E-A0F3-497981C51383}"/>
                    </a:ext>
                  </a:extLst>
                </p:cNvPr>
                <p:cNvSpPr/>
                <p:nvPr/>
              </p:nvSpPr>
              <p:spPr>
                <a:xfrm>
                  <a:off x="8790856" y="3119608"/>
                  <a:ext cx="195956" cy="96810"/>
                </a:xfrm>
                <a:prstGeom prst="ellipse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4" name="円/楕円 631">
                  <a:extLst>
                    <a:ext uri="{FF2B5EF4-FFF2-40B4-BE49-F238E27FC236}">
                      <a16:creationId xmlns:a16="http://schemas.microsoft.com/office/drawing/2014/main" id="{8710AE04-D18C-4A0B-B535-F6F92916C597}"/>
                    </a:ext>
                  </a:extLst>
                </p:cNvPr>
                <p:cNvSpPr/>
                <p:nvPr/>
              </p:nvSpPr>
              <p:spPr>
                <a:xfrm>
                  <a:off x="9189632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5" name="円/楕円 632">
                  <a:extLst>
                    <a:ext uri="{FF2B5EF4-FFF2-40B4-BE49-F238E27FC236}">
                      <a16:creationId xmlns:a16="http://schemas.microsoft.com/office/drawing/2014/main" id="{812AEBFA-BA25-48F4-989D-8FF72804FE87}"/>
                    </a:ext>
                  </a:extLst>
                </p:cNvPr>
                <p:cNvSpPr/>
                <p:nvPr/>
              </p:nvSpPr>
              <p:spPr>
                <a:xfrm>
                  <a:off x="8481884" y="3092754"/>
                  <a:ext cx="129815" cy="70441"/>
                </a:xfrm>
                <a:prstGeom prst="ellipse">
                  <a:avLst/>
                </a:pr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809C9B20-D917-40E2-927A-3BB281034E28}"/>
                    </a:ext>
                  </a:extLst>
                </p:cNvPr>
                <p:cNvSpPr/>
                <p:nvPr/>
              </p:nvSpPr>
              <p:spPr>
                <a:xfrm>
                  <a:off x="8513252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AC44EE5A-3977-47CF-BFC2-1312169139CD}"/>
                    </a:ext>
                  </a:extLst>
                </p:cNvPr>
                <p:cNvSpPr/>
                <p:nvPr/>
              </p:nvSpPr>
              <p:spPr>
                <a:xfrm>
                  <a:off x="9087134" y="2702060"/>
                  <a:ext cx="204390" cy="48752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9366F8CD-28AE-4318-A4AB-0AFF372160C9}"/>
                    </a:ext>
                  </a:extLst>
                </p:cNvPr>
                <p:cNvSpPr/>
                <p:nvPr/>
              </p:nvSpPr>
              <p:spPr>
                <a:xfrm>
                  <a:off x="8514693" y="2839431"/>
                  <a:ext cx="201509" cy="71298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680C10F9-BF1F-463D-93D4-93D3B9FD2F3A}"/>
                    </a:ext>
                  </a:extLst>
                </p:cNvPr>
                <p:cNvSpPr/>
                <p:nvPr/>
              </p:nvSpPr>
              <p:spPr>
                <a:xfrm>
                  <a:off x="9088575" y="2839431"/>
                  <a:ext cx="201509" cy="71298"/>
                </a:xfrm>
                <a:custGeom>
                  <a:avLst/>
                  <a:gdLst>
                    <a:gd name="connsiteX0" fmla="*/ 157550 w 315100"/>
                    <a:gd name="connsiteY0" fmla="*/ 0 h 85026"/>
                    <a:gd name="connsiteX1" fmla="*/ 311306 w 315100"/>
                    <a:gd name="connsiteY1" fmla="*/ 71789 h 85026"/>
                    <a:gd name="connsiteX2" fmla="*/ 315100 w 315100"/>
                    <a:gd name="connsiteY2" fmla="*/ 85026 h 85026"/>
                    <a:gd name="connsiteX3" fmla="*/ 260724 w 315100"/>
                    <a:gd name="connsiteY3" fmla="*/ 68769 h 85026"/>
                    <a:gd name="connsiteX4" fmla="*/ 157550 w 315100"/>
                    <a:gd name="connsiteY4" fmla="*/ 59532 h 85026"/>
                    <a:gd name="connsiteX5" fmla="*/ 54376 w 315100"/>
                    <a:gd name="connsiteY5" fmla="*/ 68769 h 85026"/>
                    <a:gd name="connsiteX6" fmla="*/ 0 w 315100"/>
                    <a:gd name="connsiteY6" fmla="*/ 85026 h 85026"/>
                    <a:gd name="connsiteX7" fmla="*/ 3794 w 315100"/>
                    <a:gd name="connsiteY7" fmla="*/ 71789 h 85026"/>
                    <a:gd name="connsiteX8" fmla="*/ 157550 w 315100"/>
                    <a:gd name="connsiteY8" fmla="*/ 0 h 85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5100" h="85026">
                      <a:moveTo>
                        <a:pt x="157550" y="0"/>
                      </a:moveTo>
                      <a:cubicBezTo>
                        <a:pt x="226669" y="0"/>
                        <a:pt x="285973" y="29602"/>
                        <a:pt x="311306" y="71789"/>
                      </a:cubicBezTo>
                      <a:lnTo>
                        <a:pt x="315100" y="85026"/>
                      </a:lnTo>
                      <a:lnTo>
                        <a:pt x="260724" y="68769"/>
                      </a:lnTo>
                      <a:cubicBezTo>
                        <a:pt x="229012" y="62821"/>
                        <a:pt x="194147" y="59532"/>
                        <a:pt x="157550" y="59532"/>
                      </a:cubicBezTo>
                      <a:cubicBezTo>
                        <a:pt x="120953" y="59532"/>
                        <a:pt x="86088" y="62821"/>
                        <a:pt x="54376" y="68769"/>
                      </a:cubicBezTo>
                      <a:lnTo>
                        <a:pt x="0" y="85026"/>
                      </a:lnTo>
                      <a:lnTo>
                        <a:pt x="3794" y="71789"/>
                      </a:lnTo>
                      <a:cubicBezTo>
                        <a:pt x="29127" y="29602"/>
                        <a:pt x="88431" y="0"/>
                        <a:pt x="157550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76ED5790-8107-480B-9E9F-22D7DF63B688}"/>
                  </a:ext>
                </a:extLst>
              </p:cNvPr>
              <p:cNvGrpSpPr/>
              <p:nvPr/>
            </p:nvGrpSpPr>
            <p:grpSpPr>
              <a:xfrm>
                <a:off x="4369595" y="598455"/>
                <a:ext cx="1138018" cy="417660"/>
                <a:chOff x="4144140" y="780559"/>
                <a:chExt cx="1021046" cy="394022"/>
              </a:xfrm>
              <a:solidFill>
                <a:srgbClr val="FFFF00"/>
              </a:solidFill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BD4DFE17-1C85-4209-BCF3-CEC51AEAE032}"/>
                    </a:ext>
                  </a:extLst>
                </p:cNvPr>
                <p:cNvSpPr/>
                <p:nvPr/>
              </p:nvSpPr>
              <p:spPr>
                <a:xfrm>
                  <a:off x="4144140" y="783049"/>
                  <a:ext cx="1021046" cy="391532"/>
                </a:xfrm>
                <a:custGeom>
                  <a:avLst/>
                  <a:gdLst>
                    <a:gd name="connsiteX0" fmla="*/ 540629 w 1081258"/>
                    <a:gd name="connsiteY0" fmla="*/ 0 h 391532"/>
                    <a:gd name="connsiteX1" fmla="*/ 1078320 w 1081258"/>
                    <a:gd name="connsiteY1" fmla="*/ 381402 h 391532"/>
                    <a:gd name="connsiteX2" fmla="*/ 1081258 w 1081258"/>
                    <a:gd name="connsiteY2" fmla="*/ 391532 h 391532"/>
                    <a:gd name="connsiteX3" fmla="*/ 954496 w 1081258"/>
                    <a:gd name="connsiteY3" fmla="*/ 379566 h 391532"/>
                    <a:gd name="connsiteX4" fmla="*/ 540629 w 1081258"/>
                    <a:gd name="connsiteY4" fmla="*/ 366879 h 391532"/>
                    <a:gd name="connsiteX5" fmla="*/ 126762 w 1081258"/>
                    <a:gd name="connsiteY5" fmla="*/ 379566 h 391532"/>
                    <a:gd name="connsiteX6" fmla="*/ 0 w 1081258"/>
                    <a:gd name="connsiteY6" fmla="*/ 391532 h 391532"/>
                    <a:gd name="connsiteX7" fmla="*/ 2938 w 1081258"/>
                    <a:gd name="connsiteY7" fmla="*/ 381402 h 391532"/>
                    <a:gd name="connsiteX8" fmla="*/ 540629 w 1081258"/>
                    <a:gd name="connsiteY8" fmla="*/ 0 h 391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81258" h="391532">
                      <a:moveTo>
                        <a:pt x="540629" y="0"/>
                      </a:moveTo>
                      <a:cubicBezTo>
                        <a:pt x="782343" y="0"/>
                        <a:pt x="989732" y="157268"/>
                        <a:pt x="1078320" y="381402"/>
                      </a:cubicBezTo>
                      <a:lnTo>
                        <a:pt x="1081258" y="391532"/>
                      </a:lnTo>
                      <a:lnTo>
                        <a:pt x="954496" y="379566"/>
                      </a:lnTo>
                      <a:cubicBezTo>
                        <a:pt x="820813" y="371248"/>
                        <a:pt x="682399" y="366879"/>
                        <a:pt x="540629" y="366879"/>
                      </a:cubicBezTo>
                      <a:cubicBezTo>
                        <a:pt x="398859" y="366879"/>
                        <a:pt x="260445" y="371248"/>
                        <a:pt x="126762" y="379566"/>
                      </a:cubicBezTo>
                      <a:lnTo>
                        <a:pt x="0" y="391532"/>
                      </a:lnTo>
                      <a:lnTo>
                        <a:pt x="2938" y="381402"/>
                      </a:lnTo>
                      <a:cubicBezTo>
                        <a:pt x="91526" y="157268"/>
                        <a:pt x="298915" y="0"/>
                        <a:pt x="540629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37B29DAE-6547-4E57-8704-0EA7A4503008}"/>
                    </a:ext>
                  </a:extLst>
                </p:cNvPr>
                <p:cNvSpPr/>
                <p:nvPr/>
              </p:nvSpPr>
              <p:spPr>
                <a:xfrm>
                  <a:off x="4375531" y="780559"/>
                  <a:ext cx="550755" cy="375727"/>
                </a:xfrm>
                <a:custGeom>
                  <a:avLst/>
                  <a:gdLst>
                    <a:gd name="connsiteX0" fmla="*/ 276655 w 550755"/>
                    <a:gd name="connsiteY0" fmla="*/ 0 h 375727"/>
                    <a:gd name="connsiteX1" fmla="*/ 322882 w 550755"/>
                    <a:gd name="connsiteY1" fmla="*/ 7861 h 375727"/>
                    <a:gd name="connsiteX2" fmla="*/ 542027 w 550755"/>
                    <a:gd name="connsiteY2" fmla="*/ 337164 h 375727"/>
                    <a:gd name="connsiteX3" fmla="*/ 550755 w 550755"/>
                    <a:gd name="connsiteY3" fmla="*/ 375484 h 375727"/>
                    <a:gd name="connsiteX4" fmla="*/ 279133 w 550755"/>
                    <a:gd name="connsiteY4" fmla="*/ 366666 h 375727"/>
                    <a:gd name="connsiteX5" fmla="*/ 0 w 550755"/>
                    <a:gd name="connsiteY5" fmla="*/ 375727 h 375727"/>
                    <a:gd name="connsiteX6" fmla="*/ 8783 w 550755"/>
                    <a:gd name="connsiteY6" fmla="*/ 337164 h 375727"/>
                    <a:gd name="connsiteX7" fmla="*/ 227928 w 550755"/>
                    <a:gd name="connsiteY7" fmla="*/ 7861 h 375727"/>
                    <a:gd name="connsiteX8" fmla="*/ 271614 w 550755"/>
                    <a:gd name="connsiteY8" fmla="*/ 432 h 3757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0755" h="375727">
                      <a:moveTo>
                        <a:pt x="276655" y="0"/>
                      </a:moveTo>
                      <a:lnTo>
                        <a:pt x="322882" y="7861"/>
                      </a:lnTo>
                      <a:cubicBezTo>
                        <a:pt x="415765" y="39761"/>
                        <a:pt x="495160" y="163793"/>
                        <a:pt x="542027" y="337164"/>
                      </a:cubicBezTo>
                      <a:lnTo>
                        <a:pt x="550755" y="375484"/>
                      </a:lnTo>
                      <a:lnTo>
                        <a:pt x="279133" y="366666"/>
                      </a:lnTo>
                      <a:lnTo>
                        <a:pt x="0" y="375727"/>
                      </a:lnTo>
                      <a:lnTo>
                        <a:pt x="8783" y="337164"/>
                      </a:lnTo>
                      <a:cubicBezTo>
                        <a:pt x="55650" y="163793"/>
                        <a:pt x="135045" y="39761"/>
                        <a:pt x="227928" y="7861"/>
                      </a:cubicBezTo>
                      <a:lnTo>
                        <a:pt x="271614" y="43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268245D5-D3A0-4937-91B5-816DF5B37040}"/>
                </a:ext>
              </a:extLst>
            </p:cNvPr>
            <p:cNvGrpSpPr/>
            <p:nvPr/>
          </p:nvGrpSpPr>
          <p:grpSpPr>
            <a:xfrm>
              <a:off x="4706912" y="4850779"/>
              <a:ext cx="482366" cy="155797"/>
              <a:chOff x="6524703" y="4827247"/>
              <a:chExt cx="509510" cy="193444"/>
            </a:xfrm>
          </p:grpSpPr>
          <p:sp>
            <p:nvSpPr>
              <p:cNvPr id="134" name="円/楕円 638">
                <a:extLst>
                  <a:ext uri="{FF2B5EF4-FFF2-40B4-BE49-F238E27FC236}">
                    <a16:creationId xmlns:a16="http://schemas.microsoft.com/office/drawing/2014/main" id="{211152B0-B485-461E-8396-F67249660845}"/>
                  </a:ext>
                </a:extLst>
              </p:cNvPr>
              <p:cNvSpPr/>
              <p:nvPr/>
            </p:nvSpPr>
            <p:spPr>
              <a:xfrm>
                <a:off x="6524703" y="4827247"/>
                <a:ext cx="509510" cy="193444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円/楕円 638">
                <a:extLst>
                  <a:ext uri="{FF2B5EF4-FFF2-40B4-BE49-F238E27FC236}">
                    <a16:creationId xmlns:a16="http://schemas.microsoft.com/office/drawing/2014/main" id="{AE2B19F7-5E59-406D-9DE0-FF6F676F33F0}"/>
                  </a:ext>
                </a:extLst>
              </p:cNvPr>
              <p:cNvSpPr/>
              <p:nvPr/>
            </p:nvSpPr>
            <p:spPr>
              <a:xfrm>
                <a:off x="6629478" y="4907756"/>
                <a:ext cx="299960" cy="71718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3354">
                    <a:moveTo>
                      <a:pt x="0" y="12087"/>
                    </a:moveTo>
                    <a:cubicBezTo>
                      <a:pt x="0" y="-14646"/>
                      <a:pt x="41484" y="11307"/>
                      <a:pt x="95596" y="11307"/>
                    </a:cubicBezTo>
                    <a:cubicBezTo>
                      <a:pt x="149708" y="11307"/>
                      <a:pt x="195956" y="-14646"/>
                      <a:pt x="195956" y="12087"/>
                    </a:cubicBezTo>
                    <a:cubicBezTo>
                      <a:pt x="195956" y="38820"/>
                      <a:pt x="152090" y="103354"/>
                      <a:pt x="97978" y="103354"/>
                    </a:cubicBezTo>
                    <a:cubicBezTo>
                      <a:pt x="43866" y="103354"/>
                      <a:pt x="0" y="38820"/>
                      <a:pt x="0" y="12087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B2B74B4C-12D3-473A-89AE-F9A2711242EB}"/>
              </a:ext>
            </a:extLst>
          </p:cNvPr>
          <p:cNvGrpSpPr/>
          <p:nvPr/>
        </p:nvGrpSpPr>
        <p:grpSpPr>
          <a:xfrm>
            <a:off x="681277" y="3699019"/>
            <a:ext cx="2681047" cy="2756973"/>
            <a:chOff x="681277" y="3699019"/>
            <a:chExt cx="2681047" cy="2756973"/>
          </a:xfrm>
        </p:grpSpPr>
        <p:sp>
          <p:nvSpPr>
            <p:cNvPr id="151" name="円/楕円 669">
              <a:extLst>
                <a:ext uri="{FF2B5EF4-FFF2-40B4-BE49-F238E27FC236}">
                  <a16:creationId xmlns:a16="http://schemas.microsoft.com/office/drawing/2014/main" id="{A3C6DDC7-5F82-4B9A-A6C5-B3D2D3013304}"/>
                </a:ext>
              </a:extLst>
            </p:cNvPr>
            <p:cNvSpPr/>
            <p:nvPr/>
          </p:nvSpPr>
          <p:spPr>
            <a:xfrm rot="900000" flipH="1">
              <a:off x="2425051" y="4341009"/>
              <a:ext cx="268404" cy="402604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2" name="円/楕円 670">
              <a:extLst>
                <a:ext uri="{FF2B5EF4-FFF2-40B4-BE49-F238E27FC236}">
                  <a16:creationId xmlns:a16="http://schemas.microsoft.com/office/drawing/2014/main" id="{DAE50151-3294-4D20-BF7B-6FAD6A96FFE0}"/>
                </a:ext>
              </a:extLst>
            </p:cNvPr>
            <p:cNvSpPr/>
            <p:nvPr/>
          </p:nvSpPr>
          <p:spPr>
            <a:xfrm rot="900000" flipH="1">
              <a:off x="2473640" y="4411195"/>
              <a:ext cx="171225" cy="262232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9DD38B29-8BFB-47D4-9DE5-446A25EB1F14}"/>
                </a:ext>
              </a:extLst>
            </p:cNvPr>
            <p:cNvSpPr/>
            <p:nvPr/>
          </p:nvSpPr>
          <p:spPr>
            <a:xfrm>
              <a:off x="681277" y="5412387"/>
              <a:ext cx="2681047" cy="1043605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22C5B908-166E-4878-8FA2-C1DAC996F5A8}"/>
                </a:ext>
              </a:extLst>
            </p:cNvPr>
            <p:cNvSpPr/>
            <p:nvPr/>
          </p:nvSpPr>
          <p:spPr>
            <a:xfrm>
              <a:off x="993027" y="5227714"/>
              <a:ext cx="2059736" cy="889141"/>
            </a:xfrm>
            <a:custGeom>
              <a:avLst/>
              <a:gdLst>
                <a:gd name="connsiteX0" fmla="*/ 1029868 w 2059736"/>
                <a:gd name="connsiteY0" fmla="*/ 0 h 889141"/>
                <a:gd name="connsiteX1" fmla="*/ 2059736 w 2059736"/>
                <a:gd name="connsiteY1" fmla="*/ 508645 h 889141"/>
                <a:gd name="connsiteX2" fmla="*/ 1883851 w 2059736"/>
                <a:gd name="connsiteY2" fmla="*/ 793033 h 889141"/>
                <a:gd name="connsiteX3" fmla="*/ 1802550 w 2059736"/>
                <a:gd name="connsiteY3" fmla="*/ 841700 h 889141"/>
                <a:gd name="connsiteX4" fmla="*/ 1783114 w 2059736"/>
                <a:gd name="connsiteY4" fmla="*/ 830010 h 889141"/>
                <a:gd name="connsiteX5" fmla="*/ 1671493 w 2059736"/>
                <a:gd name="connsiteY5" fmla="*/ 852389 h 889141"/>
                <a:gd name="connsiteX6" fmla="*/ 1373837 w 2059736"/>
                <a:gd name="connsiteY6" fmla="*/ 852389 h 889141"/>
                <a:gd name="connsiteX7" fmla="*/ 1150595 w 2059736"/>
                <a:gd name="connsiteY7" fmla="*/ 816582 h 889141"/>
                <a:gd name="connsiteX8" fmla="*/ 1076181 w 2059736"/>
                <a:gd name="connsiteY8" fmla="*/ 852389 h 889141"/>
                <a:gd name="connsiteX9" fmla="*/ 778525 w 2059736"/>
                <a:gd name="connsiteY9" fmla="*/ 852389 h 889141"/>
                <a:gd name="connsiteX10" fmla="*/ 555283 w 2059736"/>
                <a:gd name="connsiteY10" fmla="*/ 816582 h 889141"/>
                <a:gd name="connsiteX11" fmla="*/ 480869 w 2059736"/>
                <a:gd name="connsiteY11" fmla="*/ 852389 h 889141"/>
                <a:gd name="connsiteX12" fmla="*/ 257627 w 2059736"/>
                <a:gd name="connsiteY12" fmla="*/ 816582 h 889141"/>
                <a:gd name="connsiteX13" fmla="*/ 222320 w 2059736"/>
                <a:gd name="connsiteY13" fmla="*/ 820830 h 889141"/>
                <a:gd name="connsiteX14" fmla="*/ 175885 w 2059736"/>
                <a:gd name="connsiteY14" fmla="*/ 793033 h 889141"/>
                <a:gd name="connsiteX15" fmla="*/ 0 w 2059736"/>
                <a:gd name="connsiteY15" fmla="*/ 508645 h 889141"/>
                <a:gd name="connsiteX16" fmla="*/ 1029868 w 2059736"/>
                <a:gd name="connsiteY16" fmla="*/ 0 h 889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059736" h="889141">
                  <a:moveTo>
                    <a:pt x="1029868" y="0"/>
                  </a:moveTo>
                  <a:cubicBezTo>
                    <a:pt x="1598648" y="0"/>
                    <a:pt x="2059736" y="227728"/>
                    <a:pt x="2059736" y="508645"/>
                  </a:cubicBezTo>
                  <a:cubicBezTo>
                    <a:pt x="2059736" y="613989"/>
                    <a:pt x="1994896" y="711853"/>
                    <a:pt x="1883851" y="793033"/>
                  </a:cubicBezTo>
                  <a:lnTo>
                    <a:pt x="1802550" y="841700"/>
                  </a:lnTo>
                  <a:lnTo>
                    <a:pt x="1783114" y="830010"/>
                  </a:lnTo>
                  <a:cubicBezTo>
                    <a:pt x="1745907" y="810615"/>
                    <a:pt x="1708700" y="804647"/>
                    <a:pt x="1671493" y="852389"/>
                  </a:cubicBezTo>
                  <a:cubicBezTo>
                    <a:pt x="1572274" y="979702"/>
                    <a:pt x="1473056" y="725076"/>
                    <a:pt x="1373837" y="852389"/>
                  </a:cubicBezTo>
                  <a:cubicBezTo>
                    <a:pt x="1299423" y="947874"/>
                    <a:pt x="1225009" y="828518"/>
                    <a:pt x="1150595" y="816582"/>
                  </a:cubicBezTo>
                  <a:cubicBezTo>
                    <a:pt x="1125791" y="812604"/>
                    <a:pt x="1100986" y="820561"/>
                    <a:pt x="1076181" y="852389"/>
                  </a:cubicBezTo>
                  <a:cubicBezTo>
                    <a:pt x="976962" y="979702"/>
                    <a:pt x="877744" y="725076"/>
                    <a:pt x="778525" y="852389"/>
                  </a:cubicBezTo>
                  <a:cubicBezTo>
                    <a:pt x="704111" y="947874"/>
                    <a:pt x="629697" y="828518"/>
                    <a:pt x="555283" y="816582"/>
                  </a:cubicBezTo>
                  <a:cubicBezTo>
                    <a:pt x="530478" y="812604"/>
                    <a:pt x="505674" y="820561"/>
                    <a:pt x="480869" y="852389"/>
                  </a:cubicBezTo>
                  <a:cubicBezTo>
                    <a:pt x="406455" y="947874"/>
                    <a:pt x="332041" y="828518"/>
                    <a:pt x="257627" y="816582"/>
                  </a:cubicBezTo>
                  <a:lnTo>
                    <a:pt x="222320" y="820830"/>
                  </a:lnTo>
                  <a:lnTo>
                    <a:pt x="175885" y="793033"/>
                  </a:lnTo>
                  <a:cubicBezTo>
                    <a:pt x="64841" y="711853"/>
                    <a:pt x="0" y="613989"/>
                    <a:pt x="0" y="508645"/>
                  </a:cubicBezTo>
                  <a:cubicBezTo>
                    <a:pt x="0" y="227728"/>
                    <a:pt x="461088" y="0"/>
                    <a:pt x="1029868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436C168F-B229-45AE-BCB5-106E3C727F06}"/>
                </a:ext>
              </a:extLst>
            </p:cNvPr>
            <p:cNvSpPr/>
            <p:nvPr/>
          </p:nvSpPr>
          <p:spPr>
            <a:xfrm>
              <a:off x="1350214" y="5435596"/>
              <a:ext cx="1345362" cy="41904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388A475B-EDBE-4DE6-806C-3B62FE2D3DB5}"/>
                </a:ext>
              </a:extLst>
            </p:cNvPr>
            <p:cNvSpPr/>
            <p:nvPr/>
          </p:nvSpPr>
          <p:spPr>
            <a:xfrm flipH="1">
              <a:off x="910818" y="4259111"/>
              <a:ext cx="2154319" cy="1770905"/>
            </a:xfrm>
            <a:custGeom>
              <a:avLst/>
              <a:gdLst>
                <a:gd name="connsiteX0" fmla="*/ 282958 w 2154319"/>
                <a:gd name="connsiteY0" fmla="*/ 1199 h 1770905"/>
                <a:gd name="connsiteX1" fmla="*/ 240165 w 2154319"/>
                <a:gd name="connsiteY1" fmla="*/ 25905 h 1770905"/>
                <a:gd name="connsiteX2" fmla="*/ 181630 w 2154319"/>
                <a:gd name="connsiteY2" fmla="*/ 244362 h 1770905"/>
                <a:gd name="connsiteX3" fmla="*/ 170673 w 2154319"/>
                <a:gd name="connsiteY3" fmla="*/ 241427 h 1770905"/>
                <a:gd name="connsiteX4" fmla="*/ 221354 w 2154319"/>
                <a:gd name="connsiteY4" fmla="*/ 52283 h 1770905"/>
                <a:gd name="connsiteX5" fmla="*/ 196648 w 2154319"/>
                <a:gd name="connsiteY5" fmla="*/ 9490 h 1770905"/>
                <a:gd name="connsiteX6" fmla="*/ 153855 w 2154319"/>
                <a:gd name="connsiteY6" fmla="*/ 34196 h 1770905"/>
                <a:gd name="connsiteX7" fmla="*/ 103174 w 2154319"/>
                <a:gd name="connsiteY7" fmla="*/ 223340 h 1770905"/>
                <a:gd name="connsiteX8" fmla="*/ 93080 w 2154319"/>
                <a:gd name="connsiteY8" fmla="*/ 220636 h 1770905"/>
                <a:gd name="connsiteX9" fmla="*/ 122862 w 2154319"/>
                <a:gd name="connsiteY9" fmla="*/ 109487 h 1770905"/>
                <a:gd name="connsiteX10" fmla="*/ 112962 w 2154319"/>
                <a:gd name="connsiteY10" fmla="*/ 79963 h 1770905"/>
                <a:gd name="connsiteX11" fmla="*/ 102944 w 2154319"/>
                <a:gd name="connsiteY11" fmla="*/ 74988 h 1770905"/>
                <a:gd name="connsiteX12" fmla="*/ 91780 w 2154319"/>
                <a:gd name="connsiteY12" fmla="*/ 74288 h 1770905"/>
                <a:gd name="connsiteX13" fmla="*/ 68444 w 2154319"/>
                <a:gd name="connsiteY13" fmla="*/ 94906 h 1770905"/>
                <a:gd name="connsiteX14" fmla="*/ 28877 w 2154319"/>
                <a:gd name="connsiteY14" fmla="*/ 242571 h 1770905"/>
                <a:gd name="connsiteX15" fmla="*/ 28874 w 2154319"/>
                <a:gd name="connsiteY15" fmla="*/ 242577 h 1770905"/>
                <a:gd name="connsiteX16" fmla="*/ 4526 w 2154319"/>
                <a:gd name="connsiteY16" fmla="*/ 333445 h 1770905"/>
                <a:gd name="connsiteX17" fmla="*/ 50879 w 2154319"/>
                <a:gd name="connsiteY17" fmla="*/ 471674 h 1770905"/>
                <a:gd name="connsiteX18" fmla="*/ 62151 w 2154319"/>
                <a:gd name="connsiteY18" fmla="*/ 477273 h 1770905"/>
                <a:gd name="connsiteX19" fmla="*/ 45316 w 2154319"/>
                <a:gd name="connsiteY19" fmla="*/ 527083 h 1770905"/>
                <a:gd name="connsiteX20" fmla="*/ 97109 w 2154319"/>
                <a:gd name="connsiteY20" fmla="*/ 912867 h 1770905"/>
                <a:gd name="connsiteX21" fmla="*/ 513020 w 2154319"/>
                <a:gd name="connsiteY21" fmla="*/ 1143681 h 1770905"/>
                <a:gd name="connsiteX22" fmla="*/ 564911 w 2154319"/>
                <a:gd name="connsiteY22" fmla="*/ 1143658 h 1770905"/>
                <a:gd name="connsiteX23" fmla="*/ 572143 w 2154319"/>
                <a:gd name="connsiteY23" fmla="*/ 1152520 h 1770905"/>
                <a:gd name="connsiteX24" fmla="*/ 540471 w 2154319"/>
                <a:gd name="connsiteY24" fmla="*/ 1209259 h 1770905"/>
                <a:gd name="connsiteX25" fmla="*/ 469573 w 2154319"/>
                <a:gd name="connsiteY25" fmla="*/ 1484915 h 1770905"/>
                <a:gd name="connsiteX26" fmla="*/ 475682 w 2154319"/>
                <a:gd name="connsiteY26" fmla="*/ 1498122 h 1770905"/>
                <a:gd name="connsiteX27" fmla="*/ 484444 w 2154319"/>
                <a:gd name="connsiteY27" fmla="*/ 1503150 h 1770905"/>
                <a:gd name="connsiteX28" fmla="*/ 1042242 w 2154319"/>
                <a:gd name="connsiteY28" fmla="*/ 1595525 h 1770905"/>
                <a:gd name="connsiteX29" fmla="*/ 1600039 w 2154319"/>
                <a:gd name="connsiteY29" fmla="*/ 1503150 h 1770905"/>
                <a:gd name="connsiteX30" fmla="*/ 1608802 w 2154319"/>
                <a:gd name="connsiteY30" fmla="*/ 1498122 h 1770905"/>
                <a:gd name="connsiteX31" fmla="*/ 1614911 w 2154319"/>
                <a:gd name="connsiteY31" fmla="*/ 1484915 h 1770905"/>
                <a:gd name="connsiteX32" fmla="*/ 1552760 w 2154319"/>
                <a:gd name="connsiteY32" fmla="*/ 1211818 h 1770905"/>
                <a:gd name="connsiteX33" fmla="*/ 1514280 w 2154319"/>
                <a:gd name="connsiteY33" fmla="*/ 1138442 h 1770905"/>
                <a:gd name="connsiteX34" fmla="*/ 1524403 w 2154319"/>
                <a:gd name="connsiteY34" fmla="*/ 1142734 h 1770905"/>
                <a:gd name="connsiteX35" fmla="*/ 1817851 w 2154319"/>
                <a:gd name="connsiteY35" fmla="*/ 1397240 h 1770905"/>
                <a:gd name="connsiteX36" fmla="*/ 1852716 w 2154319"/>
                <a:gd name="connsiteY36" fmla="*/ 1456553 h 1770905"/>
                <a:gd name="connsiteX37" fmla="*/ 1825070 w 2154319"/>
                <a:gd name="connsiteY37" fmla="*/ 1551098 h 1770905"/>
                <a:gd name="connsiteX38" fmla="*/ 1854185 w 2154319"/>
                <a:gd name="connsiteY38" fmla="*/ 1596309 h 1770905"/>
                <a:gd name="connsiteX39" fmla="*/ 1903071 w 2154319"/>
                <a:gd name="connsiteY39" fmla="*/ 1573906 h 1770905"/>
                <a:gd name="connsiteX40" fmla="*/ 1919215 w 2154319"/>
                <a:gd name="connsiteY40" fmla="*/ 1518695 h 1770905"/>
                <a:gd name="connsiteX41" fmla="*/ 1923186 w 2154319"/>
                <a:gd name="connsiteY41" fmla="*/ 1523954 h 1770905"/>
                <a:gd name="connsiteX42" fmla="*/ 1948536 w 2154319"/>
                <a:gd name="connsiteY42" fmla="*/ 1594477 h 1770905"/>
                <a:gd name="connsiteX43" fmla="*/ 1945426 w 2154319"/>
                <a:gd name="connsiteY43" fmla="*/ 1680375 h 1770905"/>
                <a:gd name="connsiteX44" fmla="*/ 1954697 w 2154319"/>
                <a:gd name="connsiteY44" fmla="*/ 1708697 h 1770905"/>
                <a:gd name="connsiteX45" fmla="*/ 1965532 w 2154319"/>
                <a:gd name="connsiteY45" fmla="*/ 1718056 h 1770905"/>
                <a:gd name="connsiteX46" fmla="*/ 1979058 w 2154319"/>
                <a:gd name="connsiteY46" fmla="*/ 1722410 h 1770905"/>
                <a:gd name="connsiteX47" fmla="*/ 2009321 w 2154319"/>
                <a:gd name="connsiteY47" fmla="*/ 1706092 h 1770905"/>
                <a:gd name="connsiteX48" fmla="*/ 2008502 w 2154319"/>
                <a:gd name="connsiteY48" fmla="*/ 1728721 h 1770905"/>
                <a:gd name="connsiteX49" fmla="*/ 2017773 w 2154319"/>
                <a:gd name="connsiteY49" fmla="*/ 1757043 h 1770905"/>
                <a:gd name="connsiteX50" fmla="*/ 2028608 w 2154319"/>
                <a:gd name="connsiteY50" fmla="*/ 1766402 h 1770905"/>
                <a:gd name="connsiteX51" fmla="*/ 2042134 w 2154319"/>
                <a:gd name="connsiteY51" fmla="*/ 1770756 h 1770905"/>
                <a:gd name="connsiteX52" fmla="*/ 2078566 w 2154319"/>
                <a:gd name="connsiteY52" fmla="*/ 1735485 h 1770905"/>
                <a:gd name="connsiteX53" fmla="*/ 2079344 w 2154319"/>
                <a:gd name="connsiteY53" fmla="*/ 1713999 h 1770905"/>
                <a:gd name="connsiteX54" fmla="*/ 2102498 w 2154319"/>
                <a:gd name="connsiteY54" fmla="*/ 1721052 h 1770905"/>
                <a:gd name="connsiteX55" fmla="*/ 2129158 w 2154319"/>
                <a:gd name="connsiteY55" fmla="*/ 1679196 h 1770905"/>
                <a:gd name="connsiteX56" fmla="*/ 2122010 w 2154319"/>
                <a:gd name="connsiteY56" fmla="*/ 1643868 h 1770905"/>
                <a:gd name="connsiteX57" fmla="*/ 2129565 w 2154319"/>
                <a:gd name="connsiteY57" fmla="*/ 1644500 h 1770905"/>
                <a:gd name="connsiteX58" fmla="*/ 2153349 w 2154319"/>
                <a:gd name="connsiteY58" fmla="*/ 1607780 h 1770905"/>
                <a:gd name="connsiteX59" fmla="*/ 2134607 w 2154319"/>
                <a:gd name="connsiteY59" fmla="*/ 1529471 h 1770905"/>
                <a:gd name="connsiteX60" fmla="*/ 2133259 w 2154319"/>
                <a:gd name="connsiteY60" fmla="*/ 1526436 h 1770905"/>
                <a:gd name="connsiteX61" fmla="*/ 2129134 w 2154319"/>
                <a:gd name="connsiteY61" fmla="*/ 1517153 h 1770905"/>
                <a:gd name="connsiteX62" fmla="*/ 2129049 w 2154319"/>
                <a:gd name="connsiteY62" fmla="*/ 1516973 h 1770905"/>
                <a:gd name="connsiteX63" fmla="*/ 2127355 w 2154319"/>
                <a:gd name="connsiteY63" fmla="*/ 1513392 h 1770905"/>
                <a:gd name="connsiteX64" fmla="*/ 2081157 w 2154319"/>
                <a:gd name="connsiteY64" fmla="*/ 1447959 h 1770905"/>
                <a:gd name="connsiteX65" fmla="*/ 2039846 w 2154319"/>
                <a:gd name="connsiteY65" fmla="*/ 1392759 h 1770905"/>
                <a:gd name="connsiteX66" fmla="*/ 2011020 w 2154319"/>
                <a:gd name="connsiteY66" fmla="*/ 1369009 h 1770905"/>
                <a:gd name="connsiteX67" fmla="*/ 1966975 w 2154319"/>
                <a:gd name="connsiteY67" fmla="*/ 1294078 h 1770905"/>
                <a:gd name="connsiteX68" fmla="*/ 1257347 w 2154319"/>
                <a:gd name="connsiteY68" fmla="*/ 882482 h 1770905"/>
                <a:gd name="connsiteX69" fmla="*/ 1163180 w 2154319"/>
                <a:gd name="connsiteY69" fmla="*/ 880509 h 1770905"/>
                <a:gd name="connsiteX70" fmla="*/ 1145287 w 2154319"/>
                <a:gd name="connsiteY70" fmla="*/ 597686 h 1770905"/>
                <a:gd name="connsiteX71" fmla="*/ 963499 w 2154319"/>
                <a:gd name="connsiteY71" fmla="*/ 597686 h 1770905"/>
                <a:gd name="connsiteX72" fmla="*/ 945599 w 2154319"/>
                <a:gd name="connsiteY72" fmla="*/ 880606 h 1770905"/>
                <a:gd name="connsiteX73" fmla="*/ 856063 w 2154319"/>
                <a:gd name="connsiteY73" fmla="*/ 882482 h 1770905"/>
                <a:gd name="connsiteX74" fmla="*/ 647390 w 2154319"/>
                <a:gd name="connsiteY74" fmla="*/ 923971 h 1770905"/>
                <a:gd name="connsiteX75" fmla="*/ 566254 w 2154319"/>
                <a:gd name="connsiteY75" fmla="*/ 954693 h 1770905"/>
                <a:gd name="connsiteX76" fmla="*/ 477544 w 2154319"/>
                <a:gd name="connsiteY76" fmla="*/ 950572 h 1770905"/>
                <a:gd name="connsiteX77" fmla="*/ 253288 w 2154319"/>
                <a:gd name="connsiteY77" fmla="*/ 805527 h 1770905"/>
                <a:gd name="connsiteX78" fmla="*/ 182168 w 2154319"/>
                <a:gd name="connsiteY78" fmla="*/ 509361 h 1770905"/>
                <a:gd name="connsiteX79" fmla="*/ 182911 w 2154319"/>
                <a:gd name="connsiteY79" fmla="*/ 506679 h 1770905"/>
                <a:gd name="connsiteX80" fmla="*/ 220580 w 2154319"/>
                <a:gd name="connsiteY80" fmla="*/ 496696 h 1770905"/>
                <a:gd name="connsiteX81" fmla="*/ 283811 w 2154319"/>
                <a:gd name="connsiteY81" fmla="*/ 435797 h 1770905"/>
                <a:gd name="connsiteX82" fmla="*/ 290674 w 2154319"/>
                <a:gd name="connsiteY82" fmla="*/ 417688 h 1770905"/>
                <a:gd name="connsiteX83" fmla="*/ 443002 w 2154319"/>
                <a:gd name="connsiteY83" fmla="*/ 329742 h 1770905"/>
                <a:gd name="connsiteX84" fmla="*/ 463237 w 2154319"/>
                <a:gd name="connsiteY84" fmla="*/ 289088 h 1770905"/>
                <a:gd name="connsiteX85" fmla="*/ 458038 w 2154319"/>
                <a:gd name="connsiteY85" fmla="*/ 273627 h 1770905"/>
                <a:gd name="connsiteX86" fmla="*/ 447247 w 2154319"/>
                <a:gd name="connsiteY86" fmla="*/ 261393 h 1770905"/>
                <a:gd name="connsiteX87" fmla="*/ 401922 w 2154319"/>
                <a:gd name="connsiteY87" fmla="*/ 258590 h 1770905"/>
                <a:gd name="connsiteX88" fmla="*/ 320774 w 2154319"/>
                <a:gd name="connsiteY88" fmla="*/ 305441 h 1770905"/>
                <a:gd name="connsiteX89" fmla="*/ 373889 w 2154319"/>
                <a:gd name="connsiteY89" fmla="*/ 107216 h 1770905"/>
                <a:gd name="connsiteX90" fmla="*/ 349182 w 2154319"/>
                <a:gd name="connsiteY90" fmla="*/ 64423 h 1770905"/>
                <a:gd name="connsiteX91" fmla="*/ 306390 w 2154319"/>
                <a:gd name="connsiteY91" fmla="*/ 89129 h 1770905"/>
                <a:gd name="connsiteX92" fmla="*/ 259224 w 2154319"/>
                <a:gd name="connsiteY92" fmla="*/ 265154 h 1770905"/>
                <a:gd name="connsiteX93" fmla="*/ 249129 w 2154319"/>
                <a:gd name="connsiteY93" fmla="*/ 262449 h 1770905"/>
                <a:gd name="connsiteX94" fmla="*/ 307664 w 2154319"/>
                <a:gd name="connsiteY94" fmla="*/ 43992 h 1770905"/>
                <a:gd name="connsiteX95" fmla="*/ 282958 w 2154319"/>
                <a:gd name="connsiteY95" fmla="*/ 1199 h 1770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</a:cxnLst>
              <a:rect l="l" t="t" r="r" b="b"/>
              <a:pathLst>
                <a:path w="2154319" h="1770905">
                  <a:moveTo>
                    <a:pt x="282958" y="1199"/>
                  </a:moveTo>
                  <a:cubicBezTo>
                    <a:pt x="264319" y="-3795"/>
                    <a:pt x="245160" y="7266"/>
                    <a:pt x="240165" y="25905"/>
                  </a:cubicBezTo>
                  <a:lnTo>
                    <a:pt x="181630" y="244362"/>
                  </a:lnTo>
                  <a:lnTo>
                    <a:pt x="170673" y="241427"/>
                  </a:lnTo>
                  <a:lnTo>
                    <a:pt x="221354" y="52283"/>
                  </a:lnTo>
                  <a:cubicBezTo>
                    <a:pt x="226349" y="33643"/>
                    <a:pt x="215287" y="14485"/>
                    <a:pt x="196648" y="9490"/>
                  </a:cubicBezTo>
                  <a:cubicBezTo>
                    <a:pt x="178009" y="4496"/>
                    <a:pt x="158850" y="15557"/>
                    <a:pt x="153855" y="34196"/>
                  </a:cubicBezTo>
                  <a:lnTo>
                    <a:pt x="103174" y="223340"/>
                  </a:lnTo>
                  <a:lnTo>
                    <a:pt x="93080" y="220636"/>
                  </a:lnTo>
                  <a:lnTo>
                    <a:pt x="122862" y="109487"/>
                  </a:lnTo>
                  <a:cubicBezTo>
                    <a:pt x="125882" y="98217"/>
                    <a:pt x="121621" y="86711"/>
                    <a:pt x="112962" y="79963"/>
                  </a:cubicBezTo>
                  <a:lnTo>
                    <a:pt x="102944" y="74988"/>
                  </a:lnTo>
                  <a:lnTo>
                    <a:pt x="91780" y="74288"/>
                  </a:lnTo>
                  <a:cubicBezTo>
                    <a:pt x="80907" y="75802"/>
                    <a:pt x="71464" y="83636"/>
                    <a:pt x="68444" y="94906"/>
                  </a:cubicBezTo>
                  <a:lnTo>
                    <a:pt x="28877" y="242571"/>
                  </a:lnTo>
                  <a:lnTo>
                    <a:pt x="28874" y="242577"/>
                  </a:lnTo>
                  <a:lnTo>
                    <a:pt x="4526" y="333445"/>
                  </a:lnTo>
                  <a:cubicBezTo>
                    <a:pt x="-9613" y="386213"/>
                    <a:pt x="10338" y="440083"/>
                    <a:pt x="50879" y="471674"/>
                  </a:cubicBezTo>
                  <a:lnTo>
                    <a:pt x="62151" y="477273"/>
                  </a:lnTo>
                  <a:lnTo>
                    <a:pt x="45316" y="527083"/>
                  </a:lnTo>
                  <a:cubicBezTo>
                    <a:pt x="15617" y="669226"/>
                    <a:pt x="35336" y="818620"/>
                    <a:pt x="97109" y="912867"/>
                  </a:cubicBezTo>
                  <a:cubicBezTo>
                    <a:pt x="169177" y="1022822"/>
                    <a:pt x="341923" y="1129834"/>
                    <a:pt x="513020" y="1143681"/>
                  </a:cubicBezTo>
                  <a:lnTo>
                    <a:pt x="564911" y="1143658"/>
                  </a:lnTo>
                  <a:lnTo>
                    <a:pt x="572143" y="1152520"/>
                  </a:lnTo>
                  <a:lnTo>
                    <a:pt x="540471" y="1209259"/>
                  </a:lnTo>
                  <a:cubicBezTo>
                    <a:pt x="482635" y="1334584"/>
                    <a:pt x="469573" y="1454760"/>
                    <a:pt x="469573" y="1484915"/>
                  </a:cubicBezTo>
                  <a:lnTo>
                    <a:pt x="475682" y="1498122"/>
                  </a:lnTo>
                  <a:lnTo>
                    <a:pt x="484444" y="1503150"/>
                  </a:lnTo>
                  <a:cubicBezTo>
                    <a:pt x="605330" y="1558883"/>
                    <a:pt x="810047" y="1595525"/>
                    <a:pt x="1042242" y="1595525"/>
                  </a:cubicBezTo>
                  <a:cubicBezTo>
                    <a:pt x="1274436" y="1595525"/>
                    <a:pt x="1479154" y="1558883"/>
                    <a:pt x="1600039" y="1503150"/>
                  </a:cubicBezTo>
                  <a:lnTo>
                    <a:pt x="1608802" y="1498122"/>
                  </a:lnTo>
                  <a:lnTo>
                    <a:pt x="1614911" y="1484915"/>
                  </a:lnTo>
                  <a:cubicBezTo>
                    <a:pt x="1614911" y="1454760"/>
                    <a:pt x="1605965" y="1336100"/>
                    <a:pt x="1552760" y="1211818"/>
                  </a:cubicBezTo>
                  <a:lnTo>
                    <a:pt x="1514280" y="1138442"/>
                  </a:lnTo>
                  <a:lnTo>
                    <a:pt x="1524403" y="1142734"/>
                  </a:lnTo>
                  <a:cubicBezTo>
                    <a:pt x="1640805" y="1200916"/>
                    <a:pt x="1742248" y="1287899"/>
                    <a:pt x="1817851" y="1397240"/>
                  </a:cubicBezTo>
                  <a:lnTo>
                    <a:pt x="1852716" y="1456553"/>
                  </a:lnTo>
                  <a:lnTo>
                    <a:pt x="1825070" y="1551098"/>
                  </a:lnTo>
                  <a:cubicBezTo>
                    <a:pt x="1819610" y="1569768"/>
                    <a:pt x="1832645" y="1590010"/>
                    <a:pt x="1854185" y="1596309"/>
                  </a:cubicBezTo>
                  <a:cubicBezTo>
                    <a:pt x="1875724" y="1602607"/>
                    <a:pt x="1897611" y="1592577"/>
                    <a:pt x="1903071" y="1573906"/>
                  </a:cubicBezTo>
                  <a:lnTo>
                    <a:pt x="1919215" y="1518695"/>
                  </a:lnTo>
                  <a:lnTo>
                    <a:pt x="1923186" y="1523954"/>
                  </a:lnTo>
                  <a:lnTo>
                    <a:pt x="1948536" y="1594477"/>
                  </a:lnTo>
                  <a:lnTo>
                    <a:pt x="1945426" y="1680375"/>
                  </a:lnTo>
                  <a:cubicBezTo>
                    <a:pt x="1945039" y="1691049"/>
                    <a:pt x="1948610" y="1701091"/>
                    <a:pt x="1954697" y="1708697"/>
                  </a:cubicBezTo>
                  <a:cubicBezTo>
                    <a:pt x="1957739" y="1712500"/>
                    <a:pt x="1961412" y="1715695"/>
                    <a:pt x="1965532" y="1718056"/>
                  </a:cubicBezTo>
                  <a:cubicBezTo>
                    <a:pt x="1969652" y="1720416"/>
                    <a:pt x="1974221" y="1721943"/>
                    <a:pt x="1979058" y="1722410"/>
                  </a:cubicBezTo>
                  <a:cubicBezTo>
                    <a:pt x="1991878" y="1723647"/>
                    <a:pt x="2003364" y="1717132"/>
                    <a:pt x="2009321" y="1706092"/>
                  </a:cubicBezTo>
                  <a:lnTo>
                    <a:pt x="2008502" y="1728721"/>
                  </a:lnTo>
                  <a:cubicBezTo>
                    <a:pt x="2008116" y="1739395"/>
                    <a:pt x="2011687" y="1749436"/>
                    <a:pt x="2017773" y="1757043"/>
                  </a:cubicBezTo>
                  <a:cubicBezTo>
                    <a:pt x="2020816" y="1760846"/>
                    <a:pt x="2024488" y="1764041"/>
                    <a:pt x="2028608" y="1766402"/>
                  </a:cubicBezTo>
                  <a:cubicBezTo>
                    <a:pt x="2032728" y="1768762"/>
                    <a:pt x="2037297" y="1770289"/>
                    <a:pt x="2042134" y="1770756"/>
                  </a:cubicBezTo>
                  <a:cubicBezTo>
                    <a:pt x="2061482" y="1772623"/>
                    <a:pt x="2077793" y="1756832"/>
                    <a:pt x="2078566" y="1735485"/>
                  </a:cubicBezTo>
                  <a:cubicBezTo>
                    <a:pt x="2078825" y="1728323"/>
                    <a:pt x="2079085" y="1721161"/>
                    <a:pt x="2079344" y="1713999"/>
                  </a:cubicBezTo>
                  <a:cubicBezTo>
                    <a:pt x="2086032" y="1719265"/>
                    <a:pt x="2094256" y="1721811"/>
                    <a:pt x="2102498" y="1721052"/>
                  </a:cubicBezTo>
                  <a:cubicBezTo>
                    <a:pt x="2121545" y="1719298"/>
                    <a:pt x="2133481" y="1700559"/>
                    <a:pt x="2129158" y="1679196"/>
                  </a:cubicBezTo>
                  <a:lnTo>
                    <a:pt x="2122010" y="1643868"/>
                  </a:lnTo>
                  <a:lnTo>
                    <a:pt x="2129565" y="1644500"/>
                  </a:lnTo>
                  <a:cubicBezTo>
                    <a:pt x="2147045" y="1642369"/>
                    <a:pt x="2157693" y="1625929"/>
                    <a:pt x="2153349" y="1607780"/>
                  </a:cubicBezTo>
                  <a:lnTo>
                    <a:pt x="2134607" y="1529471"/>
                  </a:lnTo>
                  <a:cubicBezTo>
                    <a:pt x="2134353" y="1528407"/>
                    <a:pt x="2134052" y="1527361"/>
                    <a:pt x="2133259" y="1526436"/>
                  </a:cubicBezTo>
                  <a:cubicBezTo>
                    <a:pt x="2132590" y="1523200"/>
                    <a:pt x="2131336" y="1519999"/>
                    <a:pt x="2129134" y="1517153"/>
                  </a:cubicBezTo>
                  <a:cubicBezTo>
                    <a:pt x="2129125" y="1517080"/>
                    <a:pt x="2129088" y="1517026"/>
                    <a:pt x="2129049" y="1516973"/>
                  </a:cubicBezTo>
                  <a:lnTo>
                    <a:pt x="2127355" y="1513392"/>
                  </a:lnTo>
                  <a:lnTo>
                    <a:pt x="2081157" y="1447959"/>
                  </a:lnTo>
                  <a:cubicBezTo>
                    <a:pt x="2067576" y="1437479"/>
                    <a:pt x="2057904" y="1414144"/>
                    <a:pt x="2039846" y="1392759"/>
                  </a:cubicBezTo>
                  <a:lnTo>
                    <a:pt x="2011020" y="1369009"/>
                  </a:lnTo>
                  <a:lnTo>
                    <a:pt x="1966975" y="1294078"/>
                  </a:lnTo>
                  <a:cubicBezTo>
                    <a:pt x="1803977" y="1058343"/>
                    <a:pt x="1543487" y="906961"/>
                    <a:pt x="1257347" y="882482"/>
                  </a:cubicBezTo>
                  <a:lnTo>
                    <a:pt x="1163180" y="880509"/>
                  </a:lnTo>
                  <a:lnTo>
                    <a:pt x="1145287" y="597686"/>
                  </a:lnTo>
                  <a:lnTo>
                    <a:pt x="963499" y="597686"/>
                  </a:lnTo>
                  <a:lnTo>
                    <a:pt x="945599" y="880606"/>
                  </a:lnTo>
                  <a:lnTo>
                    <a:pt x="856063" y="882482"/>
                  </a:lnTo>
                  <a:cubicBezTo>
                    <a:pt x="784528" y="888602"/>
                    <a:pt x="714596" y="902654"/>
                    <a:pt x="647390" y="923971"/>
                  </a:cubicBezTo>
                  <a:lnTo>
                    <a:pt x="566254" y="954693"/>
                  </a:lnTo>
                  <a:lnTo>
                    <a:pt x="477544" y="950572"/>
                  </a:lnTo>
                  <a:cubicBezTo>
                    <a:pt x="387668" y="934257"/>
                    <a:pt x="306428" y="882846"/>
                    <a:pt x="253288" y="805527"/>
                  </a:cubicBezTo>
                  <a:cubicBezTo>
                    <a:pt x="200148" y="728208"/>
                    <a:pt x="170549" y="610722"/>
                    <a:pt x="182168" y="509361"/>
                  </a:cubicBezTo>
                  <a:lnTo>
                    <a:pt x="182911" y="506679"/>
                  </a:lnTo>
                  <a:lnTo>
                    <a:pt x="220580" y="496696"/>
                  </a:lnTo>
                  <a:cubicBezTo>
                    <a:pt x="247470" y="484424"/>
                    <a:pt x="270095" y="463231"/>
                    <a:pt x="283811" y="435797"/>
                  </a:cubicBezTo>
                  <a:lnTo>
                    <a:pt x="290674" y="417688"/>
                  </a:lnTo>
                  <a:lnTo>
                    <a:pt x="443002" y="329742"/>
                  </a:lnTo>
                  <a:cubicBezTo>
                    <a:pt x="457738" y="321234"/>
                    <a:pt x="465208" y="304975"/>
                    <a:pt x="463237" y="289088"/>
                  </a:cubicBezTo>
                  <a:lnTo>
                    <a:pt x="458038" y="273627"/>
                  </a:lnTo>
                  <a:lnTo>
                    <a:pt x="447247" y="261393"/>
                  </a:lnTo>
                  <a:cubicBezTo>
                    <a:pt x="434474" y="251742"/>
                    <a:pt x="416658" y="250083"/>
                    <a:pt x="401922" y="258590"/>
                  </a:cubicBezTo>
                  <a:lnTo>
                    <a:pt x="320774" y="305441"/>
                  </a:lnTo>
                  <a:lnTo>
                    <a:pt x="373889" y="107216"/>
                  </a:lnTo>
                  <a:cubicBezTo>
                    <a:pt x="378883" y="88576"/>
                    <a:pt x="367822" y="69418"/>
                    <a:pt x="349182" y="64423"/>
                  </a:cubicBezTo>
                  <a:cubicBezTo>
                    <a:pt x="330543" y="59429"/>
                    <a:pt x="311384" y="70490"/>
                    <a:pt x="306390" y="89129"/>
                  </a:cubicBezTo>
                  <a:lnTo>
                    <a:pt x="259224" y="265154"/>
                  </a:lnTo>
                  <a:lnTo>
                    <a:pt x="249129" y="262449"/>
                  </a:lnTo>
                  <a:lnTo>
                    <a:pt x="307664" y="43992"/>
                  </a:lnTo>
                  <a:cubicBezTo>
                    <a:pt x="312658" y="25353"/>
                    <a:pt x="301597" y="6194"/>
                    <a:pt x="282958" y="1199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EEE14D16-D020-434C-8E30-1E5EF789D0B9}"/>
                </a:ext>
              </a:extLst>
            </p:cNvPr>
            <p:cNvGrpSpPr/>
            <p:nvPr/>
          </p:nvGrpSpPr>
          <p:grpSpPr>
            <a:xfrm>
              <a:off x="1302000" y="3730066"/>
              <a:ext cx="1257254" cy="1340222"/>
              <a:chOff x="6567800" y="2260164"/>
              <a:chExt cx="1154432" cy="1230616"/>
            </a:xfrm>
          </p:grpSpPr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39B66E89-220D-4AF7-B3C4-7E78A2AB061D}"/>
                  </a:ext>
                </a:extLst>
              </p:cNvPr>
              <p:cNvGrpSpPr/>
              <p:nvPr/>
            </p:nvGrpSpPr>
            <p:grpSpPr>
              <a:xfrm>
                <a:off x="6567800" y="2260164"/>
                <a:ext cx="1154432" cy="1230616"/>
                <a:chOff x="2791855" y="1953969"/>
                <a:chExt cx="1039916" cy="1108544"/>
              </a:xfrm>
              <a:solidFill>
                <a:srgbClr val="FFCC99"/>
              </a:solidFill>
            </p:grpSpPr>
            <p:sp>
              <p:nvSpPr>
                <p:cNvPr id="180" name="円/楕円 668">
                  <a:extLst>
                    <a:ext uri="{FF2B5EF4-FFF2-40B4-BE49-F238E27FC236}">
                      <a16:creationId xmlns:a16="http://schemas.microsoft.com/office/drawing/2014/main" id="{99EBBFAF-617C-4086-BCAB-D5278601B4B0}"/>
                    </a:ext>
                  </a:extLst>
                </p:cNvPr>
                <p:cNvSpPr/>
                <p:nvPr/>
              </p:nvSpPr>
              <p:spPr>
                <a:xfrm>
                  <a:off x="2909213" y="1953969"/>
                  <a:ext cx="916203" cy="1006091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81" name="グループ化 180">
                  <a:extLst>
                    <a:ext uri="{FF2B5EF4-FFF2-40B4-BE49-F238E27FC236}">
                      <a16:creationId xmlns:a16="http://schemas.microsoft.com/office/drawing/2014/main" id="{404EEEC2-B39B-4597-90F1-86F7D77DCB31}"/>
                    </a:ext>
                  </a:extLst>
                </p:cNvPr>
                <p:cNvGrpSpPr/>
                <p:nvPr/>
              </p:nvGrpSpPr>
              <p:grpSpPr>
                <a:xfrm rot="20700000">
                  <a:off x="2791855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183" name="円/楕円 671">
                    <a:extLst>
                      <a:ext uri="{FF2B5EF4-FFF2-40B4-BE49-F238E27FC236}">
                        <a16:creationId xmlns:a16="http://schemas.microsoft.com/office/drawing/2014/main" id="{0CFFDFBF-D8F1-457E-8EF0-99C38DF8BF7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84" name="円/楕円 672">
                    <a:extLst>
                      <a:ext uri="{FF2B5EF4-FFF2-40B4-BE49-F238E27FC236}">
                        <a16:creationId xmlns:a16="http://schemas.microsoft.com/office/drawing/2014/main" id="{C9176B0C-5F68-4535-8384-7F6477669E9A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82" name="円/楕円 668">
                  <a:extLst>
                    <a:ext uri="{FF2B5EF4-FFF2-40B4-BE49-F238E27FC236}">
                      <a16:creationId xmlns:a16="http://schemas.microsoft.com/office/drawing/2014/main" id="{5C2F54E5-5E65-4994-A532-D3B5678701D2}"/>
                    </a:ext>
                  </a:extLst>
                </p:cNvPr>
                <p:cNvSpPr/>
                <p:nvPr/>
              </p:nvSpPr>
              <p:spPr>
                <a:xfrm>
                  <a:off x="2902857" y="2056422"/>
                  <a:ext cx="928914" cy="1006091"/>
                </a:xfrm>
                <a:prstGeom prst="ellips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C374B416-F5E4-4014-B36D-942F48ECC2FE}"/>
                  </a:ext>
                </a:extLst>
              </p:cNvPr>
              <p:cNvSpPr/>
              <p:nvPr/>
            </p:nvSpPr>
            <p:spPr>
              <a:xfrm rot="5400000">
                <a:off x="6893045" y="2624883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504C374A-361F-4C09-B442-B15CDE5F1C9D}"/>
                  </a:ext>
                </a:extLst>
              </p:cNvPr>
              <p:cNvSpPr/>
              <p:nvPr/>
            </p:nvSpPr>
            <p:spPr>
              <a:xfrm rot="5400000">
                <a:off x="7481511" y="2624883"/>
                <a:ext cx="45719" cy="171995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5" name="円/楕円 655">
                <a:extLst>
                  <a:ext uri="{FF2B5EF4-FFF2-40B4-BE49-F238E27FC236}">
                    <a16:creationId xmlns:a16="http://schemas.microsoft.com/office/drawing/2014/main" id="{64138055-9B61-43CC-9EAE-14A815B382F4}"/>
                  </a:ext>
                </a:extLst>
              </p:cNvPr>
              <p:cNvSpPr/>
              <p:nvPr/>
            </p:nvSpPr>
            <p:spPr>
              <a:xfrm>
                <a:off x="6801089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76" name="円/楕円 656">
                <a:extLst>
                  <a:ext uri="{FF2B5EF4-FFF2-40B4-BE49-F238E27FC236}">
                    <a16:creationId xmlns:a16="http://schemas.microsoft.com/office/drawing/2014/main" id="{47B4523E-A408-403A-993B-93CCC0A655B2}"/>
                  </a:ext>
                </a:extLst>
              </p:cNvPr>
              <p:cNvSpPr/>
              <p:nvPr/>
            </p:nvSpPr>
            <p:spPr>
              <a:xfrm>
                <a:off x="7485325" y="3130980"/>
                <a:ext cx="129815" cy="70441"/>
              </a:xfrm>
              <a:prstGeom prst="ellipse">
                <a:avLst/>
              </a:prstGeom>
              <a:solidFill>
                <a:srgbClr val="FF50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299EE50C-872E-4E9E-AED6-C1D3D0E9F457}"/>
                  </a:ext>
                </a:extLst>
              </p:cNvPr>
              <p:cNvGrpSpPr/>
              <p:nvPr/>
            </p:nvGrpSpPr>
            <p:grpSpPr>
              <a:xfrm>
                <a:off x="7084627" y="3040652"/>
                <a:ext cx="240026" cy="203430"/>
                <a:chOff x="7084627" y="3040652"/>
                <a:chExt cx="240026" cy="203430"/>
              </a:xfrm>
            </p:grpSpPr>
            <p:sp>
              <p:nvSpPr>
                <p:cNvPr id="178" name="円/楕円 662">
                  <a:extLst>
                    <a:ext uri="{FF2B5EF4-FFF2-40B4-BE49-F238E27FC236}">
                      <a16:creationId xmlns:a16="http://schemas.microsoft.com/office/drawing/2014/main" id="{40FAF932-A5B5-4057-BB45-0DEF8539A679}"/>
                    </a:ext>
                  </a:extLst>
                </p:cNvPr>
                <p:cNvSpPr/>
                <p:nvPr/>
              </p:nvSpPr>
              <p:spPr>
                <a:xfrm>
                  <a:off x="7084627" y="3102163"/>
                  <a:ext cx="240026" cy="125443"/>
                </a:xfrm>
                <a:custGeom>
                  <a:avLst/>
                  <a:gdLst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63515 h 127030"/>
                    <a:gd name="connsiteX1" fmla="*/ 120013 w 240026"/>
                    <a:gd name="connsiteY1" fmla="*/ 0 h 127030"/>
                    <a:gd name="connsiteX2" fmla="*/ 240026 w 240026"/>
                    <a:gd name="connsiteY2" fmla="*/ 63515 h 127030"/>
                    <a:gd name="connsiteX3" fmla="*/ 120013 w 240026"/>
                    <a:gd name="connsiteY3" fmla="*/ 127030 h 127030"/>
                    <a:gd name="connsiteX4" fmla="*/ 0 w 240026"/>
                    <a:gd name="connsiteY4" fmla="*/ 63515 h 127030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368"/>
                    <a:gd name="connsiteX1" fmla="*/ 115251 w 240026"/>
                    <a:gd name="connsiteY1" fmla="*/ 0 h 160368"/>
                    <a:gd name="connsiteX2" fmla="*/ 240026 w 240026"/>
                    <a:gd name="connsiteY2" fmla="*/ 96853 h 160368"/>
                    <a:gd name="connsiteX3" fmla="*/ 120013 w 240026"/>
                    <a:gd name="connsiteY3" fmla="*/ 160368 h 160368"/>
                    <a:gd name="connsiteX4" fmla="*/ 0 w 240026"/>
                    <a:gd name="connsiteY4" fmla="*/ 96853 h 160368"/>
                    <a:gd name="connsiteX0" fmla="*/ 0 w 240026"/>
                    <a:gd name="connsiteY0" fmla="*/ 96853 h 160451"/>
                    <a:gd name="connsiteX1" fmla="*/ 115251 w 240026"/>
                    <a:gd name="connsiteY1" fmla="*/ 0 h 160451"/>
                    <a:gd name="connsiteX2" fmla="*/ 240026 w 240026"/>
                    <a:gd name="connsiteY2" fmla="*/ 96853 h 160451"/>
                    <a:gd name="connsiteX3" fmla="*/ 120013 w 240026"/>
                    <a:gd name="connsiteY3" fmla="*/ 160368 h 160451"/>
                    <a:gd name="connsiteX4" fmla="*/ 0 w 240026"/>
                    <a:gd name="connsiteY4" fmla="*/ 96853 h 160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0026" h="160451">
                      <a:moveTo>
                        <a:pt x="0" y="96853"/>
                      </a:moveTo>
                      <a:cubicBezTo>
                        <a:pt x="0" y="37409"/>
                        <a:pt x="48970" y="0"/>
                        <a:pt x="115251" y="0"/>
                      </a:cubicBezTo>
                      <a:cubicBezTo>
                        <a:pt x="181532" y="0"/>
                        <a:pt x="240026" y="28271"/>
                        <a:pt x="240026" y="96853"/>
                      </a:cubicBezTo>
                      <a:cubicBezTo>
                        <a:pt x="240026" y="165435"/>
                        <a:pt x="186294" y="160368"/>
                        <a:pt x="120013" y="160368"/>
                      </a:cubicBezTo>
                      <a:cubicBezTo>
                        <a:pt x="53732" y="160368"/>
                        <a:pt x="0" y="156297"/>
                        <a:pt x="0" y="96853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848380FA-81CD-4E29-A64C-85B5BCDC07E4}"/>
                    </a:ext>
                  </a:extLst>
                </p:cNvPr>
                <p:cNvSpPr/>
                <p:nvPr/>
              </p:nvSpPr>
              <p:spPr>
                <a:xfrm>
                  <a:off x="7137014" y="3040652"/>
                  <a:ext cx="135252" cy="203430"/>
                </a:xfrm>
                <a:custGeom>
                  <a:avLst/>
                  <a:gdLst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  <a:gd name="connsiteX7" fmla="*/ 51484 w 168590"/>
                    <a:gd name="connsiteY7" fmla="*/ 11330 h 241869"/>
                    <a:gd name="connsiteX8" fmla="*/ 84295 w 168590"/>
                    <a:gd name="connsiteY8" fmla="*/ 18031 h 241869"/>
                    <a:gd name="connsiteX9" fmla="*/ 117107 w 168590"/>
                    <a:gd name="connsiteY9" fmla="*/ 11330 h 241869"/>
                    <a:gd name="connsiteX0" fmla="*/ 84295 w 175735"/>
                    <a:gd name="connsiteY0" fmla="*/ 18031 h 241869"/>
                    <a:gd name="connsiteX1" fmla="*/ 117107 w 175735"/>
                    <a:gd name="connsiteY1" fmla="*/ 11330 h 241869"/>
                    <a:gd name="connsiteX2" fmla="*/ 133718 w 175735"/>
                    <a:gd name="connsiteY2" fmla="*/ 0 h 241869"/>
                    <a:gd name="connsiteX3" fmla="*/ 145091 w 175735"/>
                    <a:gd name="connsiteY3" fmla="*/ 28432 h 241869"/>
                    <a:gd name="connsiteX4" fmla="*/ 168590 w 175735"/>
                    <a:gd name="connsiteY4" fmla="*/ 156595 h 241869"/>
                    <a:gd name="connsiteX5" fmla="*/ 84295 w 175735"/>
                    <a:gd name="connsiteY5" fmla="*/ 241869 h 241869"/>
                    <a:gd name="connsiteX6" fmla="*/ 0 w 175735"/>
                    <a:gd name="connsiteY6" fmla="*/ 156595 h 241869"/>
                    <a:gd name="connsiteX7" fmla="*/ 25880 w 175735"/>
                    <a:gd name="connsiteY7" fmla="*/ 28432 h 241869"/>
                    <a:gd name="connsiteX8" fmla="*/ 37274 w 175735"/>
                    <a:gd name="connsiteY8" fmla="*/ 1638 h 241869"/>
                    <a:gd name="connsiteX9" fmla="*/ 51484 w 175735"/>
                    <a:gd name="connsiteY9" fmla="*/ 11330 h 241869"/>
                    <a:gd name="connsiteX10" fmla="*/ 175735 w 175735"/>
                    <a:gd name="connsiteY10" fmla="*/ 109471 h 241869"/>
                    <a:gd name="connsiteX0" fmla="*/ 84295 w 168590"/>
                    <a:gd name="connsiteY0" fmla="*/ 18031 h 241869"/>
                    <a:gd name="connsiteX1" fmla="*/ 117107 w 168590"/>
                    <a:gd name="connsiteY1" fmla="*/ 11330 h 241869"/>
                    <a:gd name="connsiteX2" fmla="*/ 133718 w 168590"/>
                    <a:gd name="connsiteY2" fmla="*/ 0 h 241869"/>
                    <a:gd name="connsiteX3" fmla="*/ 145091 w 168590"/>
                    <a:gd name="connsiteY3" fmla="*/ 28432 h 241869"/>
                    <a:gd name="connsiteX4" fmla="*/ 168590 w 168590"/>
                    <a:gd name="connsiteY4" fmla="*/ 156595 h 241869"/>
                    <a:gd name="connsiteX5" fmla="*/ 84295 w 168590"/>
                    <a:gd name="connsiteY5" fmla="*/ 241869 h 241869"/>
                    <a:gd name="connsiteX6" fmla="*/ 0 w 168590"/>
                    <a:gd name="connsiteY6" fmla="*/ 156595 h 241869"/>
                    <a:gd name="connsiteX7" fmla="*/ 25880 w 168590"/>
                    <a:gd name="connsiteY7" fmla="*/ 28432 h 241869"/>
                    <a:gd name="connsiteX8" fmla="*/ 37274 w 168590"/>
                    <a:gd name="connsiteY8" fmla="*/ 1638 h 241869"/>
                    <a:gd name="connsiteX9" fmla="*/ 51484 w 168590"/>
                    <a:gd name="connsiteY9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8" fmla="*/ 51484 w 168590"/>
                    <a:gd name="connsiteY8" fmla="*/ 11330 h 241869"/>
                    <a:gd name="connsiteX0" fmla="*/ 117107 w 168590"/>
                    <a:gd name="connsiteY0" fmla="*/ 11330 h 241869"/>
                    <a:gd name="connsiteX1" fmla="*/ 133718 w 168590"/>
                    <a:gd name="connsiteY1" fmla="*/ 0 h 241869"/>
                    <a:gd name="connsiteX2" fmla="*/ 145091 w 168590"/>
                    <a:gd name="connsiteY2" fmla="*/ 28432 h 241869"/>
                    <a:gd name="connsiteX3" fmla="*/ 168590 w 168590"/>
                    <a:gd name="connsiteY3" fmla="*/ 156595 h 241869"/>
                    <a:gd name="connsiteX4" fmla="*/ 84295 w 168590"/>
                    <a:gd name="connsiteY4" fmla="*/ 241869 h 241869"/>
                    <a:gd name="connsiteX5" fmla="*/ 0 w 168590"/>
                    <a:gd name="connsiteY5" fmla="*/ 156595 h 241869"/>
                    <a:gd name="connsiteX6" fmla="*/ 25880 w 168590"/>
                    <a:gd name="connsiteY6" fmla="*/ 28432 h 241869"/>
                    <a:gd name="connsiteX7" fmla="*/ 37274 w 168590"/>
                    <a:gd name="connsiteY7" fmla="*/ 1638 h 241869"/>
                    <a:gd name="connsiteX0" fmla="*/ 133718 w 168590"/>
                    <a:gd name="connsiteY0" fmla="*/ 0 h 241869"/>
                    <a:gd name="connsiteX1" fmla="*/ 145091 w 168590"/>
                    <a:gd name="connsiteY1" fmla="*/ 28432 h 241869"/>
                    <a:gd name="connsiteX2" fmla="*/ 168590 w 168590"/>
                    <a:gd name="connsiteY2" fmla="*/ 156595 h 241869"/>
                    <a:gd name="connsiteX3" fmla="*/ 84295 w 168590"/>
                    <a:gd name="connsiteY3" fmla="*/ 241869 h 241869"/>
                    <a:gd name="connsiteX4" fmla="*/ 0 w 168590"/>
                    <a:gd name="connsiteY4" fmla="*/ 156595 h 241869"/>
                    <a:gd name="connsiteX5" fmla="*/ 25880 w 168590"/>
                    <a:gd name="connsiteY5" fmla="*/ 28432 h 241869"/>
                    <a:gd name="connsiteX6" fmla="*/ 37274 w 168590"/>
                    <a:gd name="connsiteY6" fmla="*/ 1638 h 241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8590" h="241869">
                      <a:moveTo>
                        <a:pt x="133718" y="0"/>
                      </a:moveTo>
                      <a:lnTo>
                        <a:pt x="145091" y="28432"/>
                      </a:lnTo>
                      <a:cubicBezTo>
                        <a:pt x="159751" y="77796"/>
                        <a:pt x="168590" y="133047"/>
                        <a:pt x="168590" y="156595"/>
                      </a:cubicBezTo>
                      <a:cubicBezTo>
                        <a:pt x="168590" y="203691"/>
                        <a:pt x="130850" y="241869"/>
                        <a:pt x="84295" y="241869"/>
                      </a:cubicBezTo>
                      <a:cubicBezTo>
                        <a:pt x="37740" y="241869"/>
                        <a:pt x="0" y="203691"/>
                        <a:pt x="0" y="156595"/>
                      </a:cubicBezTo>
                      <a:cubicBezTo>
                        <a:pt x="0" y="133047"/>
                        <a:pt x="10031" y="77796"/>
                        <a:pt x="25880" y="28432"/>
                      </a:cubicBezTo>
                      <a:lnTo>
                        <a:pt x="37274" y="1638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2CB94764-1DED-46E1-873B-938BD79C9978}"/>
                </a:ext>
              </a:extLst>
            </p:cNvPr>
            <p:cNvSpPr/>
            <p:nvPr/>
          </p:nvSpPr>
          <p:spPr>
            <a:xfrm>
              <a:off x="1487204" y="3701509"/>
              <a:ext cx="1021046" cy="391532"/>
            </a:xfrm>
            <a:custGeom>
              <a:avLst/>
              <a:gdLst>
                <a:gd name="connsiteX0" fmla="*/ 540629 w 1081258"/>
                <a:gd name="connsiteY0" fmla="*/ 0 h 391532"/>
                <a:gd name="connsiteX1" fmla="*/ 1078320 w 1081258"/>
                <a:gd name="connsiteY1" fmla="*/ 381402 h 391532"/>
                <a:gd name="connsiteX2" fmla="*/ 1081258 w 1081258"/>
                <a:gd name="connsiteY2" fmla="*/ 391532 h 391532"/>
                <a:gd name="connsiteX3" fmla="*/ 954496 w 1081258"/>
                <a:gd name="connsiteY3" fmla="*/ 379566 h 391532"/>
                <a:gd name="connsiteX4" fmla="*/ 540629 w 1081258"/>
                <a:gd name="connsiteY4" fmla="*/ 366879 h 391532"/>
                <a:gd name="connsiteX5" fmla="*/ 126762 w 1081258"/>
                <a:gd name="connsiteY5" fmla="*/ 379566 h 391532"/>
                <a:gd name="connsiteX6" fmla="*/ 0 w 1081258"/>
                <a:gd name="connsiteY6" fmla="*/ 391532 h 391532"/>
                <a:gd name="connsiteX7" fmla="*/ 2938 w 1081258"/>
                <a:gd name="connsiteY7" fmla="*/ 381402 h 391532"/>
                <a:gd name="connsiteX8" fmla="*/ 540629 w 1081258"/>
                <a:gd name="connsiteY8" fmla="*/ 0 h 391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81258" h="391532">
                  <a:moveTo>
                    <a:pt x="540629" y="0"/>
                  </a:moveTo>
                  <a:cubicBezTo>
                    <a:pt x="782343" y="0"/>
                    <a:pt x="989732" y="157268"/>
                    <a:pt x="1078320" y="381402"/>
                  </a:cubicBezTo>
                  <a:lnTo>
                    <a:pt x="1081258" y="391532"/>
                  </a:lnTo>
                  <a:lnTo>
                    <a:pt x="954496" y="379566"/>
                  </a:lnTo>
                  <a:cubicBezTo>
                    <a:pt x="820813" y="371248"/>
                    <a:pt x="682399" y="366879"/>
                    <a:pt x="540629" y="366879"/>
                  </a:cubicBezTo>
                  <a:cubicBezTo>
                    <a:pt x="398859" y="366879"/>
                    <a:pt x="260445" y="371248"/>
                    <a:pt x="126762" y="379566"/>
                  </a:cubicBezTo>
                  <a:lnTo>
                    <a:pt x="0" y="391532"/>
                  </a:lnTo>
                  <a:lnTo>
                    <a:pt x="2938" y="381402"/>
                  </a:lnTo>
                  <a:cubicBezTo>
                    <a:pt x="91526" y="157268"/>
                    <a:pt x="298915" y="0"/>
                    <a:pt x="540629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3F0B0BEA-CC90-42FE-9E3C-6E4FC3913770}"/>
                </a:ext>
              </a:extLst>
            </p:cNvPr>
            <p:cNvSpPr/>
            <p:nvPr/>
          </p:nvSpPr>
          <p:spPr>
            <a:xfrm>
              <a:off x="1718595" y="3699019"/>
              <a:ext cx="550755" cy="375727"/>
            </a:xfrm>
            <a:custGeom>
              <a:avLst/>
              <a:gdLst>
                <a:gd name="connsiteX0" fmla="*/ 276655 w 550755"/>
                <a:gd name="connsiteY0" fmla="*/ 0 h 375727"/>
                <a:gd name="connsiteX1" fmla="*/ 322882 w 550755"/>
                <a:gd name="connsiteY1" fmla="*/ 7861 h 375727"/>
                <a:gd name="connsiteX2" fmla="*/ 542027 w 550755"/>
                <a:gd name="connsiteY2" fmla="*/ 337164 h 375727"/>
                <a:gd name="connsiteX3" fmla="*/ 550755 w 550755"/>
                <a:gd name="connsiteY3" fmla="*/ 375484 h 375727"/>
                <a:gd name="connsiteX4" fmla="*/ 279133 w 550755"/>
                <a:gd name="connsiteY4" fmla="*/ 366666 h 375727"/>
                <a:gd name="connsiteX5" fmla="*/ 0 w 550755"/>
                <a:gd name="connsiteY5" fmla="*/ 375727 h 375727"/>
                <a:gd name="connsiteX6" fmla="*/ 8783 w 550755"/>
                <a:gd name="connsiteY6" fmla="*/ 337164 h 375727"/>
                <a:gd name="connsiteX7" fmla="*/ 227928 w 550755"/>
                <a:gd name="connsiteY7" fmla="*/ 7861 h 375727"/>
                <a:gd name="connsiteX8" fmla="*/ 271614 w 550755"/>
                <a:gd name="connsiteY8" fmla="*/ 432 h 375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0755" h="375727">
                  <a:moveTo>
                    <a:pt x="276655" y="0"/>
                  </a:moveTo>
                  <a:lnTo>
                    <a:pt x="322882" y="7861"/>
                  </a:lnTo>
                  <a:cubicBezTo>
                    <a:pt x="415765" y="39761"/>
                    <a:pt x="495160" y="163793"/>
                    <a:pt x="542027" y="337164"/>
                  </a:cubicBezTo>
                  <a:lnTo>
                    <a:pt x="550755" y="375484"/>
                  </a:lnTo>
                  <a:lnTo>
                    <a:pt x="279133" y="366666"/>
                  </a:lnTo>
                  <a:lnTo>
                    <a:pt x="0" y="375727"/>
                  </a:lnTo>
                  <a:lnTo>
                    <a:pt x="8783" y="337164"/>
                  </a:lnTo>
                  <a:cubicBezTo>
                    <a:pt x="55650" y="163793"/>
                    <a:pt x="135045" y="39761"/>
                    <a:pt x="227928" y="7861"/>
                  </a:cubicBezTo>
                  <a:lnTo>
                    <a:pt x="271614" y="432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160" name="楕円 159">
              <a:extLst>
                <a:ext uri="{FF2B5EF4-FFF2-40B4-BE49-F238E27FC236}">
                  <a16:creationId xmlns:a16="http://schemas.microsoft.com/office/drawing/2014/main" id="{47E07335-B237-4E6B-8EE1-99472FB33CF1}"/>
                </a:ext>
              </a:extLst>
            </p:cNvPr>
            <p:cNvSpPr/>
            <p:nvPr/>
          </p:nvSpPr>
          <p:spPr>
            <a:xfrm>
              <a:off x="1422191" y="581402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楕円 160">
              <a:extLst>
                <a:ext uri="{FF2B5EF4-FFF2-40B4-BE49-F238E27FC236}">
                  <a16:creationId xmlns:a16="http://schemas.microsoft.com/office/drawing/2014/main" id="{8F975AD7-7948-4631-82B2-518A8F0A9F65}"/>
                </a:ext>
              </a:extLst>
            </p:cNvPr>
            <p:cNvSpPr/>
            <p:nvPr/>
          </p:nvSpPr>
          <p:spPr>
            <a:xfrm>
              <a:off x="1614845" y="5948786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E15F88BA-0011-4FA9-AF6F-3C9CA44711E3}"/>
                </a:ext>
              </a:extLst>
            </p:cNvPr>
            <p:cNvSpPr/>
            <p:nvPr/>
          </p:nvSpPr>
          <p:spPr>
            <a:xfrm>
              <a:off x="1935520" y="588211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F766DCFB-090C-4A42-A94B-E128EE218EB0}"/>
                </a:ext>
              </a:extLst>
            </p:cNvPr>
            <p:cNvSpPr/>
            <p:nvPr/>
          </p:nvSpPr>
          <p:spPr>
            <a:xfrm>
              <a:off x="2237145" y="593926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BA7433FA-9BF8-495F-9046-A11AA4F61F6B}"/>
                </a:ext>
              </a:extLst>
            </p:cNvPr>
            <p:cNvSpPr/>
            <p:nvPr/>
          </p:nvSpPr>
          <p:spPr>
            <a:xfrm>
              <a:off x="2503845" y="5805911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750E9707-19B0-410B-85B2-8932DEB787EB}"/>
                </a:ext>
              </a:extLst>
            </p:cNvPr>
            <p:cNvSpPr/>
            <p:nvPr/>
          </p:nvSpPr>
          <p:spPr>
            <a:xfrm>
              <a:off x="2707045" y="5897986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A6447C63-15DF-4037-9D7E-57B0491EC027}"/>
                </a:ext>
              </a:extLst>
            </p:cNvPr>
            <p:cNvSpPr/>
            <p:nvPr/>
          </p:nvSpPr>
          <p:spPr>
            <a:xfrm>
              <a:off x="1198354" y="5885458"/>
              <a:ext cx="116630" cy="1166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83150E26-FDA9-4459-8264-A5E8C712BDA1}"/>
                </a:ext>
              </a:extLst>
            </p:cNvPr>
            <p:cNvSpPr/>
            <p:nvPr/>
          </p:nvSpPr>
          <p:spPr>
            <a:xfrm>
              <a:off x="1557896" y="4347434"/>
              <a:ext cx="236702" cy="102895"/>
            </a:xfrm>
            <a:custGeom>
              <a:avLst/>
              <a:gdLst>
                <a:gd name="connsiteX0" fmla="*/ 254610 w 502414"/>
                <a:gd name="connsiteY0" fmla="*/ 48 h 218401"/>
                <a:gd name="connsiteX1" fmla="*/ 502414 w 502414"/>
                <a:gd name="connsiteY1" fmla="*/ 183721 h 218401"/>
                <a:gd name="connsiteX2" fmla="*/ 395667 w 502414"/>
                <a:gd name="connsiteY2" fmla="*/ 218401 h 218401"/>
                <a:gd name="connsiteX3" fmla="*/ 252476 w 502414"/>
                <a:gd name="connsiteY3" fmla="*/ 112267 h 218401"/>
                <a:gd name="connsiteX4" fmla="*/ 105352 w 502414"/>
                <a:gd name="connsiteY4" fmla="*/ 212878 h 218401"/>
                <a:gd name="connsiteX5" fmla="*/ 0 w 502414"/>
                <a:gd name="connsiteY5" fmla="*/ 174165 h 218401"/>
                <a:gd name="connsiteX6" fmla="*/ 254610 w 502414"/>
                <a:gd name="connsiteY6" fmla="*/ 48 h 21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414" h="218401">
                  <a:moveTo>
                    <a:pt x="254610" y="48"/>
                  </a:moveTo>
                  <a:cubicBezTo>
                    <a:pt x="367915" y="2203"/>
                    <a:pt x="467399" y="75942"/>
                    <a:pt x="502414" y="183721"/>
                  </a:cubicBezTo>
                  <a:lnTo>
                    <a:pt x="395667" y="218401"/>
                  </a:lnTo>
                  <a:cubicBezTo>
                    <a:pt x="375434" y="156122"/>
                    <a:pt x="317948" y="113513"/>
                    <a:pt x="252476" y="112267"/>
                  </a:cubicBezTo>
                  <a:cubicBezTo>
                    <a:pt x="187004" y="111022"/>
                    <a:pt x="127939" y="151413"/>
                    <a:pt x="105352" y="212878"/>
                  </a:cubicBezTo>
                  <a:lnTo>
                    <a:pt x="0" y="174165"/>
                  </a:lnTo>
                  <a:cubicBezTo>
                    <a:pt x="39089" y="67795"/>
                    <a:pt x="141305" y="-2107"/>
                    <a:pt x="254610" y="4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76AC1A56-0D7B-4F55-8002-F8D4021DFC75}"/>
                </a:ext>
              </a:extLst>
            </p:cNvPr>
            <p:cNvSpPr/>
            <p:nvPr/>
          </p:nvSpPr>
          <p:spPr>
            <a:xfrm>
              <a:off x="2208771" y="4347434"/>
              <a:ext cx="236702" cy="102895"/>
            </a:xfrm>
            <a:custGeom>
              <a:avLst/>
              <a:gdLst>
                <a:gd name="connsiteX0" fmla="*/ 254610 w 502414"/>
                <a:gd name="connsiteY0" fmla="*/ 48 h 218401"/>
                <a:gd name="connsiteX1" fmla="*/ 502414 w 502414"/>
                <a:gd name="connsiteY1" fmla="*/ 183721 h 218401"/>
                <a:gd name="connsiteX2" fmla="*/ 395667 w 502414"/>
                <a:gd name="connsiteY2" fmla="*/ 218401 h 218401"/>
                <a:gd name="connsiteX3" fmla="*/ 252476 w 502414"/>
                <a:gd name="connsiteY3" fmla="*/ 112267 h 218401"/>
                <a:gd name="connsiteX4" fmla="*/ 105352 w 502414"/>
                <a:gd name="connsiteY4" fmla="*/ 212878 h 218401"/>
                <a:gd name="connsiteX5" fmla="*/ 0 w 502414"/>
                <a:gd name="connsiteY5" fmla="*/ 174165 h 218401"/>
                <a:gd name="connsiteX6" fmla="*/ 254610 w 502414"/>
                <a:gd name="connsiteY6" fmla="*/ 48 h 2184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02414" h="218401">
                  <a:moveTo>
                    <a:pt x="254610" y="48"/>
                  </a:moveTo>
                  <a:cubicBezTo>
                    <a:pt x="367915" y="2203"/>
                    <a:pt x="467399" y="75942"/>
                    <a:pt x="502414" y="183721"/>
                  </a:cubicBezTo>
                  <a:lnTo>
                    <a:pt x="395667" y="218401"/>
                  </a:lnTo>
                  <a:cubicBezTo>
                    <a:pt x="375434" y="156122"/>
                    <a:pt x="317948" y="113513"/>
                    <a:pt x="252476" y="112267"/>
                  </a:cubicBezTo>
                  <a:cubicBezTo>
                    <a:pt x="187004" y="111022"/>
                    <a:pt x="127939" y="151413"/>
                    <a:pt x="105352" y="212878"/>
                  </a:cubicBezTo>
                  <a:lnTo>
                    <a:pt x="0" y="174165"/>
                  </a:lnTo>
                  <a:cubicBezTo>
                    <a:pt x="39089" y="67795"/>
                    <a:pt x="141305" y="-2107"/>
                    <a:pt x="254610" y="4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6E6BD15A-AAAD-4B09-B286-2A966D530550}"/>
                </a:ext>
              </a:extLst>
            </p:cNvPr>
            <p:cNvGrpSpPr/>
            <p:nvPr/>
          </p:nvGrpSpPr>
          <p:grpSpPr>
            <a:xfrm>
              <a:off x="1734107" y="4831952"/>
              <a:ext cx="542366" cy="184092"/>
              <a:chOff x="1734107" y="4831952"/>
              <a:chExt cx="542366" cy="184092"/>
            </a:xfrm>
          </p:grpSpPr>
          <p:sp>
            <p:nvSpPr>
              <p:cNvPr id="170" name="円/楕円 638">
                <a:extLst>
                  <a:ext uri="{FF2B5EF4-FFF2-40B4-BE49-F238E27FC236}">
                    <a16:creationId xmlns:a16="http://schemas.microsoft.com/office/drawing/2014/main" id="{72175477-72A2-47BA-B9AD-C28D7065032B}"/>
                  </a:ext>
                </a:extLst>
              </p:cNvPr>
              <p:cNvSpPr/>
              <p:nvPr/>
            </p:nvSpPr>
            <p:spPr>
              <a:xfrm>
                <a:off x="1734107" y="4831952"/>
                <a:ext cx="542366" cy="184092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7479 h 108746"/>
                  <a:gd name="connsiteX1" fmla="*/ 95596 w 195956"/>
                  <a:gd name="connsiteY1" fmla="*/ 2633 h 108746"/>
                  <a:gd name="connsiteX2" fmla="*/ 195956 w 195956"/>
                  <a:gd name="connsiteY2" fmla="*/ 17479 h 108746"/>
                  <a:gd name="connsiteX3" fmla="*/ 97978 w 195956"/>
                  <a:gd name="connsiteY3" fmla="*/ 108746 h 108746"/>
                  <a:gd name="connsiteX4" fmla="*/ 0 w 195956"/>
                  <a:gd name="connsiteY4" fmla="*/ 17479 h 108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8746">
                    <a:moveTo>
                      <a:pt x="0" y="17479"/>
                    </a:moveTo>
                    <a:cubicBezTo>
                      <a:pt x="0" y="-9254"/>
                      <a:pt x="41484" y="2633"/>
                      <a:pt x="95596" y="2633"/>
                    </a:cubicBezTo>
                    <a:cubicBezTo>
                      <a:pt x="149708" y="2633"/>
                      <a:pt x="195956" y="-9254"/>
                      <a:pt x="195956" y="17479"/>
                    </a:cubicBezTo>
                    <a:cubicBezTo>
                      <a:pt x="195956" y="44212"/>
                      <a:pt x="152090" y="108746"/>
                      <a:pt x="97978" y="108746"/>
                    </a:cubicBezTo>
                    <a:cubicBezTo>
                      <a:pt x="43866" y="108746"/>
                      <a:pt x="0" y="44212"/>
                      <a:pt x="0" y="174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1" name="円/楕円 638">
                <a:extLst>
                  <a:ext uri="{FF2B5EF4-FFF2-40B4-BE49-F238E27FC236}">
                    <a16:creationId xmlns:a16="http://schemas.microsoft.com/office/drawing/2014/main" id="{50E15CEB-3CCD-4F81-A00A-88A0EDB82D4E}"/>
                  </a:ext>
                </a:extLst>
              </p:cNvPr>
              <p:cNvSpPr/>
              <p:nvPr/>
            </p:nvSpPr>
            <p:spPr>
              <a:xfrm>
                <a:off x="1831736" y="4926394"/>
                <a:ext cx="347108" cy="65820"/>
              </a:xfrm>
              <a:custGeom>
                <a:avLst/>
                <a:gdLst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96810"/>
                  <a:gd name="connsiteX1" fmla="*/ 97978 w 195956"/>
                  <a:gd name="connsiteY1" fmla="*/ 0 h 96810"/>
                  <a:gd name="connsiteX2" fmla="*/ 195956 w 195956"/>
                  <a:gd name="connsiteY2" fmla="*/ 48405 h 96810"/>
                  <a:gd name="connsiteX3" fmla="*/ 97978 w 195956"/>
                  <a:gd name="connsiteY3" fmla="*/ 96810 h 96810"/>
                  <a:gd name="connsiteX4" fmla="*/ 0 w 195956"/>
                  <a:gd name="connsiteY4" fmla="*/ 48405 h 96810"/>
                  <a:gd name="connsiteX0" fmla="*/ 0 w 195956"/>
                  <a:gd name="connsiteY0" fmla="*/ 48405 h 139672"/>
                  <a:gd name="connsiteX1" fmla="*/ 97978 w 195956"/>
                  <a:gd name="connsiteY1" fmla="*/ 0 h 139672"/>
                  <a:gd name="connsiteX2" fmla="*/ 195956 w 195956"/>
                  <a:gd name="connsiteY2" fmla="*/ 48405 h 139672"/>
                  <a:gd name="connsiteX3" fmla="*/ 97978 w 195956"/>
                  <a:gd name="connsiteY3" fmla="*/ 139672 h 139672"/>
                  <a:gd name="connsiteX4" fmla="*/ 0 w 195956"/>
                  <a:gd name="connsiteY4" fmla="*/ 48405 h 139672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2087 h 103354"/>
                  <a:gd name="connsiteX1" fmla="*/ 95596 w 195956"/>
                  <a:gd name="connsiteY1" fmla="*/ 11307 h 103354"/>
                  <a:gd name="connsiteX2" fmla="*/ 195956 w 195956"/>
                  <a:gd name="connsiteY2" fmla="*/ 12087 h 103354"/>
                  <a:gd name="connsiteX3" fmla="*/ 97978 w 195956"/>
                  <a:gd name="connsiteY3" fmla="*/ 103354 h 103354"/>
                  <a:gd name="connsiteX4" fmla="*/ 0 w 195956"/>
                  <a:gd name="connsiteY4" fmla="*/ 12087 h 103354"/>
                  <a:gd name="connsiteX0" fmla="*/ 0 w 195956"/>
                  <a:gd name="connsiteY0" fmla="*/ 17479 h 108746"/>
                  <a:gd name="connsiteX1" fmla="*/ 95596 w 195956"/>
                  <a:gd name="connsiteY1" fmla="*/ 2633 h 108746"/>
                  <a:gd name="connsiteX2" fmla="*/ 195956 w 195956"/>
                  <a:gd name="connsiteY2" fmla="*/ 17479 h 108746"/>
                  <a:gd name="connsiteX3" fmla="*/ 97978 w 195956"/>
                  <a:gd name="connsiteY3" fmla="*/ 108746 h 108746"/>
                  <a:gd name="connsiteX4" fmla="*/ 0 w 195956"/>
                  <a:gd name="connsiteY4" fmla="*/ 17479 h 1087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956" h="108746">
                    <a:moveTo>
                      <a:pt x="0" y="17479"/>
                    </a:moveTo>
                    <a:cubicBezTo>
                      <a:pt x="0" y="-9254"/>
                      <a:pt x="41484" y="2633"/>
                      <a:pt x="95596" y="2633"/>
                    </a:cubicBezTo>
                    <a:cubicBezTo>
                      <a:pt x="149708" y="2633"/>
                      <a:pt x="195956" y="-9254"/>
                      <a:pt x="195956" y="17479"/>
                    </a:cubicBezTo>
                    <a:cubicBezTo>
                      <a:pt x="195956" y="44212"/>
                      <a:pt x="152090" y="108746"/>
                      <a:pt x="97978" y="108746"/>
                    </a:cubicBezTo>
                    <a:cubicBezTo>
                      <a:pt x="43866" y="108746"/>
                      <a:pt x="0" y="44212"/>
                      <a:pt x="0" y="17479"/>
                    </a:cubicBezTo>
                    <a:close/>
                  </a:path>
                </a:pathLst>
              </a:custGeom>
              <a:solidFill>
                <a:srgbClr val="FF99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pptxb22_浮き輪で浮かぶ子供、男の子のイラスト</dc:title>
  <dc:subject>pptxb22_浮き輪で浮かぶ子供、男の子のイラスト</dc:subject>
  <dc:creator>でじけろお</dc:creator>
  <cp:revision>1</cp:revision>
  <dcterms:created xsi:type="dcterms:W3CDTF">2018-05-20T00:31:01Z</dcterms:created>
  <dcterms:modified xsi:type="dcterms:W3CDTF">2019-08-22T23:49:48Z</dcterms:modified>
  <cp:version>1</cp:version>
</cp:coreProperties>
</file>