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25" d="100"/>
          <a:sy n="125" d="100"/>
        </p:scale>
        <p:origin x="1146" y="-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046372-EEEF-47FA-8825-9E8077DAA5E1}"/>
              </a:ext>
            </a:extLst>
          </p:cNvPr>
          <p:cNvGrpSpPr/>
          <p:nvPr/>
        </p:nvGrpSpPr>
        <p:grpSpPr>
          <a:xfrm>
            <a:off x="692746" y="1017015"/>
            <a:ext cx="2681047" cy="2411985"/>
            <a:chOff x="692746" y="1017015"/>
            <a:chExt cx="2681047" cy="2411985"/>
          </a:xfrm>
        </p:grpSpPr>
        <p:sp>
          <p:nvSpPr>
            <p:cNvPr id="3" name="円/楕円 637">
              <a:extLst>
                <a:ext uri="{FF2B5EF4-FFF2-40B4-BE49-F238E27FC236}">
                  <a16:creationId xmlns:a16="http://schemas.microsoft.com/office/drawing/2014/main" id="{81C77859-DC4B-446A-9702-03BFFD4F1BF4}"/>
                </a:ext>
              </a:extLst>
            </p:cNvPr>
            <p:cNvSpPr/>
            <p:nvPr/>
          </p:nvSpPr>
          <p:spPr>
            <a:xfrm>
              <a:off x="2311856" y="190601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円/楕円 637">
              <a:extLst>
                <a:ext uri="{FF2B5EF4-FFF2-40B4-BE49-F238E27FC236}">
                  <a16:creationId xmlns:a16="http://schemas.microsoft.com/office/drawing/2014/main" id="{3F37982C-C86F-4A67-80B1-6990A827B0B3}"/>
                </a:ext>
              </a:extLst>
            </p:cNvPr>
            <p:cNvSpPr/>
            <p:nvPr/>
          </p:nvSpPr>
          <p:spPr>
            <a:xfrm>
              <a:off x="1631662" y="190601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42A04C32-527D-4B2E-834F-D226C8C80916}"/>
                </a:ext>
              </a:extLst>
            </p:cNvPr>
            <p:cNvSpPr/>
            <p:nvPr/>
          </p:nvSpPr>
          <p:spPr>
            <a:xfrm>
              <a:off x="692746" y="238539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98AAE07-3F48-48DE-920E-D05DF2662479}"/>
                </a:ext>
              </a:extLst>
            </p:cNvPr>
            <p:cNvSpPr/>
            <p:nvPr/>
          </p:nvSpPr>
          <p:spPr>
            <a:xfrm>
              <a:off x="1004496" y="2200722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66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8804631-7309-4320-B180-6E8DBC88B586}"/>
                </a:ext>
              </a:extLst>
            </p:cNvPr>
            <p:cNvSpPr/>
            <p:nvPr/>
          </p:nvSpPr>
          <p:spPr>
            <a:xfrm>
              <a:off x="1361683" y="240860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CC1AE0A-C104-42D6-878B-5F819D1B9463}"/>
                </a:ext>
              </a:extLst>
            </p:cNvPr>
            <p:cNvSpPr/>
            <p:nvPr/>
          </p:nvSpPr>
          <p:spPr>
            <a:xfrm>
              <a:off x="963225" y="1903779"/>
              <a:ext cx="2113350" cy="1056384"/>
            </a:xfrm>
            <a:custGeom>
              <a:avLst/>
              <a:gdLst>
                <a:gd name="connsiteX0" fmla="*/ 1070044 w 2113350"/>
                <a:gd name="connsiteY0" fmla="*/ 0 h 1056384"/>
                <a:gd name="connsiteX1" fmla="*/ 1140344 w 2113350"/>
                <a:gd name="connsiteY1" fmla="*/ 2208 h 1056384"/>
                <a:gd name="connsiteX2" fmla="*/ 1151844 w 2113350"/>
                <a:gd name="connsiteY2" fmla="*/ 231174 h 1056384"/>
                <a:gd name="connsiteX3" fmla="*/ 1399472 w 2113350"/>
                <a:gd name="connsiteY3" fmla="*/ 311156 h 1056384"/>
                <a:gd name="connsiteX4" fmla="*/ 1941031 w 2113350"/>
                <a:gd name="connsiteY4" fmla="*/ 648076 h 1056384"/>
                <a:gd name="connsiteX5" fmla="*/ 1981543 w 2113350"/>
                <a:gd name="connsiteY5" fmla="*/ 712239 h 1056384"/>
                <a:gd name="connsiteX6" fmla="*/ 2008057 w 2113350"/>
                <a:gd name="connsiteY6" fmla="*/ 732576 h 1056384"/>
                <a:gd name="connsiteX7" fmla="*/ 2046055 w 2113350"/>
                <a:gd name="connsiteY7" fmla="*/ 779844 h 1056384"/>
                <a:gd name="connsiteX8" fmla="*/ 2088549 w 2113350"/>
                <a:gd name="connsiteY8" fmla="*/ 835875 h 1056384"/>
                <a:gd name="connsiteX9" fmla="*/ 2090107 w 2113350"/>
                <a:gd name="connsiteY9" fmla="*/ 838941 h 1056384"/>
                <a:gd name="connsiteX10" fmla="*/ 2090185 w 2113350"/>
                <a:gd name="connsiteY10" fmla="*/ 839095 h 1056384"/>
                <a:gd name="connsiteX11" fmla="*/ 2093979 w 2113350"/>
                <a:gd name="connsiteY11" fmla="*/ 847044 h 1056384"/>
                <a:gd name="connsiteX12" fmla="*/ 2095219 w 2113350"/>
                <a:gd name="connsiteY12" fmla="*/ 849643 h 1056384"/>
                <a:gd name="connsiteX13" fmla="*/ 2112458 w 2113350"/>
                <a:gd name="connsiteY13" fmla="*/ 916699 h 1056384"/>
                <a:gd name="connsiteX14" fmla="*/ 2090581 w 2113350"/>
                <a:gd name="connsiteY14" fmla="*/ 948142 h 1056384"/>
                <a:gd name="connsiteX15" fmla="*/ 2083632 w 2113350"/>
                <a:gd name="connsiteY15" fmla="*/ 947601 h 1056384"/>
                <a:gd name="connsiteX16" fmla="*/ 2090207 w 2113350"/>
                <a:gd name="connsiteY16" fmla="*/ 977853 h 1056384"/>
                <a:gd name="connsiteX17" fmla="*/ 2065685 w 2113350"/>
                <a:gd name="connsiteY17" fmla="*/ 1013694 h 1056384"/>
                <a:gd name="connsiteX18" fmla="*/ 2044388 w 2113350"/>
                <a:gd name="connsiteY18" fmla="*/ 1007655 h 1056384"/>
                <a:gd name="connsiteX19" fmla="*/ 2043672 w 2113350"/>
                <a:gd name="connsiteY19" fmla="*/ 1026053 h 1056384"/>
                <a:gd name="connsiteX20" fmla="*/ 2010162 w 2113350"/>
                <a:gd name="connsiteY20" fmla="*/ 1056256 h 1056384"/>
                <a:gd name="connsiteX21" fmla="*/ 1997721 w 2113350"/>
                <a:gd name="connsiteY21" fmla="*/ 1052527 h 1056384"/>
                <a:gd name="connsiteX22" fmla="*/ 1987755 w 2113350"/>
                <a:gd name="connsiteY22" fmla="*/ 1044513 h 1056384"/>
                <a:gd name="connsiteX23" fmla="*/ 1979227 w 2113350"/>
                <a:gd name="connsiteY23" fmla="*/ 1020261 h 1056384"/>
                <a:gd name="connsiteX24" fmla="*/ 1979981 w 2113350"/>
                <a:gd name="connsiteY24" fmla="*/ 1000884 h 1056384"/>
                <a:gd name="connsiteX25" fmla="*/ 1952144 w 2113350"/>
                <a:gd name="connsiteY25" fmla="*/ 1014857 h 1056384"/>
                <a:gd name="connsiteX26" fmla="*/ 1939703 w 2113350"/>
                <a:gd name="connsiteY26" fmla="*/ 1011129 h 1056384"/>
                <a:gd name="connsiteX27" fmla="*/ 1929737 w 2113350"/>
                <a:gd name="connsiteY27" fmla="*/ 1003114 h 1056384"/>
                <a:gd name="connsiteX28" fmla="*/ 1921210 w 2113350"/>
                <a:gd name="connsiteY28" fmla="*/ 978862 h 1056384"/>
                <a:gd name="connsiteX29" fmla="*/ 1924070 w 2113350"/>
                <a:gd name="connsiteY29" fmla="*/ 905308 h 1056384"/>
                <a:gd name="connsiteX30" fmla="*/ 1900753 w 2113350"/>
                <a:gd name="connsiteY30" fmla="*/ 844919 h 1056384"/>
                <a:gd name="connsiteX31" fmla="*/ 1897101 w 2113350"/>
                <a:gd name="connsiteY31" fmla="*/ 840416 h 1056384"/>
                <a:gd name="connsiteX32" fmla="*/ 1882251 w 2113350"/>
                <a:gd name="connsiteY32" fmla="*/ 887693 h 1056384"/>
                <a:gd name="connsiteX33" fmla="*/ 1837286 w 2113350"/>
                <a:gd name="connsiteY33" fmla="*/ 906876 h 1056384"/>
                <a:gd name="connsiteX34" fmla="*/ 1810506 w 2113350"/>
                <a:gd name="connsiteY34" fmla="*/ 868162 h 1056384"/>
                <a:gd name="connsiteX35" fmla="*/ 1835935 w 2113350"/>
                <a:gd name="connsiteY35" fmla="*/ 787203 h 1056384"/>
                <a:gd name="connsiteX36" fmla="*/ 1803866 w 2113350"/>
                <a:gd name="connsiteY36" fmla="*/ 736414 h 1056384"/>
                <a:gd name="connsiteX37" fmla="*/ 1452617 w 2113350"/>
                <a:gd name="connsiteY37" fmla="*/ 486373 h 1056384"/>
                <a:gd name="connsiteX38" fmla="*/ 1434884 w 2113350"/>
                <a:gd name="connsiteY38" fmla="*/ 864817 h 1056384"/>
                <a:gd name="connsiteX39" fmla="*/ 1440708 w 2113350"/>
                <a:gd name="connsiteY39" fmla="*/ 884547 h 1056384"/>
                <a:gd name="connsiteX40" fmla="*/ 1331882 w 2113350"/>
                <a:gd name="connsiteY40" fmla="*/ 907400 h 1056384"/>
                <a:gd name="connsiteX41" fmla="*/ 1070044 w 2113350"/>
                <a:gd name="connsiteY41" fmla="*/ 923865 h 1056384"/>
                <a:gd name="connsiteX42" fmla="*/ 808207 w 2113350"/>
                <a:gd name="connsiteY42" fmla="*/ 907400 h 1056384"/>
                <a:gd name="connsiteX43" fmla="*/ 694277 w 2113350"/>
                <a:gd name="connsiteY43" fmla="*/ 883475 h 1056384"/>
                <a:gd name="connsiteX44" fmla="*/ 696074 w 2113350"/>
                <a:gd name="connsiteY44" fmla="*/ 864523 h 1056384"/>
                <a:gd name="connsiteX45" fmla="*/ 662122 w 2113350"/>
                <a:gd name="connsiteY45" fmla="*/ 485824 h 1056384"/>
                <a:gd name="connsiteX46" fmla="*/ 309484 w 2113350"/>
                <a:gd name="connsiteY46" fmla="*/ 736414 h 1056384"/>
                <a:gd name="connsiteX47" fmla="*/ 277415 w 2113350"/>
                <a:gd name="connsiteY47" fmla="*/ 787203 h 1056384"/>
                <a:gd name="connsiteX48" fmla="*/ 302844 w 2113350"/>
                <a:gd name="connsiteY48" fmla="*/ 868162 h 1056384"/>
                <a:gd name="connsiteX49" fmla="*/ 276064 w 2113350"/>
                <a:gd name="connsiteY49" fmla="*/ 906876 h 1056384"/>
                <a:gd name="connsiteX50" fmla="*/ 231099 w 2113350"/>
                <a:gd name="connsiteY50" fmla="*/ 887693 h 1056384"/>
                <a:gd name="connsiteX51" fmla="*/ 216249 w 2113350"/>
                <a:gd name="connsiteY51" fmla="*/ 840416 h 1056384"/>
                <a:gd name="connsiteX52" fmla="*/ 212597 w 2113350"/>
                <a:gd name="connsiteY52" fmla="*/ 844919 h 1056384"/>
                <a:gd name="connsiteX53" fmla="*/ 189280 w 2113350"/>
                <a:gd name="connsiteY53" fmla="*/ 905308 h 1056384"/>
                <a:gd name="connsiteX54" fmla="*/ 192141 w 2113350"/>
                <a:gd name="connsiteY54" fmla="*/ 978862 h 1056384"/>
                <a:gd name="connsiteX55" fmla="*/ 183613 w 2113350"/>
                <a:gd name="connsiteY55" fmla="*/ 1003114 h 1056384"/>
                <a:gd name="connsiteX56" fmla="*/ 173647 w 2113350"/>
                <a:gd name="connsiteY56" fmla="*/ 1011129 h 1056384"/>
                <a:gd name="connsiteX57" fmla="*/ 161206 w 2113350"/>
                <a:gd name="connsiteY57" fmla="*/ 1014857 h 1056384"/>
                <a:gd name="connsiteX58" fmla="*/ 133370 w 2113350"/>
                <a:gd name="connsiteY58" fmla="*/ 1000884 h 1056384"/>
                <a:gd name="connsiteX59" fmla="*/ 134123 w 2113350"/>
                <a:gd name="connsiteY59" fmla="*/ 1020261 h 1056384"/>
                <a:gd name="connsiteX60" fmla="*/ 125596 w 2113350"/>
                <a:gd name="connsiteY60" fmla="*/ 1044513 h 1056384"/>
                <a:gd name="connsiteX61" fmla="*/ 115629 w 2113350"/>
                <a:gd name="connsiteY61" fmla="*/ 1052527 h 1056384"/>
                <a:gd name="connsiteX62" fmla="*/ 103188 w 2113350"/>
                <a:gd name="connsiteY62" fmla="*/ 1056256 h 1056384"/>
                <a:gd name="connsiteX63" fmla="*/ 69678 w 2113350"/>
                <a:gd name="connsiteY63" fmla="*/ 1026053 h 1056384"/>
                <a:gd name="connsiteX64" fmla="*/ 68962 w 2113350"/>
                <a:gd name="connsiteY64" fmla="*/ 1007655 h 1056384"/>
                <a:gd name="connsiteX65" fmla="*/ 47665 w 2113350"/>
                <a:gd name="connsiteY65" fmla="*/ 1013694 h 1056384"/>
                <a:gd name="connsiteX66" fmla="*/ 23143 w 2113350"/>
                <a:gd name="connsiteY66" fmla="*/ 977853 h 1056384"/>
                <a:gd name="connsiteX67" fmla="*/ 29718 w 2113350"/>
                <a:gd name="connsiteY67" fmla="*/ 947601 h 1056384"/>
                <a:gd name="connsiteX68" fmla="*/ 22769 w 2113350"/>
                <a:gd name="connsiteY68" fmla="*/ 948142 h 1056384"/>
                <a:gd name="connsiteX69" fmla="*/ 892 w 2113350"/>
                <a:gd name="connsiteY69" fmla="*/ 916699 h 1056384"/>
                <a:gd name="connsiteX70" fmla="*/ 18131 w 2113350"/>
                <a:gd name="connsiteY70" fmla="*/ 849643 h 1056384"/>
                <a:gd name="connsiteX71" fmla="*/ 19371 w 2113350"/>
                <a:gd name="connsiteY71" fmla="*/ 847044 h 1056384"/>
                <a:gd name="connsiteX72" fmla="*/ 23165 w 2113350"/>
                <a:gd name="connsiteY72" fmla="*/ 839095 h 1056384"/>
                <a:gd name="connsiteX73" fmla="*/ 23243 w 2113350"/>
                <a:gd name="connsiteY73" fmla="*/ 838941 h 1056384"/>
                <a:gd name="connsiteX74" fmla="*/ 24802 w 2113350"/>
                <a:gd name="connsiteY74" fmla="*/ 835875 h 1056384"/>
                <a:gd name="connsiteX75" fmla="*/ 67295 w 2113350"/>
                <a:gd name="connsiteY75" fmla="*/ 779844 h 1056384"/>
                <a:gd name="connsiteX76" fmla="*/ 105293 w 2113350"/>
                <a:gd name="connsiteY76" fmla="*/ 732576 h 1056384"/>
                <a:gd name="connsiteX77" fmla="*/ 131807 w 2113350"/>
                <a:gd name="connsiteY77" fmla="*/ 712239 h 1056384"/>
                <a:gd name="connsiteX78" fmla="*/ 172320 w 2113350"/>
                <a:gd name="connsiteY78" fmla="*/ 648076 h 1056384"/>
                <a:gd name="connsiteX79" fmla="*/ 825038 w 2113350"/>
                <a:gd name="connsiteY79" fmla="*/ 295625 h 1056384"/>
                <a:gd name="connsiteX80" fmla="*/ 970139 w 2113350"/>
                <a:gd name="connsiteY80" fmla="*/ 216831 h 1056384"/>
                <a:gd name="connsiteX81" fmla="*/ 981506 w 2113350"/>
                <a:gd name="connsiteY81" fmla="*/ 2780 h 105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113350" h="1056384">
                  <a:moveTo>
                    <a:pt x="1070044" y="0"/>
                  </a:moveTo>
                  <a:lnTo>
                    <a:pt x="1140344" y="2208"/>
                  </a:lnTo>
                  <a:lnTo>
                    <a:pt x="1151844" y="231174"/>
                  </a:lnTo>
                  <a:cubicBezTo>
                    <a:pt x="1179002" y="292981"/>
                    <a:pt x="1239365" y="286917"/>
                    <a:pt x="1399472" y="311156"/>
                  </a:cubicBezTo>
                  <a:cubicBezTo>
                    <a:pt x="1618132" y="355098"/>
                    <a:pt x="1812522" y="475053"/>
                    <a:pt x="1941031" y="648076"/>
                  </a:cubicBezTo>
                  <a:lnTo>
                    <a:pt x="1981543" y="712239"/>
                  </a:lnTo>
                  <a:lnTo>
                    <a:pt x="2008057" y="732576"/>
                  </a:lnTo>
                  <a:cubicBezTo>
                    <a:pt x="2024667" y="750888"/>
                    <a:pt x="2033564" y="770870"/>
                    <a:pt x="2046055" y="779844"/>
                  </a:cubicBezTo>
                  <a:lnTo>
                    <a:pt x="2088549" y="835875"/>
                  </a:lnTo>
                  <a:lnTo>
                    <a:pt x="2090107" y="838941"/>
                  </a:lnTo>
                  <a:cubicBezTo>
                    <a:pt x="2090143" y="838986"/>
                    <a:pt x="2090177" y="839033"/>
                    <a:pt x="2090185" y="839095"/>
                  </a:cubicBezTo>
                  <a:cubicBezTo>
                    <a:pt x="2092210" y="841532"/>
                    <a:pt x="2093364" y="844273"/>
                    <a:pt x="2093979" y="847044"/>
                  </a:cubicBezTo>
                  <a:cubicBezTo>
                    <a:pt x="2094708" y="847836"/>
                    <a:pt x="2094985" y="848732"/>
                    <a:pt x="2095219" y="849643"/>
                  </a:cubicBezTo>
                  <a:lnTo>
                    <a:pt x="2112458" y="916699"/>
                  </a:lnTo>
                  <a:cubicBezTo>
                    <a:pt x="2116454" y="932240"/>
                    <a:pt x="2106659" y="946318"/>
                    <a:pt x="2090581" y="948142"/>
                  </a:cubicBezTo>
                  <a:lnTo>
                    <a:pt x="2083632" y="947601"/>
                  </a:lnTo>
                  <a:lnTo>
                    <a:pt x="2090207" y="977853"/>
                  </a:lnTo>
                  <a:cubicBezTo>
                    <a:pt x="2094183" y="996146"/>
                    <a:pt x="2083204" y="1012192"/>
                    <a:pt x="2065685" y="1013694"/>
                  </a:cubicBezTo>
                  <a:cubicBezTo>
                    <a:pt x="2058104" y="1014344"/>
                    <a:pt x="2050540" y="1012164"/>
                    <a:pt x="2044388" y="1007655"/>
                  </a:cubicBezTo>
                  <a:cubicBezTo>
                    <a:pt x="2044149" y="1013788"/>
                    <a:pt x="2043911" y="1019920"/>
                    <a:pt x="2043672" y="1026053"/>
                  </a:cubicBezTo>
                  <a:cubicBezTo>
                    <a:pt x="2042961" y="1044332"/>
                    <a:pt x="2027958" y="1057854"/>
                    <a:pt x="2010162" y="1056256"/>
                  </a:cubicBezTo>
                  <a:cubicBezTo>
                    <a:pt x="2005713" y="1055856"/>
                    <a:pt x="2001510" y="1054548"/>
                    <a:pt x="1997721" y="1052527"/>
                  </a:cubicBezTo>
                  <a:cubicBezTo>
                    <a:pt x="1993931" y="1050506"/>
                    <a:pt x="1990554" y="1047770"/>
                    <a:pt x="1987755" y="1044513"/>
                  </a:cubicBezTo>
                  <a:cubicBezTo>
                    <a:pt x="1982157" y="1037999"/>
                    <a:pt x="1978872" y="1029401"/>
                    <a:pt x="1979227" y="1020261"/>
                  </a:cubicBezTo>
                  <a:cubicBezTo>
                    <a:pt x="1979478" y="1013802"/>
                    <a:pt x="1979730" y="1007343"/>
                    <a:pt x="1979981" y="1000884"/>
                  </a:cubicBezTo>
                  <a:cubicBezTo>
                    <a:pt x="1974501" y="1010337"/>
                    <a:pt x="1963936" y="1015916"/>
                    <a:pt x="1952144" y="1014857"/>
                  </a:cubicBezTo>
                  <a:cubicBezTo>
                    <a:pt x="1947695" y="1014457"/>
                    <a:pt x="1943493" y="1013149"/>
                    <a:pt x="1939703" y="1011129"/>
                  </a:cubicBezTo>
                  <a:cubicBezTo>
                    <a:pt x="1935914" y="1009107"/>
                    <a:pt x="1932535" y="1006371"/>
                    <a:pt x="1929737" y="1003114"/>
                  </a:cubicBezTo>
                  <a:cubicBezTo>
                    <a:pt x="1924138" y="996601"/>
                    <a:pt x="1920854" y="988002"/>
                    <a:pt x="1921210" y="978862"/>
                  </a:cubicBezTo>
                  <a:lnTo>
                    <a:pt x="1924070" y="905308"/>
                  </a:lnTo>
                  <a:lnTo>
                    <a:pt x="1900753" y="844919"/>
                  </a:lnTo>
                  <a:lnTo>
                    <a:pt x="1897101" y="840416"/>
                  </a:lnTo>
                  <a:lnTo>
                    <a:pt x="1882251" y="887693"/>
                  </a:lnTo>
                  <a:cubicBezTo>
                    <a:pt x="1877229" y="903681"/>
                    <a:pt x="1857098" y="912269"/>
                    <a:pt x="1837286" y="906876"/>
                  </a:cubicBezTo>
                  <a:cubicBezTo>
                    <a:pt x="1817473" y="901483"/>
                    <a:pt x="1805484" y="884149"/>
                    <a:pt x="1810506" y="868162"/>
                  </a:cubicBezTo>
                  <a:lnTo>
                    <a:pt x="1835935" y="787203"/>
                  </a:lnTo>
                  <a:lnTo>
                    <a:pt x="1803866" y="736414"/>
                  </a:lnTo>
                  <a:cubicBezTo>
                    <a:pt x="1739980" y="686276"/>
                    <a:pt x="1497550" y="463606"/>
                    <a:pt x="1452617" y="486373"/>
                  </a:cubicBezTo>
                  <a:cubicBezTo>
                    <a:pt x="1400863" y="512063"/>
                    <a:pt x="1405355" y="737383"/>
                    <a:pt x="1434884" y="864817"/>
                  </a:cubicBezTo>
                  <a:lnTo>
                    <a:pt x="1440708" y="884547"/>
                  </a:lnTo>
                  <a:lnTo>
                    <a:pt x="1331882" y="907400"/>
                  </a:lnTo>
                  <a:cubicBezTo>
                    <a:pt x="1251403" y="918003"/>
                    <a:pt x="1162922" y="923865"/>
                    <a:pt x="1070044" y="923865"/>
                  </a:cubicBezTo>
                  <a:cubicBezTo>
                    <a:pt x="977167" y="923865"/>
                    <a:pt x="888685" y="918003"/>
                    <a:pt x="808207" y="907400"/>
                  </a:cubicBezTo>
                  <a:lnTo>
                    <a:pt x="694277" y="883475"/>
                  </a:lnTo>
                  <a:lnTo>
                    <a:pt x="696074" y="864523"/>
                  </a:lnTo>
                  <a:cubicBezTo>
                    <a:pt x="706710" y="740745"/>
                    <a:pt x="717868" y="511167"/>
                    <a:pt x="662122" y="485824"/>
                  </a:cubicBezTo>
                  <a:cubicBezTo>
                    <a:pt x="616659" y="474234"/>
                    <a:pt x="396410" y="619377"/>
                    <a:pt x="309484" y="736414"/>
                  </a:cubicBezTo>
                  <a:lnTo>
                    <a:pt x="277415" y="787203"/>
                  </a:lnTo>
                  <a:lnTo>
                    <a:pt x="302844" y="868162"/>
                  </a:lnTo>
                  <a:cubicBezTo>
                    <a:pt x="307867" y="884149"/>
                    <a:pt x="295877" y="901483"/>
                    <a:pt x="276064" y="906876"/>
                  </a:cubicBezTo>
                  <a:cubicBezTo>
                    <a:pt x="256253" y="912269"/>
                    <a:pt x="236121" y="903681"/>
                    <a:pt x="231099" y="887693"/>
                  </a:cubicBezTo>
                  <a:lnTo>
                    <a:pt x="216249" y="840416"/>
                  </a:lnTo>
                  <a:lnTo>
                    <a:pt x="212597" y="844919"/>
                  </a:lnTo>
                  <a:lnTo>
                    <a:pt x="189280" y="905308"/>
                  </a:lnTo>
                  <a:lnTo>
                    <a:pt x="192141" y="978862"/>
                  </a:lnTo>
                  <a:cubicBezTo>
                    <a:pt x="192496" y="988002"/>
                    <a:pt x="189212" y="996601"/>
                    <a:pt x="183613" y="1003114"/>
                  </a:cubicBezTo>
                  <a:cubicBezTo>
                    <a:pt x="180815" y="1006371"/>
                    <a:pt x="177437" y="1009107"/>
                    <a:pt x="173647" y="1011129"/>
                  </a:cubicBezTo>
                  <a:cubicBezTo>
                    <a:pt x="169857" y="1013149"/>
                    <a:pt x="165655" y="1014457"/>
                    <a:pt x="161206" y="1014857"/>
                  </a:cubicBezTo>
                  <a:cubicBezTo>
                    <a:pt x="149414" y="1015916"/>
                    <a:pt x="138849" y="1010337"/>
                    <a:pt x="133370" y="1000884"/>
                  </a:cubicBezTo>
                  <a:lnTo>
                    <a:pt x="134123" y="1020261"/>
                  </a:lnTo>
                  <a:cubicBezTo>
                    <a:pt x="134478" y="1029401"/>
                    <a:pt x="131193" y="1037999"/>
                    <a:pt x="125596" y="1044513"/>
                  </a:cubicBezTo>
                  <a:cubicBezTo>
                    <a:pt x="122797" y="1047770"/>
                    <a:pt x="119419" y="1050506"/>
                    <a:pt x="115629" y="1052527"/>
                  </a:cubicBezTo>
                  <a:cubicBezTo>
                    <a:pt x="111840" y="1054548"/>
                    <a:pt x="107637" y="1055856"/>
                    <a:pt x="103188" y="1056256"/>
                  </a:cubicBezTo>
                  <a:cubicBezTo>
                    <a:pt x="85392" y="1057854"/>
                    <a:pt x="70389" y="1044332"/>
                    <a:pt x="69678" y="1026053"/>
                  </a:cubicBezTo>
                  <a:cubicBezTo>
                    <a:pt x="69439" y="1019920"/>
                    <a:pt x="69201" y="1013788"/>
                    <a:pt x="68962" y="1007655"/>
                  </a:cubicBezTo>
                  <a:cubicBezTo>
                    <a:pt x="62811" y="1012164"/>
                    <a:pt x="55246" y="1014344"/>
                    <a:pt x="47665" y="1013694"/>
                  </a:cubicBezTo>
                  <a:cubicBezTo>
                    <a:pt x="30146" y="1012192"/>
                    <a:pt x="19167" y="996146"/>
                    <a:pt x="23143" y="977853"/>
                  </a:cubicBezTo>
                  <a:lnTo>
                    <a:pt x="29718" y="947601"/>
                  </a:lnTo>
                  <a:lnTo>
                    <a:pt x="22769" y="948142"/>
                  </a:lnTo>
                  <a:cubicBezTo>
                    <a:pt x="6691" y="946318"/>
                    <a:pt x="-3103" y="932240"/>
                    <a:pt x="892" y="916699"/>
                  </a:cubicBezTo>
                  <a:lnTo>
                    <a:pt x="18131" y="849643"/>
                  </a:lnTo>
                  <a:cubicBezTo>
                    <a:pt x="18365" y="848732"/>
                    <a:pt x="18642" y="847836"/>
                    <a:pt x="19371" y="847044"/>
                  </a:cubicBezTo>
                  <a:cubicBezTo>
                    <a:pt x="19986" y="844273"/>
                    <a:pt x="21140" y="841532"/>
                    <a:pt x="23165" y="839095"/>
                  </a:cubicBezTo>
                  <a:cubicBezTo>
                    <a:pt x="23174" y="839033"/>
                    <a:pt x="23208" y="838986"/>
                    <a:pt x="23243" y="838941"/>
                  </a:cubicBezTo>
                  <a:lnTo>
                    <a:pt x="24802" y="835875"/>
                  </a:lnTo>
                  <a:lnTo>
                    <a:pt x="67295" y="779844"/>
                  </a:lnTo>
                  <a:cubicBezTo>
                    <a:pt x="79787" y="770870"/>
                    <a:pt x="88683" y="750888"/>
                    <a:pt x="105293" y="732576"/>
                  </a:cubicBezTo>
                  <a:lnTo>
                    <a:pt x="131807" y="712239"/>
                  </a:lnTo>
                  <a:lnTo>
                    <a:pt x="172320" y="648076"/>
                  </a:lnTo>
                  <a:cubicBezTo>
                    <a:pt x="322246" y="446215"/>
                    <a:pt x="561845" y="316587"/>
                    <a:pt x="825038" y="295625"/>
                  </a:cubicBezTo>
                  <a:cubicBezTo>
                    <a:pt x="937699" y="286823"/>
                    <a:pt x="955111" y="278022"/>
                    <a:pt x="970139" y="216831"/>
                  </a:cubicBezTo>
                  <a:lnTo>
                    <a:pt x="981506" y="278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2EC6D63-B9A6-4F02-9763-DBDD987EEABC}"/>
                </a:ext>
              </a:extLst>
            </p:cNvPr>
            <p:cNvSpPr/>
            <p:nvPr/>
          </p:nvSpPr>
          <p:spPr>
            <a:xfrm>
              <a:off x="1657503" y="220396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C411029-293F-4BFC-AAD0-ABD0F9909AD9}"/>
                </a:ext>
              </a:extLst>
            </p:cNvPr>
            <p:cNvSpPr/>
            <p:nvPr/>
          </p:nvSpPr>
          <p:spPr>
            <a:xfrm>
              <a:off x="1774764" y="250134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D9D1201A-C60D-4225-A581-7257319EA5DE}"/>
                </a:ext>
              </a:extLst>
            </p:cNvPr>
            <p:cNvSpPr txBox="1"/>
            <p:nvPr/>
          </p:nvSpPr>
          <p:spPr>
            <a:xfrm>
              <a:off x="1847737" y="2560283"/>
              <a:ext cx="360750" cy="1614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4-1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D8E6699A-E7C7-400D-9B6B-83A9F17B47A3}"/>
                </a:ext>
              </a:extLst>
            </p:cNvPr>
            <p:cNvSpPr/>
            <p:nvPr/>
          </p:nvSpPr>
          <p:spPr>
            <a:xfrm>
              <a:off x="1322638" y="271641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3B63ED9-C6EA-4E65-A165-38D75423A6D3}"/>
                </a:ext>
              </a:extLst>
            </p:cNvPr>
            <p:cNvSpPr/>
            <p:nvPr/>
          </p:nvSpPr>
          <p:spPr>
            <a:xfrm>
              <a:off x="1668818" y="284587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E6F892B1-4C40-4656-ACE2-F07D4A149071}"/>
                </a:ext>
              </a:extLst>
            </p:cNvPr>
            <p:cNvSpPr/>
            <p:nvPr/>
          </p:nvSpPr>
          <p:spPr>
            <a:xfrm>
              <a:off x="1944755" y="293998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954C8284-9E00-41CD-B6F6-0EF66758A00E}"/>
                </a:ext>
              </a:extLst>
            </p:cNvPr>
            <p:cNvSpPr/>
            <p:nvPr/>
          </p:nvSpPr>
          <p:spPr>
            <a:xfrm>
              <a:off x="2227330" y="285743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810441EE-116D-48B2-B8E8-A82E8EE39E52}"/>
                </a:ext>
              </a:extLst>
            </p:cNvPr>
            <p:cNvSpPr/>
            <p:nvPr/>
          </p:nvSpPr>
          <p:spPr>
            <a:xfrm>
              <a:off x="2539080" y="2908364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F6CE5A71-E42E-4DF1-95F3-B3E5830109F2}"/>
                </a:ext>
              </a:extLst>
            </p:cNvPr>
            <p:cNvSpPr/>
            <p:nvPr/>
          </p:nvSpPr>
          <p:spPr>
            <a:xfrm>
              <a:off x="2634529" y="2766191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A880CD1D-745B-4B70-A20A-D7CDE746D7EE}"/>
                </a:ext>
              </a:extLst>
            </p:cNvPr>
            <p:cNvSpPr/>
            <p:nvPr/>
          </p:nvSpPr>
          <p:spPr>
            <a:xfrm>
              <a:off x="1379430" y="2885983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AB820D1-307F-437F-A9F2-7D85708421B1}"/>
                </a:ext>
              </a:extLst>
            </p:cNvPr>
            <p:cNvGrpSpPr/>
            <p:nvPr/>
          </p:nvGrpSpPr>
          <p:grpSpPr>
            <a:xfrm>
              <a:off x="1501933" y="1017015"/>
              <a:ext cx="1041922" cy="1084306"/>
              <a:chOff x="1501933" y="4238088"/>
              <a:chExt cx="1041922" cy="1084306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0F3BF0A6-F3E9-48F0-8336-4E5857AB542C}"/>
                  </a:ext>
                </a:extLst>
              </p:cNvPr>
              <p:cNvGrpSpPr/>
              <p:nvPr/>
            </p:nvGrpSpPr>
            <p:grpSpPr>
              <a:xfrm>
                <a:off x="1501933" y="4281317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9" name="円/楕円 217">
                  <a:extLst>
                    <a:ext uri="{FF2B5EF4-FFF2-40B4-BE49-F238E27FC236}">
                      <a16:creationId xmlns:a16="http://schemas.microsoft.com/office/drawing/2014/main" id="{1A4902F4-B79D-42AE-83C1-49D61EDDEC7B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686DBD2C-620D-4372-BBA9-7EAF2A70300F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DFAAC2C3-FE4A-45E1-A983-08A2710222D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232">
                      <a:extLst>
                        <a:ext uri="{FF2B5EF4-FFF2-40B4-BE49-F238E27FC236}">
                          <a16:creationId xmlns:a16="http://schemas.microsoft.com/office/drawing/2014/main" id="{58F4DEAD-4A9F-453D-9D5A-3EC044FD81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233">
                      <a:extLst>
                        <a:ext uri="{FF2B5EF4-FFF2-40B4-BE49-F238E27FC236}">
                          <a16:creationId xmlns:a16="http://schemas.microsoft.com/office/drawing/2014/main" id="{37CEC796-99BA-4A35-BD48-75AE761663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EED3F1DD-9CFD-4B38-A37E-8767F4A7ACB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230">
                      <a:extLst>
                        <a:ext uri="{FF2B5EF4-FFF2-40B4-BE49-F238E27FC236}">
                          <a16:creationId xmlns:a16="http://schemas.microsoft.com/office/drawing/2014/main" id="{48F0E070-7EC3-4827-82EE-FEB8A1B878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231">
                      <a:extLst>
                        <a:ext uri="{FF2B5EF4-FFF2-40B4-BE49-F238E27FC236}">
                          <a16:creationId xmlns:a16="http://schemas.microsoft.com/office/drawing/2014/main" id="{6B747DB2-BEFD-4524-8E30-495C7ADAD1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229">
                    <a:extLst>
                      <a:ext uri="{FF2B5EF4-FFF2-40B4-BE49-F238E27FC236}">
                        <a16:creationId xmlns:a16="http://schemas.microsoft.com/office/drawing/2014/main" id="{A69D50B3-C4F4-4AEE-8DA4-45EB14A6AF7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" name="円/楕円 127">
                  <a:extLst>
                    <a:ext uri="{FF2B5EF4-FFF2-40B4-BE49-F238E27FC236}">
                      <a16:creationId xmlns:a16="http://schemas.microsoft.com/office/drawing/2014/main" id="{B454E3B4-6C1B-47D6-86AF-436A80CF0D93}"/>
                    </a:ext>
                  </a:extLst>
                </p:cNvPr>
                <p:cNvSpPr/>
                <p:nvPr/>
              </p:nvSpPr>
              <p:spPr>
                <a:xfrm>
                  <a:off x="4253449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円/楕円 27">
                  <a:extLst>
                    <a:ext uri="{FF2B5EF4-FFF2-40B4-BE49-F238E27FC236}">
                      <a16:creationId xmlns:a16="http://schemas.microsoft.com/office/drawing/2014/main" id="{3CC8AD20-3679-4016-8B3B-1EB729D47592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32CC4DFC-64F7-47BF-841D-9FB807F09102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127">
                  <a:extLst>
                    <a:ext uri="{FF2B5EF4-FFF2-40B4-BE49-F238E27FC236}">
                      <a16:creationId xmlns:a16="http://schemas.microsoft.com/office/drawing/2014/main" id="{6B20D6F6-5F21-471B-A014-BA2A8C51268F}"/>
                    </a:ext>
                  </a:extLst>
                </p:cNvPr>
                <p:cNvSpPr/>
                <p:nvPr/>
              </p:nvSpPr>
              <p:spPr>
                <a:xfrm>
                  <a:off x="465162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正方形/長方形 67">
                  <a:extLst>
                    <a:ext uri="{FF2B5EF4-FFF2-40B4-BE49-F238E27FC236}">
                      <a16:creationId xmlns:a16="http://schemas.microsoft.com/office/drawing/2014/main" id="{C231F1DA-E848-4814-B55D-C44868147230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225">
                  <a:extLst>
                    <a:ext uri="{FF2B5EF4-FFF2-40B4-BE49-F238E27FC236}">
                      <a16:creationId xmlns:a16="http://schemas.microsoft.com/office/drawing/2014/main" id="{A87C8C41-E276-4C88-8291-09BCEEE2E9A9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円/楕円 226">
                  <a:extLst>
                    <a:ext uri="{FF2B5EF4-FFF2-40B4-BE49-F238E27FC236}">
                      <a16:creationId xmlns:a16="http://schemas.microsoft.com/office/drawing/2014/main" id="{90676C98-F4D9-4C83-B416-7B61CB3FB672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円/楕円 388">
                <a:extLst>
                  <a:ext uri="{FF2B5EF4-FFF2-40B4-BE49-F238E27FC236}">
                    <a16:creationId xmlns:a16="http://schemas.microsoft.com/office/drawing/2014/main" id="{C495D1B9-8E3B-40C7-A2F9-88C5C49D74D0}"/>
                  </a:ext>
                </a:extLst>
              </p:cNvPr>
              <p:cNvSpPr/>
              <p:nvPr/>
            </p:nvSpPr>
            <p:spPr>
              <a:xfrm>
                <a:off x="1758558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388">
                <a:extLst>
                  <a:ext uri="{FF2B5EF4-FFF2-40B4-BE49-F238E27FC236}">
                    <a16:creationId xmlns:a16="http://schemas.microsoft.com/office/drawing/2014/main" id="{78C6C3E4-C893-44D1-A6CD-1241B66058AC}"/>
                  </a:ext>
                </a:extLst>
              </p:cNvPr>
              <p:cNvSpPr/>
              <p:nvPr/>
            </p:nvSpPr>
            <p:spPr>
              <a:xfrm>
                <a:off x="2253858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8D7DB38B-70E5-4889-B98C-469785488558}"/>
                  </a:ext>
                </a:extLst>
              </p:cNvPr>
              <p:cNvGrpSpPr/>
              <p:nvPr/>
            </p:nvGrpSpPr>
            <p:grpSpPr>
              <a:xfrm>
                <a:off x="1548525" y="4238088"/>
                <a:ext cx="939881" cy="374340"/>
                <a:chOff x="1487204" y="4240039"/>
                <a:chExt cx="1021046" cy="394022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C356FEF4-12A1-464E-816D-5622516A31BA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AC18230-3972-4FA0-94E7-08D3CAE9C85A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C378D50A-0246-4EFD-88F3-C0CBD6EB69FE}"/>
                  </a:ext>
                </a:extLst>
              </p:cNvPr>
              <p:cNvGrpSpPr/>
              <p:nvPr/>
            </p:nvGrpSpPr>
            <p:grpSpPr>
              <a:xfrm>
                <a:off x="1912184" y="5144132"/>
                <a:ext cx="221420" cy="85044"/>
                <a:chOff x="1847788" y="5155407"/>
                <a:chExt cx="373918" cy="98546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E17A1F9-F550-4D9F-86CD-A60A482E3BB4}"/>
                    </a:ext>
                  </a:extLst>
                </p:cNvPr>
                <p:cNvSpPr/>
                <p:nvPr/>
              </p:nvSpPr>
              <p:spPr>
                <a:xfrm>
                  <a:off x="1847788" y="5155407"/>
                  <a:ext cx="373918" cy="98546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DD04E6C-FE3A-4EF3-B31B-1C3544928E04}"/>
                    </a:ext>
                  </a:extLst>
                </p:cNvPr>
                <p:cNvSpPr/>
                <p:nvPr/>
              </p:nvSpPr>
              <p:spPr>
                <a:xfrm flipV="1">
                  <a:off x="1890590" y="5190036"/>
                  <a:ext cx="288314" cy="63917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D1EA7912-08BD-4D6A-AD4E-9E31C49836EC}"/>
              </a:ext>
            </a:extLst>
          </p:cNvPr>
          <p:cNvGrpSpPr/>
          <p:nvPr/>
        </p:nvGrpSpPr>
        <p:grpSpPr>
          <a:xfrm>
            <a:off x="3634353" y="1003817"/>
            <a:ext cx="2681047" cy="2425183"/>
            <a:chOff x="3634353" y="1003817"/>
            <a:chExt cx="2681047" cy="2425183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B79368FA-5A54-4562-B7CF-38B42B45F5E1}"/>
                </a:ext>
              </a:extLst>
            </p:cNvPr>
            <p:cNvSpPr/>
            <p:nvPr/>
          </p:nvSpPr>
          <p:spPr>
            <a:xfrm>
              <a:off x="3634353" y="238539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E2A6CD58-948B-43D5-B675-A5B5F1374F54}"/>
                </a:ext>
              </a:extLst>
            </p:cNvPr>
            <p:cNvGrpSpPr/>
            <p:nvPr/>
          </p:nvGrpSpPr>
          <p:grpSpPr>
            <a:xfrm>
              <a:off x="3933077" y="2200722"/>
              <a:ext cx="2059736" cy="889141"/>
              <a:chOff x="3933077" y="3642754"/>
              <a:chExt cx="2059736" cy="889141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9366606-BC42-4932-8C2C-C52A0A96E772}"/>
                  </a:ext>
                </a:extLst>
              </p:cNvPr>
              <p:cNvSpPr/>
              <p:nvPr/>
            </p:nvSpPr>
            <p:spPr>
              <a:xfrm>
                <a:off x="3933077" y="3642754"/>
                <a:ext cx="2059736" cy="889141"/>
              </a:xfrm>
              <a:custGeom>
                <a:avLst/>
                <a:gdLst>
                  <a:gd name="connsiteX0" fmla="*/ 1029868 w 2059736"/>
                  <a:gd name="connsiteY0" fmla="*/ 0 h 889141"/>
                  <a:gd name="connsiteX1" fmla="*/ 2059736 w 2059736"/>
                  <a:gd name="connsiteY1" fmla="*/ 508645 h 889141"/>
                  <a:gd name="connsiteX2" fmla="*/ 1883851 w 2059736"/>
                  <a:gd name="connsiteY2" fmla="*/ 793033 h 889141"/>
                  <a:gd name="connsiteX3" fmla="*/ 1802550 w 2059736"/>
                  <a:gd name="connsiteY3" fmla="*/ 841700 h 889141"/>
                  <a:gd name="connsiteX4" fmla="*/ 1783114 w 2059736"/>
                  <a:gd name="connsiteY4" fmla="*/ 830010 h 889141"/>
                  <a:gd name="connsiteX5" fmla="*/ 1671493 w 2059736"/>
                  <a:gd name="connsiteY5" fmla="*/ 852389 h 889141"/>
                  <a:gd name="connsiteX6" fmla="*/ 1373837 w 2059736"/>
                  <a:gd name="connsiteY6" fmla="*/ 852389 h 889141"/>
                  <a:gd name="connsiteX7" fmla="*/ 1150595 w 2059736"/>
                  <a:gd name="connsiteY7" fmla="*/ 816582 h 889141"/>
                  <a:gd name="connsiteX8" fmla="*/ 1076181 w 2059736"/>
                  <a:gd name="connsiteY8" fmla="*/ 852389 h 889141"/>
                  <a:gd name="connsiteX9" fmla="*/ 778525 w 2059736"/>
                  <a:gd name="connsiteY9" fmla="*/ 852389 h 889141"/>
                  <a:gd name="connsiteX10" fmla="*/ 555283 w 2059736"/>
                  <a:gd name="connsiteY10" fmla="*/ 816582 h 889141"/>
                  <a:gd name="connsiteX11" fmla="*/ 480869 w 2059736"/>
                  <a:gd name="connsiteY11" fmla="*/ 852389 h 889141"/>
                  <a:gd name="connsiteX12" fmla="*/ 257627 w 2059736"/>
                  <a:gd name="connsiteY12" fmla="*/ 816582 h 889141"/>
                  <a:gd name="connsiteX13" fmla="*/ 222320 w 2059736"/>
                  <a:gd name="connsiteY13" fmla="*/ 820830 h 889141"/>
                  <a:gd name="connsiteX14" fmla="*/ 175885 w 2059736"/>
                  <a:gd name="connsiteY14" fmla="*/ 793033 h 889141"/>
                  <a:gd name="connsiteX15" fmla="*/ 0 w 2059736"/>
                  <a:gd name="connsiteY15" fmla="*/ 508645 h 889141"/>
                  <a:gd name="connsiteX16" fmla="*/ 1029868 w 2059736"/>
                  <a:gd name="connsiteY16" fmla="*/ 0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9736" h="889141">
                    <a:moveTo>
                      <a:pt x="1029868" y="0"/>
                    </a:moveTo>
                    <a:cubicBezTo>
                      <a:pt x="1598648" y="0"/>
                      <a:pt x="2059736" y="227728"/>
                      <a:pt x="2059736" y="508645"/>
                    </a:cubicBezTo>
                    <a:cubicBezTo>
                      <a:pt x="2059736" y="613989"/>
                      <a:pt x="1994896" y="711853"/>
                      <a:pt x="1883851" y="793033"/>
                    </a:cubicBezTo>
                    <a:lnTo>
                      <a:pt x="1802550" y="841700"/>
                    </a:lnTo>
                    <a:lnTo>
                      <a:pt x="1783114" y="830010"/>
                    </a:lnTo>
                    <a:cubicBezTo>
                      <a:pt x="1745907" y="810615"/>
                      <a:pt x="1708700" y="804647"/>
                      <a:pt x="1671493" y="852389"/>
                    </a:cubicBezTo>
                    <a:cubicBezTo>
                      <a:pt x="1572274" y="979702"/>
                      <a:pt x="1473056" y="725076"/>
                      <a:pt x="1373837" y="852389"/>
                    </a:cubicBezTo>
                    <a:cubicBezTo>
                      <a:pt x="1299423" y="947874"/>
                      <a:pt x="1225009" y="828518"/>
                      <a:pt x="1150595" y="816582"/>
                    </a:cubicBezTo>
                    <a:cubicBezTo>
                      <a:pt x="1125791" y="812604"/>
                      <a:pt x="1100986" y="820561"/>
                      <a:pt x="1076181" y="852389"/>
                    </a:cubicBezTo>
                    <a:cubicBezTo>
                      <a:pt x="976962" y="979702"/>
                      <a:pt x="877744" y="725076"/>
                      <a:pt x="778525" y="852389"/>
                    </a:cubicBezTo>
                    <a:cubicBezTo>
                      <a:pt x="704111" y="947874"/>
                      <a:pt x="629697" y="828518"/>
                      <a:pt x="555283" y="816582"/>
                    </a:cubicBezTo>
                    <a:cubicBezTo>
                      <a:pt x="530478" y="812604"/>
                      <a:pt x="505674" y="820561"/>
                      <a:pt x="480869" y="852389"/>
                    </a:cubicBezTo>
                    <a:cubicBezTo>
                      <a:pt x="406455" y="947874"/>
                      <a:pt x="332041" y="828518"/>
                      <a:pt x="257627" y="816582"/>
                    </a:cubicBezTo>
                    <a:lnTo>
                      <a:pt x="222320" y="820830"/>
                    </a:lnTo>
                    <a:lnTo>
                      <a:pt x="175885" y="793033"/>
                    </a:lnTo>
                    <a:cubicBezTo>
                      <a:pt x="64841" y="711853"/>
                      <a:pt x="0" y="613989"/>
                      <a:pt x="0" y="508645"/>
                    </a:cubicBezTo>
                    <a:cubicBezTo>
                      <a:pt x="0" y="227728"/>
                      <a:pt x="461088" y="0"/>
                      <a:pt x="102986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9CC13D7B-36D1-4FFB-916A-9A011FAD7337}"/>
                  </a:ext>
                </a:extLst>
              </p:cNvPr>
              <p:cNvSpPr/>
              <p:nvPr/>
            </p:nvSpPr>
            <p:spPr>
              <a:xfrm>
                <a:off x="4026846" y="3642754"/>
                <a:ext cx="1891354" cy="889141"/>
              </a:xfrm>
              <a:custGeom>
                <a:avLst/>
                <a:gdLst>
                  <a:gd name="connsiteX0" fmla="*/ 1686440 w 1891354"/>
                  <a:gd name="connsiteY0" fmla="*/ 162217 h 889141"/>
                  <a:gd name="connsiteX1" fmla="*/ 1790082 w 1891354"/>
                  <a:gd name="connsiteY1" fmla="*/ 224257 h 889141"/>
                  <a:gd name="connsiteX2" fmla="*/ 1875938 w 1891354"/>
                  <a:gd name="connsiteY2" fmla="*/ 302379 h 889141"/>
                  <a:gd name="connsiteX3" fmla="*/ 1883756 w 1891354"/>
                  <a:gd name="connsiteY3" fmla="*/ 340187 h 889141"/>
                  <a:gd name="connsiteX4" fmla="*/ 1891354 w 1891354"/>
                  <a:gd name="connsiteY4" fmla="*/ 451620 h 889141"/>
                  <a:gd name="connsiteX5" fmla="*/ 1861582 w 1891354"/>
                  <a:gd name="connsiteY5" fmla="*/ 670277 h 889141"/>
                  <a:gd name="connsiteX6" fmla="*/ 1830806 w 1891354"/>
                  <a:gd name="connsiteY6" fmla="*/ 758040 h 889141"/>
                  <a:gd name="connsiteX7" fmla="*/ 1790082 w 1891354"/>
                  <a:gd name="connsiteY7" fmla="*/ 793033 h 889141"/>
                  <a:gd name="connsiteX8" fmla="*/ 1708781 w 1891354"/>
                  <a:gd name="connsiteY8" fmla="*/ 841700 h 889141"/>
                  <a:gd name="connsiteX9" fmla="*/ 1689345 w 1891354"/>
                  <a:gd name="connsiteY9" fmla="*/ 830010 h 889141"/>
                  <a:gd name="connsiteX10" fmla="*/ 1668604 w 1891354"/>
                  <a:gd name="connsiteY10" fmla="*/ 821537 h 889141"/>
                  <a:gd name="connsiteX11" fmla="*/ 1710396 w 1891354"/>
                  <a:gd name="connsiteY11" fmla="*/ 652919 h 889141"/>
                  <a:gd name="connsiteX12" fmla="*/ 1726254 w 1891354"/>
                  <a:gd name="connsiteY12" fmla="*/ 455894 h 889141"/>
                  <a:gd name="connsiteX13" fmla="*/ 1710396 w 1891354"/>
                  <a:gd name="connsiteY13" fmla="*/ 258869 h 889141"/>
                  <a:gd name="connsiteX14" fmla="*/ 208231 w 1891354"/>
                  <a:gd name="connsiteY14" fmla="*/ 148833 h 889141"/>
                  <a:gd name="connsiteX15" fmla="*/ 180959 w 1891354"/>
                  <a:gd name="connsiteY15" fmla="*/ 258869 h 889141"/>
                  <a:gd name="connsiteX16" fmla="*/ 165100 w 1891354"/>
                  <a:gd name="connsiteY16" fmla="*/ 455894 h 889141"/>
                  <a:gd name="connsiteX17" fmla="*/ 226442 w 1891354"/>
                  <a:gd name="connsiteY17" fmla="*/ 836429 h 889141"/>
                  <a:gd name="connsiteX18" fmla="*/ 231367 w 1891354"/>
                  <a:gd name="connsiteY18" fmla="*/ 847794 h 889141"/>
                  <a:gd name="connsiteX19" fmla="*/ 219669 w 1891354"/>
                  <a:gd name="connsiteY19" fmla="*/ 840640 h 889141"/>
                  <a:gd name="connsiteX20" fmla="*/ 163858 w 1891354"/>
                  <a:gd name="connsiteY20" fmla="*/ 816582 h 889141"/>
                  <a:gd name="connsiteX21" fmla="*/ 128551 w 1891354"/>
                  <a:gd name="connsiteY21" fmla="*/ 820830 h 889141"/>
                  <a:gd name="connsiteX22" fmla="*/ 82116 w 1891354"/>
                  <a:gd name="connsiteY22" fmla="*/ 793033 h 889141"/>
                  <a:gd name="connsiteX23" fmla="*/ 71298 w 1891354"/>
                  <a:gd name="connsiteY23" fmla="*/ 783737 h 889141"/>
                  <a:gd name="connsiteX24" fmla="*/ 65595 w 1891354"/>
                  <a:gd name="connsiteY24" fmla="*/ 772433 h 889141"/>
                  <a:gd name="connsiteX25" fmla="*/ 0 w 1891354"/>
                  <a:gd name="connsiteY25" fmla="*/ 451620 h 889141"/>
                  <a:gd name="connsiteX26" fmla="*/ 7598 w 1891354"/>
                  <a:gd name="connsiteY26" fmla="*/ 340187 h 889141"/>
                  <a:gd name="connsiteX27" fmla="*/ 19857 w 1891354"/>
                  <a:gd name="connsiteY27" fmla="*/ 280908 h 889141"/>
                  <a:gd name="connsiteX28" fmla="*/ 82117 w 1891354"/>
                  <a:gd name="connsiteY28" fmla="*/ 224257 h 889141"/>
                  <a:gd name="connsiteX29" fmla="*/ 207873 w 1891354"/>
                  <a:gd name="connsiteY29" fmla="*/ 148979 h 889141"/>
                  <a:gd name="connsiteX30" fmla="*/ 1275321 w 1891354"/>
                  <a:gd name="connsiteY30" fmla="*/ 30520 h 889141"/>
                  <a:gd name="connsiteX31" fmla="*/ 1336970 w 1891354"/>
                  <a:gd name="connsiteY31" fmla="*/ 39972 h 889141"/>
                  <a:gd name="connsiteX32" fmla="*/ 1506720 w 1891354"/>
                  <a:gd name="connsiteY32" fmla="*/ 85478 h 889141"/>
                  <a:gd name="connsiteX33" fmla="*/ 1536516 w 1891354"/>
                  <a:gd name="connsiteY33" fmla="*/ 192427 h 889141"/>
                  <a:gd name="connsiteX34" fmla="*/ 1564329 w 1891354"/>
                  <a:gd name="connsiteY34" fmla="*/ 452602 h 889141"/>
                  <a:gd name="connsiteX35" fmla="*/ 1503323 w 1891354"/>
                  <a:gd name="connsiteY35" fmla="*/ 831918 h 889141"/>
                  <a:gd name="connsiteX36" fmla="*/ 1483375 w 1891354"/>
                  <a:gd name="connsiteY36" fmla="*/ 881001 h 889141"/>
                  <a:gd name="connsiteX37" fmla="*/ 1466103 w 1891354"/>
                  <a:gd name="connsiteY37" fmla="*/ 874768 h 889141"/>
                  <a:gd name="connsiteX38" fmla="*/ 1280068 w 1891354"/>
                  <a:gd name="connsiteY38" fmla="*/ 852389 h 889141"/>
                  <a:gd name="connsiteX39" fmla="*/ 1278610 w 1891354"/>
                  <a:gd name="connsiteY39" fmla="*/ 853767 h 889141"/>
                  <a:gd name="connsiteX40" fmla="*/ 1304899 w 1891354"/>
                  <a:gd name="connsiteY40" fmla="*/ 686581 h 889141"/>
                  <a:gd name="connsiteX41" fmla="*/ 1316679 w 1891354"/>
                  <a:gd name="connsiteY41" fmla="*/ 452602 h 889141"/>
                  <a:gd name="connsiteX42" fmla="*/ 1304899 w 1891354"/>
                  <a:gd name="connsiteY42" fmla="*/ 218624 h 889141"/>
                  <a:gd name="connsiteX43" fmla="*/ 610001 w 1891354"/>
                  <a:gd name="connsiteY43" fmla="*/ 28508 h 889141"/>
                  <a:gd name="connsiteX44" fmla="*/ 580105 w 1891354"/>
                  <a:gd name="connsiteY44" fmla="*/ 218624 h 889141"/>
                  <a:gd name="connsiteX45" fmla="*/ 568325 w 1891354"/>
                  <a:gd name="connsiteY45" fmla="*/ 452602 h 889141"/>
                  <a:gd name="connsiteX46" fmla="*/ 580105 w 1891354"/>
                  <a:gd name="connsiteY46" fmla="*/ 686581 h 889141"/>
                  <a:gd name="connsiteX47" fmla="*/ 611645 w 1891354"/>
                  <a:gd name="connsiteY47" fmla="*/ 887151 h 889141"/>
                  <a:gd name="connsiteX48" fmla="*/ 601041 w 1891354"/>
                  <a:gd name="connsiteY48" fmla="*/ 886168 h 889141"/>
                  <a:gd name="connsiteX49" fmla="*/ 461514 w 1891354"/>
                  <a:gd name="connsiteY49" fmla="*/ 816582 h 889141"/>
                  <a:gd name="connsiteX50" fmla="*/ 405704 w 1891354"/>
                  <a:gd name="connsiteY50" fmla="*/ 832807 h 889141"/>
                  <a:gd name="connsiteX51" fmla="*/ 393580 w 1891354"/>
                  <a:gd name="connsiteY51" fmla="*/ 845569 h 889141"/>
                  <a:gd name="connsiteX52" fmla="*/ 388031 w 1891354"/>
                  <a:gd name="connsiteY52" fmla="*/ 831918 h 889141"/>
                  <a:gd name="connsiteX53" fmla="*/ 327025 w 1891354"/>
                  <a:gd name="connsiteY53" fmla="*/ 452602 h 889141"/>
                  <a:gd name="connsiteX54" fmla="*/ 354839 w 1891354"/>
                  <a:gd name="connsiteY54" fmla="*/ 192427 h 889141"/>
                  <a:gd name="connsiteX55" fmla="*/ 386181 w 1891354"/>
                  <a:gd name="connsiteY55" fmla="*/ 79928 h 889141"/>
                  <a:gd name="connsiteX56" fmla="*/ 535228 w 1891354"/>
                  <a:gd name="connsiteY56" fmla="*/ 39972 h 889141"/>
                  <a:gd name="connsiteX57" fmla="*/ 936099 w 1891354"/>
                  <a:gd name="connsiteY57" fmla="*/ 0 h 889141"/>
                  <a:gd name="connsiteX58" fmla="*/ 1109562 w 1891354"/>
                  <a:gd name="connsiteY58" fmla="*/ 8637 h 889141"/>
                  <a:gd name="connsiteX59" fmla="*/ 1117846 w 1891354"/>
                  <a:gd name="connsiteY59" fmla="*/ 80094 h 889141"/>
                  <a:gd name="connsiteX60" fmla="*/ 1132529 w 1891354"/>
                  <a:gd name="connsiteY60" fmla="*/ 420654 h 889141"/>
                  <a:gd name="connsiteX61" fmla="*/ 1117846 w 1891354"/>
                  <a:gd name="connsiteY61" fmla="*/ 761214 h 889141"/>
                  <a:gd name="connsiteX62" fmla="*/ 1108876 w 1891354"/>
                  <a:gd name="connsiteY62" fmla="*/ 838595 h 889141"/>
                  <a:gd name="connsiteX63" fmla="*/ 1084732 w 1891354"/>
                  <a:gd name="connsiteY63" fmla="*/ 825464 h 889141"/>
                  <a:gd name="connsiteX64" fmla="*/ 1056826 w 1891354"/>
                  <a:gd name="connsiteY64" fmla="*/ 816582 h 889141"/>
                  <a:gd name="connsiteX65" fmla="*/ 982412 w 1891354"/>
                  <a:gd name="connsiteY65" fmla="*/ 852389 h 889141"/>
                  <a:gd name="connsiteX66" fmla="*/ 796377 w 1891354"/>
                  <a:gd name="connsiteY66" fmla="*/ 830010 h 889141"/>
                  <a:gd name="connsiteX67" fmla="*/ 780833 w 1891354"/>
                  <a:gd name="connsiteY67" fmla="*/ 824400 h 889141"/>
                  <a:gd name="connsiteX68" fmla="*/ 773509 w 1891354"/>
                  <a:gd name="connsiteY68" fmla="*/ 761214 h 889141"/>
                  <a:gd name="connsiteX69" fmla="*/ 758825 w 1891354"/>
                  <a:gd name="connsiteY69" fmla="*/ 420654 h 889141"/>
                  <a:gd name="connsiteX70" fmla="*/ 773509 w 1891354"/>
                  <a:gd name="connsiteY70" fmla="*/ 80094 h 889141"/>
                  <a:gd name="connsiteX71" fmla="*/ 781903 w 1891354"/>
                  <a:gd name="connsiteY71" fmla="*/ 7677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891354" h="889141">
                    <a:moveTo>
                      <a:pt x="1686440" y="162217"/>
                    </a:moveTo>
                    <a:lnTo>
                      <a:pt x="1790082" y="224257"/>
                    </a:lnTo>
                    <a:lnTo>
                      <a:pt x="1875938" y="302379"/>
                    </a:lnTo>
                    <a:lnTo>
                      <a:pt x="1883756" y="340187"/>
                    </a:lnTo>
                    <a:cubicBezTo>
                      <a:pt x="1888770" y="376678"/>
                      <a:pt x="1891354" y="413870"/>
                      <a:pt x="1891354" y="451620"/>
                    </a:cubicBezTo>
                    <a:cubicBezTo>
                      <a:pt x="1891354" y="527121"/>
                      <a:pt x="1881018" y="600389"/>
                      <a:pt x="1861582" y="670277"/>
                    </a:cubicBezTo>
                    <a:lnTo>
                      <a:pt x="1830806" y="758040"/>
                    </a:lnTo>
                    <a:lnTo>
                      <a:pt x="1790082" y="793033"/>
                    </a:lnTo>
                    <a:lnTo>
                      <a:pt x="1708781" y="841700"/>
                    </a:lnTo>
                    <a:lnTo>
                      <a:pt x="1689345" y="830010"/>
                    </a:lnTo>
                    <a:lnTo>
                      <a:pt x="1668604" y="821537"/>
                    </a:lnTo>
                    <a:lnTo>
                      <a:pt x="1710396" y="652919"/>
                    </a:lnTo>
                    <a:cubicBezTo>
                      <a:pt x="1720794" y="589278"/>
                      <a:pt x="1726254" y="523385"/>
                      <a:pt x="1726254" y="455894"/>
                    </a:cubicBezTo>
                    <a:cubicBezTo>
                      <a:pt x="1726254" y="388403"/>
                      <a:pt x="1720794" y="322510"/>
                      <a:pt x="1710396" y="258869"/>
                    </a:cubicBezTo>
                    <a:close/>
                    <a:moveTo>
                      <a:pt x="208231" y="148833"/>
                    </a:moveTo>
                    <a:lnTo>
                      <a:pt x="180959" y="258869"/>
                    </a:lnTo>
                    <a:cubicBezTo>
                      <a:pt x="170561" y="322510"/>
                      <a:pt x="165100" y="388403"/>
                      <a:pt x="165100" y="455894"/>
                    </a:cubicBezTo>
                    <a:cubicBezTo>
                      <a:pt x="165100" y="590876"/>
                      <a:pt x="186943" y="719468"/>
                      <a:pt x="226442" y="836429"/>
                    </a:cubicBezTo>
                    <a:lnTo>
                      <a:pt x="231367" y="847794"/>
                    </a:lnTo>
                    <a:lnTo>
                      <a:pt x="219669" y="840640"/>
                    </a:lnTo>
                    <a:cubicBezTo>
                      <a:pt x="201065" y="829264"/>
                      <a:pt x="182462" y="819566"/>
                      <a:pt x="163858" y="816582"/>
                    </a:cubicBezTo>
                    <a:lnTo>
                      <a:pt x="128551" y="820830"/>
                    </a:lnTo>
                    <a:lnTo>
                      <a:pt x="82116" y="793033"/>
                    </a:lnTo>
                    <a:lnTo>
                      <a:pt x="71298" y="783737"/>
                    </a:lnTo>
                    <a:lnTo>
                      <a:pt x="65595" y="772433"/>
                    </a:lnTo>
                    <a:cubicBezTo>
                      <a:pt x="23258" y="673098"/>
                      <a:pt x="0" y="564872"/>
                      <a:pt x="0" y="451620"/>
                    </a:cubicBezTo>
                    <a:cubicBezTo>
                      <a:pt x="0" y="413870"/>
                      <a:pt x="2584" y="376678"/>
                      <a:pt x="7598" y="340187"/>
                    </a:cubicBezTo>
                    <a:lnTo>
                      <a:pt x="19857" y="280908"/>
                    </a:lnTo>
                    <a:lnTo>
                      <a:pt x="82117" y="224257"/>
                    </a:lnTo>
                    <a:cubicBezTo>
                      <a:pt x="119131" y="197197"/>
                      <a:pt x="161280" y="171990"/>
                      <a:pt x="207873" y="148979"/>
                    </a:cubicBezTo>
                    <a:close/>
                    <a:moveTo>
                      <a:pt x="1275321" y="30520"/>
                    </a:moveTo>
                    <a:lnTo>
                      <a:pt x="1336970" y="39972"/>
                    </a:lnTo>
                    <a:lnTo>
                      <a:pt x="1506720" y="85478"/>
                    </a:lnTo>
                    <a:lnTo>
                      <a:pt x="1536516" y="192427"/>
                    </a:lnTo>
                    <a:cubicBezTo>
                      <a:pt x="1554592" y="274616"/>
                      <a:pt x="1564329" y="362001"/>
                      <a:pt x="1564329" y="452602"/>
                    </a:cubicBezTo>
                    <a:cubicBezTo>
                      <a:pt x="1564329" y="588504"/>
                      <a:pt x="1542420" y="717169"/>
                      <a:pt x="1503323" y="831918"/>
                    </a:cubicBezTo>
                    <a:lnTo>
                      <a:pt x="1483375" y="881001"/>
                    </a:lnTo>
                    <a:lnTo>
                      <a:pt x="1466103" y="874768"/>
                    </a:lnTo>
                    <a:cubicBezTo>
                      <a:pt x="1404092" y="842443"/>
                      <a:pt x="1342080" y="772819"/>
                      <a:pt x="1280068" y="852389"/>
                    </a:cubicBezTo>
                    <a:lnTo>
                      <a:pt x="1278610" y="853767"/>
                    </a:lnTo>
                    <a:lnTo>
                      <a:pt x="1304899" y="686581"/>
                    </a:lnTo>
                    <a:cubicBezTo>
                      <a:pt x="1312589" y="611795"/>
                      <a:pt x="1316679" y="533394"/>
                      <a:pt x="1316679" y="452602"/>
                    </a:cubicBezTo>
                    <a:cubicBezTo>
                      <a:pt x="1316679" y="371811"/>
                      <a:pt x="1312589" y="293409"/>
                      <a:pt x="1304899" y="218624"/>
                    </a:cubicBezTo>
                    <a:close/>
                    <a:moveTo>
                      <a:pt x="610001" y="28508"/>
                    </a:moveTo>
                    <a:lnTo>
                      <a:pt x="580105" y="218624"/>
                    </a:lnTo>
                    <a:cubicBezTo>
                      <a:pt x="572415" y="293409"/>
                      <a:pt x="568325" y="371811"/>
                      <a:pt x="568325" y="452602"/>
                    </a:cubicBezTo>
                    <a:cubicBezTo>
                      <a:pt x="568325" y="533394"/>
                      <a:pt x="572415" y="611795"/>
                      <a:pt x="580105" y="686581"/>
                    </a:cubicBezTo>
                    <a:lnTo>
                      <a:pt x="611645" y="887151"/>
                    </a:lnTo>
                    <a:lnTo>
                      <a:pt x="601041" y="886168"/>
                    </a:lnTo>
                    <a:cubicBezTo>
                      <a:pt x="554532" y="873463"/>
                      <a:pt x="508023" y="824042"/>
                      <a:pt x="461514" y="816582"/>
                    </a:cubicBezTo>
                    <a:cubicBezTo>
                      <a:pt x="442911" y="813599"/>
                      <a:pt x="424307" y="817329"/>
                      <a:pt x="405704" y="832807"/>
                    </a:cubicBezTo>
                    <a:lnTo>
                      <a:pt x="393580" y="845569"/>
                    </a:lnTo>
                    <a:lnTo>
                      <a:pt x="388031" y="831918"/>
                    </a:lnTo>
                    <a:cubicBezTo>
                      <a:pt x="348935" y="717169"/>
                      <a:pt x="327025" y="588504"/>
                      <a:pt x="327025" y="452602"/>
                    </a:cubicBezTo>
                    <a:cubicBezTo>
                      <a:pt x="327025" y="362001"/>
                      <a:pt x="336763" y="274616"/>
                      <a:pt x="354839" y="192427"/>
                    </a:cubicBezTo>
                    <a:lnTo>
                      <a:pt x="386181" y="79928"/>
                    </a:lnTo>
                    <a:lnTo>
                      <a:pt x="535228" y="39972"/>
                    </a:lnTo>
                    <a:close/>
                    <a:moveTo>
                      <a:pt x="936099" y="0"/>
                    </a:moveTo>
                    <a:lnTo>
                      <a:pt x="1109562" y="8637"/>
                    </a:lnTo>
                    <a:lnTo>
                      <a:pt x="1117846" y="80094"/>
                    </a:lnTo>
                    <a:cubicBezTo>
                      <a:pt x="1127301" y="184769"/>
                      <a:pt x="1132529" y="299852"/>
                      <a:pt x="1132529" y="420654"/>
                    </a:cubicBezTo>
                    <a:cubicBezTo>
                      <a:pt x="1132529" y="541456"/>
                      <a:pt x="1127301" y="656539"/>
                      <a:pt x="1117846" y="761214"/>
                    </a:cubicBezTo>
                    <a:lnTo>
                      <a:pt x="1108876" y="838595"/>
                    </a:lnTo>
                    <a:lnTo>
                      <a:pt x="1084732" y="825464"/>
                    </a:lnTo>
                    <a:cubicBezTo>
                      <a:pt x="1075430" y="821245"/>
                      <a:pt x="1066128" y="818074"/>
                      <a:pt x="1056826" y="816582"/>
                    </a:cubicBezTo>
                    <a:cubicBezTo>
                      <a:pt x="1032022" y="812604"/>
                      <a:pt x="1007217" y="820561"/>
                      <a:pt x="982412" y="852389"/>
                    </a:cubicBezTo>
                    <a:cubicBezTo>
                      <a:pt x="920400" y="931960"/>
                      <a:pt x="858389" y="862335"/>
                      <a:pt x="796377" y="830010"/>
                    </a:cubicBezTo>
                    <a:lnTo>
                      <a:pt x="780833" y="824400"/>
                    </a:lnTo>
                    <a:lnTo>
                      <a:pt x="773509" y="761214"/>
                    </a:lnTo>
                    <a:cubicBezTo>
                      <a:pt x="764054" y="656539"/>
                      <a:pt x="758825" y="541456"/>
                      <a:pt x="758825" y="420654"/>
                    </a:cubicBezTo>
                    <a:cubicBezTo>
                      <a:pt x="758825" y="299852"/>
                      <a:pt x="764054" y="184769"/>
                      <a:pt x="773509" y="80094"/>
                    </a:cubicBezTo>
                    <a:lnTo>
                      <a:pt x="781903" y="767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1FE0E490-F925-4372-9709-E041E43EE09D}"/>
                </a:ext>
              </a:extLst>
            </p:cNvPr>
            <p:cNvSpPr/>
            <p:nvPr/>
          </p:nvSpPr>
          <p:spPr>
            <a:xfrm>
              <a:off x="4303290" y="240860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2E6213F2-7737-4BD9-BDD9-7048CEBA5A8D}"/>
                </a:ext>
              </a:extLst>
            </p:cNvPr>
            <p:cNvSpPr/>
            <p:nvPr/>
          </p:nvSpPr>
          <p:spPr>
            <a:xfrm>
              <a:off x="3904832" y="1903779"/>
              <a:ext cx="2113350" cy="1056384"/>
            </a:xfrm>
            <a:custGeom>
              <a:avLst/>
              <a:gdLst>
                <a:gd name="connsiteX0" fmla="*/ 1070044 w 2113350"/>
                <a:gd name="connsiteY0" fmla="*/ 0 h 1056384"/>
                <a:gd name="connsiteX1" fmla="*/ 1140344 w 2113350"/>
                <a:gd name="connsiteY1" fmla="*/ 2208 h 1056384"/>
                <a:gd name="connsiteX2" fmla="*/ 1151844 w 2113350"/>
                <a:gd name="connsiteY2" fmla="*/ 231174 h 1056384"/>
                <a:gd name="connsiteX3" fmla="*/ 1399472 w 2113350"/>
                <a:gd name="connsiteY3" fmla="*/ 311156 h 1056384"/>
                <a:gd name="connsiteX4" fmla="*/ 1941031 w 2113350"/>
                <a:gd name="connsiteY4" fmla="*/ 648076 h 1056384"/>
                <a:gd name="connsiteX5" fmla="*/ 1981543 w 2113350"/>
                <a:gd name="connsiteY5" fmla="*/ 712239 h 1056384"/>
                <a:gd name="connsiteX6" fmla="*/ 2008057 w 2113350"/>
                <a:gd name="connsiteY6" fmla="*/ 732576 h 1056384"/>
                <a:gd name="connsiteX7" fmla="*/ 2046055 w 2113350"/>
                <a:gd name="connsiteY7" fmla="*/ 779844 h 1056384"/>
                <a:gd name="connsiteX8" fmla="*/ 2088549 w 2113350"/>
                <a:gd name="connsiteY8" fmla="*/ 835875 h 1056384"/>
                <a:gd name="connsiteX9" fmla="*/ 2090107 w 2113350"/>
                <a:gd name="connsiteY9" fmla="*/ 838941 h 1056384"/>
                <a:gd name="connsiteX10" fmla="*/ 2090185 w 2113350"/>
                <a:gd name="connsiteY10" fmla="*/ 839095 h 1056384"/>
                <a:gd name="connsiteX11" fmla="*/ 2093979 w 2113350"/>
                <a:gd name="connsiteY11" fmla="*/ 847044 h 1056384"/>
                <a:gd name="connsiteX12" fmla="*/ 2095219 w 2113350"/>
                <a:gd name="connsiteY12" fmla="*/ 849643 h 1056384"/>
                <a:gd name="connsiteX13" fmla="*/ 2112458 w 2113350"/>
                <a:gd name="connsiteY13" fmla="*/ 916699 h 1056384"/>
                <a:gd name="connsiteX14" fmla="*/ 2090581 w 2113350"/>
                <a:gd name="connsiteY14" fmla="*/ 948142 h 1056384"/>
                <a:gd name="connsiteX15" fmla="*/ 2083632 w 2113350"/>
                <a:gd name="connsiteY15" fmla="*/ 947601 h 1056384"/>
                <a:gd name="connsiteX16" fmla="*/ 2090207 w 2113350"/>
                <a:gd name="connsiteY16" fmla="*/ 977853 h 1056384"/>
                <a:gd name="connsiteX17" fmla="*/ 2065685 w 2113350"/>
                <a:gd name="connsiteY17" fmla="*/ 1013694 h 1056384"/>
                <a:gd name="connsiteX18" fmla="*/ 2044388 w 2113350"/>
                <a:gd name="connsiteY18" fmla="*/ 1007655 h 1056384"/>
                <a:gd name="connsiteX19" fmla="*/ 2043672 w 2113350"/>
                <a:gd name="connsiteY19" fmla="*/ 1026053 h 1056384"/>
                <a:gd name="connsiteX20" fmla="*/ 2010162 w 2113350"/>
                <a:gd name="connsiteY20" fmla="*/ 1056256 h 1056384"/>
                <a:gd name="connsiteX21" fmla="*/ 1997721 w 2113350"/>
                <a:gd name="connsiteY21" fmla="*/ 1052527 h 1056384"/>
                <a:gd name="connsiteX22" fmla="*/ 1987755 w 2113350"/>
                <a:gd name="connsiteY22" fmla="*/ 1044513 h 1056384"/>
                <a:gd name="connsiteX23" fmla="*/ 1979227 w 2113350"/>
                <a:gd name="connsiteY23" fmla="*/ 1020261 h 1056384"/>
                <a:gd name="connsiteX24" fmla="*/ 1979981 w 2113350"/>
                <a:gd name="connsiteY24" fmla="*/ 1000884 h 1056384"/>
                <a:gd name="connsiteX25" fmla="*/ 1952144 w 2113350"/>
                <a:gd name="connsiteY25" fmla="*/ 1014857 h 1056384"/>
                <a:gd name="connsiteX26" fmla="*/ 1939703 w 2113350"/>
                <a:gd name="connsiteY26" fmla="*/ 1011129 h 1056384"/>
                <a:gd name="connsiteX27" fmla="*/ 1929737 w 2113350"/>
                <a:gd name="connsiteY27" fmla="*/ 1003114 h 1056384"/>
                <a:gd name="connsiteX28" fmla="*/ 1921210 w 2113350"/>
                <a:gd name="connsiteY28" fmla="*/ 978862 h 1056384"/>
                <a:gd name="connsiteX29" fmla="*/ 1924070 w 2113350"/>
                <a:gd name="connsiteY29" fmla="*/ 905308 h 1056384"/>
                <a:gd name="connsiteX30" fmla="*/ 1900753 w 2113350"/>
                <a:gd name="connsiteY30" fmla="*/ 844919 h 1056384"/>
                <a:gd name="connsiteX31" fmla="*/ 1897101 w 2113350"/>
                <a:gd name="connsiteY31" fmla="*/ 840416 h 1056384"/>
                <a:gd name="connsiteX32" fmla="*/ 1882251 w 2113350"/>
                <a:gd name="connsiteY32" fmla="*/ 887693 h 1056384"/>
                <a:gd name="connsiteX33" fmla="*/ 1837286 w 2113350"/>
                <a:gd name="connsiteY33" fmla="*/ 906876 h 1056384"/>
                <a:gd name="connsiteX34" fmla="*/ 1810506 w 2113350"/>
                <a:gd name="connsiteY34" fmla="*/ 868162 h 1056384"/>
                <a:gd name="connsiteX35" fmla="*/ 1835935 w 2113350"/>
                <a:gd name="connsiteY35" fmla="*/ 787203 h 1056384"/>
                <a:gd name="connsiteX36" fmla="*/ 1803866 w 2113350"/>
                <a:gd name="connsiteY36" fmla="*/ 736414 h 1056384"/>
                <a:gd name="connsiteX37" fmla="*/ 1452617 w 2113350"/>
                <a:gd name="connsiteY37" fmla="*/ 486373 h 1056384"/>
                <a:gd name="connsiteX38" fmla="*/ 1434884 w 2113350"/>
                <a:gd name="connsiteY38" fmla="*/ 864817 h 1056384"/>
                <a:gd name="connsiteX39" fmla="*/ 1440708 w 2113350"/>
                <a:gd name="connsiteY39" fmla="*/ 884547 h 1056384"/>
                <a:gd name="connsiteX40" fmla="*/ 1331882 w 2113350"/>
                <a:gd name="connsiteY40" fmla="*/ 907400 h 1056384"/>
                <a:gd name="connsiteX41" fmla="*/ 1070044 w 2113350"/>
                <a:gd name="connsiteY41" fmla="*/ 923865 h 1056384"/>
                <a:gd name="connsiteX42" fmla="*/ 808207 w 2113350"/>
                <a:gd name="connsiteY42" fmla="*/ 907400 h 1056384"/>
                <a:gd name="connsiteX43" fmla="*/ 694277 w 2113350"/>
                <a:gd name="connsiteY43" fmla="*/ 883475 h 1056384"/>
                <a:gd name="connsiteX44" fmla="*/ 696074 w 2113350"/>
                <a:gd name="connsiteY44" fmla="*/ 864523 h 1056384"/>
                <a:gd name="connsiteX45" fmla="*/ 662122 w 2113350"/>
                <a:gd name="connsiteY45" fmla="*/ 485824 h 1056384"/>
                <a:gd name="connsiteX46" fmla="*/ 309484 w 2113350"/>
                <a:gd name="connsiteY46" fmla="*/ 736414 h 1056384"/>
                <a:gd name="connsiteX47" fmla="*/ 277415 w 2113350"/>
                <a:gd name="connsiteY47" fmla="*/ 787203 h 1056384"/>
                <a:gd name="connsiteX48" fmla="*/ 302844 w 2113350"/>
                <a:gd name="connsiteY48" fmla="*/ 868162 h 1056384"/>
                <a:gd name="connsiteX49" fmla="*/ 276064 w 2113350"/>
                <a:gd name="connsiteY49" fmla="*/ 906876 h 1056384"/>
                <a:gd name="connsiteX50" fmla="*/ 231099 w 2113350"/>
                <a:gd name="connsiteY50" fmla="*/ 887693 h 1056384"/>
                <a:gd name="connsiteX51" fmla="*/ 216249 w 2113350"/>
                <a:gd name="connsiteY51" fmla="*/ 840416 h 1056384"/>
                <a:gd name="connsiteX52" fmla="*/ 212597 w 2113350"/>
                <a:gd name="connsiteY52" fmla="*/ 844919 h 1056384"/>
                <a:gd name="connsiteX53" fmla="*/ 189280 w 2113350"/>
                <a:gd name="connsiteY53" fmla="*/ 905308 h 1056384"/>
                <a:gd name="connsiteX54" fmla="*/ 192141 w 2113350"/>
                <a:gd name="connsiteY54" fmla="*/ 978862 h 1056384"/>
                <a:gd name="connsiteX55" fmla="*/ 183613 w 2113350"/>
                <a:gd name="connsiteY55" fmla="*/ 1003114 h 1056384"/>
                <a:gd name="connsiteX56" fmla="*/ 173647 w 2113350"/>
                <a:gd name="connsiteY56" fmla="*/ 1011129 h 1056384"/>
                <a:gd name="connsiteX57" fmla="*/ 161206 w 2113350"/>
                <a:gd name="connsiteY57" fmla="*/ 1014857 h 1056384"/>
                <a:gd name="connsiteX58" fmla="*/ 133370 w 2113350"/>
                <a:gd name="connsiteY58" fmla="*/ 1000884 h 1056384"/>
                <a:gd name="connsiteX59" fmla="*/ 134123 w 2113350"/>
                <a:gd name="connsiteY59" fmla="*/ 1020261 h 1056384"/>
                <a:gd name="connsiteX60" fmla="*/ 125596 w 2113350"/>
                <a:gd name="connsiteY60" fmla="*/ 1044513 h 1056384"/>
                <a:gd name="connsiteX61" fmla="*/ 115629 w 2113350"/>
                <a:gd name="connsiteY61" fmla="*/ 1052527 h 1056384"/>
                <a:gd name="connsiteX62" fmla="*/ 103188 w 2113350"/>
                <a:gd name="connsiteY62" fmla="*/ 1056256 h 1056384"/>
                <a:gd name="connsiteX63" fmla="*/ 69678 w 2113350"/>
                <a:gd name="connsiteY63" fmla="*/ 1026053 h 1056384"/>
                <a:gd name="connsiteX64" fmla="*/ 68962 w 2113350"/>
                <a:gd name="connsiteY64" fmla="*/ 1007655 h 1056384"/>
                <a:gd name="connsiteX65" fmla="*/ 47665 w 2113350"/>
                <a:gd name="connsiteY65" fmla="*/ 1013694 h 1056384"/>
                <a:gd name="connsiteX66" fmla="*/ 23143 w 2113350"/>
                <a:gd name="connsiteY66" fmla="*/ 977853 h 1056384"/>
                <a:gd name="connsiteX67" fmla="*/ 29718 w 2113350"/>
                <a:gd name="connsiteY67" fmla="*/ 947601 h 1056384"/>
                <a:gd name="connsiteX68" fmla="*/ 22769 w 2113350"/>
                <a:gd name="connsiteY68" fmla="*/ 948142 h 1056384"/>
                <a:gd name="connsiteX69" fmla="*/ 892 w 2113350"/>
                <a:gd name="connsiteY69" fmla="*/ 916699 h 1056384"/>
                <a:gd name="connsiteX70" fmla="*/ 18131 w 2113350"/>
                <a:gd name="connsiteY70" fmla="*/ 849643 h 1056384"/>
                <a:gd name="connsiteX71" fmla="*/ 19371 w 2113350"/>
                <a:gd name="connsiteY71" fmla="*/ 847044 h 1056384"/>
                <a:gd name="connsiteX72" fmla="*/ 23165 w 2113350"/>
                <a:gd name="connsiteY72" fmla="*/ 839095 h 1056384"/>
                <a:gd name="connsiteX73" fmla="*/ 23243 w 2113350"/>
                <a:gd name="connsiteY73" fmla="*/ 838941 h 1056384"/>
                <a:gd name="connsiteX74" fmla="*/ 24802 w 2113350"/>
                <a:gd name="connsiteY74" fmla="*/ 835875 h 1056384"/>
                <a:gd name="connsiteX75" fmla="*/ 67295 w 2113350"/>
                <a:gd name="connsiteY75" fmla="*/ 779844 h 1056384"/>
                <a:gd name="connsiteX76" fmla="*/ 105293 w 2113350"/>
                <a:gd name="connsiteY76" fmla="*/ 732576 h 1056384"/>
                <a:gd name="connsiteX77" fmla="*/ 131807 w 2113350"/>
                <a:gd name="connsiteY77" fmla="*/ 712239 h 1056384"/>
                <a:gd name="connsiteX78" fmla="*/ 172320 w 2113350"/>
                <a:gd name="connsiteY78" fmla="*/ 648076 h 1056384"/>
                <a:gd name="connsiteX79" fmla="*/ 825038 w 2113350"/>
                <a:gd name="connsiteY79" fmla="*/ 295625 h 1056384"/>
                <a:gd name="connsiteX80" fmla="*/ 970139 w 2113350"/>
                <a:gd name="connsiteY80" fmla="*/ 216831 h 1056384"/>
                <a:gd name="connsiteX81" fmla="*/ 981506 w 2113350"/>
                <a:gd name="connsiteY81" fmla="*/ 2780 h 105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113350" h="1056384">
                  <a:moveTo>
                    <a:pt x="1070044" y="0"/>
                  </a:moveTo>
                  <a:lnTo>
                    <a:pt x="1140344" y="2208"/>
                  </a:lnTo>
                  <a:lnTo>
                    <a:pt x="1151844" y="231174"/>
                  </a:lnTo>
                  <a:cubicBezTo>
                    <a:pt x="1179002" y="292981"/>
                    <a:pt x="1239365" y="286917"/>
                    <a:pt x="1399472" y="311156"/>
                  </a:cubicBezTo>
                  <a:cubicBezTo>
                    <a:pt x="1618132" y="355098"/>
                    <a:pt x="1812522" y="475053"/>
                    <a:pt x="1941031" y="648076"/>
                  </a:cubicBezTo>
                  <a:lnTo>
                    <a:pt x="1981543" y="712239"/>
                  </a:lnTo>
                  <a:lnTo>
                    <a:pt x="2008057" y="732576"/>
                  </a:lnTo>
                  <a:cubicBezTo>
                    <a:pt x="2024667" y="750888"/>
                    <a:pt x="2033564" y="770870"/>
                    <a:pt x="2046055" y="779844"/>
                  </a:cubicBezTo>
                  <a:lnTo>
                    <a:pt x="2088549" y="835875"/>
                  </a:lnTo>
                  <a:lnTo>
                    <a:pt x="2090107" y="838941"/>
                  </a:lnTo>
                  <a:cubicBezTo>
                    <a:pt x="2090143" y="838986"/>
                    <a:pt x="2090177" y="839033"/>
                    <a:pt x="2090185" y="839095"/>
                  </a:cubicBezTo>
                  <a:cubicBezTo>
                    <a:pt x="2092210" y="841532"/>
                    <a:pt x="2093364" y="844273"/>
                    <a:pt x="2093979" y="847044"/>
                  </a:cubicBezTo>
                  <a:cubicBezTo>
                    <a:pt x="2094708" y="847836"/>
                    <a:pt x="2094985" y="848732"/>
                    <a:pt x="2095219" y="849643"/>
                  </a:cubicBezTo>
                  <a:lnTo>
                    <a:pt x="2112458" y="916699"/>
                  </a:lnTo>
                  <a:cubicBezTo>
                    <a:pt x="2116454" y="932240"/>
                    <a:pt x="2106659" y="946318"/>
                    <a:pt x="2090581" y="948142"/>
                  </a:cubicBezTo>
                  <a:lnTo>
                    <a:pt x="2083632" y="947601"/>
                  </a:lnTo>
                  <a:lnTo>
                    <a:pt x="2090207" y="977853"/>
                  </a:lnTo>
                  <a:cubicBezTo>
                    <a:pt x="2094183" y="996146"/>
                    <a:pt x="2083204" y="1012192"/>
                    <a:pt x="2065685" y="1013694"/>
                  </a:cubicBezTo>
                  <a:cubicBezTo>
                    <a:pt x="2058104" y="1014344"/>
                    <a:pt x="2050540" y="1012164"/>
                    <a:pt x="2044388" y="1007655"/>
                  </a:cubicBezTo>
                  <a:cubicBezTo>
                    <a:pt x="2044149" y="1013788"/>
                    <a:pt x="2043911" y="1019920"/>
                    <a:pt x="2043672" y="1026053"/>
                  </a:cubicBezTo>
                  <a:cubicBezTo>
                    <a:pt x="2042961" y="1044332"/>
                    <a:pt x="2027958" y="1057854"/>
                    <a:pt x="2010162" y="1056256"/>
                  </a:cubicBezTo>
                  <a:cubicBezTo>
                    <a:pt x="2005713" y="1055856"/>
                    <a:pt x="2001510" y="1054548"/>
                    <a:pt x="1997721" y="1052527"/>
                  </a:cubicBezTo>
                  <a:cubicBezTo>
                    <a:pt x="1993931" y="1050506"/>
                    <a:pt x="1990554" y="1047770"/>
                    <a:pt x="1987755" y="1044513"/>
                  </a:cubicBezTo>
                  <a:cubicBezTo>
                    <a:pt x="1982157" y="1037999"/>
                    <a:pt x="1978872" y="1029401"/>
                    <a:pt x="1979227" y="1020261"/>
                  </a:cubicBezTo>
                  <a:cubicBezTo>
                    <a:pt x="1979478" y="1013802"/>
                    <a:pt x="1979730" y="1007343"/>
                    <a:pt x="1979981" y="1000884"/>
                  </a:cubicBezTo>
                  <a:cubicBezTo>
                    <a:pt x="1974501" y="1010337"/>
                    <a:pt x="1963936" y="1015916"/>
                    <a:pt x="1952144" y="1014857"/>
                  </a:cubicBezTo>
                  <a:cubicBezTo>
                    <a:pt x="1947695" y="1014457"/>
                    <a:pt x="1943493" y="1013149"/>
                    <a:pt x="1939703" y="1011129"/>
                  </a:cubicBezTo>
                  <a:cubicBezTo>
                    <a:pt x="1935914" y="1009107"/>
                    <a:pt x="1932535" y="1006371"/>
                    <a:pt x="1929737" y="1003114"/>
                  </a:cubicBezTo>
                  <a:cubicBezTo>
                    <a:pt x="1924138" y="996601"/>
                    <a:pt x="1920854" y="988002"/>
                    <a:pt x="1921210" y="978862"/>
                  </a:cubicBezTo>
                  <a:lnTo>
                    <a:pt x="1924070" y="905308"/>
                  </a:lnTo>
                  <a:lnTo>
                    <a:pt x="1900753" y="844919"/>
                  </a:lnTo>
                  <a:lnTo>
                    <a:pt x="1897101" y="840416"/>
                  </a:lnTo>
                  <a:lnTo>
                    <a:pt x="1882251" y="887693"/>
                  </a:lnTo>
                  <a:cubicBezTo>
                    <a:pt x="1877229" y="903681"/>
                    <a:pt x="1857098" y="912269"/>
                    <a:pt x="1837286" y="906876"/>
                  </a:cubicBezTo>
                  <a:cubicBezTo>
                    <a:pt x="1817473" y="901483"/>
                    <a:pt x="1805484" y="884149"/>
                    <a:pt x="1810506" y="868162"/>
                  </a:cubicBezTo>
                  <a:lnTo>
                    <a:pt x="1835935" y="787203"/>
                  </a:lnTo>
                  <a:lnTo>
                    <a:pt x="1803866" y="736414"/>
                  </a:lnTo>
                  <a:cubicBezTo>
                    <a:pt x="1739980" y="686276"/>
                    <a:pt x="1497550" y="463606"/>
                    <a:pt x="1452617" y="486373"/>
                  </a:cubicBezTo>
                  <a:cubicBezTo>
                    <a:pt x="1400863" y="512063"/>
                    <a:pt x="1405355" y="737383"/>
                    <a:pt x="1434884" y="864817"/>
                  </a:cubicBezTo>
                  <a:lnTo>
                    <a:pt x="1440708" y="884547"/>
                  </a:lnTo>
                  <a:lnTo>
                    <a:pt x="1331882" y="907400"/>
                  </a:lnTo>
                  <a:cubicBezTo>
                    <a:pt x="1251403" y="918003"/>
                    <a:pt x="1162922" y="923865"/>
                    <a:pt x="1070044" y="923865"/>
                  </a:cubicBezTo>
                  <a:cubicBezTo>
                    <a:pt x="977167" y="923865"/>
                    <a:pt x="888685" y="918003"/>
                    <a:pt x="808207" y="907400"/>
                  </a:cubicBezTo>
                  <a:lnTo>
                    <a:pt x="694277" y="883475"/>
                  </a:lnTo>
                  <a:lnTo>
                    <a:pt x="696074" y="864523"/>
                  </a:lnTo>
                  <a:cubicBezTo>
                    <a:pt x="706710" y="740745"/>
                    <a:pt x="717868" y="511167"/>
                    <a:pt x="662122" y="485824"/>
                  </a:cubicBezTo>
                  <a:cubicBezTo>
                    <a:pt x="616659" y="474234"/>
                    <a:pt x="396410" y="619377"/>
                    <a:pt x="309484" y="736414"/>
                  </a:cubicBezTo>
                  <a:lnTo>
                    <a:pt x="277415" y="787203"/>
                  </a:lnTo>
                  <a:lnTo>
                    <a:pt x="302844" y="868162"/>
                  </a:lnTo>
                  <a:cubicBezTo>
                    <a:pt x="307867" y="884149"/>
                    <a:pt x="295877" y="901483"/>
                    <a:pt x="276064" y="906876"/>
                  </a:cubicBezTo>
                  <a:cubicBezTo>
                    <a:pt x="256253" y="912269"/>
                    <a:pt x="236121" y="903681"/>
                    <a:pt x="231099" y="887693"/>
                  </a:cubicBezTo>
                  <a:lnTo>
                    <a:pt x="216249" y="840416"/>
                  </a:lnTo>
                  <a:lnTo>
                    <a:pt x="212597" y="844919"/>
                  </a:lnTo>
                  <a:lnTo>
                    <a:pt x="189280" y="905308"/>
                  </a:lnTo>
                  <a:lnTo>
                    <a:pt x="192141" y="978862"/>
                  </a:lnTo>
                  <a:cubicBezTo>
                    <a:pt x="192496" y="988002"/>
                    <a:pt x="189212" y="996601"/>
                    <a:pt x="183613" y="1003114"/>
                  </a:cubicBezTo>
                  <a:cubicBezTo>
                    <a:pt x="180815" y="1006371"/>
                    <a:pt x="177437" y="1009107"/>
                    <a:pt x="173647" y="1011129"/>
                  </a:cubicBezTo>
                  <a:cubicBezTo>
                    <a:pt x="169857" y="1013149"/>
                    <a:pt x="165655" y="1014457"/>
                    <a:pt x="161206" y="1014857"/>
                  </a:cubicBezTo>
                  <a:cubicBezTo>
                    <a:pt x="149414" y="1015916"/>
                    <a:pt x="138849" y="1010337"/>
                    <a:pt x="133370" y="1000884"/>
                  </a:cubicBezTo>
                  <a:lnTo>
                    <a:pt x="134123" y="1020261"/>
                  </a:lnTo>
                  <a:cubicBezTo>
                    <a:pt x="134478" y="1029401"/>
                    <a:pt x="131193" y="1037999"/>
                    <a:pt x="125596" y="1044513"/>
                  </a:cubicBezTo>
                  <a:cubicBezTo>
                    <a:pt x="122797" y="1047770"/>
                    <a:pt x="119419" y="1050506"/>
                    <a:pt x="115629" y="1052527"/>
                  </a:cubicBezTo>
                  <a:cubicBezTo>
                    <a:pt x="111840" y="1054548"/>
                    <a:pt x="107637" y="1055856"/>
                    <a:pt x="103188" y="1056256"/>
                  </a:cubicBezTo>
                  <a:cubicBezTo>
                    <a:pt x="85392" y="1057854"/>
                    <a:pt x="70389" y="1044332"/>
                    <a:pt x="69678" y="1026053"/>
                  </a:cubicBezTo>
                  <a:cubicBezTo>
                    <a:pt x="69439" y="1019920"/>
                    <a:pt x="69201" y="1013788"/>
                    <a:pt x="68962" y="1007655"/>
                  </a:cubicBezTo>
                  <a:cubicBezTo>
                    <a:pt x="62811" y="1012164"/>
                    <a:pt x="55246" y="1014344"/>
                    <a:pt x="47665" y="1013694"/>
                  </a:cubicBezTo>
                  <a:cubicBezTo>
                    <a:pt x="30146" y="1012192"/>
                    <a:pt x="19167" y="996146"/>
                    <a:pt x="23143" y="977853"/>
                  </a:cubicBezTo>
                  <a:lnTo>
                    <a:pt x="29718" y="947601"/>
                  </a:lnTo>
                  <a:lnTo>
                    <a:pt x="22769" y="948142"/>
                  </a:lnTo>
                  <a:cubicBezTo>
                    <a:pt x="6691" y="946318"/>
                    <a:pt x="-3103" y="932240"/>
                    <a:pt x="892" y="916699"/>
                  </a:cubicBezTo>
                  <a:lnTo>
                    <a:pt x="18131" y="849643"/>
                  </a:lnTo>
                  <a:cubicBezTo>
                    <a:pt x="18365" y="848732"/>
                    <a:pt x="18642" y="847836"/>
                    <a:pt x="19371" y="847044"/>
                  </a:cubicBezTo>
                  <a:cubicBezTo>
                    <a:pt x="19986" y="844273"/>
                    <a:pt x="21140" y="841532"/>
                    <a:pt x="23165" y="839095"/>
                  </a:cubicBezTo>
                  <a:cubicBezTo>
                    <a:pt x="23174" y="839033"/>
                    <a:pt x="23208" y="838986"/>
                    <a:pt x="23243" y="838941"/>
                  </a:cubicBezTo>
                  <a:lnTo>
                    <a:pt x="24802" y="835875"/>
                  </a:lnTo>
                  <a:lnTo>
                    <a:pt x="67295" y="779844"/>
                  </a:lnTo>
                  <a:cubicBezTo>
                    <a:pt x="79787" y="770870"/>
                    <a:pt x="88683" y="750888"/>
                    <a:pt x="105293" y="732576"/>
                  </a:cubicBezTo>
                  <a:lnTo>
                    <a:pt x="131807" y="712239"/>
                  </a:lnTo>
                  <a:lnTo>
                    <a:pt x="172320" y="648076"/>
                  </a:lnTo>
                  <a:cubicBezTo>
                    <a:pt x="322246" y="446215"/>
                    <a:pt x="561845" y="316587"/>
                    <a:pt x="825038" y="295625"/>
                  </a:cubicBezTo>
                  <a:cubicBezTo>
                    <a:pt x="937699" y="286823"/>
                    <a:pt x="955111" y="278022"/>
                    <a:pt x="970139" y="216831"/>
                  </a:cubicBezTo>
                  <a:lnTo>
                    <a:pt x="981506" y="27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FEAD5E0-86CE-493F-A21F-54E2DB52258B}"/>
                </a:ext>
              </a:extLst>
            </p:cNvPr>
            <p:cNvSpPr/>
            <p:nvPr/>
          </p:nvSpPr>
          <p:spPr>
            <a:xfrm>
              <a:off x="4599110" y="220396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A789381-AA8B-49EC-AAD0-C18E994AB425}"/>
                </a:ext>
              </a:extLst>
            </p:cNvPr>
            <p:cNvSpPr/>
            <p:nvPr/>
          </p:nvSpPr>
          <p:spPr>
            <a:xfrm>
              <a:off x="4716371" y="250134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E2EFF945-1F22-4EB6-BBAA-1FDA91F69DD2}"/>
                </a:ext>
              </a:extLst>
            </p:cNvPr>
            <p:cNvSpPr txBox="1"/>
            <p:nvPr/>
          </p:nvSpPr>
          <p:spPr>
            <a:xfrm>
              <a:off x="4789344" y="2560283"/>
              <a:ext cx="360750" cy="1614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4-2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52C54C7-7471-4207-B8DE-BC18929197AF}"/>
                </a:ext>
              </a:extLst>
            </p:cNvPr>
            <p:cNvGrpSpPr/>
            <p:nvPr/>
          </p:nvGrpSpPr>
          <p:grpSpPr>
            <a:xfrm>
              <a:off x="4413612" y="1003817"/>
              <a:ext cx="1094916" cy="1106890"/>
              <a:chOff x="4413612" y="4221703"/>
              <a:chExt cx="1094916" cy="1106890"/>
            </a:xfrm>
          </p:grpSpPr>
          <p:sp>
            <p:nvSpPr>
              <p:cNvPr id="54" name="片側の 2 つの角を丸めた四角形 181">
                <a:extLst>
                  <a:ext uri="{FF2B5EF4-FFF2-40B4-BE49-F238E27FC236}">
                    <a16:creationId xmlns:a16="http://schemas.microsoft.com/office/drawing/2014/main" id="{F6F52BEE-1832-470A-8F59-89D3B87C6894}"/>
                  </a:ext>
                </a:extLst>
              </p:cNvPr>
              <p:cNvSpPr/>
              <p:nvPr/>
            </p:nvSpPr>
            <p:spPr>
              <a:xfrm>
                <a:off x="4445331" y="4252693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BD299426-8F39-4212-A4F5-D6902008B5C2}"/>
                  </a:ext>
                </a:extLst>
              </p:cNvPr>
              <p:cNvGrpSpPr/>
              <p:nvPr/>
            </p:nvGrpSpPr>
            <p:grpSpPr>
              <a:xfrm>
                <a:off x="441361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D6F11BEF-35C5-40C7-8C76-47A6762B65A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6" name="円/楕円 204">
                    <a:extLst>
                      <a:ext uri="{FF2B5EF4-FFF2-40B4-BE49-F238E27FC236}">
                        <a16:creationId xmlns:a16="http://schemas.microsoft.com/office/drawing/2014/main" id="{26CF5750-22C6-4AA9-B953-EFDA3AC6CD7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205">
                    <a:extLst>
                      <a:ext uri="{FF2B5EF4-FFF2-40B4-BE49-F238E27FC236}">
                        <a16:creationId xmlns:a16="http://schemas.microsoft.com/office/drawing/2014/main" id="{52E69619-6444-4C71-BBD8-FFCC30114CC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01299D3C-712C-489A-9495-37E102B2AF4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4" name="円/楕円 202">
                    <a:extLst>
                      <a:ext uri="{FF2B5EF4-FFF2-40B4-BE49-F238E27FC236}">
                        <a16:creationId xmlns:a16="http://schemas.microsoft.com/office/drawing/2014/main" id="{43061D53-4512-4E3D-B620-4938AF58DBA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円/楕円 203">
                    <a:extLst>
                      <a:ext uri="{FF2B5EF4-FFF2-40B4-BE49-F238E27FC236}">
                        <a16:creationId xmlns:a16="http://schemas.microsoft.com/office/drawing/2014/main" id="{DDD06D22-63CC-4B20-87CA-49F1CE595BF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" name="円/楕円 201">
                  <a:extLst>
                    <a:ext uri="{FF2B5EF4-FFF2-40B4-BE49-F238E27FC236}">
                      <a16:creationId xmlns:a16="http://schemas.microsoft.com/office/drawing/2014/main" id="{E9B292BE-E514-4254-A1D2-61A2F6A280BF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" name="円/楕円 27">
                <a:extLst>
                  <a:ext uri="{FF2B5EF4-FFF2-40B4-BE49-F238E27FC236}">
                    <a16:creationId xmlns:a16="http://schemas.microsoft.com/office/drawing/2014/main" id="{0A4D13B1-CC82-40DA-A854-3F38D5571196}"/>
                  </a:ext>
                </a:extLst>
              </p:cNvPr>
              <p:cNvSpPr/>
              <p:nvPr/>
            </p:nvSpPr>
            <p:spPr>
              <a:xfrm rot="10800000">
                <a:off x="4617913" y="462298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27">
                <a:extLst>
                  <a:ext uri="{FF2B5EF4-FFF2-40B4-BE49-F238E27FC236}">
                    <a16:creationId xmlns:a16="http://schemas.microsoft.com/office/drawing/2014/main" id="{4574BDE7-5928-4C81-877F-7C1EEA849B14}"/>
                  </a:ext>
                </a:extLst>
              </p:cNvPr>
              <p:cNvSpPr/>
              <p:nvPr/>
            </p:nvSpPr>
            <p:spPr>
              <a:xfrm rot="10800000">
                <a:off x="5084088" y="4622473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正方形/長方形 67">
                <a:extLst>
                  <a:ext uri="{FF2B5EF4-FFF2-40B4-BE49-F238E27FC236}">
                    <a16:creationId xmlns:a16="http://schemas.microsoft.com/office/drawing/2014/main" id="{612D49E6-B725-4822-A7D7-4531CFC3A286}"/>
                  </a:ext>
                </a:extLst>
              </p:cNvPr>
              <p:cNvSpPr/>
              <p:nvPr/>
            </p:nvSpPr>
            <p:spPr>
              <a:xfrm>
                <a:off x="493341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189">
                <a:extLst>
                  <a:ext uri="{FF2B5EF4-FFF2-40B4-BE49-F238E27FC236}">
                    <a16:creationId xmlns:a16="http://schemas.microsoft.com/office/drawing/2014/main" id="{EC8ED07D-CD59-4265-B705-D71ACA6ECE6A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190">
                <a:extLst>
                  <a:ext uri="{FF2B5EF4-FFF2-40B4-BE49-F238E27FC236}">
                    <a16:creationId xmlns:a16="http://schemas.microsoft.com/office/drawing/2014/main" id="{360D66F2-9381-4646-8491-B9AB051355F3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E108C718-5A8B-4C68-951B-308A887A0DA1}"/>
                  </a:ext>
                </a:extLst>
              </p:cNvPr>
              <p:cNvGrpSpPr/>
              <p:nvPr/>
            </p:nvGrpSpPr>
            <p:grpSpPr>
              <a:xfrm>
                <a:off x="4633122" y="4727808"/>
                <a:ext cx="180626" cy="182640"/>
                <a:chOff x="2595588" y="3926381"/>
                <a:chExt cx="164281" cy="206841"/>
              </a:xfrm>
            </p:grpSpPr>
            <p:sp>
              <p:nvSpPr>
                <p:cNvPr id="75" name="二等辺三角形 74">
                  <a:extLst>
                    <a:ext uri="{FF2B5EF4-FFF2-40B4-BE49-F238E27FC236}">
                      <a16:creationId xmlns:a16="http://schemas.microsoft.com/office/drawing/2014/main" id="{A53DD244-77FC-449A-B96D-83901C94691E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1FABF381-2FC9-46E9-A724-E22C1F921D1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77" name="円/楕円 195">
                    <a:extLst>
                      <a:ext uri="{FF2B5EF4-FFF2-40B4-BE49-F238E27FC236}">
                        <a16:creationId xmlns:a16="http://schemas.microsoft.com/office/drawing/2014/main" id="{98D637BF-63D1-4F1F-A374-DA25E7FEBA64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" name="円/楕円 196">
                    <a:extLst>
                      <a:ext uri="{FF2B5EF4-FFF2-40B4-BE49-F238E27FC236}">
                        <a16:creationId xmlns:a16="http://schemas.microsoft.com/office/drawing/2014/main" id="{8D9CF1D5-29DD-4C8B-9EF3-E974BD11C2F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" name="円/楕円 197">
                    <a:extLst>
                      <a:ext uri="{FF2B5EF4-FFF2-40B4-BE49-F238E27FC236}">
                        <a16:creationId xmlns:a16="http://schemas.microsoft.com/office/drawing/2014/main" id="{A8BF5D79-2824-453C-8250-03F3BA472CB8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98">
                    <a:extLst>
                      <a:ext uri="{FF2B5EF4-FFF2-40B4-BE49-F238E27FC236}">
                        <a16:creationId xmlns:a16="http://schemas.microsoft.com/office/drawing/2014/main" id="{AF6193F7-75A8-4CB8-85B6-58AB89F47831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7E977C77-F774-47EE-8C5D-7C16E6B117FB}"/>
                  </a:ext>
                </a:extLst>
              </p:cNvPr>
              <p:cNvGrpSpPr/>
              <p:nvPr/>
            </p:nvGrpSpPr>
            <p:grpSpPr>
              <a:xfrm>
                <a:off x="5115274" y="4727808"/>
                <a:ext cx="180626" cy="182640"/>
                <a:chOff x="2595588" y="3926381"/>
                <a:chExt cx="164281" cy="206841"/>
              </a:xfrm>
            </p:grpSpPr>
            <p:sp>
              <p:nvSpPr>
                <p:cNvPr id="69" name="二等辺三角形 68">
                  <a:extLst>
                    <a:ext uri="{FF2B5EF4-FFF2-40B4-BE49-F238E27FC236}">
                      <a16:creationId xmlns:a16="http://schemas.microsoft.com/office/drawing/2014/main" id="{9ACB7775-093A-4188-A20B-B742F0363A38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5D342F4E-D5B5-4F6C-B10D-2DE364D1930F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71" name="円/楕円 195">
                    <a:extLst>
                      <a:ext uri="{FF2B5EF4-FFF2-40B4-BE49-F238E27FC236}">
                        <a16:creationId xmlns:a16="http://schemas.microsoft.com/office/drawing/2014/main" id="{286D33AC-3952-42A3-A047-28C7D190DF42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円/楕円 196">
                    <a:extLst>
                      <a:ext uri="{FF2B5EF4-FFF2-40B4-BE49-F238E27FC236}">
                        <a16:creationId xmlns:a16="http://schemas.microsoft.com/office/drawing/2014/main" id="{F66F0C76-164A-4AA2-93CF-7F544DA04D1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円/楕円 197">
                    <a:extLst>
                      <a:ext uri="{FF2B5EF4-FFF2-40B4-BE49-F238E27FC236}">
                        <a16:creationId xmlns:a16="http://schemas.microsoft.com/office/drawing/2014/main" id="{A2E63AE4-8159-4787-A877-745A162FB638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円/楕円 198">
                    <a:extLst>
                      <a:ext uri="{FF2B5EF4-FFF2-40B4-BE49-F238E27FC236}">
                        <a16:creationId xmlns:a16="http://schemas.microsoft.com/office/drawing/2014/main" id="{10D9A3D4-918B-40E1-91A7-A6EE4217514E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E67973C4-C404-4343-AA72-AFCA86783C65}"/>
                  </a:ext>
                </a:extLst>
              </p:cNvPr>
              <p:cNvGrpSpPr/>
              <p:nvPr/>
            </p:nvGrpSpPr>
            <p:grpSpPr>
              <a:xfrm>
                <a:off x="4461932" y="4221703"/>
                <a:ext cx="998274" cy="390725"/>
                <a:chOff x="1487204" y="4240039"/>
                <a:chExt cx="1021046" cy="394022"/>
              </a:xfrm>
              <a:solidFill>
                <a:srgbClr val="FFFF00"/>
              </a:solidFill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ECF5E78-2828-41C3-8FBF-3DF9D1BB34CC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537D1FED-5171-4443-85A3-78F93249FB99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CD997187-BF55-48E6-8E4B-6873C5C7D923}"/>
                  </a:ext>
                </a:extLst>
              </p:cNvPr>
              <p:cNvGrpSpPr/>
              <p:nvPr/>
            </p:nvGrpSpPr>
            <p:grpSpPr>
              <a:xfrm>
                <a:off x="4828906" y="5152035"/>
                <a:ext cx="264279" cy="85044"/>
                <a:chOff x="1847788" y="5155407"/>
                <a:chExt cx="373918" cy="98546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67313114-9E7D-4BAA-9125-F215F3BC3CBB}"/>
                    </a:ext>
                  </a:extLst>
                </p:cNvPr>
                <p:cNvSpPr/>
                <p:nvPr/>
              </p:nvSpPr>
              <p:spPr>
                <a:xfrm>
                  <a:off x="1847788" y="5155407"/>
                  <a:ext cx="373918" cy="98546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AB9B3456-0AF2-4F24-986C-706748825037}"/>
                    </a:ext>
                  </a:extLst>
                </p:cNvPr>
                <p:cNvSpPr/>
                <p:nvPr/>
              </p:nvSpPr>
              <p:spPr>
                <a:xfrm flipV="1">
                  <a:off x="1890590" y="5190036"/>
                  <a:ext cx="288314" cy="63917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C305C688-4EFF-488A-8506-AD29CD1A54B3}"/>
              </a:ext>
            </a:extLst>
          </p:cNvPr>
          <p:cNvGrpSpPr/>
          <p:nvPr/>
        </p:nvGrpSpPr>
        <p:grpSpPr>
          <a:xfrm>
            <a:off x="6575961" y="941904"/>
            <a:ext cx="2681047" cy="2487096"/>
            <a:chOff x="6575961" y="941904"/>
            <a:chExt cx="2681047" cy="2487096"/>
          </a:xfrm>
        </p:grpSpPr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C91C967E-ADF9-4EE9-9126-A0376BEC2977}"/>
                </a:ext>
              </a:extLst>
            </p:cNvPr>
            <p:cNvSpPr/>
            <p:nvPr/>
          </p:nvSpPr>
          <p:spPr>
            <a:xfrm>
              <a:off x="6575961" y="238539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CE28AF73-B473-473B-9F24-08FE00498AD7}"/>
                </a:ext>
              </a:extLst>
            </p:cNvPr>
            <p:cNvSpPr/>
            <p:nvPr/>
          </p:nvSpPr>
          <p:spPr>
            <a:xfrm>
              <a:off x="6887711" y="2200722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D1EFA85E-7288-4DB2-9FCA-F8D8A98F8E05}"/>
                </a:ext>
              </a:extLst>
            </p:cNvPr>
            <p:cNvSpPr/>
            <p:nvPr/>
          </p:nvSpPr>
          <p:spPr>
            <a:xfrm>
              <a:off x="7244898" y="240860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3947736B-7A13-4B68-A2B8-A62519C33E6E}"/>
                </a:ext>
              </a:extLst>
            </p:cNvPr>
            <p:cNvSpPr/>
            <p:nvPr/>
          </p:nvSpPr>
          <p:spPr>
            <a:xfrm>
              <a:off x="6846440" y="1903779"/>
              <a:ext cx="2113350" cy="1056384"/>
            </a:xfrm>
            <a:custGeom>
              <a:avLst/>
              <a:gdLst>
                <a:gd name="connsiteX0" fmla="*/ 1070044 w 2113350"/>
                <a:gd name="connsiteY0" fmla="*/ 0 h 1056384"/>
                <a:gd name="connsiteX1" fmla="*/ 1140344 w 2113350"/>
                <a:gd name="connsiteY1" fmla="*/ 2208 h 1056384"/>
                <a:gd name="connsiteX2" fmla="*/ 1151844 w 2113350"/>
                <a:gd name="connsiteY2" fmla="*/ 231174 h 1056384"/>
                <a:gd name="connsiteX3" fmla="*/ 1399472 w 2113350"/>
                <a:gd name="connsiteY3" fmla="*/ 311156 h 1056384"/>
                <a:gd name="connsiteX4" fmla="*/ 1941031 w 2113350"/>
                <a:gd name="connsiteY4" fmla="*/ 648076 h 1056384"/>
                <a:gd name="connsiteX5" fmla="*/ 1981543 w 2113350"/>
                <a:gd name="connsiteY5" fmla="*/ 712239 h 1056384"/>
                <a:gd name="connsiteX6" fmla="*/ 2008057 w 2113350"/>
                <a:gd name="connsiteY6" fmla="*/ 732576 h 1056384"/>
                <a:gd name="connsiteX7" fmla="*/ 2046055 w 2113350"/>
                <a:gd name="connsiteY7" fmla="*/ 779844 h 1056384"/>
                <a:gd name="connsiteX8" fmla="*/ 2088549 w 2113350"/>
                <a:gd name="connsiteY8" fmla="*/ 835875 h 1056384"/>
                <a:gd name="connsiteX9" fmla="*/ 2090107 w 2113350"/>
                <a:gd name="connsiteY9" fmla="*/ 838941 h 1056384"/>
                <a:gd name="connsiteX10" fmla="*/ 2090185 w 2113350"/>
                <a:gd name="connsiteY10" fmla="*/ 839095 h 1056384"/>
                <a:gd name="connsiteX11" fmla="*/ 2093979 w 2113350"/>
                <a:gd name="connsiteY11" fmla="*/ 847044 h 1056384"/>
                <a:gd name="connsiteX12" fmla="*/ 2095219 w 2113350"/>
                <a:gd name="connsiteY12" fmla="*/ 849643 h 1056384"/>
                <a:gd name="connsiteX13" fmla="*/ 2112458 w 2113350"/>
                <a:gd name="connsiteY13" fmla="*/ 916699 h 1056384"/>
                <a:gd name="connsiteX14" fmla="*/ 2090581 w 2113350"/>
                <a:gd name="connsiteY14" fmla="*/ 948142 h 1056384"/>
                <a:gd name="connsiteX15" fmla="*/ 2083632 w 2113350"/>
                <a:gd name="connsiteY15" fmla="*/ 947601 h 1056384"/>
                <a:gd name="connsiteX16" fmla="*/ 2090207 w 2113350"/>
                <a:gd name="connsiteY16" fmla="*/ 977853 h 1056384"/>
                <a:gd name="connsiteX17" fmla="*/ 2065685 w 2113350"/>
                <a:gd name="connsiteY17" fmla="*/ 1013694 h 1056384"/>
                <a:gd name="connsiteX18" fmla="*/ 2044388 w 2113350"/>
                <a:gd name="connsiteY18" fmla="*/ 1007655 h 1056384"/>
                <a:gd name="connsiteX19" fmla="*/ 2043672 w 2113350"/>
                <a:gd name="connsiteY19" fmla="*/ 1026053 h 1056384"/>
                <a:gd name="connsiteX20" fmla="*/ 2010162 w 2113350"/>
                <a:gd name="connsiteY20" fmla="*/ 1056256 h 1056384"/>
                <a:gd name="connsiteX21" fmla="*/ 1997721 w 2113350"/>
                <a:gd name="connsiteY21" fmla="*/ 1052527 h 1056384"/>
                <a:gd name="connsiteX22" fmla="*/ 1987755 w 2113350"/>
                <a:gd name="connsiteY22" fmla="*/ 1044513 h 1056384"/>
                <a:gd name="connsiteX23" fmla="*/ 1979227 w 2113350"/>
                <a:gd name="connsiteY23" fmla="*/ 1020261 h 1056384"/>
                <a:gd name="connsiteX24" fmla="*/ 1979981 w 2113350"/>
                <a:gd name="connsiteY24" fmla="*/ 1000884 h 1056384"/>
                <a:gd name="connsiteX25" fmla="*/ 1952144 w 2113350"/>
                <a:gd name="connsiteY25" fmla="*/ 1014857 h 1056384"/>
                <a:gd name="connsiteX26" fmla="*/ 1939703 w 2113350"/>
                <a:gd name="connsiteY26" fmla="*/ 1011129 h 1056384"/>
                <a:gd name="connsiteX27" fmla="*/ 1929737 w 2113350"/>
                <a:gd name="connsiteY27" fmla="*/ 1003114 h 1056384"/>
                <a:gd name="connsiteX28" fmla="*/ 1921210 w 2113350"/>
                <a:gd name="connsiteY28" fmla="*/ 978862 h 1056384"/>
                <a:gd name="connsiteX29" fmla="*/ 1924070 w 2113350"/>
                <a:gd name="connsiteY29" fmla="*/ 905308 h 1056384"/>
                <a:gd name="connsiteX30" fmla="*/ 1900753 w 2113350"/>
                <a:gd name="connsiteY30" fmla="*/ 844919 h 1056384"/>
                <a:gd name="connsiteX31" fmla="*/ 1897101 w 2113350"/>
                <a:gd name="connsiteY31" fmla="*/ 840416 h 1056384"/>
                <a:gd name="connsiteX32" fmla="*/ 1882251 w 2113350"/>
                <a:gd name="connsiteY32" fmla="*/ 887693 h 1056384"/>
                <a:gd name="connsiteX33" fmla="*/ 1837286 w 2113350"/>
                <a:gd name="connsiteY33" fmla="*/ 906876 h 1056384"/>
                <a:gd name="connsiteX34" fmla="*/ 1810506 w 2113350"/>
                <a:gd name="connsiteY34" fmla="*/ 868162 h 1056384"/>
                <a:gd name="connsiteX35" fmla="*/ 1835935 w 2113350"/>
                <a:gd name="connsiteY35" fmla="*/ 787203 h 1056384"/>
                <a:gd name="connsiteX36" fmla="*/ 1803866 w 2113350"/>
                <a:gd name="connsiteY36" fmla="*/ 736414 h 1056384"/>
                <a:gd name="connsiteX37" fmla="*/ 1452617 w 2113350"/>
                <a:gd name="connsiteY37" fmla="*/ 486373 h 1056384"/>
                <a:gd name="connsiteX38" fmla="*/ 1434884 w 2113350"/>
                <a:gd name="connsiteY38" fmla="*/ 864817 h 1056384"/>
                <a:gd name="connsiteX39" fmla="*/ 1440708 w 2113350"/>
                <a:gd name="connsiteY39" fmla="*/ 884547 h 1056384"/>
                <a:gd name="connsiteX40" fmla="*/ 1331882 w 2113350"/>
                <a:gd name="connsiteY40" fmla="*/ 907400 h 1056384"/>
                <a:gd name="connsiteX41" fmla="*/ 1070044 w 2113350"/>
                <a:gd name="connsiteY41" fmla="*/ 923865 h 1056384"/>
                <a:gd name="connsiteX42" fmla="*/ 808207 w 2113350"/>
                <a:gd name="connsiteY42" fmla="*/ 907400 h 1056384"/>
                <a:gd name="connsiteX43" fmla="*/ 694277 w 2113350"/>
                <a:gd name="connsiteY43" fmla="*/ 883475 h 1056384"/>
                <a:gd name="connsiteX44" fmla="*/ 696074 w 2113350"/>
                <a:gd name="connsiteY44" fmla="*/ 864523 h 1056384"/>
                <a:gd name="connsiteX45" fmla="*/ 662122 w 2113350"/>
                <a:gd name="connsiteY45" fmla="*/ 485824 h 1056384"/>
                <a:gd name="connsiteX46" fmla="*/ 309484 w 2113350"/>
                <a:gd name="connsiteY46" fmla="*/ 736414 h 1056384"/>
                <a:gd name="connsiteX47" fmla="*/ 277415 w 2113350"/>
                <a:gd name="connsiteY47" fmla="*/ 787203 h 1056384"/>
                <a:gd name="connsiteX48" fmla="*/ 302844 w 2113350"/>
                <a:gd name="connsiteY48" fmla="*/ 868162 h 1056384"/>
                <a:gd name="connsiteX49" fmla="*/ 276064 w 2113350"/>
                <a:gd name="connsiteY49" fmla="*/ 906876 h 1056384"/>
                <a:gd name="connsiteX50" fmla="*/ 231099 w 2113350"/>
                <a:gd name="connsiteY50" fmla="*/ 887693 h 1056384"/>
                <a:gd name="connsiteX51" fmla="*/ 216249 w 2113350"/>
                <a:gd name="connsiteY51" fmla="*/ 840416 h 1056384"/>
                <a:gd name="connsiteX52" fmla="*/ 212597 w 2113350"/>
                <a:gd name="connsiteY52" fmla="*/ 844919 h 1056384"/>
                <a:gd name="connsiteX53" fmla="*/ 189280 w 2113350"/>
                <a:gd name="connsiteY53" fmla="*/ 905308 h 1056384"/>
                <a:gd name="connsiteX54" fmla="*/ 192141 w 2113350"/>
                <a:gd name="connsiteY54" fmla="*/ 978862 h 1056384"/>
                <a:gd name="connsiteX55" fmla="*/ 183613 w 2113350"/>
                <a:gd name="connsiteY55" fmla="*/ 1003114 h 1056384"/>
                <a:gd name="connsiteX56" fmla="*/ 173647 w 2113350"/>
                <a:gd name="connsiteY56" fmla="*/ 1011129 h 1056384"/>
                <a:gd name="connsiteX57" fmla="*/ 161206 w 2113350"/>
                <a:gd name="connsiteY57" fmla="*/ 1014857 h 1056384"/>
                <a:gd name="connsiteX58" fmla="*/ 133370 w 2113350"/>
                <a:gd name="connsiteY58" fmla="*/ 1000884 h 1056384"/>
                <a:gd name="connsiteX59" fmla="*/ 134123 w 2113350"/>
                <a:gd name="connsiteY59" fmla="*/ 1020261 h 1056384"/>
                <a:gd name="connsiteX60" fmla="*/ 125596 w 2113350"/>
                <a:gd name="connsiteY60" fmla="*/ 1044513 h 1056384"/>
                <a:gd name="connsiteX61" fmla="*/ 115629 w 2113350"/>
                <a:gd name="connsiteY61" fmla="*/ 1052527 h 1056384"/>
                <a:gd name="connsiteX62" fmla="*/ 103188 w 2113350"/>
                <a:gd name="connsiteY62" fmla="*/ 1056256 h 1056384"/>
                <a:gd name="connsiteX63" fmla="*/ 69678 w 2113350"/>
                <a:gd name="connsiteY63" fmla="*/ 1026053 h 1056384"/>
                <a:gd name="connsiteX64" fmla="*/ 68962 w 2113350"/>
                <a:gd name="connsiteY64" fmla="*/ 1007655 h 1056384"/>
                <a:gd name="connsiteX65" fmla="*/ 47665 w 2113350"/>
                <a:gd name="connsiteY65" fmla="*/ 1013694 h 1056384"/>
                <a:gd name="connsiteX66" fmla="*/ 23143 w 2113350"/>
                <a:gd name="connsiteY66" fmla="*/ 977853 h 1056384"/>
                <a:gd name="connsiteX67" fmla="*/ 29718 w 2113350"/>
                <a:gd name="connsiteY67" fmla="*/ 947601 h 1056384"/>
                <a:gd name="connsiteX68" fmla="*/ 22769 w 2113350"/>
                <a:gd name="connsiteY68" fmla="*/ 948142 h 1056384"/>
                <a:gd name="connsiteX69" fmla="*/ 892 w 2113350"/>
                <a:gd name="connsiteY69" fmla="*/ 916699 h 1056384"/>
                <a:gd name="connsiteX70" fmla="*/ 18131 w 2113350"/>
                <a:gd name="connsiteY70" fmla="*/ 849643 h 1056384"/>
                <a:gd name="connsiteX71" fmla="*/ 19371 w 2113350"/>
                <a:gd name="connsiteY71" fmla="*/ 847044 h 1056384"/>
                <a:gd name="connsiteX72" fmla="*/ 23165 w 2113350"/>
                <a:gd name="connsiteY72" fmla="*/ 839095 h 1056384"/>
                <a:gd name="connsiteX73" fmla="*/ 23243 w 2113350"/>
                <a:gd name="connsiteY73" fmla="*/ 838941 h 1056384"/>
                <a:gd name="connsiteX74" fmla="*/ 24802 w 2113350"/>
                <a:gd name="connsiteY74" fmla="*/ 835875 h 1056384"/>
                <a:gd name="connsiteX75" fmla="*/ 67295 w 2113350"/>
                <a:gd name="connsiteY75" fmla="*/ 779844 h 1056384"/>
                <a:gd name="connsiteX76" fmla="*/ 105293 w 2113350"/>
                <a:gd name="connsiteY76" fmla="*/ 732576 h 1056384"/>
                <a:gd name="connsiteX77" fmla="*/ 131807 w 2113350"/>
                <a:gd name="connsiteY77" fmla="*/ 712239 h 1056384"/>
                <a:gd name="connsiteX78" fmla="*/ 172320 w 2113350"/>
                <a:gd name="connsiteY78" fmla="*/ 648076 h 1056384"/>
                <a:gd name="connsiteX79" fmla="*/ 825038 w 2113350"/>
                <a:gd name="connsiteY79" fmla="*/ 295625 h 1056384"/>
                <a:gd name="connsiteX80" fmla="*/ 970139 w 2113350"/>
                <a:gd name="connsiteY80" fmla="*/ 216831 h 1056384"/>
                <a:gd name="connsiteX81" fmla="*/ 981506 w 2113350"/>
                <a:gd name="connsiteY81" fmla="*/ 2780 h 105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113350" h="1056384">
                  <a:moveTo>
                    <a:pt x="1070044" y="0"/>
                  </a:moveTo>
                  <a:lnTo>
                    <a:pt x="1140344" y="2208"/>
                  </a:lnTo>
                  <a:lnTo>
                    <a:pt x="1151844" y="231174"/>
                  </a:lnTo>
                  <a:cubicBezTo>
                    <a:pt x="1179002" y="292981"/>
                    <a:pt x="1239365" y="286917"/>
                    <a:pt x="1399472" y="311156"/>
                  </a:cubicBezTo>
                  <a:cubicBezTo>
                    <a:pt x="1618132" y="355098"/>
                    <a:pt x="1812522" y="475053"/>
                    <a:pt x="1941031" y="648076"/>
                  </a:cubicBezTo>
                  <a:lnTo>
                    <a:pt x="1981543" y="712239"/>
                  </a:lnTo>
                  <a:lnTo>
                    <a:pt x="2008057" y="732576"/>
                  </a:lnTo>
                  <a:cubicBezTo>
                    <a:pt x="2024667" y="750888"/>
                    <a:pt x="2033564" y="770870"/>
                    <a:pt x="2046055" y="779844"/>
                  </a:cubicBezTo>
                  <a:lnTo>
                    <a:pt x="2088549" y="835875"/>
                  </a:lnTo>
                  <a:lnTo>
                    <a:pt x="2090107" y="838941"/>
                  </a:lnTo>
                  <a:cubicBezTo>
                    <a:pt x="2090143" y="838986"/>
                    <a:pt x="2090177" y="839033"/>
                    <a:pt x="2090185" y="839095"/>
                  </a:cubicBezTo>
                  <a:cubicBezTo>
                    <a:pt x="2092210" y="841532"/>
                    <a:pt x="2093364" y="844273"/>
                    <a:pt x="2093979" y="847044"/>
                  </a:cubicBezTo>
                  <a:cubicBezTo>
                    <a:pt x="2094708" y="847836"/>
                    <a:pt x="2094985" y="848732"/>
                    <a:pt x="2095219" y="849643"/>
                  </a:cubicBezTo>
                  <a:lnTo>
                    <a:pt x="2112458" y="916699"/>
                  </a:lnTo>
                  <a:cubicBezTo>
                    <a:pt x="2116454" y="932240"/>
                    <a:pt x="2106659" y="946318"/>
                    <a:pt x="2090581" y="948142"/>
                  </a:cubicBezTo>
                  <a:lnTo>
                    <a:pt x="2083632" y="947601"/>
                  </a:lnTo>
                  <a:lnTo>
                    <a:pt x="2090207" y="977853"/>
                  </a:lnTo>
                  <a:cubicBezTo>
                    <a:pt x="2094183" y="996146"/>
                    <a:pt x="2083204" y="1012192"/>
                    <a:pt x="2065685" y="1013694"/>
                  </a:cubicBezTo>
                  <a:cubicBezTo>
                    <a:pt x="2058104" y="1014344"/>
                    <a:pt x="2050540" y="1012164"/>
                    <a:pt x="2044388" y="1007655"/>
                  </a:cubicBezTo>
                  <a:cubicBezTo>
                    <a:pt x="2044149" y="1013788"/>
                    <a:pt x="2043911" y="1019920"/>
                    <a:pt x="2043672" y="1026053"/>
                  </a:cubicBezTo>
                  <a:cubicBezTo>
                    <a:pt x="2042961" y="1044332"/>
                    <a:pt x="2027958" y="1057854"/>
                    <a:pt x="2010162" y="1056256"/>
                  </a:cubicBezTo>
                  <a:cubicBezTo>
                    <a:pt x="2005713" y="1055856"/>
                    <a:pt x="2001510" y="1054548"/>
                    <a:pt x="1997721" y="1052527"/>
                  </a:cubicBezTo>
                  <a:cubicBezTo>
                    <a:pt x="1993931" y="1050506"/>
                    <a:pt x="1990554" y="1047770"/>
                    <a:pt x="1987755" y="1044513"/>
                  </a:cubicBezTo>
                  <a:cubicBezTo>
                    <a:pt x="1982157" y="1037999"/>
                    <a:pt x="1978872" y="1029401"/>
                    <a:pt x="1979227" y="1020261"/>
                  </a:cubicBezTo>
                  <a:cubicBezTo>
                    <a:pt x="1979478" y="1013802"/>
                    <a:pt x="1979730" y="1007343"/>
                    <a:pt x="1979981" y="1000884"/>
                  </a:cubicBezTo>
                  <a:cubicBezTo>
                    <a:pt x="1974501" y="1010337"/>
                    <a:pt x="1963936" y="1015916"/>
                    <a:pt x="1952144" y="1014857"/>
                  </a:cubicBezTo>
                  <a:cubicBezTo>
                    <a:pt x="1947695" y="1014457"/>
                    <a:pt x="1943493" y="1013149"/>
                    <a:pt x="1939703" y="1011129"/>
                  </a:cubicBezTo>
                  <a:cubicBezTo>
                    <a:pt x="1935914" y="1009107"/>
                    <a:pt x="1932535" y="1006371"/>
                    <a:pt x="1929737" y="1003114"/>
                  </a:cubicBezTo>
                  <a:cubicBezTo>
                    <a:pt x="1924138" y="996601"/>
                    <a:pt x="1920854" y="988002"/>
                    <a:pt x="1921210" y="978862"/>
                  </a:cubicBezTo>
                  <a:lnTo>
                    <a:pt x="1924070" y="905308"/>
                  </a:lnTo>
                  <a:lnTo>
                    <a:pt x="1900753" y="844919"/>
                  </a:lnTo>
                  <a:lnTo>
                    <a:pt x="1897101" y="840416"/>
                  </a:lnTo>
                  <a:lnTo>
                    <a:pt x="1882251" y="887693"/>
                  </a:lnTo>
                  <a:cubicBezTo>
                    <a:pt x="1877229" y="903681"/>
                    <a:pt x="1857098" y="912269"/>
                    <a:pt x="1837286" y="906876"/>
                  </a:cubicBezTo>
                  <a:cubicBezTo>
                    <a:pt x="1817473" y="901483"/>
                    <a:pt x="1805484" y="884149"/>
                    <a:pt x="1810506" y="868162"/>
                  </a:cubicBezTo>
                  <a:lnTo>
                    <a:pt x="1835935" y="787203"/>
                  </a:lnTo>
                  <a:lnTo>
                    <a:pt x="1803866" y="736414"/>
                  </a:lnTo>
                  <a:cubicBezTo>
                    <a:pt x="1739980" y="686276"/>
                    <a:pt x="1497550" y="463606"/>
                    <a:pt x="1452617" y="486373"/>
                  </a:cubicBezTo>
                  <a:cubicBezTo>
                    <a:pt x="1400863" y="512063"/>
                    <a:pt x="1405355" y="737383"/>
                    <a:pt x="1434884" y="864817"/>
                  </a:cubicBezTo>
                  <a:lnTo>
                    <a:pt x="1440708" y="884547"/>
                  </a:lnTo>
                  <a:lnTo>
                    <a:pt x="1331882" y="907400"/>
                  </a:lnTo>
                  <a:cubicBezTo>
                    <a:pt x="1251403" y="918003"/>
                    <a:pt x="1162922" y="923865"/>
                    <a:pt x="1070044" y="923865"/>
                  </a:cubicBezTo>
                  <a:cubicBezTo>
                    <a:pt x="977167" y="923865"/>
                    <a:pt x="888685" y="918003"/>
                    <a:pt x="808207" y="907400"/>
                  </a:cubicBezTo>
                  <a:lnTo>
                    <a:pt x="694277" y="883475"/>
                  </a:lnTo>
                  <a:lnTo>
                    <a:pt x="696074" y="864523"/>
                  </a:lnTo>
                  <a:cubicBezTo>
                    <a:pt x="706710" y="740745"/>
                    <a:pt x="717868" y="511167"/>
                    <a:pt x="662122" y="485824"/>
                  </a:cubicBezTo>
                  <a:cubicBezTo>
                    <a:pt x="616659" y="474234"/>
                    <a:pt x="396410" y="619377"/>
                    <a:pt x="309484" y="736414"/>
                  </a:cubicBezTo>
                  <a:lnTo>
                    <a:pt x="277415" y="787203"/>
                  </a:lnTo>
                  <a:lnTo>
                    <a:pt x="302844" y="868162"/>
                  </a:lnTo>
                  <a:cubicBezTo>
                    <a:pt x="307867" y="884149"/>
                    <a:pt x="295877" y="901483"/>
                    <a:pt x="276064" y="906876"/>
                  </a:cubicBezTo>
                  <a:cubicBezTo>
                    <a:pt x="256253" y="912269"/>
                    <a:pt x="236121" y="903681"/>
                    <a:pt x="231099" y="887693"/>
                  </a:cubicBezTo>
                  <a:lnTo>
                    <a:pt x="216249" y="840416"/>
                  </a:lnTo>
                  <a:lnTo>
                    <a:pt x="212597" y="844919"/>
                  </a:lnTo>
                  <a:lnTo>
                    <a:pt x="189280" y="905308"/>
                  </a:lnTo>
                  <a:lnTo>
                    <a:pt x="192141" y="978862"/>
                  </a:lnTo>
                  <a:cubicBezTo>
                    <a:pt x="192496" y="988002"/>
                    <a:pt x="189212" y="996601"/>
                    <a:pt x="183613" y="1003114"/>
                  </a:cubicBezTo>
                  <a:cubicBezTo>
                    <a:pt x="180815" y="1006371"/>
                    <a:pt x="177437" y="1009107"/>
                    <a:pt x="173647" y="1011129"/>
                  </a:cubicBezTo>
                  <a:cubicBezTo>
                    <a:pt x="169857" y="1013149"/>
                    <a:pt x="165655" y="1014457"/>
                    <a:pt x="161206" y="1014857"/>
                  </a:cubicBezTo>
                  <a:cubicBezTo>
                    <a:pt x="149414" y="1015916"/>
                    <a:pt x="138849" y="1010337"/>
                    <a:pt x="133370" y="1000884"/>
                  </a:cubicBezTo>
                  <a:lnTo>
                    <a:pt x="134123" y="1020261"/>
                  </a:lnTo>
                  <a:cubicBezTo>
                    <a:pt x="134478" y="1029401"/>
                    <a:pt x="131193" y="1037999"/>
                    <a:pt x="125596" y="1044513"/>
                  </a:cubicBezTo>
                  <a:cubicBezTo>
                    <a:pt x="122797" y="1047770"/>
                    <a:pt x="119419" y="1050506"/>
                    <a:pt x="115629" y="1052527"/>
                  </a:cubicBezTo>
                  <a:cubicBezTo>
                    <a:pt x="111840" y="1054548"/>
                    <a:pt x="107637" y="1055856"/>
                    <a:pt x="103188" y="1056256"/>
                  </a:cubicBezTo>
                  <a:cubicBezTo>
                    <a:pt x="85392" y="1057854"/>
                    <a:pt x="70389" y="1044332"/>
                    <a:pt x="69678" y="1026053"/>
                  </a:cubicBezTo>
                  <a:cubicBezTo>
                    <a:pt x="69439" y="1019920"/>
                    <a:pt x="69201" y="1013788"/>
                    <a:pt x="68962" y="1007655"/>
                  </a:cubicBezTo>
                  <a:cubicBezTo>
                    <a:pt x="62811" y="1012164"/>
                    <a:pt x="55246" y="1014344"/>
                    <a:pt x="47665" y="1013694"/>
                  </a:cubicBezTo>
                  <a:cubicBezTo>
                    <a:pt x="30146" y="1012192"/>
                    <a:pt x="19167" y="996146"/>
                    <a:pt x="23143" y="977853"/>
                  </a:cubicBezTo>
                  <a:lnTo>
                    <a:pt x="29718" y="947601"/>
                  </a:lnTo>
                  <a:lnTo>
                    <a:pt x="22769" y="948142"/>
                  </a:lnTo>
                  <a:cubicBezTo>
                    <a:pt x="6691" y="946318"/>
                    <a:pt x="-3103" y="932240"/>
                    <a:pt x="892" y="916699"/>
                  </a:cubicBezTo>
                  <a:lnTo>
                    <a:pt x="18131" y="849643"/>
                  </a:lnTo>
                  <a:cubicBezTo>
                    <a:pt x="18365" y="848732"/>
                    <a:pt x="18642" y="847836"/>
                    <a:pt x="19371" y="847044"/>
                  </a:cubicBezTo>
                  <a:cubicBezTo>
                    <a:pt x="19986" y="844273"/>
                    <a:pt x="21140" y="841532"/>
                    <a:pt x="23165" y="839095"/>
                  </a:cubicBezTo>
                  <a:cubicBezTo>
                    <a:pt x="23174" y="839033"/>
                    <a:pt x="23208" y="838986"/>
                    <a:pt x="23243" y="838941"/>
                  </a:cubicBezTo>
                  <a:lnTo>
                    <a:pt x="24802" y="835875"/>
                  </a:lnTo>
                  <a:lnTo>
                    <a:pt x="67295" y="779844"/>
                  </a:lnTo>
                  <a:cubicBezTo>
                    <a:pt x="79787" y="770870"/>
                    <a:pt x="88683" y="750888"/>
                    <a:pt x="105293" y="732576"/>
                  </a:cubicBezTo>
                  <a:lnTo>
                    <a:pt x="131807" y="712239"/>
                  </a:lnTo>
                  <a:lnTo>
                    <a:pt x="172320" y="648076"/>
                  </a:lnTo>
                  <a:cubicBezTo>
                    <a:pt x="322246" y="446215"/>
                    <a:pt x="561845" y="316587"/>
                    <a:pt x="825038" y="295625"/>
                  </a:cubicBezTo>
                  <a:cubicBezTo>
                    <a:pt x="937699" y="286823"/>
                    <a:pt x="955111" y="278022"/>
                    <a:pt x="970139" y="216831"/>
                  </a:cubicBezTo>
                  <a:lnTo>
                    <a:pt x="981506" y="27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377F86B-A306-4A15-B6DE-8C27119E9B59}"/>
                </a:ext>
              </a:extLst>
            </p:cNvPr>
            <p:cNvSpPr/>
            <p:nvPr/>
          </p:nvSpPr>
          <p:spPr>
            <a:xfrm>
              <a:off x="7540718" y="220396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3FD85EBF-5021-471D-9CBA-E516293627A4}"/>
                </a:ext>
              </a:extLst>
            </p:cNvPr>
            <p:cNvSpPr/>
            <p:nvPr/>
          </p:nvSpPr>
          <p:spPr>
            <a:xfrm>
              <a:off x="7657979" y="250134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96442940-163C-4EB8-9D64-861E9B0A9D83}"/>
                </a:ext>
              </a:extLst>
            </p:cNvPr>
            <p:cNvSpPr txBox="1"/>
            <p:nvPr/>
          </p:nvSpPr>
          <p:spPr>
            <a:xfrm>
              <a:off x="7730952" y="2560283"/>
              <a:ext cx="360750" cy="1614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4-3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星: 5 pt 97">
              <a:extLst>
                <a:ext uri="{FF2B5EF4-FFF2-40B4-BE49-F238E27FC236}">
                  <a16:creationId xmlns:a16="http://schemas.microsoft.com/office/drawing/2014/main" id="{C7B21DCE-8AA8-44E4-8F44-C61F3B216BE4}"/>
                </a:ext>
              </a:extLst>
            </p:cNvPr>
            <p:cNvSpPr/>
            <p:nvPr/>
          </p:nvSpPr>
          <p:spPr>
            <a:xfrm>
              <a:off x="7219021" y="277481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星: 5 pt 98">
              <a:extLst>
                <a:ext uri="{FF2B5EF4-FFF2-40B4-BE49-F238E27FC236}">
                  <a16:creationId xmlns:a16="http://schemas.microsoft.com/office/drawing/2014/main" id="{725D2C81-3167-4945-AEDE-1F927D2AAD58}"/>
                </a:ext>
              </a:extLst>
            </p:cNvPr>
            <p:cNvSpPr/>
            <p:nvPr/>
          </p:nvSpPr>
          <p:spPr>
            <a:xfrm>
              <a:off x="7504771" y="288911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星: 5 pt 99">
              <a:extLst>
                <a:ext uri="{FF2B5EF4-FFF2-40B4-BE49-F238E27FC236}">
                  <a16:creationId xmlns:a16="http://schemas.microsoft.com/office/drawing/2014/main" id="{FBDD3897-66E1-4C4E-A4D7-2DC643CC3893}"/>
                </a:ext>
              </a:extLst>
            </p:cNvPr>
            <p:cNvSpPr/>
            <p:nvPr/>
          </p:nvSpPr>
          <p:spPr>
            <a:xfrm>
              <a:off x="7795283" y="284387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星: 5 pt 100">
              <a:extLst>
                <a:ext uri="{FF2B5EF4-FFF2-40B4-BE49-F238E27FC236}">
                  <a16:creationId xmlns:a16="http://schemas.microsoft.com/office/drawing/2014/main" id="{5FB32F8C-01B5-42AB-BB94-EC74A1EA332C}"/>
                </a:ext>
              </a:extLst>
            </p:cNvPr>
            <p:cNvSpPr/>
            <p:nvPr/>
          </p:nvSpPr>
          <p:spPr>
            <a:xfrm>
              <a:off x="8128658" y="2891496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星: 5 pt 101">
              <a:extLst>
                <a:ext uri="{FF2B5EF4-FFF2-40B4-BE49-F238E27FC236}">
                  <a16:creationId xmlns:a16="http://schemas.microsoft.com/office/drawing/2014/main" id="{BD5179A7-385A-4091-B4B6-989DF3A4F131}"/>
                </a:ext>
              </a:extLst>
            </p:cNvPr>
            <p:cNvSpPr/>
            <p:nvPr/>
          </p:nvSpPr>
          <p:spPr>
            <a:xfrm>
              <a:off x="8371545" y="278656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星: 5 pt 102">
              <a:extLst>
                <a:ext uri="{FF2B5EF4-FFF2-40B4-BE49-F238E27FC236}">
                  <a16:creationId xmlns:a16="http://schemas.microsoft.com/office/drawing/2014/main" id="{4E600666-4CB6-45B7-8F74-81ABE1E590CB}"/>
                </a:ext>
              </a:extLst>
            </p:cNvPr>
            <p:cNvSpPr/>
            <p:nvPr/>
          </p:nvSpPr>
          <p:spPr>
            <a:xfrm>
              <a:off x="8610805" y="284387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5E9B3312-3928-4377-94EF-2A09432D5B9C}"/>
                </a:ext>
              </a:extLst>
            </p:cNvPr>
            <p:cNvGrpSpPr/>
            <p:nvPr/>
          </p:nvGrpSpPr>
          <p:grpSpPr>
            <a:xfrm>
              <a:off x="7349322" y="941904"/>
              <a:ext cx="1094916" cy="1168803"/>
              <a:chOff x="7349322" y="4159790"/>
              <a:chExt cx="1094916" cy="1168803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51787DA1-769B-4D05-A4FA-6F829906944C}"/>
                  </a:ext>
                </a:extLst>
              </p:cNvPr>
              <p:cNvSpPr/>
              <p:nvPr/>
            </p:nvSpPr>
            <p:spPr>
              <a:xfrm>
                <a:off x="7354043" y="4252693"/>
                <a:ext cx="1083847" cy="1033682"/>
              </a:xfrm>
              <a:custGeom>
                <a:avLst/>
                <a:gdLst>
                  <a:gd name="connsiteX0" fmla="*/ 428670 w 1083847"/>
                  <a:gd name="connsiteY0" fmla="*/ 0 h 1033682"/>
                  <a:gd name="connsiteX1" fmla="*/ 515063 w 1083847"/>
                  <a:gd name="connsiteY1" fmla="*/ 9937 h 1033682"/>
                  <a:gd name="connsiteX2" fmla="*/ 541924 w 1083847"/>
                  <a:gd name="connsiteY2" fmla="*/ 19450 h 1033682"/>
                  <a:gd name="connsiteX3" fmla="*/ 568786 w 1083847"/>
                  <a:gd name="connsiteY3" fmla="*/ 9937 h 1033682"/>
                  <a:gd name="connsiteX4" fmla="*/ 655177 w 1083847"/>
                  <a:gd name="connsiteY4" fmla="*/ 0 h 1033682"/>
                  <a:gd name="connsiteX5" fmla="*/ 1083847 w 1083847"/>
                  <a:gd name="connsiteY5" fmla="*/ 489087 h 1033682"/>
                  <a:gd name="connsiteX6" fmla="*/ 1010637 w 1083847"/>
                  <a:gd name="connsiteY6" fmla="*/ 762540 h 1033682"/>
                  <a:gd name="connsiteX7" fmla="*/ 977435 w 1083847"/>
                  <a:gd name="connsiteY7" fmla="*/ 808453 h 1033682"/>
                  <a:gd name="connsiteX8" fmla="*/ 951270 w 1083847"/>
                  <a:gd name="connsiteY8" fmla="*/ 883416 h 1033682"/>
                  <a:gd name="connsiteX9" fmla="*/ 875473 w 1083847"/>
                  <a:gd name="connsiteY9" fmla="*/ 940424 h 1033682"/>
                  <a:gd name="connsiteX10" fmla="*/ 540545 w 1083847"/>
                  <a:gd name="connsiteY10" fmla="*/ 1033682 h 1033682"/>
                  <a:gd name="connsiteX11" fmla="*/ 116962 w 1083847"/>
                  <a:gd name="connsiteY11" fmla="*/ 873745 h 1033682"/>
                  <a:gd name="connsiteX12" fmla="*/ 83817 w 1083847"/>
                  <a:gd name="connsiteY12" fmla="*/ 837126 h 1033682"/>
                  <a:gd name="connsiteX13" fmla="*/ 83817 w 1083847"/>
                  <a:gd name="connsiteY13" fmla="*/ 794314 h 1033682"/>
                  <a:gd name="connsiteX14" fmla="*/ 97217 w 1083847"/>
                  <a:gd name="connsiteY14" fmla="*/ 795737 h 1033682"/>
                  <a:gd name="connsiteX15" fmla="*/ 73210 w 1083847"/>
                  <a:gd name="connsiteY15" fmla="*/ 762540 h 1033682"/>
                  <a:gd name="connsiteX16" fmla="*/ 0 w 1083847"/>
                  <a:gd name="connsiteY16" fmla="*/ 489087 h 1033682"/>
                  <a:gd name="connsiteX17" fmla="*/ 428670 w 1083847"/>
                  <a:gd name="connsiteY17" fmla="*/ 0 h 1033682"/>
                  <a:gd name="connsiteX0" fmla="*/ 428670 w 1083847"/>
                  <a:gd name="connsiteY0" fmla="*/ 0 h 1033682"/>
                  <a:gd name="connsiteX1" fmla="*/ 515063 w 1083847"/>
                  <a:gd name="connsiteY1" fmla="*/ 9937 h 1033682"/>
                  <a:gd name="connsiteX2" fmla="*/ 541924 w 1083847"/>
                  <a:gd name="connsiteY2" fmla="*/ 19450 h 1033682"/>
                  <a:gd name="connsiteX3" fmla="*/ 568786 w 1083847"/>
                  <a:gd name="connsiteY3" fmla="*/ 9937 h 1033682"/>
                  <a:gd name="connsiteX4" fmla="*/ 655177 w 1083847"/>
                  <a:gd name="connsiteY4" fmla="*/ 0 h 1033682"/>
                  <a:gd name="connsiteX5" fmla="*/ 1083847 w 1083847"/>
                  <a:gd name="connsiteY5" fmla="*/ 489087 h 1033682"/>
                  <a:gd name="connsiteX6" fmla="*/ 1010637 w 1083847"/>
                  <a:gd name="connsiteY6" fmla="*/ 762540 h 1033682"/>
                  <a:gd name="connsiteX7" fmla="*/ 977435 w 1083847"/>
                  <a:gd name="connsiteY7" fmla="*/ 808453 h 1033682"/>
                  <a:gd name="connsiteX8" fmla="*/ 951270 w 1083847"/>
                  <a:gd name="connsiteY8" fmla="*/ 883416 h 1033682"/>
                  <a:gd name="connsiteX9" fmla="*/ 875473 w 1083847"/>
                  <a:gd name="connsiteY9" fmla="*/ 940424 h 1033682"/>
                  <a:gd name="connsiteX10" fmla="*/ 540545 w 1083847"/>
                  <a:gd name="connsiteY10" fmla="*/ 1033682 h 1033682"/>
                  <a:gd name="connsiteX11" fmla="*/ 116962 w 1083847"/>
                  <a:gd name="connsiteY11" fmla="*/ 873745 h 1033682"/>
                  <a:gd name="connsiteX12" fmla="*/ 83817 w 1083847"/>
                  <a:gd name="connsiteY12" fmla="*/ 837126 h 1033682"/>
                  <a:gd name="connsiteX13" fmla="*/ 83817 w 1083847"/>
                  <a:gd name="connsiteY13" fmla="*/ 794314 h 1033682"/>
                  <a:gd name="connsiteX14" fmla="*/ 73210 w 1083847"/>
                  <a:gd name="connsiteY14" fmla="*/ 762540 h 1033682"/>
                  <a:gd name="connsiteX15" fmla="*/ 0 w 1083847"/>
                  <a:gd name="connsiteY15" fmla="*/ 489087 h 1033682"/>
                  <a:gd name="connsiteX16" fmla="*/ 428670 w 1083847"/>
                  <a:gd name="connsiteY16" fmla="*/ 0 h 1033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83847" h="1033682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51270" y="883416"/>
                    </a:lnTo>
                    <a:lnTo>
                      <a:pt x="875473" y="940424"/>
                    </a:lnTo>
                    <a:cubicBezTo>
                      <a:pt x="779866" y="999302"/>
                      <a:pt x="664610" y="1033682"/>
                      <a:pt x="540545" y="1033682"/>
                    </a:cubicBezTo>
                    <a:cubicBezTo>
                      <a:pt x="375126" y="1033682"/>
                      <a:pt x="225367" y="972562"/>
                      <a:pt x="116962" y="873745"/>
                    </a:cubicBezTo>
                    <a:lnTo>
                      <a:pt x="83817" y="837126"/>
                    </a:lnTo>
                    <a:lnTo>
                      <a:pt x="83817" y="794314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CE12D526-D4EE-41F1-8963-AF6AA9B1FC90}"/>
                  </a:ext>
                </a:extLst>
              </p:cNvPr>
              <p:cNvGrpSpPr/>
              <p:nvPr/>
            </p:nvGrpSpPr>
            <p:grpSpPr>
              <a:xfrm>
                <a:off x="734932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CE769F47-0627-4608-A76C-7EFF93E9810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8" name="円/楕円 204">
                    <a:extLst>
                      <a:ext uri="{FF2B5EF4-FFF2-40B4-BE49-F238E27FC236}">
                        <a16:creationId xmlns:a16="http://schemas.microsoft.com/office/drawing/2014/main" id="{F732415E-9E06-4F36-AC47-BE870708235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" name="円/楕円 205">
                    <a:extLst>
                      <a:ext uri="{FF2B5EF4-FFF2-40B4-BE49-F238E27FC236}">
                        <a16:creationId xmlns:a16="http://schemas.microsoft.com/office/drawing/2014/main" id="{91038288-DBDF-4632-8E8B-3CC54404916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A103E559-F01A-4FBD-B44F-0C3AF7C5337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6" name="円/楕円 202">
                    <a:extLst>
                      <a:ext uri="{FF2B5EF4-FFF2-40B4-BE49-F238E27FC236}">
                        <a16:creationId xmlns:a16="http://schemas.microsoft.com/office/drawing/2014/main" id="{80A90895-842C-4253-AD31-B1E344188FA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" name="円/楕円 203">
                    <a:extLst>
                      <a:ext uri="{FF2B5EF4-FFF2-40B4-BE49-F238E27FC236}">
                        <a16:creationId xmlns:a16="http://schemas.microsoft.com/office/drawing/2014/main" id="{EE78FDC5-FE0B-45BC-BCC7-139EE6CA5A9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5" name="円/楕円 201">
                  <a:extLst>
                    <a:ext uri="{FF2B5EF4-FFF2-40B4-BE49-F238E27FC236}">
                      <a16:creationId xmlns:a16="http://schemas.microsoft.com/office/drawing/2014/main" id="{B8547EBE-80B8-4F08-9DB9-32693C120253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7" name="円/楕円 27">
                <a:extLst>
                  <a:ext uri="{FF2B5EF4-FFF2-40B4-BE49-F238E27FC236}">
                    <a16:creationId xmlns:a16="http://schemas.microsoft.com/office/drawing/2014/main" id="{1D58774E-A377-4D4E-81AA-754DA0EF4F35}"/>
                  </a:ext>
                </a:extLst>
              </p:cNvPr>
              <p:cNvSpPr/>
              <p:nvPr/>
            </p:nvSpPr>
            <p:spPr>
              <a:xfrm rot="10800000">
                <a:off x="753736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円/楕円 27">
                <a:extLst>
                  <a:ext uri="{FF2B5EF4-FFF2-40B4-BE49-F238E27FC236}">
                    <a16:creationId xmlns:a16="http://schemas.microsoft.com/office/drawing/2014/main" id="{170F3CC2-D3A0-4E57-BF5D-A462DCCB3933}"/>
                  </a:ext>
                </a:extLst>
              </p:cNvPr>
              <p:cNvSpPr/>
              <p:nvPr/>
            </p:nvSpPr>
            <p:spPr>
              <a:xfrm rot="10800000">
                <a:off x="8024877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正方形/長方形 67">
                <a:extLst>
                  <a:ext uri="{FF2B5EF4-FFF2-40B4-BE49-F238E27FC236}">
                    <a16:creationId xmlns:a16="http://schemas.microsoft.com/office/drawing/2014/main" id="{10F19E72-31D3-4B56-8429-E47A543CAB63}"/>
                  </a:ext>
                </a:extLst>
              </p:cNvPr>
              <p:cNvSpPr/>
              <p:nvPr/>
            </p:nvSpPr>
            <p:spPr>
              <a:xfrm>
                <a:off x="786912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円/楕円 189">
                <a:extLst>
                  <a:ext uri="{FF2B5EF4-FFF2-40B4-BE49-F238E27FC236}">
                    <a16:creationId xmlns:a16="http://schemas.microsoft.com/office/drawing/2014/main" id="{471CC928-54AE-4ABA-A180-9D2560FB9990}"/>
                  </a:ext>
                </a:extLst>
              </p:cNvPr>
              <p:cNvSpPr/>
              <p:nvPr/>
            </p:nvSpPr>
            <p:spPr>
              <a:xfrm>
                <a:off x="753793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円/楕円 190">
                <a:extLst>
                  <a:ext uri="{FF2B5EF4-FFF2-40B4-BE49-F238E27FC236}">
                    <a16:creationId xmlns:a16="http://schemas.microsoft.com/office/drawing/2014/main" id="{3B15FB69-B0B5-4569-93C7-37FE35E36F10}"/>
                  </a:ext>
                </a:extLst>
              </p:cNvPr>
              <p:cNvSpPr/>
              <p:nvPr/>
            </p:nvSpPr>
            <p:spPr>
              <a:xfrm>
                <a:off x="812754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6E99AB57-EE49-4315-B9C0-4C4321E18383}"/>
                  </a:ext>
                </a:extLst>
              </p:cNvPr>
              <p:cNvGrpSpPr/>
              <p:nvPr/>
            </p:nvGrpSpPr>
            <p:grpSpPr>
              <a:xfrm>
                <a:off x="7561490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127" name="二等辺三角形 126">
                  <a:extLst>
                    <a:ext uri="{FF2B5EF4-FFF2-40B4-BE49-F238E27FC236}">
                      <a16:creationId xmlns:a16="http://schemas.microsoft.com/office/drawing/2014/main" id="{E3E02414-A964-431B-A097-7A2EA3B5062C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D4928033-3725-4C27-8DB4-8AC5D1784F0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29" name="円/楕円 195">
                    <a:extLst>
                      <a:ext uri="{FF2B5EF4-FFF2-40B4-BE49-F238E27FC236}">
                        <a16:creationId xmlns:a16="http://schemas.microsoft.com/office/drawing/2014/main" id="{16130913-9519-4BC7-8228-13372ECF0A26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" name="円/楕円 196">
                    <a:extLst>
                      <a:ext uri="{FF2B5EF4-FFF2-40B4-BE49-F238E27FC236}">
                        <a16:creationId xmlns:a16="http://schemas.microsoft.com/office/drawing/2014/main" id="{E289E512-E2A8-4495-9C67-9CB8B5C1E80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" name="円/楕円 197">
                    <a:extLst>
                      <a:ext uri="{FF2B5EF4-FFF2-40B4-BE49-F238E27FC236}">
                        <a16:creationId xmlns:a16="http://schemas.microsoft.com/office/drawing/2014/main" id="{C09E6947-EA93-4A17-A471-014C9349E866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" name="円/楕円 198">
                    <a:extLst>
                      <a:ext uri="{FF2B5EF4-FFF2-40B4-BE49-F238E27FC236}">
                        <a16:creationId xmlns:a16="http://schemas.microsoft.com/office/drawing/2014/main" id="{3AA7B1B3-E5C6-4C47-9DF2-DA1118D5568C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ACD24918-15B0-4162-B961-500074D759F5}"/>
                  </a:ext>
                </a:extLst>
              </p:cNvPr>
              <p:cNvGrpSpPr/>
              <p:nvPr/>
            </p:nvGrpSpPr>
            <p:grpSpPr>
              <a:xfrm>
                <a:off x="8052028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121" name="二等辺三角形 120">
                  <a:extLst>
                    <a:ext uri="{FF2B5EF4-FFF2-40B4-BE49-F238E27FC236}">
                      <a16:creationId xmlns:a16="http://schemas.microsoft.com/office/drawing/2014/main" id="{E0DBD569-E28B-44A1-B13F-ED03F74D2684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449BFF81-45EB-431C-B31B-D1175FE58FB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23" name="円/楕円 195">
                    <a:extLst>
                      <a:ext uri="{FF2B5EF4-FFF2-40B4-BE49-F238E27FC236}">
                        <a16:creationId xmlns:a16="http://schemas.microsoft.com/office/drawing/2014/main" id="{B7813D24-DB69-4A0D-A710-EB949D4A7426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円/楕円 196">
                    <a:extLst>
                      <a:ext uri="{FF2B5EF4-FFF2-40B4-BE49-F238E27FC236}">
                        <a16:creationId xmlns:a16="http://schemas.microsoft.com/office/drawing/2014/main" id="{B6EA405B-BC31-4067-B467-97BF1489E3D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" name="円/楕円 197">
                    <a:extLst>
                      <a:ext uri="{FF2B5EF4-FFF2-40B4-BE49-F238E27FC236}">
                        <a16:creationId xmlns:a16="http://schemas.microsoft.com/office/drawing/2014/main" id="{008F1D55-1FEF-4DC3-AEDE-CE98DCBAB7B6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198">
                    <a:extLst>
                      <a:ext uri="{FF2B5EF4-FFF2-40B4-BE49-F238E27FC236}">
                        <a16:creationId xmlns:a16="http://schemas.microsoft.com/office/drawing/2014/main" id="{66F01A86-686A-4910-AA76-2B74F25593BB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FC1C739-4910-47AF-AE60-609A1CFBB350}"/>
                  </a:ext>
                </a:extLst>
              </p:cNvPr>
              <p:cNvSpPr/>
              <p:nvPr/>
            </p:nvSpPr>
            <p:spPr>
              <a:xfrm>
                <a:off x="7488548" y="4293890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1EE26300-755C-4873-A461-94C91B4C3A6B}"/>
                  </a:ext>
                </a:extLst>
              </p:cNvPr>
              <p:cNvGrpSpPr/>
              <p:nvPr/>
            </p:nvGrpSpPr>
            <p:grpSpPr>
              <a:xfrm>
                <a:off x="7384173" y="4159790"/>
                <a:ext cx="1016878" cy="390725"/>
                <a:chOff x="1487204" y="4240039"/>
                <a:chExt cx="1021046" cy="394022"/>
              </a:xfrm>
              <a:solidFill>
                <a:srgbClr val="00B0F0"/>
              </a:solidFill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EACDE513-A706-4485-876E-0C982252B2B1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02BB06B2-4516-489A-ABA0-1B8D48092DA6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83B941D4-EA16-4153-914F-AC90A8A98C3A}"/>
                  </a:ext>
                </a:extLst>
              </p:cNvPr>
              <p:cNvGrpSpPr/>
              <p:nvPr/>
            </p:nvGrpSpPr>
            <p:grpSpPr>
              <a:xfrm>
                <a:off x="7763734" y="5152035"/>
                <a:ext cx="264279" cy="85044"/>
                <a:chOff x="1847788" y="5155407"/>
                <a:chExt cx="373918" cy="98546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4386971A-A941-4339-B8E2-5DC8AAA31E45}"/>
                    </a:ext>
                  </a:extLst>
                </p:cNvPr>
                <p:cNvSpPr/>
                <p:nvPr/>
              </p:nvSpPr>
              <p:spPr>
                <a:xfrm>
                  <a:off x="1847788" y="5155407"/>
                  <a:ext cx="373918" cy="98546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F072D655-3727-4782-AEAA-93F5AD27FB77}"/>
                    </a:ext>
                  </a:extLst>
                </p:cNvPr>
                <p:cNvSpPr/>
                <p:nvPr/>
              </p:nvSpPr>
              <p:spPr>
                <a:xfrm flipV="1">
                  <a:off x="1890590" y="5190036"/>
                  <a:ext cx="288314" cy="63917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8CA3A530-9868-48C5-840B-69AA0DC717D0}"/>
              </a:ext>
            </a:extLst>
          </p:cNvPr>
          <p:cNvGrpSpPr/>
          <p:nvPr/>
        </p:nvGrpSpPr>
        <p:grpSpPr>
          <a:xfrm>
            <a:off x="692746" y="3927855"/>
            <a:ext cx="2681047" cy="2411985"/>
            <a:chOff x="692746" y="3927855"/>
            <a:chExt cx="2681047" cy="2411985"/>
          </a:xfrm>
        </p:grpSpPr>
        <p:sp>
          <p:nvSpPr>
            <p:cNvPr id="141" name="円/楕円 637">
              <a:extLst>
                <a:ext uri="{FF2B5EF4-FFF2-40B4-BE49-F238E27FC236}">
                  <a16:creationId xmlns:a16="http://schemas.microsoft.com/office/drawing/2014/main" id="{381961C0-F244-4C07-A460-B64F9D821B52}"/>
                </a:ext>
              </a:extLst>
            </p:cNvPr>
            <p:cNvSpPr/>
            <p:nvPr/>
          </p:nvSpPr>
          <p:spPr>
            <a:xfrm>
              <a:off x="2311856" y="481685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円/楕円 637">
              <a:extLst>
                <a:ext uri="{FF2B5EF4-FFF2-40B4-BE49-F238E27FC236}">
                  <a16:creationId xmlns:a16="http://schemas.microsoft.com/office/drawing/2014/main" id="{7D765C65-4A88-43B1-9DBF-CCE21FE0F308}"/>
                </a:ext>
              </a:extLst>
            </p:cNvPr>
            <p:cNvSpPr/>
            <p:nvPr/>
          </p:nvSpPr>
          <p:spPr>
            <a:xfrm>
              <a:off x="1631662" y="481685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1083738A-51CD-4588-B9BA-F3C031BAB924}"/>
                </a:ext>
              </a:extLst>
            </p:cNvPr>
            <p:cNvSpPr/>
            <p:nvPr/>
          </p:nvSpPr>
          <p:spPr>
            <a:xfrm>
              <a:off x="692746" y="529623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2D9D3EB-81B0-44EA-8485-8B0653973E5E}"/>
                </a:ext>
              </a:extLst>
            </p:cNvPr>
            <p:cNvSpPr/>
            <p:nvPr/>
          </p:nvSpPr>
          <p:spPr>
            <a:xfrm>
              <a:off x="1004496" y="5111562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66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948CFD8F-836A-462F-98B9-2A75CA5786EB}"/>
                </a:ext>
              </a:extLst>
            </p:cNvPr>
            <p:cNvSpPr/>
            <p:nvPr/>
          </p:nvSpPr>
          <p:spPr>
            <a:xfrm>
              <a:off x="1361683" y="531944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F2018C50-5BC5-4935-A90A-1F2B8DF3D09D}"/>
                </a:ext>
              </a:extLst>
            </p:cNvPr>
            <p:cNvSpPr/>
            <p:nvPr/>
          </p:nvSpPr>
          <p:spPr>
            <a:xfrm>
              <a:off x="963225" y="4207712"/>
              <a:ext cx="1985948" cy="1663291"/>
            </a:xfrm>
            <a:custGeom>
              <a:avLst/>
              <a:gdLst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7464 w 1985948"/>
                <a:gd name="connsiteY72" fmla="*/ 932223 h 1663291"/>
                <a:gd name="connsiteX73" fmla="*/ 1448095 w 1985948"/>
                <a:gd name="connsiteY73" fmla="*/ 924945 h 1663291"/>
                <a:gd name="connsiteX74" fmla="*/ 1764383 w 1985948"/>
                <a:gd name="connsiteY74" fmla="*/ 775625 h 1663291"/>
                <a:gd name="connsiteX75" fmla="*/ 1835503 w 1985948"/>
                <a:gd name="connsiteY75" fmla="*/ 479459 h 1663291"/>
                <a:gd name="connsiteX76" fmla="*/ 1819809 w 1985948"/>
                <a:gd name="connsiteY76" fmla="*/ 422805 h 1663291"/>
                <a:gd name="connsiteX77" fmla="*/ 1818688 w 1985948"/>
                <a:gd name="connsiteY77" fmla="*/ 422903 h 1663291"/>
                <a:gd name="connsiteX78" fmla="*/ 1730303 w 1985948"/>
                <a:gd name="connsiteY78" fmla="*/ 362737 h 1663291"/>
                <a:gd name="connsiteX79" fmla="*/ 1724591 w 1985948"/>
                <a:gd name="connsiteY79" fmla="*/ 347665 h 1663291"/>
                <a:gd name="connsiteX80" fmla="*/ 1597800 w 1985948"/>
                <a:gd name="connsiteY80" fmla="*/ 274462 h 1663291"/>
                <a:gd name="connsiteX81" fmla="*/ 1580958 w 1985948"/>
                <a:gd name="connsiteY81" fmla="*/ 240623 h 1663291"/>
                <a:gd name="connsiteX82" fmla="*/ 1585285 w 1985948"/>
                <a:gd name="connsiteY82" fmla="*/ 227754 h 1663291"/>
                <a:gd name="connsiteX83" fmla="*/ 1594267 w 1985948"/>
                <a:gd name="connsiteY83" fmla="*/ 217571 h 1663291"/>
                <a:gd name="connsiteX84" fmla="*/ 1631993 w 1985948"/>
                <a:gd name="connsiteY84" fmla="*/ 215239 h 1663291"/>
                <a:gd name="connsiteX85" fmla="*/ 1699536 w 1985948"/>
                <a:gd name="connsiteY85" fmla="*/ 254235 h 1663291"/>
                <a:gd name="connsiteX86" fmla="*/ 1655326 w 1985948"/>
                <a:gd name="connsiteY86" fmla="*/ 89241 h 1663291"/>
                <a:gd name="connsiteX87" fmla="*/ 1675891 w 1985948"/>
                <a:gd name="connsiteY87" fmla="*/ 53622 h 1663291"/>
                <a:gd name="connsiteX88" fmla="*/ 1711509 w 1985948"/>
                <a:gd name="connsiteY88" fmla="*/ 74187 h 1663291"/>
                <a:gd name="connsiteX89" fmla="*/ 1750768 w 1985948"/>
                <a:gd name="connsiteY89" fmla="*/ 220702 h 1663291"/>
                <a:gd name="connsiteX90" fmla="*/ 1759171 w 1985948"/>
                <a:gd name="connsiteY90" fmla="*/ 218450 h 1663291"/>
                <a:gd name="connsiteX91" fmla="*/ 1710449 w 1985948"/>
                <a:gd name="connsiteY91" fmla="*/ 36616 h 1663291"/>
                <a:gd name="connsiteX92" fmla="*/ 1731013 w 1985948"/>
                <a:gd name="connsiteY92" fmla="*/ 998 h 1663291"/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8095 w 1985948"/>
                <a:gd name="connsiteY72" fmla="*/ 924945 h 1663291"/>
                <a:gd name="connsiteX73" fmla="*/ 1764383 w 1985948"/>
                <a:gd name="connsiteY73" fmla="*/ 775625 h 1663291"/>
                <a:gd name="connsiteX74" fmla="*/ 1835503 w 1985948"/>
                <a:gd name="connsiteY74" fmla="*/ 479459 h 1663291"/>
                <a:gd name="connsiteX75" fmla="*/ 1819809 w 1985948"/>
                <a:gd name="connsiteY75" fmla="*/ 422805 h 1663291"/>
                <a:gd name="connsiteX76" fmla="*/ 1818688 w 1985948"/>
                <a:gd name="connsiteY76" fmla="*/ 422903 h 1663291"/>
                <a:gd name="connsiteX77" fmla="*/ 1730303 w 1985948"/>
                <a:gd name="connsiteY77" fmla="*/ 362737 h 1663291"/>
                <a:gd name="connsiteX78" fmla="*/ 1724591 w 1985948"/>
                <a:gd name="connsiteY78" fmla="*/ 347665 h 1663291"/>
                <a:gd name="connsiteX79" fmla="*/ 1597800 w 1985948"/>
                <a:gd name="connsiteY79" fmla="*/ 274462 h 1663291"/>
                <a:gd name="connsiteX80" fmla="*/ 1580958 w 1985948"/>
                <a:gd name="connsiteY80" fmla="*/ 240623 h 1663291"/>
                <a:gd name="connsiteX81" fmla="*/ 1585285 w 1985948"/>
                <a:gd name="connsiteY81" fmla="*/ 227754 h 1663291"/>
                <a:gd name="connsiteX82" fmla="*/ 1594267 w 1985948"/>
                <a:gd name="connsiteY82" fmla="*/ 217571 h 1663291"/>
                <a:gd name="connsiteX83" fmla="*/ 1631993 w 1985948"/>
                <a:gd name="connsiteY83" fmla="*/ 215239 h 1663291"/>
                <a:gd name="connsiteX84" fmla="*/ 1699536 w 1985948"/>
                <a:gd name="connsiteY84" fmla="*/ 254235 h 1663291"/>
                <a:gd name="connsiteX85" fmla="*/ 1655326 w 1985948"/>
                <a:gd name="connsiteY85" fmla="*/ 89241 h 1663291"/>
                <a:gd name="connsiteX86" fmla="*/ 1675891 w 1985948"/>
                <a:gd name="connsiteY86" fmla="*/ 53622 h 1663291"/>
                <a:gd name="connsiteX87" fmla="*/ 1711509 w 1985948"/>
                <a:gd name="connsiteY87" fmla="*/ 74187 h 1663291"/>
                <a:gd name="connsiteX88" fmla="*/ 1750768 w 1985948"/>
                <a:gd name="connsiteY88" fmla="*/ 220702 h 1663291"/>
                <a:gd name="connsiteX89" fmla="*/ 1759171 w 1985948"/>
                <a:gd name="connsiteY89" fmla="*/ 218450 h 1663291"/>
                <a:gd name="connsiteX90" fmla="*/ 1710449 w 1985948"/>
                <a:gd name="connsiteY90" fmla="*/ 36616 h 1663291"/>
                <a:gd name="connsiteX91" fmla="*/ 1731013 w 1985948"/>
                <a:gd name="connsiteY91" fmla="*/ 998 h 1663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85948" h="1663291">
                  <a:moveTo>
                    <a:pt x="1731013" y="998"/>
                  </a:moveTo>
                  <a:cubicBezTo>
                    <a:pt x="1746527" y="-3159"/>
                    <a:pt x="1762474" y="6048"/>
                    <a:pt x="1766631" y="21562"/>
                  </a:cubicBezTo>
                  <a:lnTo>
                    <a:pt x="1815354" y="203396"/>
                  </a:lnTo>
                  <a:lnTo>
                    <a:pt x="1824474" y="200952"/>
                  </a:lnTo>
                  <a:lnTo>
                    <a:pt x="1782289" y="43517"/>
                  </a:lnTo>
                  <a:cubicBezTo>
                    <a:pt x="1778132" y="28003"/>
                    <a:pt x="1787339" y="12056"/>
                    <a:pt x="1802853" y="7899"/>
                  </a:cubicBezTo>
                  <a:cubicBezTo>
                    <a:pt x="1818368" y="3742"/>
                    <a:pt x="1834315" y="12949"/>
                    <a:pt x="1838472" y="28463"/>
                  </a:cubicBezTo>
                  <a:lnTo>
                    <a:pt x="1880656" y="185898"/>
                  </a:lnTo>
                  <a:lnTo>
                    <a:pt x="1889059" y="183647"/>
                  </a:lnTo>
                  <a:lnTo>
                    <a:pt x="1864269" y="91132"/>
                  </a:lnTo>
                  <a:cubicBezTo>
                    <a:pt x="1861756" y="81751"/>
                    <a:pt x="1865302" y="72174"/>
                    <a:pt x="1872510" y="66558"/>
                  </a:cubicBezTo>
                  <a:lnTo>
                    <a:pt x="1880848" y="62416"/>
                  </a:lnTo>
                  <a:lnTo>
                    <a:pt x="1890141" y="61833"/>
                  </a:lnTo>
                  <a:cubicBezTo>
                    <a:pt x="1899190" y="63094"/>
                    <a:pt x="1907050" y="69614"/>
                    <a:pt x="1909564" y="78995"/>
                  </a:cubicBezTo>
                  <a:lnTo>
                    <a:pt x="1942498" y="201905"/>
                  </a:lnTo>
                  <a:cubicBezTo>
                    <a:pt x="1942499" y="201907"/>
                    <a:pt x="1942499" y="201908"/>
                    <a:pt x="1942500" y="201910"/>
                  </a:cubicBezTo>
                  <a:lnTo>
                    <a:pt x="1962767" y="277545"/>
                  </a:lnTo>
                  <a:cubicBezTo>
                    <a:pt x="1970612" y="306826"/>
                    <a:pt x="1965847" y="336515"/>
                    <a:pt x="1951800" y="360845"/>
                  </a:cubicBezTo>
                  <a:lnTo>
                    <a:pt x="1933419" y="381982"/>
                  </a:lnTo>
                  <a:lnTo>
                    <a:pt x="1972355" y="497181"/>
                  </a:lnTo>
                  <a:cubicBezTo>
                    <a:pt x="2002054" y="639324"/>
                    <a:pt x="1982335" y="788718"/>
                    <a:pt x="1920562" y="882965"/>
                  </a:cubicBezTo>
                  <a:cubicBezTo>
                    <a:pt x="1848494" y="992920"/>
                    <a:pt x="1675748" y="1099932"/>
                    <a:pt x="1504652" y="1113779"/>
                  </a:cubicBezTo>
                  <a:lnTo>
                    <a:pt x="1435056" y="1113748"/>
                  </a:lnTo>
                  <a:lnTo>
                    <a:pt x="1423860" y="1145330"/>
                  </a:lnTo>
                  <a:cubicBezTo>
                    <a:pt x="1404674" y="1225512"/>
                    <a:pt x="1412737" y="1376149"/>
                    <a:pt x="1434884" y="1471724"/>
                  </a:cubicBezTo>
                  <a:lnTo>
                    <a:pt x="1440708" y="1491454"/>
                  </a:lnTo>
                  <a:lnTo>
                    <a:pt x="1331882" y="1514307"/>
                  </a:lnTo>
                  <a:cubicBezTo>
                    <a:pt x="1251403" y="1524910"/>
                    <a:pt x="1162922" y="1530772"/>
                    <a:pt x="1070044" y="1530772"/>
                  </a:cubicBezTo>
                  <a:cubicBezTo>
                    <a:pt x="977167" y="1530772"/>
                    <a:pt x="888685" y="1524910"/>
                    <a:pt x="808207" y="1514307"/>
                  </a:cubicBezTo>
                  <a:lnTo>
                    <a:pt x="694277" y="1490382"/>
                  </a:lnTo>
                  <a:lnTo>
                    <a:pt x="696074" y="1471430"/>
                  </a:lnTo>
                  <a:cubicBezTo>
                    <a:pt x="706710" y="1347652"/>
                    <a:pt x="717868" y="1118074"/>
                    <a:pt x="662122" y="1092731"/>
                  </a:cubicBezTo>
                  <a:cubicBezTo>
                    <a:pt x="616659" y="1081141"/>
                    <a:pt x="396410" y="1226284"/>
                    <a:pt x="309484" y="1343321"/>
                  </a:cubicBezTo>
                  <a:lnTo>
                    <a:pt x="277415" y="1394110"/>
                  </a:lnTo>
                  <a:lnTo>
                    <a:pt x="302844" y="1475069"/>
                  </a:lnTo>
                  <a:cubicBezTo>
                    <a:pt x="307867" y="1491056"/>
                    <a:pt x="295877" y="1508390"/>
                    <a:pt x="276064" y="1513783"/>
                  </a:cubicBezTo>
                  <a:cubicBezTo>
                    <a:pt x="256253" y="1519176"/>
                    <a:pt x="236121" y="1510588"/>
                    <a:pt x="231099" y="1494600"/>
                  </a:cubicBezTo>
                  <a:lnTo>
                    <a:pt x="216249" y="1447323"/>
                  </a:lnTo>
                  <a:lnTo>
                    <a:pt x="212597" y="1451826"/>
                  </a:lnTo>
                  <a:lnTo>
                    <a:pt x="189280" y="1512215"/>
                  </a:lnTo>
                  <a:lnTo>
                    <a:pt x="192141" y="1585769"/>
                  </a:lnTo>
                  <a:cubicBezTo>
                    <a:pt x="192496" y="1594909"/>
                    <a:pt x="189212" y="1603508"/>
                    <a:pt x="183613" y="1610021"/>
                  </a:cubicBezTo>
                  <a:cubicBezTo>
                    <a:pt x="180815" y="1613278"/>
                    <a:pt x="177437" y="1616014"/>
                    <a:pt x="173647" y="1618036"/>
                  </a:cubicBezTo>
                  <a:cubicBezTo>
                    <a:pt x="169857" y="1620056"/>
                    <a:pt x="165655" y="1621364"/>
                    <a:pt x="161206" y="1621764"/>
                  </a:cubicBezTo>
                  <a:cubicBezTo>
                    <a:pt x="149414" y="1622823"/>
                    <a:pt x="138849" y="1617244"/>
                    <a:pt x="133370" y="1607791"/>
                  </a:cubicBezTo>
                  <a:lnTo>
                    <a:pt x="134123" y="1627168"/>
                  </a:lnTo>
                  <a:cubicBezTo>
                    <a:pt x="134478" y="1636308"/>
                    <a:pt x="131193" y="1644906"/>
                    <a:pt x="125596" y="1651420"/>
                  </a:cubicBezTo>
                  <a:cubicBezTo>
                    <a:pt x="122797" y="1654677"/>
                    <a:pt x="119419" y="1657413"/>
                    <a:pt x="115629" y="1659434"/>
                  </a:cubicBezTo>
                  <a:cubicBezTo>
                    <a:pt x="111840" y="1661455"/>
                    <a:pt x="107637" y="1662763"/>
                    <a:pt x="103188" y="1663163"/>
                  </a:cubicBezTo>
                  <a:cubicBezTo>
                    <a:pt x="85392" y="1664761"/>
                    <a:pt x="70389" y="1651239"/>
                    <a:pt x="69678" y="1632960"/>
                  </a:cubicBezTo>
                  <a:cubicBezTo>
                    <a:pt x="69439" y="1626827"/>
                    <a:pt x="69201" y="1620695"/>
                    <a:pt x="68962" y="1614562"/>
                  </a:cubicBezTo>
                  <a:cubicBezTo>
                    <a:pt x="62811" y="1619071"/>
                    <a:pt x="55246" y="1621251"/>
                    <a:pt x="47665" y="1620601"/>
                  </a:cubicBezTo>
                  <a:cubicBezTo>
                    <a:pt x="30146" y="1619099"/>
                    <a:pt x="19167" y="1603053"/>
                    <a:pt x="23143" y="1584760"/>
                  </a:cubicBezTo>
                  <a:lnTo>
                    <a:pt x="29718" y="1554508"/>
                  </a:lnTo>
                  <a:lnTo>
                    <a:pt x="22769" y="1555049"/>
                  </a:lnTo>
                  <a:cubicBezTo>
                    <a:pt x="6691" y="1553225"/>
                    <a:pt x="-3103" y="1539147"/>
                    <a:pt x="892" y="1523606"/>
                  </a:cubicBezTo>
                  <a:lnTo>
                    <a:pt x="18131" y="1456550"/>
                  </a:lnTo>
                  <a:cubicBezTo>
                    <a:pt x="18365" y="1455639"/>
                    <a:pt x="18642" y="1454743"/>
                    <a:pt x="19371" y="1453951"/>
                  </a:cubicBezTo>
                  <a:cubicBezTo>
                    <a:pt x="19986" y="1451180"/>
                    <a:pt x="21140" y="1448439"/>
                    <a:pt x="23165" y="1446002"/>
                  </a:cubicBezTo>
                  <a:cubicBezTo>
                    <a:pt x="23174" y="1445940"/>
                    <a:pt x="23208" y="1445893"/>
                    <a:pt x="23243" y="1445848"/>
                  </a:cubicBezTo>
                  <a:lnTo>
                    <a:pt x="24802" y="1442782"/>
                  </a:lnTo>
                  <a:lnTo>
                    <a:pt x="67295" y="1386751"/>
                  </a:lnTo>
                  <a:cubicBezTo>
                    <a:pt x="79787" y="1377777"/>
                    <a:pt x="88683" y="1357795"/>
                    <a:pt x="105293" y="1339483"/>
                  </a:cubicBezTo>
                  <a:lnTo>
                    <a:pt x="131807" y="1319146"/>
                  </a:lnTo>
                  <a:lnTo>
                    <a:pt x="172320" y="1254983"/>
                  </a:lnTo>
                  <a:cubicBezTo>
                    <a:pt x="322246" y="1053122"/>
                    <a:pt x="561845" y="923494"/>
                    <a:pt x="825038" y="902532"/>
                  </a:cubicBezTo>
                  <a:cubicBezTo>
                    <a:pt x="937699" y="893730"/>
                    <a:pt x="955111" y="884929"/>
                    <a:pt x="970139" y="823738"/>
                  </a:cubicBezTo>
                  <a:lnTo>
                    <a:pt x="981506" y="609687"/>
                  </a:lnTo>
                  <a:lnTo>
                    <a:pt x="1070044" y="606907"/>
                  </a:lnTo>
                  <a:lnTo>
                    <a:pt x="1140344" y="609115"/>
                  </a:lnTo>
                  <a:lnTo>
                    <a:pt x="1151844" y="838081"/>
                  </a:lnTo>
                  <a:cubicBezTo>
                    <a:pt x="1179002" y="899888"/>
                    <a:pt x="1239365" y="893824"/>
                    <a:pt x="1399472" y="918063"/>
                  </a:cubicBezTo>
                  <a:lnTo>
                    <a:pt x="1448095" y="924945"/>
                  </a:lnTo>
                  <a:cubicBezTo>
                    <a:pt x="1572720" y="935751"/>
                    <a:pt x="1693530" y="878716"/>
                    <a:pt x="1764383" y="775625"/>
                  </a:cubicBezTo>
                  <a:cubicBezTo>
                    <a:pt x="1817523" y="698306"/>
                    <a:pt x="1847122" y="580820"/>
                    <a:pt x="1835503" y="479459"/>
                  </a:cubicBezTo>
                  <a:lnTo>
                    <a:pt x="1819809" y="422805"/>
                  </a:lnTo>
                  <a:lnTo>
                    <a:pt x="1818688" y="422903"/>
                  </a:lnTo>
                  <a:cubicBezTo>
                    <a:pt x="1781237" y="419554"/>
                    <a:pt x="1747429" y="396989"/>
                    <a:pt x="1730303" y="362737"/>
                  </a:cubicBezTo>
                  <a:lnTo>
                    <a:pt x="1724591" y="347665"/>
                  </a:lnTo>
                  <a:lnTo>
                    <a:pt x="1597800" y="274462"/>
                  </a:lnTo>
                  <a:cubicBezTo>
                    <a:pt x="1585535" y="267381"/>
                    <a:pt x="1579317" y="253847"/>
                    <a:pt x="1580958" y="240623"/>
                  </a:cubicBezTo>
                  <a:lnTo>
                    <a:pt x="1585285" y="227754"/>
                  </a:lnTo>
                  <a:lnTo>
                    <a:pt x="1594267" y="217571"/>
                  </a:lnTo>
                  <a:cubicBezTo>
                    <a:pt x="1604898" y="209539"/>
                    <a:pt x="1619728" y="208157"/>
                    <a:pt x="1631993" y="215239"/>
                  </a:cubicBezTo>
                  <a:lnTo>
                    <a:pt x="1699536" y="254235"/>
                  </a:lnTo>
                  <a:lnTo>
                    <a:pt x="1655326" y="89241"/>
                  </a:lnTo>
                  <a:cubicBezTo>
                    <a:pt x="1651169" y="73726"/>
                    <a:pt x="1660376" y="57779"/>
                    <a:pt x="1675891" y="53622"/>
                  </a:cubicBezTo>
                  <a:cubicBezTo>
                    <a:pt x="1691405" y="49465"/>
                    <a:pt x="1707352" y="58672"/>
                    <a:pt x="1711509" y="74187"/>
                  </a:cubicBezTo>
                  <a:lnTo>
                    <a:pt x="1750768" y="220702"/>
                  </a:lnTo>
                  <a:lnTo>
                    <a:pt x="1759171" y="218450"/>
                  </a:lnTo>
                  <a:lnTo>
                    <a:pt x="1710449" y="36616"/>
                  </a:lnTo>
                  <a:cubicBezTo>
                    <a:pt x="1706292" y="21102"/>
                    <a:pt x="1715499" y="5155"/>
                    <a:pt x="1731013" y="99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C12317CE-4BFF-4870-9691-DA89A7C52523}"/>
                </a:ext>
              </a:extLst>
            </p:cNvPr>
            <p:cNvSpPr/>
            <p:nvPr/>
          </p:nvSpPr>
          <p:spPr>
            <a:xfrm>
              <a:off x="1657503" y="511480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正方形/長方形 147">
              <a:extLst>
                <a:ext uri="{FF2B5EF4-FFF2-40B4-BE49-F238E27FC236}">
                  <a16:creationId xmlns:a16="http://schemas.microsoft.com/office/drawing/2014/main" id="{9C2936F1-0776-431B-BD9D-92665754CE39}"/>
                </a:ext>
              </a:extLst>
            </p:cNvPr>
            <p:cNvSpPr/>
            <p:nvPr/>
          </p:nvSpPr>
          <p:spPr>
            <a:xfrm>
              <a:off x="1774764" y="541218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DB615671-5CA8-43C7-A23C-19107DC84294}"/>
                </a:ext>
              </a:extLst>
            </p:cNvPr>
            <p:cNvSpPr txBox="1"/>
            <p:nvPr/>
          </p:nvSpPr>
          <p:spPr>
            <a:xfrm>
              <a:off x="1847737" y="5471123"/>
              <a:ext cx="360750" cy="1614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4-1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D27D61AA-C961-4493-B864-343E3069BD74}"/>
                </a:ext>
              </a:extLst>
            </p:cNvPr>
            <p:cNvSpPr/>
            <p:nvPr/>
          </p:nvSpPr>
          <p:spPr>
            <a:xfrm>
              <a:off x="1322638" y="562725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53BB33E6-0E68-45CE-8600-20BC108012A5}"/>
                </a:ext>
              </a:extLst>
            </p:cNvPr>
            <p:cNvSpPr/>
            <p:nvPr/>
          </p:nvSpPr>
          <p:spPr>
            <a:xfrm>
              <a:off x="1668818" y="575671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8B0F15B1-2F54-4D1C-87A5-045ECCCC9C85}"/>
                </a:ext>
              </a:extLst>
            </p:cNvPr>
            <p:cNvSpPr/>
            <p:nvPr/>
          </p:nvSpPr>
          <p:spPr>
            <a:xfrm>
              <a:off x="1944755" y="585082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0ED235C2-7520-4169-807C-F2DCDD51F5E3}"/>
                </a:ext>
              </a:extLst>
            </p:cNvPr>
            <p:cNvSpPr/>
            <p:nvPr/>
          </p:nvSpPr>
          <p:spPr>
            <a:xfrm>
              <a:off x="2227330" y="576827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0C934664-261B-4D3B-A753-2A83FEC5E0F9}"/>
                </a:ext>
              </a:extLst>
            </p:cNvPr>
            <p:cNvSpPr/>
            <p:nvPr/>
          </p:nvSpPr>
          <p:spPr>
            <a:xfrm>
              <a:off x="2539080" y="5819204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5C1D9985-843D-4047-A933-166DF63C5C7C}"/>
                </a:ext>
              </a:extLst>
            </p:cNvPr>
            <p:cNvSpPr/>
            <p:nvPr/>
          </p:nvSpPr>
          <p:spPr>
            <a:xfrm>
              <a:off x="2634529" y="5677031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42427C92-34E1-4BFB-84B8-ED76569DF647}"/>
                </a:ext>
              </a:extLst>
            </p:cNvPr>
            <p:cNvSpPr/>
            <p:nvPr/>
          </p:nvSpPr>
          <p:spPr>
            <a:xfrm>
              <a:off x="1379430" y="5796823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C7B2A0DB-700A-4982-AC10-229AE9EF14BA}"/>
                </a:ext>
              </a:extLst>
            </p:cNvPr>
            <p:cNvGrpSpPr/>
            <p:nvPr/>
          </p:nvGrpSpPr>
          <p:grpSpPr>
            <a:xfrm>
              <a:off x="1501933" y="3927855"/>
              <a:ext cx="1041922" cy="1084306"/>
              <a:chOff x="1501933" y="4238088"/>
              <a:chExt cx="1041922" cy="1084306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46B1FB37-EA78-4520-86ED-914C6A8F572E}"/>
                  </a:ext>
                </a:extLst>
              </p:cNvPr>
              <p:cNvGrpSpPr/>
              <p:nvPr/>
            </p:nvGrpSpPr>
            <p:grpSpPr>
              <a:xfrm>
                <a:off x="1501933" y="4281317"/>
                <a:ext cx="1041922" cy="1041077"/>
                <a:chOff x="4071792" y="5335155"/>
                <a:chExt cx="834570" cy="833893"/>
              </a:xfrm>
            </p:grpSpPr>
            <p:sp>
              <p:nvSpPr>
                <p:cNvPr id="169" name="円/楕円 217">
                  <a:extLst>
                    <a:ext uri="{FF2B5EF4-FFF2-40B4-BE49-F238E27FC236}">
                      <a16:creationId xmlns:a16="http://schemas.microsoft.com/office/drawing/2014/main" id="{26D17A69-2B01-4315-A454-4094841CBD8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D8FDB516-007A-4A0A-AD90-195BFC89A39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46FDE911-75A9-47D2-B288-18DC06A2831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232">
                      <a:extLst>
                        <a:ext uri="{FF2B5EF4-FFF2-40B4-BE49-F238E27FC236}">
                          <a16:creationId xmlns:a16="http://schemas.microsoft.com/office/drawing/2014/main" id="{2A7F49E1-8F94-4853-9A37-E043E9B798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233">
                      <a:extLst>
                        <a:ext uri="{FF2B5EF4-FFF2-40B4-BE49-F238E27FC236}">
                          <a16:creationId xmlns:a16="http://schemas.microsoft.com/office/drawing/2014/main" id="{1C5F6BDD-6380-4558-94FB-1198A74855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CD823524-0FE3-4258-95F3-1993EAA35AB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230">
                      <a:extLst>
                        <a:ext uri="{FF2B5EF4-FFF2-40B4-BE49-F238E27FC236}">
                          <a16:creationId xmlns:a16="http://schemas.microsoft.com/office/drawing/2014/main" id="{D1BBDC9C-39B1-4220-AB9F-041126E82D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231">
                      <a:extLst>
                        <a:ext uri="{FF2B5EF4-FFF2-40B4-BE49-F238E27FC236}">
                          <a16:creationId xmlns:a16="http://schemas.microsoft.com/office/drawing/2014/main" id="{0E4252D5-E4DF-44DD-8A57-71A63450AE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29">
                    <a:extLst>
                      <a:ext uri="{FF2B5EF4-FFF2-40B4-BE49-F238E27FC236}">
                        <a16:creationId xmlns:a16="http://schemas.microsoft.com/office/drawing/2014/main" id="{7E80FBF6-1878-4E38-B959-FF3B5E2B3FF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7FE29CD4-B098-466F-81A5-0064E1B2308D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613F2F2C-8968-4056-BC3A-772EA2C05694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DA086F78-E5B5-4FB9-B4D6-49B93949D3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円/楕円 225">
                  <a:extLst>
                    <a:ext uri="{FF2B5EF4-FFF2-40B4-BE49-F238E27FC236}">
                      <a16:creationId xmlns:a16="http://schemas.microsoft.com/office/drawing/2014/main" id="{DEEEBB13-42AC-498D-8996-96C8E1F9D671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円/楕円 226">
                  <a:extLst>
                    <a:ext uri="{FF2B5EF4-FFF2-40B4-BE49-F238E27FC236}">
                      <a16:creationId xmlns:a16="http://schemas.microsoft.com/office/drawing/2014/main" id="{19622C78-6B1E-4E00-A913-2F40941F04C9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7677290B-2CDE-4B41-96C1-6C7B07959F76}"/>
                  </a:ext>
                </a:extLst>
              </p:cNvPr>
              <p:cNvGrpSpPr/>
              <p:nvPr/>
            </p:nvGrpSpPr>
            <p:grpSpPr>
              <a:xfrm>
                <a:off x="1548525" y="4238088"/>
                <a:ext cx="939881" cy="374340"/>
                <a:chOff x="1487204" y="4240039"/>
                <a:chExt cx="1021046" cy="394022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8E0D9D85-5FB6-4169-80D1-9E5993E7F326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F9E3FC29-F7A3-498C-8F74-96D3DCE72BA0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8" name="アーチ 157">
              <a:extLst>
                <a:ext uri="{FF2B5EF4-FFF2-40B4-BE49-F238E27FC236}">
                  <a16:creationId xmlns:a16="http://schemas.microsoft.com/office/drawing/2014/main" id="{B5B033F1-5FC8-4E2D-8EB3-80D0A6690271}"/>
                </a:ext>
              </a:extLst>
            </p:cNvPr>
            <p:cNvSpPr/>
            <p:nvPr/>
          </p:nvSpPr>
          <p:spPr>
            <a:xfrm>
              <a:off x="1677317" y="4450085"/>
              <a:ext cx="196243" cy="19624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9" name="アーチ 158">
              <a:extLst>
                <a:ext uri="{FF2B5EF4-FFF2-40B4-BE49-F238E27FC236}">
                  <a16:creationId xmlns:a16="http://schemas.microsoft.com/office/drawing/2014/main" id="{F3815557-2DFD-4E6C-85E2-10887986A618}"/>
                </a:ext>
              </a:extLst>
            </p:cNvPr>
            <p:cNvSpPr/>
            <p:nvPr/>
          </p:nvSpPr>
          <p:spPr>
            <a:xfrm>
              <a:off x="2163092" y="4450085"/>
              <a:ext cx="196243" cy="19624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74175BC8-9E9F-4D59-89EE-AD2EBE0BFAF5}"/>
                </a:ext>
              </a:extLst>
            </p:cNvPr>
            <p:cNvSpPr/>
            <p:nvPr/>
          </p:nvSpPr>
          <p:spPr>
            <a:xfrm>
              <a:off x="2886926" y="5623946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F87C43C2-869C-4C11-ADF6-DFFF5B75D0FB}"/>
                </a:ext>
              </a:extLst>
            </p:cNvPr>
            <p:cNvSpPr/>
            <p:nvPr/>
          </p:nvSpPr>
          <p:spPr>
            <a:xfrm>
              <a:off x="2840831" y="5388901"/>
              <a:ext cx="69464" cy="69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13801B48-8DD2-4968-8C7F-2CE1177D22AE}"/>
                </a:ext>
              </a:extLst>
            </p:cNvPr>
            <p:cNvGrpSpPr/>
            <p:nvPr/>
          </p:nvGrpSpPr>
          <p:grpSpPr>
            <a:xfrm>
              <a:off x="1839163" y="4819650"/>
              <a:ext cx="367462" cy="113542"/>
              <a:chOff x="1912184" y="4833899"/>
              <a:chExt cx="221420" cy="85044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7360DBF7-922E-47CF-8C4B-28C05F7CC637}"/>
                  </a:ext>
                </a:extLst>
              </p:cNvPr>
              <p:cNvSpPr/>
              <p:nvPr/>
            </p:nvSpPr>
            <p:spPr>
              <a:xfrm>
                <a:off x="1912184" y="4833899"/>
                <a:ext cx="221420" cy="85044"/>
              </a:xfrm>
              <a:custGeom>
                <a:avLst/>
                <a:gdLst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291140 w 1279253"/>
                  <a:gd name="connsiteY5" fmla="*/ 28341 h 312631"/>
                  <a:gd name="connsiteX6" fmla="*/ 639625 w 1279253"/>
                  <a:gd name="connsiteY6" fmla="*/ 39357 h 312631"/>
                  <a:gd name="connsiteX7" fmla="*/ 988110 w 1279253"/>
                  <a:gd name="connsiteY7" fmla="*/ 28341 h 312631"/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639625 w 1279253"/>
                  <a:gd name="connsiteY5" fmla="*/ 39357 h 312631"/>
                  <a:gd name="connsiteX6" fmla="*/ 988110 w 1279253"/>
                  <a:gd name="connsiteY6" fmla="*/ 28341 h 312631"/>
                  <a:gd name="connsiteX7" fmla="*/ 1279253 w 1279253"/>
                  <a:gd name="connsiteY7" fmla="*/ 0 h 312631"/>
                  <a:gd name="connsiteX0" fmla="*/ 1279253 w 1279253"/>
                  <a:gd name="connsiteY0" fmla="*/ 498 h 313129"/>
                  <a:gd name="connsiteX1" fmla="*/ 1227085 w 1279253"/>
                  <a:gd name="connsiteY1" fmla="*/ 74061 h 313129"/>
                  <a:gd name="connsiteX2" fmla="*/ 639626 w 1279253"/>
                  <a:gd name="connsiteY2" fmla="*/ 313129 h 313129"/>
                  <a:gd name="connsiteX3" fmla="*/ 52167 w 1279253"/>
                  <a:gd name="connsiteY3" fmla="*/ 74061 h 313129"/>
                  <a:gd name="connsiteX4" fmla="*/ 0 w 1279253"/>
                  <a:gd name="connsiteY4" fmla="*/ 499 h 313129"/>
                  <a:gd name="connsiteX5" fmla="*/ 639625 w 1279253"/>
                  <a:gd name="connsiteY5" fmla="*/ 39855 h 313129"/>
                  <a:gd name="connsiteX6" fmla="*/ 1279253 w 1279253"/>
                  <a:gd name="connsiteY6" fmla="*/ 498 h 313129"/>
                  <a:gd name="connsiteX0" fmla="*/ 1279253 w 1279253"/>
                  <a:gd name="connsiteY0" fmla="*/ 41606 h 354237"/>
                  <a:gd name="connsiteX1" fmla="*/ 1227085 w 1279253"/>
                  <a:gd name="connsiteY1" fmla="*/ 115169 h 354237"/>
                  <a:gd name="connsiteX2" fmla="*/ 639626 w 1279253"/>
                  <a:gd name="connsiteY2" fmla="*/ 354237 h 354237"/>
                  <a:gd name="connsiteX3" fmla="*/ 52167 w 1279253"/>
                  <a:gd name="connsiteY3" fmla="*/ 115169 h 354237"/>
                  <a:gd name="connsiteX4" fmla="*/ 0 w 1279253"/>
                  <a:gd name="connsiteY4" fmla="*/ 41607 h 354237"/>
                  <a:gd name="connsiteX5" fmla="*/ 646768 w 1279253"/>
                  <a:gd name="connsiteY5" fmla="*/ 0 h 354237"/>
                  <a:gd name="connsiteX6" fmla="*/ 1279253 w 1279253"/>
                  <a:gd name="connsiteY6" fmla="*/ 41606 h 354237"/>
                  <a:gd name="connsiteX0" fmla="*/ 1279253 w 1279253"/>
                  <a:gd name="connsiteY0" fmla="*/ 41610 h 354241"/>
                  <a:gd name="connsiteX1" fmla="*/ 1227085 w 1279253"/>
                  <a:gd name="connsiteY1" fmla="*/ 115173 h 354241"/>
                  <a:gd name="connsiteX2" fmla="*/ 639626 w 1279253"/>
                  <a:gd name="connsiteY2" fmla="*/ 354241 h 354241"/>
                  <a:gd name="connsiteX3" fmla="*/ 52167 w 1279253"/>
                  <a:gd name="connsiteY3" fmla="*/ 115173 h 354241"/>
                  <a:gd name="connsiteX4" fmla="*/ 0 w 1279253"/>
                  <a:gd name="connsiteY4" fmla="*/ 41611 h 354241"/>
                  <a:gd name="connsiteX5" fmla="*/ 646768 w 1279253"/>
                  <a:gd name="connsiteY5" fmla="*/ 4 h 354241"/>
                  <a:gd name="connsiteX6" fmla="*/ 1279253 w 1279253"/>
                  <a:gd name="connsiteY6" fmla="*/ 41610 h 354241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9253" h="354244">
                    <a:moveTo>
                      <a:pt x="1279253" y="41613"/>
                    </a:moveTo>
                    <a:lnTo>
                      <a:pt x="1227085" y="115176"/>
                    </a:lnTo>
                    <a:cubicBezTo>
                      <a:pt x="1099771" y="259413"/>
                      <a:pt x="884168" y="354244"/>
                      <a:pt x="639626" y="354244"/>
                    </a:cubicBezTo>
                    <a:cubicBezTo>
                      <a:pt x="395084" y="354244"/>
                      <a:pt x="179481" y="259413"/>
                      <a:pt x="52167" y="115176"/>
                    </a:cubicBezTo>
                    <a:lnTo>
                      <a:pt x="0" y="41614"/>
                    </a:lnTo>
                    <a:cubicBezTo>
                      <a:pt x="206064" y="15839"/>
                      <a:pt x="359742" y="-411"/>
                      <a:pt x="646768" y="7"/>
                    </a:cubicBezTo>
                    <a:cubicBezTo>
                      <a:pt x="933794" y="425"/>
                      <a:pt x="1133718" y="19243"/>
                      <a:pt x="1279253" y="416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7F062AB8-2E5A-459C-A451-7AEDAF22CE59}"/>
                  </a:ext>
                </a:extLst>
              </p:cNvPr>
              <p:cNvSpPr/>
              <p:nvPr/>
            </p:nvSpPr>
            <p:spPr>
              <a:xfrm flipV="1">
                <a:off x="1937530" y="4863783"/>
                <a:ext cx="170729" cy="55160"/>
              </a:xfrm>
              <a:custGeom>
                <a:avLst/>
                <a:gdLst>
                  <a:gd name="connsiteX0" fmla="*/ 144157 w 288314"/>
                  <a:gd name="connsiteY0" fmla="*/ 63917 h 63917"/>
                  <a:gd name="connsiteX1" fmla="*/ 223593 w 288314"/>
                  <a:gd name="connsiteY1" fmla="*/ 58109 h 63917"/>
                  <a:gd name="connsiteX2" fmla="*/ 288314 w 288314"/>
                  <a:gd name="connsiteY2" fmla="*/ 43328 h 63917"/>
                  <a:gd name="connsiteX3" fmla="*/ 283390 w 288314"/>
                  <a:gd name="connsiteY3" fmla="*/ 39187 h 63917"/>
                  <a:gd name="connsiteX4" fmla="*/ 144157 w 288314"/>
                  <a:gd name="connsiteY4" fmla="*/ 0 h 63917"/>
                  <a:gd name="connsiteX5" fmla="*/ 4924 w 288314"/>
                  <a:gd name="connsiteY5" fmla="*/ 39187 h 63917"/>
                  <a:gd name="connsiteX6" fmla="*/ 0 w 288314"/>
                  <a:gd name="connsiteY6" fmla="*/ 43328 h 63917"/>
                  <a:gd name="connsiteX7" fmla="*/ 64721 w 288314"/>
                  <a:gd name="connsiteY7" fmla="*/ 58109 h 63917"/>
                  <a:gd name="connsiteX8" fmla="*/ 144157 w 288314"/>
                  <a:gd name="connsiteY8" fmla="*/ 63917 h 6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314" h="63917">
                    <a:moveTo>
                      <a:pt x="144157" y="63917"/>
                    </a:moveTo>
                    <a:cubicBezTo>
                      <a:pt x="171586" y="63917"/>
                      <a:pt x="198203" y="61901"/>
                      <a:pt x="223593" y="58109"/>
                    </a:cubicBezTo>
                    <a:lnTo>
                      <a:pt x="288314" y="43328"/>
                    </a:lnTo>
                    <a:lnTo>
                      <a:pt x="283390" y="39187"/>
                    </a:lnTo>
                    <a:cubicBezTo>
                      <a:pt x="246616" y="14839"/>
                      <a:pt x="197766" y="0"/>
                      <a:pt x="144157" y="0"/>
                    </a:cubicBezTo>
                    <a:cubicBezTo>
                      <a:pt x="90548" y="0"/>
                      <a:pt x="41698" y="14839"/>
                      <a:pt x="4924" y="39187"/>
                    </a:cubicBezTo>
                    <a:lnTo>
                      <a:pt x="0" y="43328"/>
                    </a:lnTo>
                    <a:lnTo>
                      <a:pt x="64721" y="58109"/>
                    </a:lnTo>
                    <a:cubicBezTo>
                      <a:pt x="90111" y="61901"/>
                      <a:pt x="116728" y="63917"/>
                      <a:pt x="144157" y="6391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B92C737F-F52A-4363-8CF8-F48D183AFFB1}"/>
              </a:ext>
            </a:extLst>
          </p:cNvPr>
          <p:cNvGrpSpPr/>
          <p:nvPr/>
        </p:nvGrpSpPr>
        <p:grpSpPr>
          <a:xfrm>
            <a:off x="3634353" y="3914657"/>
            <a:ext cx="2681047" cy="2425183"/>
            <a:chOff x="3634353" y="3914657"/>
            <a:chExt cx="2681047" cy="2425183"/>
          </a:xfrm>
        </p:grpSpPr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03DD2DDC-6B57-4E2F-8ED5-A22478E89671}"/>
                </a:ext>
              </a:extLst>
            </p:cNvPr>
            <p:cNvSpPr/>
            <p:nvPr/>
          </p:nvSpPr>
          <p:spPr>
            <a:xfrm>
              <a:off x="3634353" y="529623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DD6711B6-6C22-4082-8FE4-656CBA2A0FEB}"/>
                </a:ext>
              </a:extLst>
            </p:cNvPr>
            <p:cNvGrpSpPr/>
            <p:nvPr/>
          </p:nvGrpSpPr>
          <p:grpSpPr>
            <a:xfrm>
              <a:off x="3933077" y="5111562"/>
              <a:ext cx="2059736" cy="889141"/>
              <a:chOff x="3933077" y="3642754"/>
              <a:chExt cx="2059736" cy="889141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45973433-F30D-42C4-8191-C485DED526F4}"/>
                  </a:ext>
                </a:extLst>
              </p:cNvPr>
              <p:cNvSpPr/>
              <p:nvPr/>
            </p:nvSpPr>
            <p:spPr>
              <a:xfrm>
                <a:off x="3933077" y="3642754"/>
                <a:ext cx="2059736" cy="889141"/>
              </a:xfrm>
              <a:custGeom>
                <a:avLst/>
                <a:gdLst>
                  <a:gd name="connsiteX0" fmla="*/ 1029868 w 2059736"/>
                  <a:gd name="connsiteY0" fmla="*/ 0 h 889141"/>
                  <a:gd name="connsiteX1" fmla="*/ 2059736 w 2059736"/>
                  <a:gd name="connsiteY1" fmla="*/ 508645 h 889141"/>
                  <a:gd name="connsiteX2" fmla="*/ 1883851 w 2059736"/>
                  <a:gd name="connsiteY2" fmla="*/ 793033 h 889141"/>
                  <a:gd name="connsiteX3" fmla="*/ 1802550 w 2059736"/>
                  <a:gd name="connsiteY3" fmla="*/ 841700 h 889141"/>
                  <a:gd name="connsiteX4" fmla="*/ 1783114 w 2059736"/>
                  <a:gd name="connsiteY4" fmla="*/ 830010 h 889141"/>
                  <a:gd name="connsiteX5" fmla="*/ 1671493 w 2059736"/>
                  <a:gd name="connsiteY5" fmla="*/ 852389 h 889141"/>
                  <a:gd name="connsiteX6" fmla="*/ 1373837 w 2059736"/>
                  <a:gd name="connsiteY6" fmla="*/ 852389 h 889141"/>
                  <a:gd name="connsiteX7" fmla="*/ 1150595 w 2059736"/>
                  <a:gd name="connsiteY7" fmla="*/ 816582 h 889141"/>
                  <a:gd name="connsiteX8" fmla="*/ 1076181 w 2059736"/>
                  <a:gd name="connsiteY8" fmla="*/ 852389 h 889141"/>
                  <a:gd name="connsiteX9" fmla="*/ 778525 w 2059736"/>
                  <a:gd name="connsiteY9" fmla="*/ 852389 h 889141"/>
                  <a:gd name="connsiteX10" fmla="*/ 555283 w 2059736"/>
                  <a:gd name="connsiteY10" fmla="*/ 816582 h 889141"/>
                  <a:gd name="connsiteX11" fmla="*/ 480869 w 2059736"/>
                  <a:gd name="connsiteY11" fmla="*/ 852389 h 889141"/>
                  <a:gd name="connsiteX12" fmla="*/ 257627 w 2059736"/>
                  <a:gd name="connsiteY12" fmla="*/ 816582 h 889141"/>
                  <a:gd name="connsiteX13" fmla="*/ 222320 w 2059736"/>
                  <a:gd name="connsiteY13" fmla="*/ 820830 h 889141"/>
                  <a:gd name="connsiteX14" fmla="*/ 175885 w 2059736"/>
                  <a:gd name="connsiteY14" fmla="*/ 793033 h 889141"/>
                  <a:gd name="connsiteX15" fmla="*/ 0 w 2059736"/>
                  <a:gd name="connsiteY15" fmla="*/ 508645 h 889141"/>
                  <a:gd name="connsiteX16" fmla="*/ 1029868 w 2059736"/>
                  <a:gd name="connsiteY16" fmla="*/ 0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9736" h="889141">
                    <a:moveTo>
                      <a:pt x="1029868" y="0"/>
                    </a:moveTo>
                    <a:cubicBezTo>
                      <a:pt x="1598648" y="0"/>
                      <a:pt x="2059736" y="227728"/>
                      <a:pt x="2059736" y="508645"/>
                    </a:cubicBezTo>
                    <a:cubicBezTo>
                      <a:pt x="2059736" y="613989"/>
                      <a:pt x="1994896" y="711853"/>
                      <a:pt x="1883851" y="793033"/>
                    </a:cubicBezTo>
                    <a:lnTo>
                      <a:pt x="1802550" y="841700"/>
                    </a:lnTo>
                    <a:lnTo>
                      <a:pt x="1783114" y="830010"/>
                    </a:lnTo>
                    <a:cubicBezTo>
                      <a:pt x="1745907" y="810615"/>
                      <a:pt x="1708700" y="804647"/>
                      <a:pt x="1671493" y="852389"/>
                    </a:cubicBezTo>
                    <a:cubicBezTo>
                      <a:pt x="1572274" y="979702"/>
                      <a:pt x="1473056" y="725076"/>
                      <a:pt x="1373837" y="852389"/>
                    </a:cubicBezTo>
                    <a:cubicBezTo>
                      <a:pt x="1299423" y="947874"/>
                      <a:pt x="1225009" y="828518"/>
                      <a:pt x="1150595" y="816582"/>
                    </a:cubicBezTo>
                    <a:cubicBezTo>
                      <a:pt x="1125791" y="812604"/>
                      <a:pt x="1100986" y="820561"/>
                      <a:pt x="1076181" y="852389"/>
                    </a:cubicBezTo>
                    <a:cubicBezTo>
                      <a:pt x="976962" y="979702"/>
                      <a:pt x="877744" y="725076"/>
                      <a:pt x="778525" y="852389"/>
                    </a:cubicBezTo>
                    <a:cubicBezTo>
                      <a:pt x="704111" y="947874"/>
                      <a:pt x="629697" y="828518"/>
                      <a:pt x="555283" y="816582"/>
                    </a:cubicBezTo>
                    <a:cubicBezTo>
                      <a:pt x="530478" y="812604"/>
                      <a:pt x="505674" y="820561"/>
                      <a:pt x="480869" y="852389"/>
                    </a:cubicBezTo>
                    <a:cubicBezTo>
                      <a:pt x="406455" y="947874"/>
                      <a:pt x="332041" y="828518"/>
                      <a:pt x="257627" y="816582"/>
                    </a:cubicBezTo>
                    <a:lnTo>
                      <a:pt x="222320" y="820830"/>
                    </a:lnTo>
                    <a:lnTo>
                      <a:pt x="175885" y="793033"/>
                    </a:lnTo>
                    <a:cubicBezTo>
                      <a:pt x="64841" y="711853"/>
                      <a:pt x="0" y="613989"/>
                      <a:pt x="0" y="508645"/>
                    </a:cubicBezTo>
                    <a:cubicBezTo>
                      <a:pt x="0" y="227728"/>
                      <a:pt x="461088" y="0"/>
                      <a:pt x="102986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2F606E2A-D23A-4DB4-9813-57AB48A26D7A}"/>
                  </a:ext>
                </a:extLst>
              </p:cNvPr>
              <p:cNvSpPr/>
              <p:nvPr/>
            </p:nvSpPr>
            <p:spPr>
              <a:xfrm>
                <a:off x="4026846" y="3642754"/>
                <a:ext cx="1891354" cy="889141"/>
              </a:xfrm>
              <a:custGeom>
                <a:avLst/>
                <a:gdLst>
                  <a:gd name="connsiteX0" fmla="*/ 1686440 w 1891354"/>
                  <a:gd name="connsiteY0" fmla="*/ 162217 h 889141"/>
                  <a:gd name="connsiteX1" fmla="*/ 1790082 w 1891354"/>
                  <a:gd name="connsiteY1" fmla="*/ 224257 h 889141"/>
                  <a:gd name="connsiteX2" fmla="*/ 1875938 w 1891354"/>
                  <a:gd name="connsiteY2" fmla="*/ 302379 h 889141"/>
                  <a:gd name="connsiteX3" fmla="*/ 1883756 w 1891354"/>
                  <a:gd name="connsiteY3" fmla="*/ 340187 h 889141"/>
                  <a:gd name="connsiteX4" fmla="*/ 1891354 w 1891354"/>
                  <a:gd name="connsiteY4" fmla="*/ 451620 h 889141"/>
                  <a:gd name="connsiteX5" fmla="*/ 1861582 w 1891354"/>
                  <a:gd name="connsiteY5" fmla="*/ 670277 h 889141"/>
                  <a:gd name="connsiteX6" fmla="*/ 1830806 w 1891354"/>
                  <a:gd name="connsiteY6" fmla="*/ 758040 h 889141"/>
                  <a:gd name="connsiteX7" fmla="*/ 1790082 w 1891354"/>
                  <a:gd name="connsiteY7" fmla="*/ 793033 h 889141"/>
                  <a:gd name="connsiteX8" fmla="*/ 1708781 w 1891354"/>
                  <a:gd name="connsiteY8" fmla="*/ 841700 h 889141"/>
                  <a:gd name="connsiteX9" fmla="*/ 1689345 w 1891354"/>
                  <a:gd name="connsiteY9" fmla="*/ 830010 h 889141"/>
                  <a:gd name="connsiteX10" fmla="*/ 1668604 w 1891354"/>
                  <a:gd name="connsiteY10" fmla="*/ 821537 h 889141"/>
                  <a:gd name="connsiteX11" fmla="*/ 1710396 w 1891354"/>
                  <a:gd name="connsiteY11" fmla="*/ 652919 h 889141"/>
                  <a:gd name="connsiteX12" fmla="*/ 1726254 w 1891354"/>
                  <a:gd name="connsiteY12" fmla="*/ 455894 h 889141"/>
                  <a:gd name="connsiteX13" fmla="*/ 1710396 w 1891354"/>
                  <a:gd name="connsiteY13" fmla="*/ 258869 h 889141"/>
                  <a:gd name="connsiteX14" fmla="*/ 208231 w 1891354"/>
                  <a:gd name="connsiteY14" fmla="*/ 148833 h 889141"/>
                  <a:gd name="connsiteX15" fmla="*/ 180959 w 1891354"/>
                  <a:gd name="connsiteY15" fmla="*/ 258869 h 889141"/>
                  <a:gd name="connsiteX16" fmla="*/ 165100 w 1891354"/>
                  <a:gd name="connsiteY16" fmla="*/ 455894 h 889141"/>
                  <a:gd name="connsiteX17" fmla="*/ 226442 w 1891354"/>
                  <a:gd name="connsiteY17" fmla="*/ 836429 h 889141"/>
                  <a:gd name="connsiteX18" fmla="*/ 231367 w 1891354"/>
                  <a:gd name="connsiteY18" fmla="*/ 847794 h 889141"/>
                  <a:gd name="connsiteX19" fmla="*/ 219669 w 1891354"/>
                  <a:gd name="connsiteY19" fmla="*/ 840640 h 889141"/>
                  <a:gd name="connsiteX20" fmla="*/ 163858 w 1891354"/>
                  <a:gd name="connsiteY20" fmla="*/ 816582 h 889141"/>
                  <a:gd name="connsiteX21" fmla="*/ 128551 w 1891354"/>
                  <a:gd name="connsiteY21" fmla="*/ 820830 h 889141"/>
                  <a:gd name="connsiteX22" fmla="*/ 82116 w 1891354"/>
                  <a:gd name="connsiteY22" fmla="*/ 793033 h 889141"/>
                  <a:gd name="connsiteX23" fmla="*/ 71298 w 1891354"/>
                  <a:gd name="connsiteY23" fmla="*/ 783737 h 889141"/>
                  <a:gd name="connsiteX24" fmla="*/ 65595 w 1891354"/>
                  <a:gd name="connsiteY24" fmla="*/ 772433 h 889141"/>
                  <a:gd name="connsiteX25" fmla="*/ 0 w 1891354"/>
                  <a:gd name="connsiteY25" fmla="*/ 451620 h 889141"/>
                  <a:gd name="connsiteX26" fmla="*/ 7598 w 1891354"/>
                  <a:gd name="connsiteY26" fmla="*/ 340187 h 889141"/>
                  <a:gd name="connsiteX27" fmla="*/ 19857 w 1891354"/>
                  <a:gd name="connsiteY27" fmla="*/ 280908 h 889141"/>
                  <a:gd name="connsiteX28" fmla="*/ 82117 w 1891354"/>
                  <a:gd name="connsiteY28" fmla="*/ 224257 h 889141"/>
                  <a:gd name="connsiteX29" fmla="*/ 207873 w 1891354"/>
                  <a:gd name="connsiteY29" fmla="*/ 148979 h 889141"/>
                  <a:gd name="connsiteX30" fmla="*/ 1275321 w 1891354"/>
                  <a:gd name="connsiteY30" fmla="*/ 30520 h 889141"/>
                  <a:gd name="connsiteX31" fmla="*/ 1336970 w 1891354"/>
                  <a:gd name="connsiteY31" fmla="*/ 39972 h 889141"/>
                  <a:gd name="connsiteX32" fmla="*/ 1506720 w 1891354"/>
                  <a:gd name="connsiteY32" fmla="*/ 85478 h 889141"/>
                  <a:gd name="connsiteX33" fmla="*/ 1536516 w 1891354"/>
                  <a:gd name="connsiteY33" fmla="*/ 192427 h 889141"/>
                  <a:gd name="connsiteX34" fmla="*/ 1564329 w 1891354"/>
                  <a:gd name="connsiteY34" fmla="*/ 452602 h 889141"/>
                  <a:gd name="connsiteX35" fmla="*/ 1503323 w 1891354"/>
                  <a:gd name="connsiteY35" fmla="*/ 831918 h 889141"/>
                  <a:gd name="connsiteX36" fmla="*/ 1483375 w 1891354"/>
                  <a:gd name="connsiteY36" fmla="*/ 881001 h 889141"/>
                  <a:gd name="connsiteX37" fmla="*/ 1466103 w 1891354"/>
                  <a:gd name="connsiteY37" fmla="*/ 874768 h 889141"/>
                  <a:gd name="connsiteX38" fmla="*/ 1280068 w 1891354"/>
                  <a:gd name="connsiteY38" fmla="*/ 852389 h 889141"/>
                  <a:gd name="connsiteX39" fmla="*/ 1278610 w 1891354"/>
                  <a:gd name="connsiteY39" fmla="*/ 853767 h 889141"/>
                  <a:gd name="connsiteX40" fmla="*/ 1304899 w 1891354"/>
                  <a:gd name="connsiteY40" fmla="*/ 686581 h 889141"/>
                  <a:gd name="connsiteX41" fmla="*/ 1316679 w 1891354"/>
                  <a:gd name="connsiteY41" fmla="*/ 452602 h 889141"/>
                  <a:gd name="connsiteX42" fmla="*/ 1304899 w 1891354"/>
                  <a:gd name="connsiteY42" fmla="*/ 218624 h 889141"/>
                  <a:gd name="connsiteX43" fmla="*/ 610001 w 1891354"/>
                  <a:gd name="connsiteY43" fmla="*/ 28508 h 889141"/>
                  <a:gd name="connsiteX44" fmla="*/ 580105 w 1891354"/>
                  <a:gd name="connsiteY44" fmla="*/ 218624 h 889141"/>
                  <a:gd name="connsiteX45" fmla="*/ 568325 w 1891354"/>
                  <a:gd name="connsiteY45" fmla="*/ 452602 h 889141"/>
                  <a:gd name="connsiteX46" fmla="*/ 580105 w 1891354"/>
                  <a:gd name="connsiteY46" fmla="*/ 686581 h 889141"/>
                  <a:gd name="connsiteX47" fmla="*/ 611645 w 1891354"/>
                  <a:gd name="connsiteY47" fmla="*/ 887151 h 889141"/>
                  <a:gd name="connsiteX48" fmla="*/ 601041 w 1891354"/>
                  <a:gd name="connsiteY48" fmla="*/ 886168 h 889141"/>
                  <a:gd name="connsiteX49" fmla="*/ 461514 w 1891354"/>
                  <a:gd name="connsiteY49" fmla="*/ 816582 h 889141"/>
                  <a:gd name="connsiteX50" fmla="*/ 405704 w 1891354"/>
                  <a:gd name="connsiteY50" fmla="*/ 832807 h 889141"/>
                  <a:gd name="connsiteX51" fmla="*/ 393580 w 1891354"/>
                  <a:gd name="connsiteY51" fmla="*/ 845569 h 889141"/>
                  <a:gd name="connsiteX52" fmla="*/ 388031 w 1891354"/>
                  <a:gd name="connsiteY52" fmla="*/ 831918 h 889141"/>
                  <a:gd name="connsiteX53" fmla="*/ 327025 w 1891354"/>
                  <a:gd name="connsiteY53" fmla="*/ 452602 h 889141"/>
                  <a:gd name="connsiteX54" fmla="*/ 354839 w 1891354"/>
                  <a:gd name="connsiteY54" fmla="*/ 192427 h 889141"/>
                  <a:gd name="connsiteX55" fmla="*/ 386181 w 1891354"/>
                  <a:gd name="connsiteY55" fmla="*/ 79928 h 889141"/>
                  <a:gd name="connsiteX56" fmla="*/ 535228 w 1891354"/>
                  <a:gd name="connsiteY56" fmla="*/ 39972 h 889141"/>
                  <a:gd name="connsiteX57" fmla="*/ 936099 w 1891354"/>
                  <a:gd name="connsiteY57" fmla="*/ 0 h 889141"/>
                  <a:gd name="connsiteX58" fmla="*/ 1109562 w 1891354"/>
                  <a:gd name="connsiteY58" fmla="*/ 8637 h 889141"/>
                  <a:gd name="connsiteX59" fmla="*/ 1117846 w 1891354"/>
                  <a:gd name="connsiteY59" fmla="*/ 80094 h 889141"/>
                  <a:gd name="connsiteX60" fmla="*/ 1132529 w 1891354"/>
                  <a:gd name="connsiteY60" fmla="*/ 420654 h 889141"/>
                  <a:gd name="connsiteX61" fmla="*/ 1117846 w 1891354"/>
                  <a:gd name="connsiteY61" fmla="*/ 761214 h 889141"/>
                  <a:gd name="connsiteX62" fmla="*/ 1108876 w 1891354"/>
                  <a:gd name="connsiteY62" fmla="*/ 838595 h 889141"/>
                  <a:gd name="connsiteX63" fmla="*/ 1084732 w 1891354"/>
                  <a:gd name="connsiteY63" fmla="*/ 825464 h 889141"/>
                  <a:gd name="connsiteX64" fmla="*/ 1056826 w 1891354"/>
                  <a:gd name="connsiteY64" fmla="*/ 816582 h 889141"/>
                  <a:gd name="connsiteX65" fmla="*/ 982412 w 1891354"/>
                  <a:gd name="connsiteY65" fmla="*/ 852389 h 889141"/>
                  <a:gd name="connsiteX66" fmla="*/ 796377 w 1891354"/>
                  <a:gd name="connsiteY66" fmla="*/ 830010 h 889141"/>
                  <a:gd name="connsiteX67" fmla="*/ 780833 w 1891354"/>
                  <a:gd name="connsiteY67" fmla="*/ 824400 h 889141"/>
                  <a:gd name="connsiteX68" fmla="*/ 773509 w 1891354"/>
                  <a:gd name="connsiteY68" fmla="*/ 761214 h 889141"/>
                  <a:gd name="connsiteX69" fmla="*/ 758825 w 1891354"/>
                  <a:gd name="connsiteY69" fmla="*/ 420654 h 889141"/>
                  <a:gd name="connsiteX70" fmla="*/ 773509 w 1891354"/>
                  <a:gd name="connsiteY70" fmla="*/ 80094 h 889141"/>
                  <a:gd name="connsiteX71" fmla="*/ 781903 w 1891354"/>
                  <a:gd name="connsiteY71" fmla="*/ 7677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891354" h="889141">
                    <a:moveTo>
                      <a:pt x="1686440" y="162217"/>
                    </a:moveTo>
                    <a:lnTo>
                      <a:pt x="1790082" y="224257"/>
                    </a:lnTo>
                    <a:lnTo>
                      <a:pt x="1875938" y="302379"/>
                    </a:lnTo>
                    <a:lnTo>
                      <a:pt x="1883756" y="340187"/>
                    </a:lnTo>
                    <a:cubicBezTo>
                      <a:pt x="1888770" y="376678"/>
                      <a:pt x="1891354" y="413870"/>
                      <a:pt x="1891354" y="451620"/>
                    </a:cubicBezTo>
                    <a:cubicBezTo>
                      <a:pt x="1891354" y="527121"/>
                      <a:pt x="1881018" y="600389"/>
                      <a:pt x="1861582" y="670277"/>
                    </a:cubicBezTo>
                    <a:lnTo>
                      <a:pt x="1830806" y="758040"/>
                    </a:lnTo>
                    <a:lnTo>
                      <a:pt x="1790082" y="793033"/>
                    </a:lnTo>
                    <a:lnTo>
                      <a:pt x="1708781" y="841700"/>
                    </a:lnTo>
                    <a:lnTo>
                      <a:pt x="1689345" y="830010"/>
                    </a:lnTo>
                    <a:lnTo>
                      <a:pt x="1668604" y="821537"/>
                    </a:lnTo>
                    <a:lnTo>
                      <a:pt x="1710396" y="652919"/>
                    </a:lnTo>
                    <a:cubicBezTo>
                      <a:pt x="1720794" y="589278"/>
                      <a:pt x="1726254" y="523385"/>
                      <a:pt x="1726254" y="455894"/>
                    </a:cubicBezTo>
                    <a:cubicBezTo>
                      <a:pt x="1726254" y="388403"/>
                      <a:pt x="1720794" y="322510"/>
                      <a:pt x="1710396" y="258869"/>
                    </a:cubicBezTo>
                    <a:close/>
                    <a:moveTo>
                      <a:pt x="208231" y="148833"/>
                    </a:moveTo>
                    <a:lnTo>
                      <a:pt x="180959" y="258869"/>
                    </a:lnTo>
                    <a:cubicBezTo>
                      <a:pt x="170561" y="322510"/>
                      <a:pt x="165100" y="388403"/>
                      <a:pt x="165100" y="455894"/>
                    </a:cubicBezTo>
                    <a:cubicBezTo>
                      <a:pt x="165100" y="590876"/>
                      <a:pt x="186943" y="719468"/>
                      <a:pt x="226442" y="836429"/>
                    </a:cubicBezTo>
                    <a:lnTo>
                      <a:pt x="231367" y="847794"/>
                    </a:lnTo>
                    <a:lnTo>
                      <a:pt x="219669" y="840640"/>
                    </a:lnTo>
                    <a:cubicBezTo>
                      <a:pt x="201065" y="829264"/>
                      <a:pt x="182462" y="819566"/>
                      <a:pt x="163858" y="816582"/>
                    </a:cubicBezTo>
                    <a:lnTo>
                      <a:pt x="128551" y="820830"/>
                    </a:lnTo>
                    <a:lnTo>
                      <a:pt x="82116" y="793033"/>
                    </a:lnTo>
                    <a:lnTo>
                      <a:pt x="71298" y="783737"/>
                    </a:lnTo>
                    <a:lnTo>
                      <a:pt x="65595" y="772433"/>
                    </a:lnTo>
                    <a:cubicBezTo>
                      <a:pt x="23258" y="673098"/>
                      <a:pt x="0" y="564872"/>
                      <a:pt x="0" y="451620"/>
                    </a:cubicBezTo>
                    <a:cubicBezTo>
                      <a:pt x="0" y="413870"/>
                      <a:pt x="2584" y="376678"/>
                      <a:pt x="7598" y="340187"/>
                    </a:cubicBezTo>
                    <a:lnTo>
                      <a:pt x="19857" y="280908"/>
                    </a:lnTo>
                    <a:lnTo>
                      <a:pt x="82117" y="224257"/>
                    </a:lnTo>
                    <a:cubicBezTo>
                      <a:pt x="119131" y="197197"/>
                      <a:pt x="161280" y="171990"/>
                      <a:pt x="207873" y="148979"/>
                    </a:cubicBezTo>
                    <a:close/>
                    <a:moveTo>
                      <a:pt x="1275321" y="30520"/>
                    </a:moveTo>
                    <a:lnTo>
                      <a:pt x="1336970" y="39972"/>
                    </a:lnTo>
                    <a:lnTo>
                      <a:pt x="1506720" y="85478"/>
                    </a:lnTo>
                    <a:lnTo>
                      <a:pt x="1536516" y="192427"/>
                    </a:lnTo>
                    <a:cubicBezTo>
                      <a:pt x="1554592" y="274616"/>
                      <a:pt x="1564329" y="362001"/>
                      <a:pt x="1564329" y="452602"/>
                    </a:cubicBezTo>
                    <a:cubicBezTo>
                      <a:pt x="1564329" y="588504"/>
                      <a:pt x="1542420" y="717169"/>
                      <a:pt x="1503323" y="831918"/>
                    </a:cubicBezTo>
                    <a:lnTo>
                      <a:pt x="1483375" y="881001"/>
                    </a:lnTo>
                    <a:lnTo>
                      <a:pt x="1466103" y="874768"/>
                    </a:lnTo>
                    <a:cubicBezTo>
                      <a:pt x="1404092" y="842443"/>
                      <a:pt x="1342080" y="772819"/>
                      <a:pt x="1280068" y="852389"/>
                    </a:cubicBezTo>
                    <a:lnTo>
                      <a:pt x="1278610" y="853767"/>
                    </a:lnTo>
                    <a:lnTo>
                      <a:pt x="1304899" y="686581"/>
                    </a:lnTo>
                    <a:cubicBezTo>
                      <a:pt x="1312589" y="611795"/>
                      <a:pt x="1316679" y="533394"/>
                      <a:pt x="1316679" y="452602"/>
                    </a:cubicBezTo>
                    <a:cubicBezTo>
                      <a:pt x="1316679" y="371811"/>
                      <a:pt x="1312589" y="293409"/>
                      <a:pt x="1304899" y="218624"/>
                    </a:cubicBezTo>
                    <a:close/>
                    <a:moveTo>
                      <a:pt x="610001" y="28508"/>
                    </a:moveTo>
                    <a:lnTo>
                      <a:pt x="580105" y="218624"/>
                    </a:lnTo>
                    <a:cubicBezTo>
                      <a:pt x="572415" y="293409"/>
                      <a:pt x="568325" y="371811"/>
                      <a:pt x="568325" y="452602"/>
                    </a:cubicBezTo>
                    <a:cubicBezTo>
                      <a:pt x="568325" y="533394"/>
                      <a:pt x="572415" y="611795"/>
                      <a:pt x="580105" y="686581"/>
                    </a:cubicBezTo>
                    <a:lnTo>
                      <a:pt x="611645" y="887151"/>
                    </a:lnTo>
                    <a:lnTo>
                      <a:pt x="601041" y="886168"/>
                    </a:lnTo>
                    <a:cubicBezTo>
                      <a:pt x="554532" y="873463"/>
                      <a:pt x="508023" y="824042"/>
                      <a:pt x="461514" y="816582"/>
                    </a:cubicBezTo>
                    <a:cubicBezTo>
                      <a:pt x="442911" y="813599"/>
                      <a:pt x="424307" y="817329"/>
                      <a:pt x="405704" y="832807"/>
                    </a:cubicBezTo>
                    <a:lnTo>
                      <a:pt x="393580" y="845569"/>
                    </a:lnTo>
                    <a:lnTo>
                      <a:pt x="388031" y="831918"/>
                    </a:lnTo>
                    <a:cubicBezTo>
                      <a:pt x="348935" y="717169"/>
                      <a:pt x="327025" y="588504"/>
                      <a:pt x="327025" y="452602"/>
                    </a:cubicBezTo>
                    <a:cubicBezTo>
                      <a:pt x="327025" y="362001"/>
                      <a:pt x="336763" y="274616"/>
                      <a:pt x="354839" y="192427"/>
                    </a:cubicBezTo>
                    <a:lnTo>
                      <a:pt x="386181" y="79928"/>
                    </a:lnTo>
                    <a:lnTo>
                      <a:pt x="535228" y="39972"/>
                    </a:lnTo>
                    <a:close/>
                    <a:moveTo>
                      <a:pt x="936099" y="0"/>
                    </a:moveTo>
                    <a:lnTo>
                      <a:pt x="1109562" y="8637"/>
                    </a:lnTo>
                    <a:lnTo>
                      <a:pt x="1117846" y="80094"/>
                    </a:lnTo>
                    <a:cubicBezTo>
                      <a:pt x="1127301" y="184769"/>
                      <a:pt x="1132529" y="299852"/>
                      <a:pt x="1132529" y="420654"/>
                    </a:cubicBezTo>
                    <a:cubicBezTo>
                      <a:pt x="1132529" y="541456"/>
                      <a:pt x="1127301" y="656539"/>
                      <a:pt x="1117846" y="761214"/>
                    </a:cubicBezTo>
                    <a:lnTo>
                      <a:pt x="1108876" y="838595"/>
                    </a:lnTo>
                    <a:lnTo>
                      <a:pt x="1084732" y="825464"/>
                    </a:lnTo>
                    <a:cubicBezTo>
                      <a:pt x="1075430" y="821245"/>
                      <a:pt x="1066128" y="818074"/>
                      <a:pt x="1056826" y="816582"/>
                    </a:cubicBezTo>
                    <a:cubicBezTo>
                      <a:pt x="1032022" y="812604"/>
                      <a:pt x="1007217" y="820561"/>
                      <a:pt x="982412" y="852389"/>
                    </a:cubicBezTo>
                    <a:cubicBezTo>
                      <a:pt x="920400" y="931960"/>
                      <a:pt x="858389" y="862335"/>
                      <a:pt x="796377" y="830010"/>
                    </a:cubicBezTo>
                    <a:lnTo>
                      <a:pt x="780833" y="824400"/>
                    </a:lnTo>
                    <a:lnTo>
                      <a:pt x="773509" y="761214"/>
                    </a:lnTo>
                    <a:cubicBezTo>
                      <a:pt x="764054" y="656539"/>
                      <a:pt x="758825" y="541456"/>
                      <a:pt x="758825" y="420654"/>
                    </a:cubicBezTo>
                    <a:cubicBezTo>
                      <a:pt x="758825" y="299852"/>
                      <a:pt x="764054" y="184769"/>
                      <a:pt x="773509" y="80094"/>
                    </a:cubicBezTo>
                    <a:lnTo>
                      <a:pt x="781903" y="767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FCC0BF09-61B6-4727-8ADE-2D4E8762DDE2}"/>
                </a:ext>
              </a:extLst>
            </p:cNvPr>
            <p:cNvSpPr/>
            <p:nvPr/>
          </p:nvSpPr>
          <p:spPr>
            <a:xfrm>
              <a:off x="3906810" y="4207712"/>
              <a:ext cx="1985948" cy="1663291"/>
            </a:xfrm>
            <a:custGeom>
              <a:avLst/>
              <a:gdLst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7464 w 1985948"/>
                <a:gd name="connsiteY72" fmla="*/ 932223 h 1663291"/>
                <a:gd name="connsiteX73" fmla="*/ 1448095 w 1985948"/>
                <a:gd name="connsiteY73" fmla="*/ 924945 h 1663291"/>
                <a:gd name="connsiteX74" fmla="*/ 1764383 w 1985948"/>
                <a:gd name="connsiteY74" fmla="*/ 775625 h 1663291"/>
                <a:gd name="connsiteX75" fmla="*/ 1835503 w 1985948"/>
                <a:gd name="connsiteY75" fmla="*/ 479459 h 1663291"/>
                <a:gd name="connsiteX76" fmla="*/ 1819809 w 1985948"/>
                <a:gd name="connsiteY76" fmla="*/ 422805 h 1663291"/>
                <a:gd name="connsiteX77" fmla="*/ 1818688 w 1985948"/>
                <a:gd name="connsiteY77" fmla="*/ 422903 h 1663291"/>
                <a:gd name="connsiteX78" fmla="*/ 1730303 w 1985948"/>
                <a:gd name="connsiteY78" fmla="*/ 362737 h 1663291"/>
                <a:gd name="connsiteX79" fmla="*/ 1724591 w 1985948"/>
                <a:gd name="connsiteY79" fmla="*/ 347665 h 1663291"/>
                <a:gd name="connsiteX80" fmla="*/ 1597800 w 1985948"/>
                <a:gd name="connsiteY80" fmla="*/ 274462 h 1663291"/>
                <a:gd name="connsiteX81" fmla="*/ 1580958 w 1985948"/>
                <a:gd name="connsiteY81" fmla="*/ 240623 h 1663291"/>
                <a:gd name="connsiteX82" fmla="*/ 1585285 w 1985948"/>
                <a:gd name="connsiteY82" fmla="*/ 227754 h 1663291"/>
                <a:gd name="connsiteX83" fmla="*/ 1594267 w 1985948"/>
                <a:gd name="connsiteY83" fmla="*/ 217571 h 1663291"/>
                <a:gd name="connsiteX84" fmla="*/ 1631993 w 1985948"/>
                <a:gd name="connsiteY84" fmla="*/ 215239 h 1663291"/>
                <a:gd name="connsiteX85" fmla="*/ 1699536 w 1985948"/>
                <a:gd name="connsiteY85" fmla="*/ 254235 h 1663291"/>
                <a:gd name="connsiteX86" fmla="*/ 1655326 w 1985948"/>
                <a:gd name="connsiteY86" fmla="*/ 89241 h 1663291"/>
                <a:gd name="connsiteX87" fmla="*/ 1675891 w 1985948"/>
                <a:gd name="connsiteY87" fmla="*/ 53622 h 1663291"/>
                <a:gd name="connsiteX88" fmla="*/ 1711509 w 1985948"/>
                <a:gd name="connsiteY88" fmla="*/ 74187 h 1663291"/>
                <a:gd name="connsiteX89" fmla="*/ 1750768 w 1985948"/>
                <a:gd name="connsiteY89" fmla="*/ 220702 h 1663291"/>
                <a:gd name="connsiteX90" fmla="*/ 1759171 w 1985948"/>
                <a:gd name="connsiteY90" fmla="*/ 218450 h 1663291"/>
                <a:gd name="connsiteX91" fmla="*/ 1710449 w 1985948"/>
                <a:gd name="connsiteY91" fmla="*/ 36616 h 1663291"/>
                <a:gd name="connsiteX92" fmla="*/ 1731013 w 1985948"/>
                <a:gd name="connsiteY92" fmla="*/ 998 h 1663291"/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8095 w 1985948"/>
                <a:gd name="connsiteY72" fmla="*/ 924945 h 1663291"/>
                <a:gd name="connsiteX73" fmla="*/ 1764383 w 1985948"/>
                <a:gd name="connsiteY73" fmla="*/ 775625 h 1663291"/>
                <a:gd name="connsiteX74" fmla="*/ 1835503 w 1985948"/>
                <a:gd name="connsiteY74" fmla="*/ 479459 h 1663291"/>
                <a:gd name="connsiteX75" fmla="*/ 1819809 w 1985948"/>
                <a:gd name="connsiteY75" fmla="*/ 422805 h 1663291"/>
                <a:gd name="connsiteX76" fmla="*/ 1818688 w 1985948"/>
                <a:gd name="connsiteY76" fmla="*/ 422903 h 1663291"/>
                <a:gd name="connsiteX77" fmla="*/ 1730303 w 1985948"/>
                <a:gd name="connsiteY77" fmla="*/ 362737 h 1663291"/>
                <a:gd name="connsiteX78" fmla="*/ 1724591 w 1985948"/>
                <a:gd name="connsiteY78" fmla="*/ 347665 h 1663291"/>
                <a:gd name="connsiteX79" fmla="*/ 1597800 w 1985948"/>
                <a:gd name="connsiteY79" fmla="*/ 274462 h 1663291"/>
                <a:gd name="connsiteX80" fmla="*/ 1580958 w 1985948"/>
                <a:gd name="connsiteY80" fmla="*/ 240623 h 1663291"/>
                <a:gd name="connsiteX81" fmla="*/ 1585285 w 1985948"/>
                <a:gd name="connsiteY81" fmla="*/ 227754 h 1663291"/>
                <a:gd name="connsiteX82" fmla="*/ 1594267 w 1985948"/>
                <a:gd name="connsiteY82" fmla="*/ 217571 h 1663291"/>
                <a:gd name="connsiteX83" fmla="*/ 1631993 w 1985948"/>
                <a:gd name="connsiteY83" fmla="*/ 215239 h 1663291"/>
                <a:gd name="connsiteX84" fmla="*/ 1699536 w 1985948"/>
                <a:gd name="connsiteY84" fmla="*/ 254235 h 1663291"/>
                <a:gd name="connsiteX85" fmla="*/ 1655326 w 1985948"/>
                <a:gd name="connsiteY85" fmla="*/ 89241 h 1663291"/>
                <a:gd name="connsiteX86" fmla="*/ 1675891 w 1985948"/>
                <a:gd name="connsiteY86" fmla="*/ 53622 h 1663291"/>
                <a:gd name="connsiteX87" fmla="*/ 1711509 w 1985948"/>
                <a:gd name="connsiteY87" fmla="*/ 74187 h 1663291"/>
                <a:gd name="connsiteX88" fmla="*/ 1750768 w 1985948"/>
                <a:gd name="connsiteY88" fmla="*/ 220702 h 1663291"/>
                <a:gd name="connsiteX89" fmla="*/ 1759171 w 1985948"/>
                <a:gd name="connsiteY89" fmla="*/ 218450 h 1663291"/>
                <a:gd name="connsiteX90" fmla="*/ 1710449 w 1985948"/>
                <a:gd name="connsiteY90" fmla="*/ 36616 h 1663291"/>
                <a:gd name="connsiteX91" fmla="*/ 1731013 w 1985948"/>
                <a:gd name="connsiteY91" fmla="*/ 998 h 1663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85948" h="1663291">
                  <a:moveTo>
                    <a:pt x="1731013" y="998"/>
                  </a:moveTo>
                  <a:cubicBezTo>
                    <a:pt x="1746527" y="-3159"/>
                    <a:pt x="1762474" y="6048"/>
                    <a:pt x="1766631" y="21562"/>
                  </a:cubicBezTo>
                  <a:lnTo>
                    <a:pt x="1815354" y="203396"/>
                  </a:lnTo>
                  <a:lnTo>
                    <a:pt x="1824474" y="200952"/>
                  </a:lnTo>
                  <a:lnTo>
                    <a:pt x="1782289" y="43517"/>
                  </a:lnTo>
                  <a:cubicBezTo>
                    <a:pt x="1778132" y="28003"/>
                    <a:pt x="1787339" y="12056"/>
                    <a:pt x="1802853" y="7899"/>
                  </a:cubicBezTo>
                  <a:cubicBezTo>
                    <a:pt x="1818368" y="3742"/>
                    <a:pt x="1834315" y="12949"/>
                    <a:pt x="1838472" y="28463"/>
                  </a:cubicBezTo>
                  <a:lnTo>
                    <a:pt x="1880656" y="185898"/>
                  </a:lnTo>
                  <a:lnTo>
                    <a:pt x="1889059" y="183647"/>
                  </a:lnTo>
                  <a:lnTo>
                    <a:pt x="1864269" y="91132"/>
                  </a:lnTo>
                  <a:cubicBezTo>
                    <a:pt x="1861756" y="81751"/>
                    <a:pt x="1865302" y="72174"/>
                    <a:pt x="1872510" y="66558"/>
                  </a:cubicBezTo>
                  <a:lnTo>
                    <a:pt x="1880848" y="62416"/>
                  </a:lnTo>
                  <a:lnTo>
                    <a:pt x="1890141" y="61833"/>
                  </a:lnTo>
                  <a:cubicBezTo>
                    <a:pt x="1899190" y="63094"/>
                    <a:pt x="1907050" y="69614"/>
                    <a:pt x="1909564" y="78995"/>
                  </a:cubicBezTo>
                  <a:lnTo>
                    <a:pt x="1942498" y="201905"/>
                  </a:lnTo>
                  <a:cubicBezTo>
                    <a:pt x="1942499" y="201907"/>
                    <a:pt x="1942499" y="201908"/>
                    <a:pt x="1942500" y="201910"/>
                  </a:cubicBezTo>
                  <a:lnTo>
                    <a:pt x="1962767" y="277545"/>
                  </a:lnTo>
                  <a:cubicBezTo>
                    <a:pt x="1970612" y="306826"/>
                    <a:pt x="1965847" y="336515"/>
                    <a:pt x="1951800" y="360845"/>
                  </a:cubicBezTo>
                  <a:lnTo>
                    <a:pt x="1933419" y="381982"/>
                  </a:lnTo>
                  <a:lnTo>
                    <a:pt x="1972355" y="497181"/>
                  </a:lnTo>
                  <a:cubicBezTo>
                    <a:pt x="2002054" y="639324"/>
                    <a:pt x="1982335" y="788718"/>
                    <a:pt x="1920562" y="882965"/>
                  </a:cubicBezTo>
                  <a:cubicBezTo>
                    <a:pt x="1848494" y="992920"/>
                    <a:pt x="1675748" y="1099932"/>
                    <a:pt x="1504652" y="1113779"/>
                  </a:cubicBezTo>
                  <a:lnTo>
                    <a:pt x="1435056" y="1113748"/>
                  </a:lnTo>
                  <a:lnTo>
                    <a:pt x="1423860" y="1145330"/>
                  </a:lnTo>
                  <a:cubicBezTo>
                    <a:pt x="1404674" y="1225512"/>
                    <a:pt x="1412737" y="1376149"/>
                    <a:pt x="1434884" y="1471724"/>
                  </a:cubicBezTo>
                  <a:lnTo>
                    <a:pt x="1440708" y="1491454"/>
                  </a:lnTo>
                  <a:lnTo>
                    <a:pt x="1331882" y="1514307"/>
                  </a:lnTo>
                  <a:cubicBezTo>
                    <a:pt x="1251403" y="1524910"/>
                    <a:pt x="1162922" y="1530772"/>
                    <a:pt x="1070044" y="1530772"/>
                  </a:cubicBezTo>
                  <a:cubicBezTo>
                    <a:pt x="977167" y="1530772"/>
                    <a:pt x="888685" y="1524910"/>
                    <a:pt x="808207" y="1514307"/>
                  </a:cubicBezTo>
                  <a:lnTo>
                    <a:pt x="694277" y="1490382"/>
                  </a:lnTo>
                  <a:lnTo>
                    <a:pt x="696074" y="1471430"/>
                  </a:lnTo>
                  <a:cubicBezTo>
                    <a:pt x="706710" y="1347652"/>
                    <a:pt x="717868" y="1118074"/>
                    <a:pt x="662122" y="1092731"/>
                  </a:cubicBezTo>
                  <a:cubicBezTo>
                    <a:pt x="616659" y="1081141"/>
                    <a:pt x="396410" y="1226284"/>
                    <a:pt x="309484" y="1343321"/>
                  </a:cubicBezTo>
                  <a:lnTo>
                    <a:pt x="277415" y="1394110"/>
                  </a:lnTo>
                  <a:lnTo>
                    <a:pt x="302844" y="1475069"/>
                  </a:lnTo>
                  <a:cubicBezTo>
                    <a:pt x="307867" y="1491056"/>
                    <a:pt x="295877" y="1508390"/>
                    <a:pt x="276064" y="1513783"/>
                  </a:cubicBezTo>
                  <a:cubicBezTo>
                    <a:pt x="256253" y="1519176"/>
                    <a:pt x="236121" y="1510588"/>
                    <a:pt x="231099" y="1494600"/>
                  </a:cubicBezTo>
                  <a:lnTo>
                    <a:pt x="216249" y="1447323"/>
                  </a:lnTo>
                  <a:lnTo>
                    <a:pt x="212597" y="1451826"/>
                  </a:lnTo>
                  <a:lnTo>
                    <a:pt x="189280" y="1512215"/>
                  </a:lnTo>
                  <a:lnTo>
                    <a:pt x="192141" y="1585769"/>
                  </a:lnTo>
                  <a:cubicBezTo>
                    <a:pt x="192496" y="1594909"/>
                    <a:pt x="189212" y="1603508"/>
                    <a:pt x="183613" y="1610021"/>
                  </a:cubicBezTo>
                  <a:cubicBezTo>
                    <a:pt x="180815" y="1613278"/>
                    <a:pt x="177437" y="1616014"/>
                    <a:pt x="173647" y="1618036"/>
                  </a:cubicBezTo>
                  <a:cubicBezTo>
                    <a:pt x="169857" y="1620056"/>
                    <a:pt x="165655" y="1621364"/>
                    <a:pt x="161206" y="1621764"/>
                  </a:cubicBezTo>
                  <a:cubicBezTo>
                    <a:pt x="149414" y="1622823"/>
                    <a:pt x="138849" y="1617244"/>
                    <a:pt x="133370" y="1607791"/>
                  </a:cubicBezTo>
                  <a:lnTo>
                    <a:pt x="134123" y="1627168"/>
                  </a:lnTo>
                  <a:cubicBezTo>
                    <a:pt x="134478" y="1636308"/>
                    <a:pt x="131193" y="1644906"/>
                    <a:pt x="125596" y="1651420"/>
                  </a:cubicBezTo>
                  <a:cubicBezTo>
                    <a:pt x="122797" y="1654677"/>
                    <a:pt x="119419" y="1657413"/>
                    <a:pt x="115629" y="1659434"/>
                  </a:cubicBezTo>
                  <a:cubicBezTo>
                    <a:pt x="111840" y="1661455"/>
                    <a:pt x="107637" y="1662763"/>
                    <a:pt x="103188" y="1663163"/>
                  </a:cubicBezTo>
                  <a:cubicBezTo>
                    <a:pt x="85392" y="1664761"/>
                    <a:pt x="70389" y="1651239"/>
                    <a:pt x="69678" y="1632960"/>
                  </a:cubicBezTo>
                  <a:cubicBezTo>
                    <a:pt x="69439" y="1626827"/>
                    <a:pt x="69201" y="1620695"/>
                    <a:pt x="68962" y="1614562"/>
                  </a:cubicBezTo>
                  <a:cubicBezTo>
                    <a:pt x="62811" y="1619071"/>
                    <a:pt x="55246" y="1621251"/>
                    <a:pt x="47665" y="1620601"/>
                  </a:cubicBezTo>
                  <a:cubicBezTo>
                    <a:pt x="30146" y="1619099"/>
                    <a:pt x="19167" y="1603053"/>
                    <a:pt x="23143" y="1584760"/>
                  </a:cubicBezTo>
                  <a:lnTo>
                    <a:pt x="29718" y="1554508"/>
                  </a:lnTo>
                  <a:lnTo>
                    <a:pt x="22769" y="1555049"/>
                  </a:lnTo>
                  <a:cubicBezTo>
                    <a:pt x="6691" y="1553225"/>
                    <a:pt x="-3103" y="1539147"/>
                    <a:pt x="892" y="1523606"/>
                  </a:cubicBezTo>
                  <a:lnTo>
                    <a:pt x="18131" y="1456550"/>
                  </a:lnTo>
                  <a:cubicBezTo>
                    <a:pt x="18365" y="1455639"/>
                    <a:pt x="18642" y="1454743"/>
                    <a:pt x="19371" y="1453951"/>
                  </a:cubicBezTo>
                  <a:cubicBezTo>
                    <a:pt x="19986" y="1451180"/>
                    <a:pt x="21140" y="1448439"/>
                    <a:pt x="23165" y="1446002"/>
                  </a:cubicBezTo>
                  <a:cubicBezTo>
                    <a:pt x="23174" y="1445940"/>
                    <a:pt x="23208" y="1445893"/>
                    <a:pt x="23243" y="1445848"/>
                  </a:cubicBezTo>
                  <a:lnTo>
                    <a:pt x="24802" y="1442782"/>
                  </a:lnTo>
                  <a:lnTo>
                    <a:pt x="67295" y="1386751"/>
                  </a:lnTo>
                  <a:cubicBezTo>
                    <a:pt x="79787" y="1377777"/>
                    <a:pt x="88683" y="1357795"/>
                    <a:pt x="105293" y="1339483"/>
                  </a:cubicBezTo>
                  <a:lnTo>
                    <a:pt x="131807" y="1319146"/>
                  </a:lnTo>
                  <a:lnTo>
                    <a:pt x="172320" y="1254983"/>
                  </a:lnTo>
                  <a:cubicBezTo>
                    <a:pt x="322246" y="1053122"/>
                    <a:pt x="561845" y="923494"/>
                    <a:pt x="825038" y="902532"/>
                  </a:cubicBezTo>
                  <a:cubicBezTo>
                    <a:pt x="937699" y="893730"/>
                    <a:pt x="955111" y="884929"/>
                    <a:pt x="970139" y="823738"/>
                  </a:cubicBezTo>
                  <a:lnTo>
                    <a:pt x="981506" y="609687"/>
                  </a:lnTo>
                  <a:lnTo>
                    <a:pt x="1070044" y="606907"/>
                  </a:lnTo>
                  <a:lnTo>
                    <a:pt x="1140344" y="609115"/>
                  </a:lnTo>
                  <a:lnTo>
                    <a:pt x="1151844" y="838081"/>
                  </a:lnTo>
                  <a:cubicBezTo>
                    <a:pt x="1179002" y="899888"/>
                    <a:pt x="1239365" y="893824"/>
                    <a:pt x="1399472" y="918063"/>
                  </a:cubicBezTo>
                  <a:lnTo>
                    <a:pt x="1448095" y="924945"/>
                  </a:lnTo>
                  <a:cubicBezTo>
                    <a:pt x="1572720" y="935751"/>
                    <a:pt x="1693530" y="878716"/>
                    <a:pt x="1764383" y="775625"/>
                  </a:cubicBezTo>
                  <a:cubicBezTo>
                    <a:pt x="1817523" y="698306"/>
                    <a:pt x="1847122" y="580820"/>
                    <a:pt x="1835503" y="479459"/>
                  </a:cubicBezTo>
                  <a:lnTo>
                    <a:pt x="1819809" y="422805"/>
                  </a:lnTo>
                  <a:lnTo>
                    <a:pt x="1818688" y="422903"/>
                  </a:lnTo>
                  <a:cubicBezTo>
                    <a:pt x="1781237" y="419554"/>
                    <a:pt x="1747429" y="396989"/>
                    <a:pt x="1730303" y="362737"/>
                  </a:cubicBezTo>
                  <a:lnTo>
                    <a:pt x="1724591" y="347665"/>
                  </a:lnTo>
                  <a:lnTo>
                    <a:pt x="1597800" y="274462"/>
                  </a:lnTo>
                  <a:cubicBezTo>
                    <a:pt x="1585535" y="267381"/>
                    <a:pt x="1579317" y="253847"/>
                    <a:pt x="1580958" y="240623"/>
                  </a:cubicBezTo>
                  <a:lnTo>
                    <a:pt x="1585285" y="227754"/>
                  </a:lnTo>
                  <a:lnTo>
                    <a:pt x="1594267" y="217571"/>
                  </a:lnTo>
                  <a:cubicBezTo>
                    <a:pt x="1604898" y="209539"/>
                    <a:pt x="1619728" y="208157"/>
                    <a:pt x="1631993" y="215239"/>
                  </a:cubicBezTo>
                  <a:lnTo>
                    <a:pt x="1699536" y="254235"/>
                  </a:lnTo>
                  <a:lnTo>
                    <a:pt x="1655326" y="89241"/>
                  </a:lnTo>
                  <a:cubicBezTo>
                    <a:pt x="1651169" y="73726"/>
                    <a:pt x="1660376" y="57779"/>
                    <a:pt x="1675891" y="53622"/>
                  </a:cubicBezTo>
                  <a:cubicBezTo>
                    <a:pt x="1691405" y="49465"/>
                    <a:pt x="1707352" y="58672"/>
                    <a:pt x="1711509" y="74187"/>
                  </a:cubicBezTo>
                  <a:lnTo>
                    <a:pt x="1750768" y="220702"/>
                  </a:lnTo>
                  <a:lnTo>
                    <a:pt x="1759171" y="218450"/>
                  </a:lnTo>
                  <a:lnTo>
                    <a:pt x="1710449" y="36616"/>
                  </a:lnTo>
                  <a:cubicBezTo>
                    <a:pt x="1706292" y="21102"/>
                    <a:pt x="1715499" y="5155"/>
                    <a:pt x="1731013" y="99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86C43042-D0F5-4AE9-8D7A-3443F1D3C58E}"/>
                </a:ext>
              </a:extLst>
            </p:cNvPr>
            <p:cNvGrpSpPr/>
            <p:nvPr/>
          </p:nvGrpSpPr>
          <p:grpSpPr>
            <a:xfrm>
              <a:off x="4413612" y="3914657"/>
              <a:ext cx="1094916" cy="1106890"/>
              <a:chOff x="4413612" y="4221703"/>
              <a:chExt cx="1094916" cy="1106890"/>
            </a:xfrm>
          </p:grpSpPr>
          <p:sp>
            <p:nvSpPr>
              <p:cNvPr id="197" name="片側の 2 つの角を丸めた四角形 181">
                <a:extLst>
                  <a:ext uri="{FF2B5EF4-FFF2-40B4-BE49-F238E27FC236}">
                    <a16:creationId xmlns:a16="http://schemas.microsoft.com/office/drawing/2014/main" id="{DA346803-835B-449E-A319-F3E08774E7C1}"/>
                  </a:ext>
                </a:extLst>
              </p:cNvPr>
              <p:cNvSpPr/>
              <p:nvPr/>
            </p:nvSpPr>
            <p:spPr>
              <a:xfrm>
                <a:off x="4445331" y="4252693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7FFF9DC7-8C40-4DDB-8CD1-AC5555BA54E8}"/>
                  </a:ext>
                </a:extLst>
              </p:cNvPr>
              <p:cNvGrpSpPr/>
              <p:nvPr/>
            </p:nvGrpSpPr>
            <p:grpSpPr>
              <a:xfrm>
                <a:off x="441361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0E9B9573-FC03-4BC7-8796-D871CA7C6F13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2" name="円/楕円 204">
                    <a:extLst>
                      <a:ext uri="{FF2B5EF4-FFF2-40B4-BE49-F238E27FC236}">
                        <a16:creationId xmlns:a16="http://schemas.microsoft.com/office/drawing/2014/main" id="{A87260BF-0CEA-490F-AEEB-AB10E7198B3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205">
                    <a:extLst>
                      <a:ext uri="{FF2B5EF4-FFF2-40B4-BE49-F238E27FC236}">
                        <a16:creationId xmlns:a16="http://schemas.microsoft.com/office/drawing/2014/main" id="{FB696EE7-822A-4747-866A-A7566F559DD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C7EEEA23-7C6C-40F0-B581-75654F9EBB2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0" name="円/楕円 202">
                    <a:extLst>
                      <a:ext uri="{FF2B5EF4-FFF2-40B4-BE49-F238E27FC236}">
                        <a16:creationId xmlns:a16="http://schemas.microsoft.com/office/drawing/2014/main" id="{44673D8B-66D6-4033-9485-EF9D2C65836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1" name="円/楕円 203">
                    <a:extLst>
                      <a:ext uri="{FF2B5EF4-FFF2-40B4-BE49-F238E27FC236}">
                        <a16:creationId xmlns:a16="http://schemas.microsoft.com/office/drawing/2014/main" id="{B784624C-C1F7-4749-81AC-DE8B613C053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9" name="円/楕円 201">
                  <a:extLst>
                    <a:ext uri="{FF2B5EF4-FFF2-40B4-BE49-F238E27FC236}">
                      <a16:creationId xmlns:a16="http://schemas.microsoft.com/office/drawing/2014/main" id="{640DC705-F3EB-4E2B-8243-309DB91DEFE0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08672DD7-5984-47CF-BFFD-335468396DC0}"/>
                  </a:ext>
                </a:extLst>
              </p:cNvPr>
              <p:cNvSpPr/>
              <p:nvPr/>
            </p:nvSpPr>
            <p:spPr>
              <a:xfrm rot="10800000">
                <a:off x="4617913" y="462298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632BCECA-E8D1-4F2A-854F-205F4DFA2D00}"/>
                  </a:ext>
                </a:extLst>
              </p:cNvPr>
              <p:cNvSpPr/>
              <p:nvPr/>
            </p:nvSpPr>
            <p:spPr>
              <a:xfrm rot="10800000">
                <a:off x="5084088" y="4622473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正方形/長方形 67">
                <a:extLst>
                  <a:ext uri="{FF2B5EF4-FFF2-40B4-BE49-F238E27FC236}">
                    <a16:creationId xmlns:a16="http://schemas.microsoft.com/office/drawing/2014/main" id="{CAA01789-5896-4513-9450-38DEB1BDAA66}"/>
                  </a:ext>
                </a:extLst>
              </p:cNvPr>
              <p:cNvSpPr/>
              <p:nvPr/>
            </p:nvSpPr>
            <p:spPr>
              <a:xfrm>
                <a:off x="493341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" name="円/楕円 189">
                <a:extLst>
                  <a:ext uri="{FF2B5EF4-FFF2-40B4-BE49-F238E27FC236}">
                    <a16:creationId xmlns:a16="http://schemas.microsoft.com/office/drawing/2014/main" id="{F2EB0F46-9822-4F97-BEFB-3DA2195C0926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円/楕円 190">
                <a:extLst>
                  <a:ext uri="{FF2B5EF4-FFF2-40B4-BE49-F238E27FC236}">
                    <a16:creationId xmlns:a16="http://schemas.microsoft.com/office/drawing/2014/main" id="{D5DF7D93-EC38-4539-AE7E-57DB2F7F7A8B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ECA78AAE-77D8-49A0-A1C3-32F4EF074826}"/>
                  </a:ext>
                </a:extLst>
              </p:cNvPr>
              <p:cNvGrpSpPr/>
              <p:nvPr/>
            </p:nvGrpSpPr>
            <p:grpSpPr>
              <a:xfrm>
                <a:off x="4461932" y="4221703"/>
                <a:ext cx="998274" cy="390725"/>
                <a:chOff x="1487204" y="4240039"/>
                <a:chExt cx="1021046" cy="394022"/>
              </a:xfrm>
              <a:solidFill>
                <a:srgbClr val="FFFF00"/>
              </a:solidFill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1A57DE46-CC75-40BF-B4C3-8E7B4D2CD644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C6F5FD9F-6C68-40A4-A76F-560340EEA077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A67A75F1-941C-4812-9BD2-9F773E6B09CB}"/>
                </a:ext>
              </a:extLst>
            </p:cNvPr>
            <p:cNvSpPr/>
            <p:nvPr/>
          </p:nvSpPr>
          <p:spPr>
            <a:xfrm>
              <a:off x="4303290" y="531944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C162A9A6-893B-4E54-874E-5C1FDECA1A28}"/>
                </a:ext>
              </a:extLst>
            </p:cNvPr>
            <p:cNvSpPr/>
            <p:nvPr/>
          </p:nvSpPr>
          <p:spPr>
            <a:xfrm>
              <a:off x="4599110" y="511480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605E59D1-01B0-4BAF-A8BF-08F89BA95C33}"/>
                </a:ext>
              </a:extLst>
            </p:cNvPr>
            <p:cNvSpPr/>
            <p:nvPr/>
          </p:nvSpPr>
          <p:spPr>
            <a:xfrm>
              <a:off x="4716371" y="541218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テキスト ボックス 190">
              <a:extLst>
                <a:ext uri="{FF2B5EF4-FFF2-40B4-BE49-F238E27FC236}">
                  <a16:creationId xmlns:a16="http://schemas.microsoft.com/office/drawing/2014/main" id="{09522BBD-03A6-45F2-8355-1C0500A21446}"/>
                </a:ext>
              </a:extLst>
            </p:cNvPr>
            <p:cNvSpPr txBox="1"/>
            <p:nvPr/>
          </p:nvSpPr>
          <p:spPr>
            <a:xfrm>
              <a:off x="4789344" y="5471123"/>
              <a:ext cx="360750" cy="1614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4-2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B8EBCFA6-C352-49C6-8479-D2FE1ABEB48E}"/>
                </a:ext>
              </a:extLst>
            </p:cNvPr>
            <p:cNvSpPr/>
            <p:nvPr/>
          </p:nvSpPr>
          <p:spPr>
            <a:xfrm>
              <a:off x="4611505" y="4448176"/>
              <a:ext cx="222434" cy="118984"/>
            </a:xfrm>
            <a:custGeom>
              <a:avLst/>
              <a:gdLst>
                <a:gd name="connsiteX0" fmla="*/ 95074 w 182053"/>
                <a:gd name="connsiteY0" fmla="*/ 0 h 95913"/>
                <a:gd name="connsiteX1" fmla="*/ 182053 w 182053"/>
                <a:gd name="connsiteY1" fmla="*/ 80524 h 95913"/>
                <a:gd name="connsiteX2" fmla="*/ 178701 w 182053"/>
                <a:gd name="connsiteY2" fmla="*/ 95895 h 95913"/>
                <a:gd name="connsiteX3" fmla="*/ 175222 w 182053"/>
                <a:gd name="connsiteY3" fmla="*/ 79941 h 95913"/>
                <a:gd name="connsiteX4" fmla="*/ 95078 w 182053"/>
                <a:gd name="connsiteY4" fmla="*/ 30760 h 95913"/>
                <a:gd name="connsiteX5" fmla="*/ 14935 w 182053"/>
                <a:gd name="connsiteY5" fmla="*/ 79941 h 95913"/>
                <a:gd name="connsiteX6" fmla="*/ 11451 w 182053"/>
                <a:gd name="connsiteY6" fmla="*/ 95913 h 95913"/>
                <a:gd name="connsiteX7" fmla="*/ 8095 w 182053"/>
                <a:gd name="connsiteY7" fmla="*/ 80524 h 95913"/>
                <a:gd name="connsiteX8" fmla="*/ 14931 w 182053"/>
                <a:gd name="connsiteY8" fmla="*/ 49181 h 95913"/>
                <a:gd name="connsiteX9" fmla="*/ 17403 w 182053"/>
                <a:gd name="connsiteY9" fmla="*/ 45786 h 95913"/>
                <a:gd name="connsiteX10" fmla="*/ 0 w 182053"/>
                <a:gd name="connsiteY10" fmla="*/ 10685 h 95913"/>
                <a:gd name="connsiteX11" fmla="*/ 31431 w 182053"/>
                <a:gd name="connsiteY11" fmla="*/ 26523 h 95913"/>
                <a:gd name="connsiteX12" fmla="*/ 33571 w 182053"/>
                <a:gd name="connsiteY12" fmla="*/ 23585 h 95913"/>
                <a:gd name="connsiteX13" fmla="*/ 95074 w 182053"/>
                <a:gd name="connsiteY13" fmla="*/ 0 h 9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2053" h="95913">
                  <a:moveTo>
                    <a:pt x="95074" y="0"/>
                  </a:moveTo>
                  <a:cubicBezTo>
                    <a:pt x="143111" y="0"/>
                    <a:pt x="182053" y="36052"/>
                    <a:pt x="182053" y="80524"/>
                  </a:cubicBezTo>
                  <a:lnTo>
                    <a:pt x="178701" y="95895"/>
                  </a:lnTo>
                  <a:lnTo>
                    <a:pt x="175222" y="79941"/>
                  </a:lnTo>
                  <a:cubicBezTo>
                    <a:pt x="162018" y="51040"/>
                    <a:pt x="131106" y="30760"/>
                    <a:pt x="95078" y="30760"/>
                  </a:cubicBezTo>
                  <a:cubicBezTo>
                    <a:pt x="59051" y="30760"/>
                    <a:pt x="28139" y="51040"/>
                    <a:pt x="14935" y="79941"/>
                  </a:cubicBezTo>
                  <a:lnTo>
                    <a:pt x="11451" y="95913"/>
                  </a:lnTo>
                  <a:lnTo>
                    <a:pt x="8095" y="80524"/>
                  </a:lnTo>
                  <a:cubicBezTo>
                    <a:pt x="8095" y="69406"/>
                    <a:pt x="10529" y="58815"/>
                    <a:pt x="14931" y="49181"/>
                  </a:cubicBezTo>
                  <a:lnTo>
                    <a:pt x="17403" y="45786"/>
                  </a:lnTo>
                  <a:lnTo>
                    <a:pt x="0" y="10685"/>
                  </a:lnTo>
                  <a:lnTo>
                    <a:pt x="31431" y="26523"/>
                  </a:lnTo>
                  <a:lnTo>
                    <a:pt x="33571" y="23585"/>
                  </a:lnTo>
                  <a:cubicBezTo>
                    <a:pt x="49311" y="9013"/>
                    <a:pt x="71056" y="0"/>
                    <a:pt x="9507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510755D5-DF69-4E05-84B5-086577403E2A}"/>
                </a:ext>
              </a:extLst>
            </p:cNvPr>
            <p:cNvSpPr/>
            <p:nvPr/>
          </p:nvSpPr>
          <p:spPr>
            <a:xfrm>
              <a:off x="5085374" y="4448176"/>
              <a:ext cx="222434" cy="118984"/>
            </a:xfrm>
            <a:custGeom>
              <a:avLst/>
              <a:gdLst>
                <a:gd name="connsiteX0" fmla="*/ 95074 w 182053"/>
                <a:gd name="connsiteY0" fmla="*/ 0 h 95913"/>
                <a:gd name="connsiteX1" fmla="*/ 182053 w 182053"/>
                <a:gd name="connsiteY1" fmla="*/ 80524 h 95913"/>
                <a:gd name="connsiteX2" fmla="*/ 178701 w 182053"/>
                <a:gd name="connsiteY2" fmla="*/ 95895 h 95913"/>
                <a:gd name="connsiteX3" fmla="*/ 175222 w 182053"/>
                <a:gd name="connsiteY3" fmla="*/ 79941 h 95913"/>
                <a:gd name="connsiteX4" fmla="*/ 95078 w 182053"/>
                <a:gd name="connsiteY4" fmla="*/ 30760 h 95913"/>
                <a:gd name="connsiteX5" fmla="*/ 14935 w 182053"/>
                <a:gd name="connsiteY5" fmla="*/ 79941 h 95913"/>
                <a:gd name="connsiteX6" fmla="*/ 11451 w 182053"/>
                <a:gd name="connsiteY6" fmla="*/ 95913 h 95913"/>
                <a:gd name="connsiteX7" fmla="*/ 8095 w 182053"/>
                <a:gd name="connsiteY7" fmla="*/ 80524 h 95913"/>
                <a:gd name="connsiteX8" fmla="*/ 14931 w 182053"/>
                <a:gd name="connsiteY8" fmla="*/ 49181 h 95913"/>
                <a:gd name="connsiteX9" fmla="*/ 17403 w 182053"/>
                <a:gd name="connsiteY9" fmla="*/ 45786 h 95913"/>
                <a:gd name="connsiteX10" fmla="*/ 0 w 182053"/>
                <a:gd name="connsiteY10" fmla="*/ 10685 h 95913"/>
                <a:gd name="connsiteX11" fmla="*/ 31431 w 182053"/>
                <a:gd name="connsiteY11" fmla="*/ 26523 h 95913"/>
                <a:gd name="connsiteX12" fmla="*/ 33571 w 182053"/>
                <a:gd name="connsiteY12" fmla="*/ 23585 h 95913"/>
                <a:gd name="connsiteX13" fmla="*/ 95074 w 182053"/>
                <a:gd name="connsiteY13" fmla="*/ 0 h 9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2053" h="95913">
                  <a:moveTo>
                    <a:pt x="95074" y="0"/>
                  </a:moveTo>
                  <a:cubicBezTo>
                    <a:pt x="143111" y="0"/>
                    <a:pt x="182053" y="36052"/>
                    <a:pt x="182053" y="80524"/>
                  </a:cubicBezTo>
                  <a:lnTo>
                    <a:pt x="178701" y="95895"/>
                  </a:lnTo>
                  <a:lnTo>
                    <a:pt x="175222" y="79941"/>
                  </a:lnTo>
                  <a:cubicBezTo>
                    <a:pt x="162018" y="51040"/>
                    <a:pt x="131106" y="30760"/>
                    <a:pt x="95078" y="30760"/>
                  </a:cubicBezTo>
                  <a:cubicBezTo>
                    <a:pt x="59051" y="30760"/>
                    <a:pt x="28139" y="51040"/>
                    <a:pt x="14935" y="79941"/>
                  </a:cubicBezTo>
                  <a:lnTo>
                    <a:pt x="11451" y="95913"/>
                  </a:lnTo>
                  <a:lnTo>
                    <a:pt x="8095" y="80524"/>
                  </a:lnTo>
                  <a:cubicBezTo>
                    <a:pt x="8095" y="69406"/>
                    <a:pt x="10529" y="58815"/>
                    <a:pt x="14931" y="49181"/>
                  </a:cubicBezTo>
                  <a:lnTo>
                    <a:pt x="17403" y="45786"/>
                  </a:lnTo>
                  <a:lnTo>
                    <a:pt x="0" y="10685"/>
                  </a:lnTo>
                  <a:lnTo>
                    <a:pt x="31431" y="26523"/>
                  </a:lnTo>
                  <a:lnTo>
                    <a:pt x="33571" y="23585"/>
                  </a:lnTo>
                  <a:cubicBezTo>
                    <a:pt x="49311" y="9013"/>
                    <a:pt x="71056" y="0"/>
                    <a:pt x="9507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E4E7E6ED-8B87-4643-A696-9BBCDECC01B3}"/>
                </a:ext>
              </a:extLst>
            </p:cNvPr>
            <p:cNvGrpSpPr/>
            <p:nvPr/>
          </p:nvGrpSpPr>
          <p:grpSpPr>
            <a:xfrm>
              <a:off x="4778591" y="4828798"/>
              <a:ext cx="364910" cy="117426"/>
              <a:chOff x="4828906" y="4844989"/>
              <a:chExt cx="264279" cy="85044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3B6A3A95-70A8-4307-9B48-5EA412F8EC81}"/>
                  </a:ext>
                </a:extLst>
              </p:cNvPr>
              <p:cNvSpPr/>
              <p:nvPr/>
            </p:nvSpPr>
            <p:spPr>
              <a:xfrm>
                <a:off x="4828906" y="4844989"/>
                <a:ext cx="264279" cy="85044"/>
              </a:xfrm>
              <a:custGeom>
                <a:avLst/>
                <a:gdLst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291140 w 1279253"/>
                  <a:gd name="connsiteY5" fmla="*/ 28341 h 312631"/>
                  <a:gd name="connsiteX6" fmla="*/ 639625 w 1279253"/>
                  <a:gd name="connsiteY6" fmla="*/ 39357 h 312631"/>
                  <a:gd name="connsiteX7" fmla="*/ 988110 w 1279253"/>
                  <a:gd name="connsiteY7" fmla="*/ 28341 h 312631"/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639625 w 1279253"/>
                  <a:gd name="connsiteY5" fmla="*/ 39357 h 312631"/>
                  <a:gd name="connsiteX6" fmla="*/ 988110 w 1279253"/>
                  <a:gd name="connsiteY6" fmla="*/ 28341 h 312631"/>
                  <a:gd name="connsiteX7" fmla="*/ 1279253 w 1279253"/>
                  <a:gd name="connsiteY7" fmla="*/ 0 h 312631"/>
                  <a:gd name="connsiteX0" fmla="*/ 1279253 w 1279253"/>
                  <a:gd name="connsiteY0" fmla="*/ 498 h 313129"/>
                  <a:gd name="connsiteX1" fmla="*/ 1227085 w 1279253"/>
                  <a:gd name="connsiteY1" fmla="*/ 74061 h 313129"/>
                  <a:gd name="connsiteX2" fmla="*/ 639626 w 1279253"/>
                  <a:gd name="connsiteY2" fmla="*/ 313129 h 313129"/>
                  <a:gd name="connsiteX3" fmla="*/ 52167 w 1279253"/>
                  <a:gd name="connsiteY3" fmla="*/ 74061 h 313129"/>
                  <a:gd name="connsiteX4" fmla="*/ 0 w 1279253"/>
                  <a:gd name="connsiteY4" fmla="*/ 499 h 313129"/>
                  <a:gd name="connsiteX5" fmla="*/ 639625 w 1279253"/>
                  <a:gd name="connsiteY5" fmla="*/ 39855 h 313129"/>
                  <a:gd name="connsiteX6" fmla="*/ 1279253 w 1279253"/>
                  <a:gd name="connsiteY6" fmla="*/ 498 h 313129"/>
                  <a:gd name="connsiteX0" fmla="*/ 1279253 w 1279253"/>
                  <a:gd name="connsiteY0" fmla="*/ 41606 h 354237"/>
                  <a:gd name="connsiteX1" fmla="*/ 1227085 w 1279253"/>
                  <a:gd name="connsiteY1" fmla="*/ 115169 h 354237"/>
                  <a:gd name="connsiteX2" fmla="*/ 639626 w 1279253"/>
                  <a:gd name="connsiteY2" fmla="*/ 354237 h 354237"/>
                  <a:gd name="connsiteX3" fmla="*/ 52167 w 1279253"/>
                  <a:gd name="connsiteY3" fmla="*/ 115169 h 354237"/>
                  <a:gd name="connsiteX4" fmla="*/ 0 w 1279253"/>
                  <a:gd name="connsiteY4" fmla="*/ 41607 h 354237"/>
                  <a:gd name="connsiteX5" fmla="*/ 646768 w 1279253"/>
                  <a:gd name="connsiteY5" fmla="*/ 0 h 354237"/>
                  <a:gd name="connsiteX6" fmla="*/ 1279253 w 1279253"/>
                  <a:gd name="connsiteY6" fmla="*/ 41606 h 354237"/>
                  <a:gd name="connsiteX0" fmla="*/ 1279253 w 1279253"/>
                  <a:gd name="connsiteY0" fmla="*/ 41610 h 354241"/>
                  <a:gd name="connsiteX1" fmla="*/ 1227085 w 1279253"/>
                  <a:gd name="connsiteY1" fmla="*/ 115173 h 354241"/>
                  <a:gd name="connsiteX2" fmla="*/ 639626 w 1279253"/>
                  <a:gd name="connsiteY2" fmla="*/ 354241 h 354241"/>
                  <a:gd name="connsiteX3" fmla="*/ 52167 w 1279253"/>
                  <a:gd name="connsiteY3" fmla="*/ 115173 h 354241"/>
                  <a:gd name="connsiteX4" fmla="*/ 0 w 1279253"/>
                  <a:gd name="connsiteY4" fmla="*/ 41611 h 354241"/>
                  <a:gd name="connsiteX5" fmla="*/ 646768 w 1279253"/>
                  <a:gd name="connsiteY5" fmla="*/ 4 h 354241"/>
                  <a:gd name="connsiteX6" fmla="*/ 1279253 w 1279253"/>
                  <a:gd name="connsiteY6" fmla="*/ 41610 h 354241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9253" h="354244">
                    <a:moveTo>
                      <a:pt x="1279253" y="41613"/>
                    </a:moveTo>
                    <a:lnTo>
                      <a:pt x="1227085" y="115176"/>
                    </a:lnTo>
                    <a:cubicBezTo>
                      <a:pt x="1099771" y="259413"/>
                      <a:pt x="884168" y="354244"/>
                      <a:pt x="639626" y="354244"/>
                    </a:cubicBezTo>
                    <a:cubicBezTo>
                      <a:pt x="395084" y="354244"/>
                      <a:pt x="179481" y="259413"/>
                      <a:pt x="52167" y="115176"/>
                    </a:cubicBezTo>
                    <a:lnTo>
                      <a:pt x="0" y="41614"/>
                    </a:lnTo>
                    <a:cubicBezTo>
                      <a:pt x="206064" y="15839"/>
                      <a:pt x="359742" y="-411"/>
                      <a:pt x="646768" y="7"/>
                    </a:cubicBezTo>
                    <a:cubicBezTo>
                      <a:pt x="933794" y="425"/>
                      <a:pt x="1133718" y="19243"/>
                      <a:pt x="1279253" y="416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3C19DA7-09B7-42D9-B5E0-D1381077D2AE}"/>
                  </a:ext>
                </a:extLst>
              </p:cNvPr>
              <p:cNvSpPr/>
              <p:nvPr/>
            </p:nvSpPr>
            <p:spPr>
              <a:xfrm flipV="1">
                <a:off x="4859158" y="4874873"/>
                <a:ext cx="203776" cy="55160"/>
              </a:xfrm>
              <a:custGeom>
                <a:avLst/>
                <a:gdLst>
                  <a:gd name="connsiteX0" fmla="*/ 144157 w 288314"/>
                  <a:gd name="connsiteY0" fmla="*/ 63917 h 63917"/>
                  <a:gd name="connsiteX1" fmla="*/ 223593 w 288314"/>
                  <a:gd name="connsiteY1" fmla="*/ 58109 h 63917"/>
                  <a:gd name="connsiteX2" fmla="*/ 288314 w 288314"/>
                  <a:gd name="connsiteY2" fmla="*/ 43328 h 63917"/>
                  <a:gd name="connsiteX3" fmla="*/ 283390 w 288314"/>
                  <a:gd name="connsiteY3" fmla="*/ 39187 h 63917"/>
                  <a:gd name="connsiteX4" fmla="*/ 144157 w 288314"/>
                  <a:gd name="connsiteY4" fmla="*/ 0 h 63917"/>
                  <a:gd name="connsiteX5" fmla="*/ 4924 w 288314"/>
                  <a:gd name="connsiteY5" fmla="*/ 39187 h 63917"/>
                  <a:gd name="connsiteX6" fmla="*/ 0 w 288314"/>
                  <a:gd name="connsiteY6" fmla="*/ 43328 h 63917"/>
                  <a:gd name="connsiteX7" fmla="*/ 64721 w 288314"/>
                  <a:gd name="connsiteY7" fmla="*/ 58109 h 63917"/>
                  <a:gd name="connsiteX8" fmla="*/ 144157 w 288314"/>
                  <a:gd name="connsiteY8" fmla="*/ 63917 h 6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314" h="63917">
                    <a:moveTo>
                      <a:pt x="144157" y="63917"/>
                    </a:moveTo>
                    <a:cubicBezTo>
                      <a:pt x="171586" y="63917"/>
                      <a:pt x="198203" y="61901"/>
                      <a:pt x="223593" y="58109"/>
                    </a:cubicBezTo>
                    <a:lnTo>
                      <a:pt x="288314" y="43328"/>
                    </a:lnTo>
                    <a:lnTo>
                      <a:pt x="283390" y="39187"/>
                    </a:lnTo>
                    <a:cubicBezTo>
                      <a:pt x="246616" y="14839"/>
                      <a:pt x="197766" y="0"/>
                      <a:pt x="144157" y="0"/>
                    </a:cubicBezTo>
                    <a:cubicBezTo>
                      <a:pt x="90548" y="0"/>
                      <a:pt x="41698" y="14839"/>
                      <a:pt x="4924" y="39187"/>
                    </a:cubicBezTo>
                    <a:lnTo>
                      <a:pt x="0" y="43328"/>
                    </a:lnTo>
                    <a:lnTo>
                      <a:pt x="64721" y="58109"/>
                    </a:lnTo>
                    <a:cubicBezTo>
                      <a:pt x="90111" y="61901"/>
                      <a:pt x="116728" y="63917"/>
                      <a:pt x="144157" y="6391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0B9C92C9-0438-4485-95FE-C5B0D0EE21D5}"/>
              </a:ext>
            </a:extLst>
          </p:cNvPr>
          <p:cNvGrpSpPr/>
          <p:nvPr/>
        </p:nvGrpSpPr>
        <p:grpSpPr>
          <a:xfrm>
            <a:off x="6575961" y="3853628"/>
            <a:ext cx="2681047" cy="2486212"/>
            <a:chOff x="6575961" y="3853628"/>
            <a:chExt cx="2681047" cy="2486212"/>
          </a:xfrm>
        </p:grpSpPr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4043D41A-EB7F-4694-A6B9-27473B7DF777}"/>
                </a:ext>
              </a:extLst>
            </p:cNvPr>
            <p:cNvSpPr/>
            <p:nvPr/>
          </p:nvSpPr>
          <p:spPr>
            <a:xfrm>
              <a:off x="6575961" y="529623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D38906F-B3C6-4164-AF03-801E583F8521}"/>
                </a:ext>
              </a:extLst>
            </p:cNvPr>
            <p:cNvSpPr/>
            <p:nvPr/>
          </p:nvSpPr>
          <p:spPr>
            <a:xfrm>
              <a:off x="6887711" y="5111562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C741823F-39EF-4398-8649-23BA6934DB9C}"/>
                </a:ext>
              </a:extLst>
            </p:cNvPr>
            <p:cNvSpPr/>
            <p:nvPr/>
          </p:nvSpPr>
          <p:spPr>
            <a:xfrm>
              <a:off x="7244898" y="531944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星: 5 pt 219">
              <a:extLst>
                <a:ext uri="{FF2B5EF4-FFF2-40B4-BE49-F238E27FC236}">
                  <a16:creationId xmlns:a16="http://schemas.microsoft.com/office/drawing/2014/main" id="{15B9BE2F-6537-467D-B3ED-C05D2DF8DC2D}"/>
                </a:ext>
              </a:extLst>
            </p:cNvPr>
            <p:cNvSpPr/>
            <p:nvPr/>
          </p:nvSpPr>
          <p:spPr>
            <a:xfrm>
              <a:off x="8610805" y="575471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4EAF0973-8C56-4A33-BEF2-7BB824401C46}"/>
                </a:ext>
              </a:extLst>
            </p:cNvPr>
            <p:cNvSpPr/>
            <p:nvPr/>
          </p:nvSpPr>
          <p:spPr>
            <a:xfrm>
              <a:off x="6844955" y="4214062"/>
              <a:ext cx="1985948" cy="1663291"/>
            </a:xfrm>
            <a:custGeom>
              <a:avLst/>
              <a:gdLst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7464 w 1985948"/>
                <a:gd name="connsiteY72" fmla="*/ 932223 h 1663291"/>
                <a:gd name="connsiteX73" fmla="*/ 1448095 w 1985948"/>
                <a:gd name="connsiteY73" fmla="*/ 924945 h 1663291"/>
                <a:gd name="connsiteX74" fmla="*/ 1764383 w 1985948"/>
                <a:gd name="connsiteY74" fmla="*/ 775625 h 1663291"/>
                <a:gd name="connsiteX75" fmla="*/ 1835503 w 1985948"/>
                <a:gd name="connsiteY75" fmla="*/ 479459 h 1663291"/>
                <a:gd name="connsiteX76" fmla="*/ 1819809 w 1985948"/>
                <a:gd name="connsiteY76" fmla="*/ 422805 h 1663291"/>
                <a:gd name="connsiteX77" fmla="*/ 1818688 w 1985948"/>
                <a:gd name="connsiteY77" fmla="*/ 422903 h 1663291"/>
                <a:gd name="connsiteX78" fmla="*/ 1730303 w 1985948"/>
                <a:gd name="connsiteY78" fmla="*/ 362737 h 1663291"/>
                <a:gd name="connsiteX79" fmla="*/ 1724591 w 1985948"/>
                <a:gd name="connsiteY79" fmla="*/ 347665 h 1663291"/>
                <a:gd name="connsiteX80" fmla="*/ 1597800 w 1985948"/>
                <a:gd name="connsiteY80" fmla="*/ 274462 h 1663291"/>
                <a:gd name="connsiteX81" fmla="*/ 1580958 w 1985948"/>
                <a:gd name="connsiteY81" fmla="*/ 240623 h 1663291"/>
                <a:gd name="connsiteX82" fmla="*/ 1585285 w 1985948"/>
                <a:gd name="connsiteY82" fmla="*/ 227754 h 1663291"/>
                <a:gd name="connsiteX83" fmla="*/ 1594267 w 1985948"/>
                <a:gd name="connsiteY83" fmla="*/ 217571 h 1663291"/>
                <a:gd name="connsiteX84" fmla="*/ 1631993 w 1985948"/>
                <a:gd name="connsiteY84" fmla="*/ 215239 h 1663291"/>
                <a:gd name="connsiteX85" fmla="*/ 1699536 w 1985948"/>
                <a:gd name="connsiteY85" fmla="*/ 254235 h 1663291"/>
                <a:gd name="connsiteX86" fmla="*/ 1655326 w 1985948"/>
                <a:gd name="connsiteY86" fmla="*/ 89241 h 1663291"/>
                <a:gd name="connsiteX87" fmla="*/ 1675891 w 1985948"/>
                <a:gd name="connsiteY87" fmla="*/ 53622 h 1663291"/>
                <a:gd name="connsiteX88" fmla="*/ 1711509 w 1985948"/>
                <a:gd name="connsiteY88" fmla="*/ 74187 h 1663291"/>
                <a:gd name="connsiteX89" fmla="*/ 1750768 w 1985948"/>
                <a:gd name="connsiteY89" fmla="*/ 220702 h 1663291"/>
                <a:gd name="connsiteX90" fmla="*/ 1759171 w 1985948"/>
                <a:gd name="connsiteY90" fmla="*/ 218450 h 1663291"/>
                <a:gd name="connsiteX91" fmla="*/ 1710449 w 1985948"/>
                <a:gd name="connsiteY91" fmla="*/ 36616 h 1663291"/>
                <a:gd name="connsiteX92" fmla="*/ 1731013 w 1985948"/>
                <a:gd name="connsiteY92" fmla="*/ 998 h 1663291"/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8095 w 1985948"/>
                <a:gd name="connsiteY72" fmla="*/ 924945 h 1663291"/>
                <a:gd name="connsiteX73" fmla="*/ 1764383 w 1985948"/>
                <a:gd name="connsiteY73" fmla="*/ 775625 h 1663291"/>
                <a:gd name="connsiteX74" fmla="*/ 1835503 w 1985948"/>
                <a:gd name="connsiteY74" fmla="*/ 479459 h 1663291"/>
                <a:gd name="connsiteX75" fmla="*/ 1819809 w 1985948"/>
                <a:gd name="connsiteY75" fmla="*/ 422805 h 1663291"/>
                <a:gd name="connsiteX76" fmla="*/ 1818688 w 1985948"/>
                <a:gd name="connsiteY76" fmla="*/ 422903 h 1663291"/>
                <a:gd name="connsiteX77" fmla="*/ 1730303 w 1985948"/>
                <a:gd name="connsiteY77" fmla="*/ 362737 h 1663291"/>
                <a:gd name="connsiteX78" fmla="*/ 1724591 w 1985948"/>
                <a:gd name="connsiteY78" fmla="*/ 347665 h 1663291"/>
                <a:gd name="connsiteX79" fmla="*/ 1597800 w 1985948"/>
                <a:gd name="connsiteY79" fmla="*/ 274462 h 1663291"/>
                <a:gd name="connsiteX80" fmla="*/ 1580958 w 1985948"/>
                <a:gd name="connsiteY80" fmla="*/ 240623 h 1663291"/>
                <a:gd name="connsiteX81" fmla="*/ 1585285 w 1985948"/>
                <a:gd name="connsiteY81" fmla="*/ 227754 h 1663291"/>
                <a:gd name="connsiteX82" fmla="*/ 1594267 w 1985948"/>
                <a:gd name="connsiteY82" fmla="*/ 217571 h 1663291"/>
                <a:gd name="connsiteX83" fmla="*/ 1631993 w 1985948"/>
                <a:gd name="connsiteY83" fmla="*/ 215239 h 1663291"/>
                <a:gd name="connsiteX84" fmla="*/ 1699536 w 1985948"/>
                <a:gd name="connsiteY84" fmla="*/ 254235 h 1663291"/>
                <a:gd name="connsiteX85" fmla="*/ 1655326 w 1985948"/>
                <a:gd name="connsiteY85" fmla="*/ 89241 h 1663291"/>
                <a:gd name="connsiteX86" fmla="*/ 1675891 w 1985948"/>
                <a:gd name="connsiteY86" fmla="*/ 53622 h 1663291"/>
                <a:gd name="connsiteX87" fmla="*/ 1711509 w 1985948"/>
                <a:gd name="connsiteY87" fmla="*/ 74187 h 1663291"/>
                <a:gd name="connsiteX88" fmla="*/ 1750768 w 1985948"/>
                <a:gd name="connsiteY88" fmla="*/ 220702 h 1663291"/>
                <a:gd name="connsiteX89" fmla="*/ 1759171 w 1985948"/>
                <a:gd name="connsiteY89" fmla="*/ 218450 h 1663291"/>
                <a:gd name="connsiteX90" fmla="*/ 1710449 w 1985948"/>
                <a:gd name="connsiteY90" fmla="*/ 36616 h 1663291"/>
                <a:gd name="connsiteX91" fmla="*/ 1731013 w 1985948"/>
                <a:gd name="connsiteY91" fmla="*/ 998 h 1663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85948" h="1663291">
                  <a:moveTo>
                    <a:pt x="1731013" y="998"/>
                  </a:moveTo>
                  <a:cubicBezTo>
                    <a:pt x="1746527" y="-3159"/>
                    <a:pt x="1762474" y="6048"/>
                    <a:pt x="1766631" y="21562"/>
                  </a:cubicBezTo>
                  <a:lnTo>
                    <a:pt x="1815354" y="203396"/>
                  </a:lnTo>
                  <a:lnTo>
                    <a:pt x="1824474" y="200952"/>
                  </a:lnTo>
                  <a:lnTo>
                    <a:pt x="1782289" y="43517"/>
                  </a:lnTo>
                  <a:cubicBezTo>
                    <a:pt x="1778132" y="28003"/>
                    <a:pt x="1787339" y="12056"/>
                    <a:pt x="1802853" y="7899"/>
                  </a:cubicBezTo>
                  <a:cubicBezTo>
                    <a:pt x="1818368" y="3742"/>
                    <a:pt x="1834315" y="12949"/>
                    <a:pt x="1838472" y="28463"/>
                  </a:cubicBezTo>
                  <a:lnTo>
                    <a:pt x="1880656" y="185898"/>
                  </a:lnTo>
                  <a:lnTo>
                    <a:pt x="1889059" y="183647"/>
                  </a:lnTo>
                  <a:lnTo>
                    <a:pt x="1864269" y="91132"/>
                  </a:lnTo>
                  <a:cubicBezTo>
                    <a:pt x="1861756" y="81751"/>
                    <a:pt x="1865302" y="72174"/>
                    <a:pt x="1872510" y="66558"/>
                  </a:cubicBezTo>
                  <a:lnTo>
                    <a:pt x="1880848" y="62416"/>
                  </a:lnTo>
                  <a:lnTo>
                    <a:pt x="1890141" y="61833"/>
                  </a:lnTo>
                  <a:cubicBezTo>
                    <a:pt x="1899190" y="63094"/>
                    <a:pt x="1907050" y="69614"/>
                    <a:pt x="1909564" y="78995"/>
                  </a:cubicBezTo>
                  <a:lnTo>
                    <a:pt x="1942498" y="201905"/>
                  </a:lnTo>
                  <a:cubicBezTo>
                    <a:pt x="1942499" y="201907"/>
                    <a:pt x="1942499" y="201908"/>
                    <a:pt x="1942500" y="201910"/>
                  </a:cubicBezTo>
                  <a:lnTo>
                    <a:pt x="1962767" y="277545"/>
                  </a:lnTo>
                  <a:cubicBezTo>
                    <a:pt x="1970612" y="306826"/>
                    <a:pt x="1965847" y="336515"/>
                    <a:pt x="1951800" y="360845"/>
                  </a:cubicBezTo>
                  <a:lnTo>
                    <a:pt x="1933419" y="381982"/>
                  </a:lnTo>
                  <a:lnTo>
                    <a:pt x="1972355" y="497181"/>
                  </a:lnTo>
                  <a:cubicBezTo>
                    <a:pt x="2002054" y="639324"/>
                    <a:pt x="1982335" y="788718"/>
                    <a:pt x="1920562" y="882965"/>
                  </a:cubicBezTo>
                  <a:cubicBezTo>
                    <a:pt x="1848494" y="992920"/>
                    <a:pt x="1675748" y="1099932"/>
                    <a:pt x="1504652" y="1113779"/>
                  </a:cubicBezTo>
                  <a:lnTo>
                    <a:pt x="1435056" y="1113748"/>
                  </a:lnTo>
                  <a:lnTo>
                    <a:pt x="1423860" y="1145330"/>
                  </a:lnTo>
                  <a:cubicBezTo>
                    <a:pt x="1404674" y="1225512"/>
                    <a:pt x="1412737" y="1376149"/>
                    <a:pt x="1434884" y="1471724"/>
                  </a:cubicBezTo>
                  <a:lnTo>
                    <a:pt x="1440708" y="1491454"/>
                  </a:lnTo>
                  <a:lnTo>
                    <a:pt x="1331882" y="1514307"/>
                  </a:lnTo>
                  <a:cubicBezTo>
                    <a:pt x="1251403" y="1524910"/>
                    <a:pt x="1162922" y="1530772"/>
                    <a:pt x="1070044" y="1530772"/>
                  </a:cubicBezTo>
                  <a:cubicBezTo>
                    <a:pt x="977167" y="1530772"/>
                    <a:pt x="888685" y="1524910"/>
                    <a:pt x="808207" y="1514307"/>
                  </a:cubicBezTo>
                  <a:lnTo>
                    <a:pt x="694277" y="1490382"/>
                  </a:lnTo>
                  <a:lnTo>
                    <a:pt x="696074" y="1471430"/>
                  </a:lnTo>
                  <a:cubicBezTo>
                    <a:pt x="706710" y="1347652"/>
                    <a:pt x="717868" y="1118074"/>
                    <a:pt x="662122" y="1092731"/>
                  </a:cubicBezTo>
                  <a:cubicBezTo>
                    <a:pt x="616659" y="1081141"/>
                    <a:pt x="396410" y="1226284"/>
                    <a:pt x="309484" y="1343321"/>
                  </a:cubicBezTo>
                  <a:lnTo>
                    <a:pt x="277415" y="1394110"/>
                  </a:lnTo>
                  <a:lnTo>
                    <a:pt x="302844" y="1475069"/>
                  </a:lnTo>
                  <a:cubicBezTo>
                    <a:pt x="307867" y="1491056"/>
                    <a:pt x="295877" y="1508390"/>
                    <a:pt x="276064" y="1513783"/>
                  </a:cubicBezTo>
                  <a:cubicBezTo>
                    <a:pt x="256253" y="1519176"/>
                    <a:pt x="236121" y="1510588"/>
                    <a:pt x="231099" y="1494600"/>
                  </a:cubicBezTo>
                  <a:lnTo>
                    <a:pt x="216249" y="1447323"/>
                  </a:lnTo>
                  <a:lnTo>
                    <a:pt x="212597" y="1451826"/>
                  </a:lnTo>
                  <a:lnTo>
                    <a:pt x="189280" y="1512215"/>
                  </a:lnTo>
                  <a:lnTo>
                    <a:pt x="192141" y="1585769"/>
                  </a:lnTo>
                  <a:cubicBezTo>
                    <a:pt x="192496" y="1594909"/>
                    <a:pt x="189212" y="1603508"/>
                    <a:pt x="183613" y="1610021"/>
                  </a:cubicBezTo>
                  <a:cubicBezTo>
                    <a:pt x="180815" y="1613278"/>
                    <a:pt x="177437" y="1616014"/>
                    <a:pt x="173647" y="1618036"/>
                  </a:cubicBezTo>
                  <a:cubicBezTo>
                    <a:pt x="169857" y="1620056"/>
                    <a:pt x="165655" y="1621364"/>
                    <a:pt x="161206" y="1621764"/>
                  </a:cubicBezTo>
                  <a:cubicBezTo>
                    <a:pt x="149414" y="1622823"/>
                    <a:pt x="138849" y="1617244"/>
                    <a:pt x="133370" y="1607791"/>
                  </a:cubicBezTo>
                  <a:lnTo>
                    <a:pt x="134123" y="1627168"/>
                  </a:lnTo>
                  <a:cubicBezTo>
                    <a:pt x="134478" y="1636308"/>
                    <a:pt x="131193" y="1644906"/>
                    <a:pt x="125596" y="1651420"/>
                  </a:cubicBezTo>
                  <a:cubicBezTo>
                    <a:pt x="122797" y="1654677"/>
                    <a:pt x="119419" y="1657413"/>
                    <a:pt x="115629" y="1659434"/>
                  </a:cubicBezTo>
                  <a:cubicBezTo>
                    <a:pt x="111840" y="1661455"/>
                    <a:pt x="107637" y="1662763"/>
                    <a:pt x="103188" y="1663163"/>
                  </a:cubicBezTo>
                  <a:cubicBezTo>
                    <a:pt x="85392" y="1664761"/>
                    <a:pt x="70389" y="1651239"/>
                    <a:pt x="69678" y="1632960"/>
                  </a:cubicBezTo>
                  <a:cubicBezTo>
                    <a:pt x="69439" y="1626827"/>
                    <a:pt x="69201" y="1620695"/>
                    <a:pt x="68962" y="1614562"/>
                  </a:cubicBezTo>
                  <a:cubicBezTo>
                    <a:pt x="62811" y="1619071"/>
                    <a:pt x="55246" y="1621251"/>
                    <a:pt x="47665" y="1620601"/>
                  </a:cubicBezTo>
                  <a:cubicBezTo>
                    <a:pt x="30146" y="1619099"/>
                    <a:pt x="19167" y="1603053"/>
                    <a:pt x="23143" y="1584760"/>
                  </a:cubicBezTo>
                  <a:lnTo>
                    <a:pt x="29718" y="1554508"/>
                  </a:lnTo>
                  <a:lnTo>
                    <a:pt x="22769" y="1555049"/>
                  </a:lnTo>
                  <a:cubicBezTo>
                    <a:pt x="6691" y="1553225"/>
                    <a:pt x="-3103" y="1539147"/>
                    <a:pt x="892" y="1523606"/>
                  </a:cubicBezTo>
                  <a:lnTo>
                    <a:pt x="18131" y="1456550"/>
                  </a:lnTo>
                  <a:cubicBezTo>
                    <a:pt x="18365" y="1455639"/>
                    <a:pt x="18642" y="1454743"/>
                    <a:pt x="19371" y="1453951"/>
                  </a:cubicBezTo>
                  <a:cubicBezTo>
                    <a:pt x="19986" y="1451180"/>
                    <a:pt x="21140" y="1448439"/>
                    <a:pt x="23165" y="1446002"/>
                  </a:cubicBezTo>
                  <a:cubicBezTo>
                    <a:pt x="23174" y="1445940"/>
                    <a:pt x="23208" y="1445893"/>
                    <a:pt x="23243" y="1445848"/>
                  </a:cubicBezTo>
                  <a:lnTo>
                    <a:pt x="24802" y="1442782"/>
                  </a:lnTo>
                  <a:lnTo>
                    <a:pt x="67295" y="1386751"/>
                  </a:lnTo>
                  <a:cubicBezTo>
                    <a:pt x="79787" y="1377777"/>
                    <a:pt x="88683" y="1357795"/>
                    <a:pt x="105293" y="1339483"/>
                  </a:cubicBezTo>
                  <a:lnTo>
                    <a:pt x="131807" y="1319146"/>
                  </a:lnTo>
                  <a:lnTo>
                    <a:pt x="172320" y="1254983"/>
                  </a:lnTo>
                  <a:cubicBezTo>
                    <a:pt x="322246" y="1053122"/>
                    <a:pt x="561845" y="923494"/>
                    <a:pt x="825038" y="902532"/>
                  </a:cubicBezTo>
                  <a:cubicBezTo>
                    <a:pt x="937699" y="893730"/>
                    <a:pt x="955111" y="884929"/>
                    <a:pt x="970139" y="823738"/>
                  </a:cubicBezTo>
                  <a:lnTo>
                    <a:pt x="981506" y="609687"/>
                  </a:lnTo>
                  <a:lnTo>
                    <a:pt x="1070044" y="606907"/>
                  </a:lnTo>
                  <a:lnTo>
                    <a:pt x="1140344" y="609115"/>
                  </a:lnTo>
                  <a:lnTo>
                    <a:pt x="1151844" y="838081"/>
                  </a:lnTo>
                  <a:cubicBezTo>
                    <a:pt x="1179002" y="899888"/>
                    <a:pt x="1239365" y="893824"/>
                    <a:pt x="1399472" y="918063"/>
                  </a:cubicBezTo>
                  <a:lnTo>
                    <a:pt x="1448095" y="924945"/>
                  </a:lnTo>
                  <a:cubicBezTo>
                    <a:pt x="1572720" y="935751"/>
                    <a:pt x="1693530" y="878716"/>
                    <a:pt x="1764383" y="775625"/>
                  </a:cubicBezTo>
                  <a:cubicBezTo>
                    <a:pt x="1817523" y="698306"/>
                    <a:pt x="1847122" y="580820"/>
                    <a:pt x="1835503" y="479459"/>
                  </a:cubicBezTo>
                  <a:lnTo>
                    <a:pt x="1819809" y="422805"/>
                  </a:lnTo>
                  <a:lnTo>
                    <a:pt x="1818688" y="422903"/>
                  </a:lnTo>
                  <a:cubicBezTo>
                    <a:pt x="1781237" y="419554"/>
                    <a:pt x="1747429" y="396989"/>
                    <a:pt x="1730303" y="362737"/>
                  </a:cubicBezTo>
                  <a:lnTo>
                    <a:pt x="1724591" y="347665"/>
                  </a:lnTo>
                  <a:lnTo>
                    <a:pt x="1597800" y="274462"/>
                  </a:lnTo>
                  <a:cubicBezTo>
                    <a:pt x="1585535" y="267381"/>
                    <a:pt x="1579317" y="253847"/>
                    <a:pt x="1580958" y="240623"/>
                  </a:cubicBezTo>
                  <a:lnTo>
                    <a:pt x="1585285" y="227754"/>
                  </a:lnTo>
                  <a:lnTo>
                    <a:pt x="1594267" y="217571"/>
                  </a:lnTo>
                  <a:cubicBezTo>
                    <a:pt x="1604898" y="209539"/>
                    <a:pt x="1619728" y="208157"/>
                    <a:pt x="1631993" y="215239"/>
                  </a:cubicBezTo>
                  <a:lnTo>
                    <a:pt x="1699536" y="254235"/>
                  </a:lnTo>
                  <a:lnTo>
                    <a:pt x="1655326" y="89241"/>
                  </a:lnTo>
                  <a:cubicBezTo>
                    <a:pt x="1651169" y="73726"/>
                    <a:pt x="1660376" y="57779"/>
                    <a:pt x="1675891" y="53622"/>
                  </a:cubicBezTo>
                  <a:cubicBezTo>
                    <a:pt x="1691405" y="49465"/>
                    <a:pt x="1707352" y="58672"/>
                    <a:pt x="1711509" y="74187"/>
                  </a:cubicBezTo>
                  <a:lnTo>
                    <a:pt x="1750768" y="220702"/>
                  </a:lnTo>
                  <a:lnTo>
                    <a:pt x="1759171" y="218450"/>
                  </a:lnTo>
                  <a:lnTo>
                    <a:pt x="1710449" y="36616"/>
                  </a:lnTo>
                  <a:cubicBezTo>
                    <a:pt x="1706292" y="21102"/>
                    <a:pt x="1715499" y="5155"/>
                    <a:pt x="1731013" y="99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FE3AB6A9-3307-486F-BCC0-F8E69407E718}"/>
                </a:ext>
              </a:extLst>
            </p:cNvPr>
            <p:cNvSpPr/>
            <p:nvPr/>
          </p:nvSpPr>
          <p:spPr>
            <a:xfrm>
              <a:off x="7540718" y="511480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D463E8AA-1C16-439A-9B94-071B88C021D7}"/>
                </a:ext>
              </a:extLst>
            </p:cNvPr>
            <p:cNvSpPr/>
            <p:nvPr/>
          </p:nvSpPr>
          <p:spPr>
            <a:xfrm>
              <a:off x="7657979" y="541218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テキスト ボックス 223">
              <a:extLst>
                <a:ext uri="{FF2B5EF4-FFF2-40B4-BE49-F238E27FC236}">
                  <a16:creationId xmlns:a16="http://schemas.microsoft.com/office/drawing/2014/main" id="{FD5945CB-B611-4D71-909F-B1D7B2DE89AA}"/>
                </a:ext>
              </a:extLst>
            </p:cNvPr>
            <p:cNvSpPr txBox="1"/>
            <p:nvPr/>
          </p:nvSpPr>
          <p:spPr>
            <a:xfrm>
              <a:off x="7730952" y="5471123"/>
              <a:ext cx="360750" cy="1614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4-3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星: 5 pt 224">
              <a:extLst>
                <a:ext uri="{FF2B5EF4-FFF2-40B4-BE49-F238E27FC236}">
                  <a16:creationId xmlns:a16="http://schemas.microsoft.com/office/drawing/2014/main" id="{6E439326-287D-430F-91C5-57F71910FEC9}"/>
                </a:ext>
              </a:extLst>
            </p:cNvPr>
            <p:cNvSpPr/>
            <p:nvPr/>
          </p:nvSpPr>
          <p:spPr>
            <a:xfrm>
              <a:off x="7219021" y="568565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星: 5 pt 225">
              <a:extLst>
                <a:ext uri="{FF2B5EF4-FFF2-40B4-BE49-F238E27FC236}">
                  <a16:creationId xmlns:a16="http://schemas.microsoft.com/office/drawing/2014/main" id="{A8B69F04-D928-4F92-9333-FCD7B0FEE1D0}"/>
                </a:ext>
              </a:extLst>
            </p:cNvPr>
            <p:cNvSpPr/>
            <p:nvPr/>
          </p:nvSpPr>
          <p:spPr>
            <a:xfrm>
              <a:off x="7504771" y="579995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星: 5 pt 226">
              <a:extLst>
                <a:ext uri="{FF2B5EF4-FFF2-40B4-BE49-F238E27FC236}">
                  <a16:creationId xmlns:a16="http://schemas.microsoft.com/office/drawing/2014/main" id="{CBF05082-F5D3-478D-903E-6A93A4F3FBA7}"/>
                </a:ext>
              </a:extLst>
            </p:cNvPr>
            <p:cNvSpPr/>
            <p:nvPr/>
          </p:nvSpPr>
          <p:spPr>
            <a:xfrm>
              <a:off x="7795283" y="575471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星: 5 pt 227">
              <a:extLst>
                <a:ext uri="{FF2B5EF4-FFF2-40B4-BE49-F238E27FC236}">
                  <a16:creationId xmlns:a16="http://schemas.microsoft.com/office/drawing/2014/main" id="{8BD11C7D-1136-4784-9A3C-D97188460913}"/>
                </a:ext>
              </a:extLst>
            </p:cNvPr>
            <p:cNvSpPr/>
            <p:nvPr/>
          </p:nvSpPr>
          <p:spPr>
            <a:xfrm>
              <a:off x="8128658" y="5802336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星: 5 pt 228">
              <a:extLst>
                <a:ext uri="{FF2B5EF4-FFF2-40B4-BE49-F238E27FC236}">
                  <a16:creationId xmlns:a16="http://schemas.microsoft.com/office/drawing/2014/main" id="{BEA1178B-809B-435C-AFE2-2CC99E12CA29}"/>
                </a:ext>
              </a:extLst>
            </p:cNvPr>
            <p:cNvSpPr/>
            <p:nvPr/>
          </p:nvSpPr>
          <p:spPr>
            <a:xfrm>
              <a:off x="8371545" y="569740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EBBAA554-1042-4BCF-A482-A5B2FA1E24A5}"/>
                </a:ext>
              </a:extLst>
            </p:cNvPr>
            <p:cNvGrpSpPr/>
            <p:nvPr/>
          </p:nvGrpSpPr>
          <p:grpSpPr>
            <a:xfrm>
              <a:off x="7360761" y="3853628"/>
              <a:ext cx="1094916" cy="1168803"/>
              <a:chOff x="7349322" y="4159790"/>
              <a:chExt cx="1094916" cy="1168803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2EDD2761-FF69-4FD1-B5B5-763FC0A4AFF0}"/>
                  </a:ext>
                </a:extLst>
              </p:cNvPr>
              <p:cNvSpPr/>
              <p:nvPr/>
            </p:nvSpPr>
            <p:spPr>
              <a:xfrm>
                <a:off x="7354043" y="4252693"/>
                <a:ext cx="1083847" cy="1033682"/>
              </a:xfrm>
              <a:custGeom>
                <a:avLst/>
                <a:gdLst>
                  <a:gd name="connsiteX0" fmla="*/ 428670 w 1083847"/>
                  <a:gd name="connsiteY0" fmla="*/ 0 h 1033682"/>
                  <a:gd name="connsiteX1" fmla="*/ 515063 w 1083847"/>
                  <a:gd name="connsiteY1" fmla="*/ 9937 h 1033682"/>
                  <a:gd name="connsiteX2" fmla="*/ 541924 w 1083847"/>
                  <a:gd name="connsiteY2" fmla="*/ 19450 h 1033682"/>
                  <a:gd name="connsiteX3" fmla="*/ 568786 w 1083847"/>
                  <a:gd name="connsiteY3" fmla="*/ 9937 h 1033682"/>
                  <a:gd name="connsiteX4" fmla="*/ 655177 w 1083847"/>
                  <a:gd name="connsiteY4" fmla="*/ 0 h 1033682"/>
                  <a:gd name="connsiteX5" fmla="*/ 1083847 w 1083847"/>
                  <a:gd name="connsiteY5" fmla="*/ 489087 h 1033682"/>
                  <a:gd name="connsiteX6" fmla="*/ 1010637 w 1083847"/>
                  <a:gd name="connsiteY6" fmla="*/ 762540 h 1033682"/>
                  <a:gd name="connsiteX7" fmla="*/ 977435 w 1083847"/>
                  <a:gd name="connsiteY7" fmla="*/ 808453 h 1033682"/>
                  <a:gd name="connsiteX8" fmla="*/ 951270 w 1083847"/>
                  <a:gd name="connsiteY8" fmla="*/ 883416 h 1033682"/>
                  <a:gd name="connsiteX9" fmla="*/ 875473 w 1083847"/>
                  <a:gd name="connsiteY9" fmla="*/ 940424 h 1033682"/>
                  <a:gd name="connsiteX10" fmla="*/ 540545 w 1083847"/>
                  <a:gd name="connsiteY10" fmla="*/ 1033682 h 1033682"/>
                  <a:gd name="connsiteX11" fmla="*/ 116962 w 1083847"/>
                  <a:gd name="connsiteY11" fmla="*/ 873745 h 1033682"/>
                  <a:gd name="connsiteX12" fmla="*/ 83817 w 1083847"/>
                  <a:gd name="connsiteY12" fmla="*/ 837126 h 1033682"/>
                  <a:gd name="connsiteX13" fmla="*/ 83817 w 1083847"/>
                  <a:gd name="connsiteY13" fmla="*/ 794314 h 1033682"/>
                  <a:gd name="connsiteX14" fmla="*/ 97217 w 1083847"/>
                  <a:gd name="connsiteY14" fmla="*/ 795737 h 1033682"/>
                  <a:gd name="connsiteX15" fmla="*/ 73210 w 1083847"/>
                  <a:gd name="connsiteY15" fmla="*/ 762540 h 1033682"/>
                  <a:gd name="connsiteX16" fmla="*/ 0 w 1083847"/>
                  <a:gd name="connsiteY16" fmla="*/ 489087 h 1033682"/>
                  <a:gd name="connsiteX17" fmla="*/ 428670 w 1083847"/>
                  <a:gd name="connsiteY17" fmla="*/ 0 h 1033682"/>
                  <a:gd name="connsiteX0" fmla="*/ 428670 w 1083847"/>
                  <a:gd name="connsiteY0" fmla="*/ 0 h 1033682"/>
                  <a:gd name="connsiteX1" fmla="*/ 515063 w 1083847"/>
                  <a:gd name="connsiteY1" fmla="*/ 9937 h 1033682"/>
                  <a:gd name="connsiteX2" fmla="*/ 541924 w 1083847"/>
                  <a:gd name="connsiteY2" fmla="*/ 19450 h 1033682"/>
                  <a:gd name="connsiteX3" fmla="*/ 568786 w 1083847"/>
                  <a:gd name="connsiteY3" fmla="*/ 9937 h 1033682"/>
                  <a:gd name="connsiteX4" fmla="*/ 655177 w 1083847"/>
                  <a:gd name="connsiteY4" fmla="*/ 0 h 1033682"/>
                  <a:gd name="connsiteX5" fmla="*/ 1083847 w 1083847"/>
                  <a:gd name="connsiteY5" fmla="*/ 489087 h 1033682"/>
                  <a:gd name="connsiteX6" fmla="*/ 1010637 w 1083847"/>
                  <a:gd name="connsiteY6" fmla="*/ 762540 h 1033682"/>
                  <a:gd name="connsiteX7" fmla="*/ 977435 w 1083847"/>
                  <a:gd name="connsiteY7" fmla="*/ 808453 h 1033682"/>
                  <a:gd name="connsiteX8" fmla="*/ 951270 w 1083847"/>
                  <a:gd name="connsiteY8" fmla="*/ 883416 h 1033682"/>
                  <a:gd name="connsiteX9" fmla="*/ 875473 w 1083847"/>
                  <a:gd name="connsiteY9" fmla="*/ 940424 h 1033682"/>
                  <a:gd name="connsiteX10" fmla="*/ 540545 w 1083847"/>
                  <a:gd name="connsiteY10" fmla="*/ 1033682 h 1033682"/>
                  <a:gd name="connsiteX11" fmla="*/ 116962 w 1083847"/>
                  <a:gd name="connsiteY11" fmla="*/ 873745 h 1033682"/>
                  <a:gd name="connsiteX12" fmla="*/ 83817 w 1083847"/>
                  <a:gd name="connsiteY12" fmla="*/ 837126 h 1033682"/>
                  <a:gd name="connsiteX13" fmla="*/ 83817 w 1083847"/>
                  <a:gd name="connsiteY13" fmla="*/ 794314 h 1033682"/>
                  <a:gd name="connsiteX14" fmla="*/ 73210 w 1083847"/>
                  <a:gd name="connsiteY14" fmla="*/ 762540 h 1033682"/>
                  <a:gd name="connsiteX15" fmla="*/ 0 w 1083847"/>
                  <a:gd name="connsiteY15" fmla="*/ 489087 h 1033682"/>
                  <a:gd name="connsiteX16" fmla="*/ 428670 w 1083847"/>
                  <a:gd name="connsiteY16" fmla="*/ 0 h 1033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83847" h="1033682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51270" y="883416"/>
                    </a:lnTo>
                    <a:lnTo>
                      <a:pt x="875473" y="940424"/>
                    </a:lnTo>
                    <a:cubicBezTo>
                      <a:pt x="779866" y="999302"/>
                      <a:pt x="664610" y="1033682"/>
                      <a:pt x="540545" y="1033682"/>
                    </a:cubicBezTo>
                    <a:cubicBezTo>
                      <a:pt x="375126" y="1033682"/>
                      <a:pt x="225367" y="972562"/>
                      <a:pt x="116962" y="873745"/>
                    </a:cubicBezTo>
                    <a:lnTo>
                      <a:pt x="83817" y="837126"/>
                    </a:lnTo>
                    <a:lnTo>
                      <a:pt x="83817" y="794314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7B08AA60-9CF0-45D4-81BC-B4EA74E058A7}"/>
                  </a:ext>
                </a:extLst>
              </p:cNvPr>
              <p:cNvGrpSpPr/>
              <p:nvPr/>
            </p:nvGrpSpPr>
            <p:grpSpPr>
              <a:xfrm>
                <a:off x="734932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E8052255-4C8E-4843-8D54-877F0A4781E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4" name="円/楕円 204">
                    <a:extLst>
                      <a:ext uri="{FF2B5EF4-FFF2-40B4-BE49-F238E27FC236}">
                        <a16:creationId xmlns:a16="http://schemas.microsoft.com/office/drawing/2014/main" id="{4B791F1F-2AAB-46EC-A6B1-F405A5642F5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円/楕円 205">
                    <a:extLst>
                      <a:ext uri="{FF2B5EF4-FFF2-40B4-BE49-F238E27FC236}">
                        <a16:creationId xmlns:a16="http://schemas.microsoft.com/office/drawing/2014/main" id="{4C05C276-AB0D-4F63-B778-AE611078132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8A803E93-912A-4D5E-9787-08035BF2FA2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2" name="円/楕円 202">
                    <a:extLst>
                      <a:ext uri="{FF2B5EF4-FFF2-40B4-BE49-F238E27FC236}">
                        <a16:creationId xmlns:a16="http://schemas.microsoft.com/office/drawing/2014/main" id="{52D8E57D-435B-4B9F-A971-7271FA98216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3" name="円/楕円 203">
                    <a:extLst>
                      <a:ext uri="{FF2B5EF4-FFF2-40B4-BE49-F238E27FC236}">
                        <a16:creationId xmlns:a16="http://schemas.microsoft.com/office/drawing/2014/main" id="{BF091E92-6626-4B12-8A5D-4C417D3B8F4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1" name="円/楕円 201">
                  <a:extLst>
                    <a:ext uri="{FF2B5EF4-FFF2-40B4-BE49-F238E27FC236}">
                      <a16:creationId xmlns:a16="http://schemas.microsoft.com/office/drawing/2014/main" id="{9B3F94C4-A63C-40A0-8C31-0C8047908309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0" name="円/楕円 27">
                <a:extLst>
                  <a:ext uri="{FF2B5EF4-FFF2-40B4-BE49-F238E27FC236}">
                    <a16:creationId xmlns:a16="http://schemas.microsoft.com/office/drawing/2014/main" id="{D4FBE56D-5D7A-41E1-99ED-45C0EB9DA8CF}"/>
                  </a:ext>
                </a:extLst>
              </p:cNvPr>
              <p:cNvSpPr/>
              <p:nvPr/>
            </p:nvSpPr>
            <p:spPr>
              <a:xfrm rot="10800000">
                <a:off x="753736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円/楕円 27">
                <a:extLst>
                  <a:ext uri="{FF2B5EF4-FFF2-40B4-BE49-F238E27FC236}">
                    <a16:creationId xmlns:a16="http://schemas.microsoft.com/office/drawing/2014/main" id="{9FE6EEBD-94F2-49A8-9BE8-B33155D1CECA}"/>
                  </a:ext>
                </a:extLst>
              </p:cNvPr>
              <p:cNvSpPr/>
              <p:nvPr/>
            </p:nvSpPr>
            <p:spPr>
              <a:xfrm rot="10800000">
                <a:off x="8024877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正方形/長方形 67">
                <a:extLst>
                  <a:ext uri="{FF2B5EF4-FFF2-40B4-BE49-F238E27FC236}">
                    <a16:creationId xmlns:a16="http://schemas.microsoft.com/office/drawing/2014/main" id="{2F7F592E-A717-45B8-9A02-36736C5F7BFD}"/>
                  </a:ext>
                </a:extLst>
              </p:cNvPr>
              <p:cNvSpPr/>
              <p:nvPr/>
            </p:nvSpPr>
            <p:spPr>
              <a:xfrm>
                <a:off x="786912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円/楕円 189">
                <a:extLst>
                  <a:ext uri="{FF2B5EF4-FFF2-40B4-BE49-F238E27FC236}">
                    <a16:creationId xmlns:a16="http://schemas.microsoft.com/office/drawing/2014/main" id="{49E6EDE9-26E6-494E-B158-787B66349048}"/>
                  </a:ext>
                </a:extLst>
              </p:cNvPr>
              <p:cNvSpPr/>
              <p:nvPr/>
            </p:nvSpPr>
            <p:spPr>
              <a:xfrm>
                <a:off x="753793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円/楕円 190">
                <a:extLst>
                  <a:ext uri="{FF2B5EF4-FFF2-40B4-BE49-F238E27FC236}">
                    <a16:creationId xmlns:a16="http://schemas.microsoft.com/office/drawing/2014/main" id="{EBD54AA1-556C-44D6-8FE2-F64210FCAB89}"/>
                  </a:ext>
                </a:extLst>
              </p:cNvPr>
              <p:cNvSpPr/>
              <p:nvPr/>
            </p:nvSpPr>
            <p:spPr>
              <a:xfrm>
                <a:off x="812754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A0DA181-372E-464E-8FDC-1CE44BD91C37}"/>
                  </a:ext>
                </a:extLst>
              </p:cNvPr>
              <p:cNvSpPr/>
              <p:nvPr/>
            </p:nvSpPr>
            <p:spPr>
              <a:xfrm>
                <a:off x="7488548" y="4293890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DEA65012-ECFA-470F-B195-9DF52DD366BE}"/>
                  </a:ext>
                </a:extLst>
              </p:cNvPr>
              <p:cNvGrpSpPr/>
              <p:nvPr/>
            </p:nvGrpSpPr>
            <p:grpSpPr>
              <a:xfrm>
                <a:off x="7384173" y="4159790"/>
                <a:ext cx="1016878" cy="390725"/>
                <a:chOff x="1487204" y="4240039"/>
                <a:chExt cx="1021046" cy="394022"/>
              </a:xfrm>
              <a:solidFill>
                <a:srgbClr val="00B0F0"/>
              </a:solidFill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EC6E3791-FB1A-4011-B43A-6603C62715A9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36328C94-20DF-4880-B900-107CFCA9D78C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31" name="星: 5 pt 230">
              <a:extLst>
                <a:ext uri="{FF2B5EF4-FFF2-40B4-BE49-F238E27FC236}">
                  <a16:creationId xmlns:a16="http://schemas.microsoft.com/office/drawing/2014/main" id="{6FAEF79E-AED7-4E3F-99A3-97BE8648F714}"/>
                </a:ext>
              </a:extLst>
            </p:cNvPr>
            <p:cNvSpPr/>
            <p:nvPr/>
          </p:nvSpPr>
          <p:spPr>
            <a:xfrm>
              <a:off x="8633016" y="5332436"/>
              <a:ext cx="122704" cy="122704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星: 5 pt 231">
              <a:extLst>
                <a:ext uri="{FF2B5EF4-FFF2-40B4-BE49-F238E27FC236}">
                  <a16:creationId xmlns:a16="http://schemas.microsoft.com/office/drawing/2014/main" id="{D196A934-5537-4232-AFDA-61520E64DEF7}"/>
                </a:ext>
              </a:extLst>
            </p:cNvPr>
            <p:cNvSpPr/>
            <p:nvPr/>
          </p:nvSpPr>
          <p:spPr>
            <a:xfrm>
              <a:off x="8725105" y="553881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17CAF087-E85B-4D1B-81AA-AE0FF5C5D19A}"/>
                </a:ext>
              </a:extLst>
            </p:cNvPr>
            <p:cNvSpPr/>
            <p:nvPr/>
          </p:nvSpPr>
          <p:spPr>
            <a:xfrm>
              <a:off x="7533982" y="4412230"/>
              <a:ext cx="252159" cy="119438"/>
            </a:xfrm>
            <a:custGeom>
              <a:avLst/>
              <a:gdLst>
                <a:gd name="connsiteX0" fmla="*/ 114022 w 463517"/>
                <a:gd name="connsiteY0" fmla="*/ 0 h 219551"/>
                <a:gd name="connsiteX1" fmla="*/ 150993 w 463517"/>
                <a:gd name="connsiteY1" fmla="*/ 64035 h 219551"/>
                <a:gd name="connsiteX2" fmla="*/ 187808 w 463517"/>
                <a:gd name="connsiteY2" fmla="*/ 45957 h 219551"/>
                <a:gd name="connsiteX3" fmla="*/ 259144 w 463517"/>
                <a:gd name="connsiteY3" fmla="*/ 36740 h 219551"/>
                <a:gd name="connsiteX4" fmla="*/ 463517 w 463517"/>
                <a:gd name="connsiteY4" fmla="*/ 206104 h 219551"/>
                <a:gd name="connsiteX5" fmla="*/ 404459 w 463517"/>
                <a:gd name="connsiteY5" fmla="*/ 219551 h 219551"/>
                <a:gd name="connsiteX6" fmla="*/ 256898 w 463517"/>
                <a:gd name="connsiteY6" fmla="*/ 97267 h 219551"/>
                <a:gd name="connsiteX7" fmla="*/ 100685 w 463517"/>
                <a:gd name="connsiteY7" fmla="*/ 208285 h 219551"/>
                <a:gd name="connsiteX8" fmla="*/ 42787 w 463517"/>
                <a:gd name="connsiteY8" fmla="*/ 190501 h 219551"/>
                <a:gd name="connsiteX9" fmla="*/ 61920 w 463517"/>
                <a:gd name="connsiteY9" fmla="*/ 152227 h 219551"/>
                <a:gd name="connsiteX10" fmla="*/ 0 w 463517"/>
                <a:gd name="connsiteY10" fmla="*/ 90307 h 219551"/>
                <a:gd name="connsiteX11" fmla="*/ 32329 w 463517"/>
                <a:gd name="connsiteY11" fmla="*/ 57979 h 219551"/>
                <a:gd name="connsiteX12" fmla="*/ 87810 w 463517"/>
                <a:gd name="connsiteY12" fmla="*/ 113460 h 219551"/>
                <a:gd name="connsiteX13" fmla="*/ 112599 w 463517"/>
                <a:gd name="connsiteY13" fmla="*/ 88974 h 219551"/>
                <a:gd name="connsiteX14" fmla="*/ 74429 w 463517"/>
                <a:gd name="connsiteY14" fmla="*/ 22860 h 21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3517" h="219551">
                  <a:moveTo>
                    <a:pt x="114022" y="0"/>
                  </a:moveTo>
                  <a:lnTo>
                    <a:pt x="150993" y="64035"/>
                  </a:lnTo>
                  <a:lnTo>
                    <a:pt x="187808" y="45957"/>
                  </a:lnTo>
                  <a:cubicBezTo>
                    <a:pt x="210451" y="39083"/>
                    <a:pt x="234490" y="35826"/>
                    <a:pt x="259144" y="36740"/>
                  </a:cubicBezTo>
                  <a:cubicBezTo>
                    <a:pt x="357762" y="40397"/>
                    <a:pt x="441608" y="109881"/>
                    <a:pt x="463517" y="206104"/>
                  </a:cubicBezTo>
                  <a:lnTo>
                    <a:pt x="404459" y="219551"/>
                  </a:lnTo>
                  <a:cubicBezTo>
                    <a:pt x="388641" y="150076"/>
                    <a:pt x="328102" y="99907"/>
                    <a:pt x="256898" y="97267"/>
                  </a:cubicBezTo>
                  <a:cubicBezTo>
                    <a:pt x="185694" y="94626"/>
                    <a:pt x="121606" y="140173"/>
                    <a:pt x="100685" y="208285"/>
                  </a:cubicBezTo>
                  <a:lnTo>
                    <a:pt x="42787" y="190501"/>
                  </a:lnTo>
                  <a:lnTo>
                    <a:pt x="61920" y="152227"/>
                  </a:lnTo>
                  <a:lnTo>
                    <a:pt x="0" y="90307"/>
                  </a:lnTo>
                  <a:lnTo>
                    <a:pt x="32329" y="57979"/>
                  </a:lnTo>
                  <a:lnTo>
                    <a:pt x="87810" y="113460"/>
                  </a:lnTo>
                  <a:lnTo>
                    <a:pt x="112599" y="88974"/>
                  </a:lnTo>
                  <a:lnTo>
                    <a:pt x="74429" y="228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372B2E89-1598-44E3-A757-3EEC7141596A}"/>
                </a:ext>
              </a:extLst>
            </p:cNvPr>
            <p:cNvSpPr/>
            <p:nvPr/>
          </p:nvSpPr>
          <p:spPr>
            <a:xfrm flipH="1">
              <a:off x="8016582" y="4412230"/>
              <a:ext cx="252159" cy="119438"/>
            </a:xfrm>
            <a:custGeom>
              <a:avLst/>
              <a:gdLst>
                <a:gd name="connsiteX0" fmla="*/ 114022 w 463517"/>
                <a:gd name="connsiteY0" fmla="*/ 0 h 219551"/>
                <a:gd name="connsiteX1" fmla="*/ 150993 w 463517"/>
                <a:gd name="connsiteY1" fmla="*/ 64035 h 219551"/>
                <a:gd name="connsiteX2" fmla="*/ 187808 w 463517"/>
                <a:gd name="connsiteY2" fmla="*/ 45957 h 219551"/>
                <a:gd name="connsiteX3" fmla="*/ 259144 w 463517"/>
                <a:gd name="connsiteY3" fmla="*/ 36740 h 219551"/>
                <a:gd name="connsiteX4" fmla="*/ 463517 w 463517"/>
                <a:gd name="connsiteY4" fmla="*/ 206104 h 219551"/>
                <a:gd name="connsiteX5" fmla="*/ 404459 w 463517"/>
                <a:gd name="connsiteY5" fmla="*/ 219551 h 219551"/>
                <a:gd name="connsiteX6" fmla="*/ 256898 w 463517"/>
                <a:gd name="connsiteY6" fmla="*/ 97267 h 219551"/>
                <a:gd name="connsiteX7" fmla="*/ 100685 w 463517"/>
                <a:gd name="connsiteY7" fmla="*/ 208285 h 219551"/>
                <a:gd name="connsiteX8" fmla="*/ 42787 w 463517"/>
                <a:gd name="connsiteY8" fmla="*/ 190501 h 219551"/>
                <a:gd name="connsiteX9" fmla="*/ 61920 w 463517"/>
                <a:gd name="connsiteY9" fmla="*/ 152227 h 219551"/>
                <a:gd name="connsiteX10" fmla="*/ 0 w 463517"/>
                <a:gd name="connsiteY10" fmla="*/ 90307 h 219551"/>
                <a:gd name="connsiteX11" fmla="*/ 32329 w 463517"/>
                <a:gd name="connsiteY11" fmla="*/ 57979 h 219551"/>
                <a:gd name="connsiteX12" fmla="*/ 87810 w 463517"/>
                <a:gd name="connsiteY12" fmla="*/ 113460 h 219551"/>
                <a:gd name="connsiteX13" fmla="*/ 112599 w 463517"/>
                <a:gd name="connsiteY13" fmla="*/ 88974 h 219551"/>
                <a:gd name="connsiteX14" fmla="*/ 74429 w 463517"/>
                <a:gd name="connsiteY14" fmla="*/ 22860 h 21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3517" h="219551">
                  <a:moveTo>
                    <a:pt x="114022" y="0"/>
                  </a:moveTo>
                  <a:lnTo>
                    <a:pt x="150993" y="64035"/>
                  </a:lnTo>
                  <a:lnTo>
                    <a:pt x="187808" y="45957"/>
                  </a:lnTo>
                  <a:cubicBezTo>
                    <a:pt x="210451" y="39083"/>
                    <a:pt x="234490" y="35826"/>
                    <a:pt x="259144" y="36740"/>
                  </a:cubicBezTo>
                  <a:cubicBezTo>
                    <a:pt x="357762" y="40397"/>
                    <a:pt x="441608" y="109881"/>
                    <a:pt x="463517" y="206104"/>
                  </a:cubicBezTo>
                  <a:lnTo>
                    <a:pt x="404459" y="219551"/>
                  </a:lnTo>
                  <a:cubicBezTo>
                    <a:pt x="388641" y="150076"/>
                    <a:pt x="328102" y="99907"/>
                    <a:pt x="256898" y="97267"/>
                  </a:cubicBezTo>
                  <a:cubicBezTo>
                    <a:pt x="185694" y="94626"/>
                    <a:pt x="121606" y="140173"/>
                    <a:pt x="100685" y="208285"/>
                  </a:cubicBezTo>
                  <a:lnTo>
                    <a:pt x="42787" y="190501"/>
                  </a:lnTo>
                  <a:lnTo>
                    <a:pt x="61920" y="152227"/>
                  </a:lnTo>
                  <a:lnTo>
                    <a:pt x="0" y="90307"/>
                  </a:lnTo>
                  <a:lnTo>
                    <a:pt x="32329" y="57979"/>
                  </a:lnTo>
                  <a:lnTo>
                    <a:pt x="87810" y="113460"/>
                  </a:lnTo>
                  <a:lnTo>
                    <a:pt x="112599" y="88974"/>
                  </a:lnTo>
                  <a:lnTo>
                    <a:pt x="74429" y="228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CECB6E4C-240F-4D0E-A5B6-386643326525}"/>
                </a:ext>
              </a:extLst>
            </p:cNvPr>
            <p:cNvGrpSpPr/>
            <p:nvPr/>
          </p:nvGrpSpPr>
          <p:grpSpPr>
            <a:xfrm>
              <a:off x="7708485" y="4824413"/>
              <a:ext cx="397656" cy="127964"/>
              <a:chOff x="7775173" y="4845873"/>
              <a:chExt cx="264279" cy="85044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FC7425B-71D8-40FD-8653-D8B71DF9F147}"/>
                  </a:ext>
                </a:extLst>
              </p:cNvPr>
              <p:cNvSpPr/>
              <p:nvPr/>
            </p:nvSpPr>
            <p:spPr>
              <a:xfrm>
                <a:off x="7775173" y="4845873"/>
                <a:ext cx="264279" cy="85044"/>
              </a:xfrm>
              <a:custGeom>
                <a:avLst/>
                <a:gdLst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291140 w 1279253"/>
                  <a:gd name="connsiteY5" fmla="*/ 28341 h 312631"/>
                  <a:gd name="connsiteX6" fmla="*/ 639625 w 1279253"/>
                  <a:gd name="connsiteY6" fmla="*/ 39357 h 312631"/>
                  <a:gd name="connsiteX7" fmla="*/ 988110 w 1279253"/>
                  <a:gd name="connsiteY7" fmla="*/ 28341 h 312631"/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639625 w 1279253"/>
                  <a:gd name="connsiteY5" fmla="*/ 39357 h 312631"/>
                  <a:gd name="connsiteX6" fmla="*/ 988110 w 1279253"/>
                  <a:gd name="connsiteY6" fmla="*/ 28341 h 312631"/>
                  <a:gd name="connsiteX7" fmla="*/ 1279253 w 1279253"/>
                  <a:gd name="connsiteY7" fmla="*/ 0 h 312631"/>
                  <a:gd name="connsiteX0" fmla="*/ 1279253 w 1279253"/>
                  <a:gd name="connsiteY0" fmla="*/ 498 h 313129"/>
                  <a:gd name="connsiteX1" fmla="*/ 1227085 w 1279253"/>
                  <a:gd name="connsiteY1" fmla="*/ 74061 h 313129"/>
                  <a:gd name="connsiteX2" fmla="*/ 639626 w 1279253"/>
                  <a:gd name="connsiteY2" fmla="*/ 313129 h 313129"/>
                  <a:gd name="connsiteX3" fmla="*/ 52167 w 1279253"/>
                  <a:gd name="connsiteY3" fmla="*/ 74061 h 313129"/>
                  <a:gd name="connsiteX4" fmla="*/ 0 w 1279253"/>
                  <a:gd name="connsiteY4" fmla="*/ 499 h 313129"/>
                  <a:gd name="connsiteX5" fmla="*/ 639625 w 1279253"/>
                  <a:gd name="connsiteY5" fmla="*/ 39855 h 313129"/>
                  <a:gd name="connsiteX6" fmla="*/ 1279253 w 1279253"/>
                  <a:gd name="connsiteY6" fmla="*/ 498 h 313129"/>
                  <a:gd name="connsiteX0" fmla="*/ 1279253 w 1279253"/>
                  <a:gd name="connsiteY0" fmla="*/ 41606 h 354237"/>
                  <a:gd name="connsiteX1" fmla="*/ 1227085 w 1279253"/>
                  <a:gd name="connsiteY1" fmla="*/ 115169 h 354237"/>
                  <a:gd name="connsiteX2" fmla="*/ 639626 w 1279253"/>
                  <a:gd name="connsiteY2" fmla="*/ 354237 h 354237"/>
                  <a:gd name="connsiteX3" fmla="*/ 52167 w 1279253"/>
                  <a:gd name="connsiteY3" fmla="*/ 115169 h 354237"/>
                  <a:gd name="connsiteX4" fmla="*/ 0 w 1279253"/>
                  <a:gd name="connsiteY4" fmla="*/ 41607 h 354237"/>
                  <a:gd name="connsiteX5" fmla="*/ 646768 w 1279253"/>
                  <a:gd name="connsiteY5" fmla="*/ 0 h 354237"/>
                  <a:gd name="connsiteX6" fmla="*/ 1279253 w 1279253"/>
                  <a:gd name="connsiteY6" fmla="*/ 41606 h 354237"/>
                  <a:gd name="connsiteX0" fmla="*/ 1279253 w 1279253"/>
                  <a:gd name="connsiteY0" fmla="*/ 41610 h 354241"/>
                  <a:gd name="connsiteX1" fmla="*/ 1227085 w 1279253"/>
                  <a:gd name="connsiteY1" fmla="*/ 115173 h 354241"/>
                  <a:gd name="connsiteX2" fmla="*/ 639626 w 1279253"/>
                  <a:gd name="connsiteY2" fmla="*/ 354241 h 354241"/>
                  <a:gd name="connsiteX3" fmla="*/ 52167 w 1279253"/>
                  <a:gd name="connsiteY3" fmla="*/ 115173 h 354241"/>
                  <a:gd name="connsiteX4" fmla="*/ 0 w 1279253"/>
                  <a:gd name="connsiteY4" fmla="*/ 41611 h 354241"/>
                  <a:gd name="connsiteX5" fmla="*/ 646768 w 1279253"/>
                  <a:gd name="connsiteY5" fmla="*/ 4 h 354241"/>
                  <a:gd name="connsiteX6" fmla="*/ 1279253 w 1279253"/>
                  <a:gd name="connsiteY6" fmla="*/ 41610 h 354241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9253" h="354244">
                    <a:moveTo>
                      <a:pt x="1279253" y="41613"/>
                    </a:moveTo>
                    <a:lnTo>
                      <a:pt x="1227085" y="115176"/>
                    </a:lnTo>
                    <a:cubicBezTo>
                      <a:pt x="1099771" y="259413"/>
                      <a:pt x="884168" y="354244"/>
                      <a:pt x="639626" y="354244"/>
                    </a:cubicBezTo>
                    <a:cubicBezTo>
                      <a:pt x="395084" y="354244"/>
                      <a:pt x="179481" y="259413"/>
                      <a:pt x="52167" y="115176"/>
                    </a:cubicBezTo>
                    <a:lnTo>
                      <a:pt x="0" y="41614"/>
                    </a:lnTo>
                    <a:cubicBezTo>
                      <a:pt x="206064" y="15839"/>
                      <a:pt x="359742" y="-411"/>
                      <a:pt x="646768" y="7"/>
                    </a:cubicBezTo>
                    <a:cubicBezTo>
                      <a:pt x="933794" y="425"/>
                      <a:pt x="1133718" y="19243"/>
                      <a:pt x="1279253" y="416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16DF6127-EB7E-4A60-BC4B-1B6933D02059}"/>
                  </a:ext>
                </a:extLst>
              </p:cNvPr>
              <p:cNvSpPr/>
              <p:nvPr/>
            </p:nvSpPr>
            <p:spPr>
              <a:xfrm flipV="1">
                <a:off x="7805425" y="4875757"/>
                <a:ext cx="203776" cy="55160"/>
              </a:xfrm>
              <a:custGeom>
                <a:avLst/>
                <a:gdLst>
                  <a:gd name="connsiteX0" fmla="*/ 144157 w 288314"/>
                  <a:gd name="connsiteY0" fmla="*/ 63917 h 63917"/>
                  <a:gd name="connsiteX1" fmla="*/ 223593 w 288314"/>
                  <a:gd name="connsiteY1" fmla="*/ 58109 h 63917"/>
                  <a:gd name="connsiteX2" fmla="*/ 288314 w 288314"/>
                  <a:gd name="connsiteY2" fmla="*/ 43328 h 63917"/>
                  <a:gd name="connsiteX3" fmla="*/ 283390 w 288314"/>
                  <a:gd name="connsiteY3" fmla="*/ 39187 h 63917"/>
                  <a:gd name="connsiteX4" fmla="*/ 144157 w 288314"/>
                  <a:gd name="connsiteY4" fmla="*/ 0 h 63917"/>
                  <a:gd name="connsiteX5" fmla="*/ 4924 w 288314"/>
                  <a:gd name="connsiteY5" fmla="*/ 39187 h 63917"/>
                  <a:gd name="connsiteX6" fmla="*/ 0 w 288314"/>
                  <a:gd name="connsiteY6" fmla="*/ 43328 h 63917"/>
                  <a:gd name="connsiteX7" fmla="*/ 64721 w 288314"/>
                  <a:gd name="connsiteY7" fmla="*/ 58109 h 63917"/>
                  <a:gd name="connsiteX8" fmla="*/ 144157 w 288314"/>
                  <a:gd name="connsiteY8" fmla="*/ 63917 h 6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314" h="63917">
                    <a:moveTo>
                      <a:pt x="144157" y="63917"/>
                    </a:moveTo>
                    <a:cubicBezTo>
                      <a:pt x="171586" y="63917"/>
                      <a:pt x="198203" y="61901"/>
                      <a:pt x="223593" y="58109"/>
                    </a:cubicBezTo>
                    <a:lnTo>
                      <a:pt x="288314" y="43328"/>
                    </a:lnTo>
                    <a:lnTo>
                      <a:pt x="283390" y="39187"/>
                    </a:lnTo>
                    <a:cubicBezTo>
                      <a:pt x="246616" y="14839"/>
                      <a:pt x="197766" y="0"/>
                      <a:pt x="144157" y="0"/>
                    </a:cubicBezTo>
                    <a:cubicBezTo>
                      <a:pt x="90548" y="0"/>
                      <a:pt x="41698" y="14839"/>
                      <a:pt x="4924" y="39187"/>
                    </a:cubicBezTo>
                    <a:lnTo>
                      <a:pt x="0" y="43328"/>
                    </a:lnTo>
                    <a:lnTo>
                      <a:pt x="64721" y="58109"/>
                    </a:lnTo>
                    <a:cubicBezTo>
                      <a:pt x="90111" y="61901"/>
                      <a:pt x="116728" y="63917"/>
                      <a:pt x="144157" y="6391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E15DE33-317C-4FA7-AD7B-FC48CA211E66}"/>
              </a:ext>
            </a:extLst>
          </p:cNvPr>
          <p:cNvGrpSpPr/>
          <p:nvPr/>
        </p:nvGrpSpPr>
        <p:grpSpPr>
          <a:xfrm>
            <a:off x="692746" y="1017015"/>
            <a:ext cx="2681047" cy="2411985"/>
            <a:chOff x="692746" y="1017015"/>
            <a:chExt cx="2681047" cy="2411985"/>
          </a:xfrm>
        </p:grpSpPr>
        <p:sp>
          <p:nvSpPr>
            <p:cNvPr id="3" name="円/楕円 637">
              <a:extLst>
                <a:ext uri="{FF2B5EF4-FFF2-40B4-BE49-F238E27FC236}">
                  <a16:creationId xmlns:a16="http://schemas.microsoft.com/office/drawing/2014/main" id="{DC27BF05-7B1D-4D0A-ABD2-55F94AFD53F8}"/>
                </a:ext>
              </a:extLst>
            </p:cNvPr>
            <p:cNvSpPr/>
            <p:nvPr/>
          </p:nvSpPr>
          <p:spPr>
            <a:xfrm>
              <a:off x="2311856" y="190601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円/楕円 637">
              <a:extLst>
                <a:ext uri="{FF2B5EF4-FFF2-40B4-BE49-F238E27FC236}">
                  <a16:creationId xmlns:a16="http://schemas.microsoft.com/office/drawing/2014/main" id="{6CAF7DCA-C6DF-423F-BB29-0F1A6DBE8ADF}"/>
                </a:ext>
              </a:extLst>
            </p:cNvPr>
            <p:cNvSpPr/>
            <p:nvPr/>
          </p:nvSpPr>
          <p:spPr>
            <a:xfrm>
              <a:off x="1631662" y="190601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9F6FA823-50CC-41DE-9662-B686CB283A5E}"/>
                </a:ext>
              </a:extLst>
            </p:cNvPr>
            <p:cNvSpPr/>
            <p:nvPr/>
          </p:nvSpPr>
          <p:spPr>
            <a:xfrm>
              <a:off x="692746" y="238539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92DFB8-4B7C-490C-BF71-CFA1DBD7D329}"/>
                </a:ext>
              </a:extLst>
            </p:cNvPr>
            <p:cNvSpPr/>
            <p:nvPr/>
          </p:nvSpPr>
          <p:spPr>
            <a:xfrm>
              <a:off x="1004496" y="2200722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9DE9C376-F218-494D-AAFE-1E8B2D5F9ECB}"/>
                </a:ext>
              </a:extLst>
            </p:cNvPr>
            <p:cNvSpPr/>
            <p:nvPr/>
          </p:nvSpPr>
          <p:spPr>
            <a:xfrm>
              <a:off x="1361683" y="240860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9C6D2A1-B28E-4CED-8549-36F422B80450}"/>
                </a:ext>
              </a:extLst>
            </p:cNvPr>
            <p:cNvSpPr/>
            <p:nvPr/>
          </p:nvSpPr>
          <p:spPr>
            <a:xfrm>
              <a:off x="963225" y="1903779"/>
              <a:ext cx="2113350" cy="1056384"/>
            </a:xfrm>
            <a:custGeom>
              <a:avLst/>
              <a:gdLst>
                <a:gd name="connsiteX0" fmla="*/ 1070044 w 2113350"/>
                <a:gd name="connsiteY0" fmla="*/ 0 h 1056384"/>
                <a:gd name="connsiteX1" fmla="*/ 1140344 w 2113350"/>
                <a:gd name="connsiteY1" fmla="*/ 2208 h 1056384"/>
                <a:gd name="connsiteX2" fmla="*/ 1151844 w 2113350"/>
                <a:gd name="connsiteY2" fmla="*/ 231174 h 1056384"/>
                <a:gd name="connsiteX3" fmla="*/ 1399472 w 2113350"/>
                <a:gd name="connsiteY3" fmla="*/ 311156 h 1056384"/>
                <a:gd name="connsiteX4" fmla="*/ 1941031 w 2113350"/>
                <a:gd name="connsiteY4" fmla="*/ 648076 h 1056384"/>
                <a:gd name="connsiteX5" fmla="*/ 1981543 w 2113350"/>
                <a:gd name="connsiteY5" fmla="*/ 712239 h 1056384"/>
                <a:gd name="connsiteX6" fmla="*/ 2008057 w 2113350"/>
                <a:gd name="connsiteY6" fmla="*/ 732576 h 1056384"/>
                <a:gd name="connsiteX7" fmla="*/ 2046055 w 2113350"/>
                <a:gd name="connsiteY7" fmla="*/ 779844 h 1056384"/>
                <a:gd name="connsiteX8" fmla="*/ 2088549 w 2113350"/>
                <a:gd name="connsiteY8" fmla="*/ 835875 h 1056384"/>
                <a:gd name="connsiteX9" fmla="*/ 2090107 w 2113350"/>
                <a:gd name="connsiteY9" fmla="*/ 838941 h 1056384"/>
                <a:gd name="connsiteX10" fmla="*/ 2090185 w 2113350"/>
                <a:gd name="connsiteY10" fmla="*/ 839095 h 1056384"/>
                <a:gd name="connsiteX11" fmla="*/ 2093979 w 2113350"/>
                <a:gd name="connsiteY11" fmla="*/ 847044 h 1056384"/>
                <a:gd name="connsiteX12" fmla="*/ 2095219 w 2113350"/>
                <a:gd name="connsiteY12" fmla="*/ 849643 h 1056384"/>
                <a:gd name="connsiteX13" fmla="*/ 2112458 w 2113350"/>
                <a:gd name="connsiteY13" fmla="*/ 916699 h 1056384"/>
                <a:gd name="connsiteX14" fmla="*/ 2090581 w 2113350"/>
                <a:gd name="connsiteY14" fmla="*/ 948142 h 1056384"/>
                <a:gd name="connsiteX15" fmla="*/ 2083632 w 2113350"/>
                <a:gd name="connsiteY15" fmla="*/ 947601 h 1056384"/>
                <a:gd name="connsiteX16" fmla="*/ 2090207 w 2113350"/>
                <a:gd name="connsiteY16" fmla="*/ 977853 h 1056384"/>
                <a:gd name="connsiteX17" fmla="*/ 2065685 w 2113350"/>
                <a:gd name="connsiteY17" fmla="*/ 1013694 h 1056384"/>
                <a:gd name="connsiteX18" fmla="*/ 2044388 w 2113350"/>
                <a:gd name="connsiteY18" fmla="*/ 1007655 h 1056384"/>
                <a:gd name="connsiteX19" fmla="*/ 2043672 w 2113350"/>
                <a:gd name="connsiteY19" fmla="*/ 1026053 h 1056384"/>
                <a:gd name="connsiteX20" fmla="*/ 2010162 w 2113350"/>
                <a:gd name="connsiteY20" fmla="*/ 1056256 h 1056384"/>
                <a:gd name="connsiteX21" fmla="*/ 1997721 w 2113350"/>
                <a:gd name="connsiteY21" fmla="*/ 1052527 h 1056384"/>
                <a:gd name="connsiteX22" fmla="*/ 1987755 w 2113350"/>
                <a:gd name="connsiteY22" fmla="*/ 1044513 h 1056384"/>
                <a:gd name="connsiteX23" fmla="*/ 1979227 w 2113350"/>
                <a:gd name="connsiteY23" fmla="*/ 1020261 h 1056384"/>
                <a:gd name="connsiteX24" fmla="*/ 1979981 w 2113350"/>
                <a:gd name="connsiteY24" fmla="*/ 1000884 h 1056384"/>
                <a:gd name="connsiteX25" fmla="*/ 1952144 w 2113350"/>
                <a:gd name="connsiteY25" fmla="*/ 1014857 h 1056384"/>
                <a:gd name="connsiteX26" fmla="*/ 1939703 w 2113350"/>
                <a:gd name="connsiteY26" fmla="*/ 1011129 h 1056384"/>
                <a:gd name="connsiteX27" fmla="*/ 1929737 w 2113350"/>
                <a:gd name="connsiteY27" fmla="*/ 1003114 h 1056384"/>
                <a:gd name="connsiteX28" fmla="*/ 1921210 w 2113350"/>
                <a:gd name="connsiteY28" fmla="*/ 978862 h 1056384"/>
                <a:gd name="connsiteX29" fmla="*/ 1924070 w 2113350"/>
                <a:gd name="connsiteY29" fmla="*/ 905308 h 1056384"/>
                <a:gd name="connsiteX30" fmla="*/ 1900753 w 2113350"/>
                <a:gd name="connsiteY30" fmla="*/ 844919 h 1056384"/>
                <a:gd name="connsiteX31" fmla="*/ 1897101 w 2113350"/>
                <a:gd name="connsiteY31" fmla="*/ 840416 h 1056384"/>
                <a:gd name="connsiteX32" fmla="*/ 1882251 w 2113350"/>
                <a:gd name="connsiteY32" fmla="*/ 887693 h 1056384"/>
                <a:gd name="connsiteX33" fmla="*/ 1837286 w 2113350"/>
                <a:gd name="connsiteY33" fmla="*/ 906876 h 1056384"/>
                <a:gd name="connsiteX34" fmla="*/ 1810506 w 2113350"/>
                <a:gd name="connsiteY34" fmla="*/ 868162 h 1056384"/>
                <a:gd name="connsiteX35" fmla="*/ 1835935 w 2113350"/>
                <a:gd name="connsiteY35" fmla="*/ 787203 h 1056384"/>
                <a:gd name="connsiteX36" fmla="*/ 1803866 w 2113350"/>
                <a:gd name="connsiteY36" fmla="*/ 736414 h 1056384"/>
                <a:gd name="connsiteX37" fmla="*/ 1452617 w 2113350"/>
                <a:gd name="connsiteY37" fmla="*/ 486373 h 1056384"/>
                <a:gd name="connsiteX38" fmla="*/ 1434884 w 2113350"/>
                <a:gd name="connsiteY38" fmla="*/ 864817 h 1056384"/>
                <a:gd name="connsiteX39" fmla="*/ 1440708 w 2113350"/>
                <a:gd name="connsiteY39" fmla="*/ 884547 h 1056384"/>
                <a:gd name="connsiteX40" fmla="*/ 1331882 w 2113350"/>
                <a:gd name="connsiteY40" fmla="*/ 907400 h 1056384"/>
                <a:gd name="connsiteX41" fmla="*/ 1070044 w 2113350"/>
                <a:gd name="connsiteY41" fmla="*/ 923865 h 1056384"/>
                <a:gd name="connsiteX42" fmla="*/ 808207 w 2113350"/>
                <a:gd name="connsiteY42" fmla="*/ 907400 h 1056384"/>
                <a:gd name="connsiteX43" fmla="*/ 694277 w 2113350"/>
                <a:gd name="connsiteY43" fmla="*/ 883475 h 1056384"/>
                <a:gd name="connsiteX44" fmla="*/ 696074 w 2113350"/>
                <a:gd name="connsiteY44" fmla="*/ 864523 h 1056384"/>
                <a:gd name="connsiteX45" fmla="*/ 662122 w 2113350"/>
                <a:gd name="connsiteY45" fmla="*/ 485824 h 1056384"/>
                <a:gd name="connsiteX46" fmla="*/ 309484 w 2113350"/>
                <a:gd name="connsiteY46" fmla="*/ 736414 h 1056384"/>
                <a:gd name="connsiteX47" fmla="*/ 277415 w 2113350"/>
                <a:gd name="connsiteY47" fmla="*/ 787203 h 1056384"/>
                <a:gd name="connsiteX48" fmla="*/ 302844 w 2113350"/>
                <a:gd name="connsiteY48" fmla="*/ 868162 h 1056384"/>
                <a:gd name="connsiteX49" fmla="*/ 276064 w 2113350"/>
                <a:gd name="connsiteY49" fmla="*/ 906876 h 1056384"/>
                <a:gd name="connsiteX50" fmla="*/ 231099 w 2113350"/>
                <a:gd name="connsiteY50" fmla="*/ 887693 h 1056384"/>
                <a:gd name="connsiteX51" fmla="*/ 216249 w 2113350"/>
                <a:gd name="connsiteY51" fmla="*/ 840416 h 1056384"/>
                <a:gd name="connsiteX52" fmla="*/ 212597 w 2113350"/>
                <a:gd name="connsiteY52" fmla="*/ 844919 h 1056384"/>
                <a:gd name="connsiteX53" fmla="*/ 189280 w 2113350"/>
                <a:gd name="connsiteY53" fmla="*/ 905308 h 1056384"/>
                <a:gd name="connsiteX54" fmla="*/ 192141 w 2113350"/>
                <a:gd name="connsiteY54" fmla="*/ 978862 h 1056384"/>
                <a:gd name="connsiteX55" fmla="*/ 183613 w 2113350"/>
                <a:gd name="connsiteY55" fmla="*/ 1003114 h 1056384"/>
                <a:gd name="connsiteX56" fmla="*/ 173647 w 2113350"/>
                <a:gd name="connsiteY56" fmla="*/ 1011129 h 1056384"/>
                <a:gd name="connsiteX57" fmla="*/ 161206 w 2113350"/>
                <a:gd name="connsiteY57" fmla="*/ 1014857 h 1056384"/>
                <a:gd name="connsiteX58" fmla="*/ 133370 w 2113350"/>
                <a:gd name="connsiteY58" fmla="*/ 1000884 h 1056384"/>
                <a:gd name="connsiteX59" fmla="*/ 134123 w 2113350"/>
                <a:gd name="connsiteY59" fmla="*/ 1020261 h 1056384"/>
                <a:gd name="connsiteX60" fmla="*/ 125596 w 2113350"/>
                <a:gd name="connsiteY60" fmla="*/ 1044513 h 1056384"/>
                <a:gd name="connsiteX61" fmla="*/ 115629 w 2113350"/>
                <a:gd name="connsiteY61" fmla="*/ 1052527 h 1056384"/>
                <a:gd name="connsiteX62" fmla="*/ 103188 w 2113350"/>
                <a:gd name="connsiteY62" fmla="*/ 1056256 h 1056384"/>
                <a:gd name="connsiteX63" fmla="*/ 69678 w 2113350"/>
                <a:gd name="connsiteY63" fmla="*/ 1026053 h 1056384"/>
                <a:gd name="connsiteX64" fmla="*/ 68962 w 2113350"/>
                <a:gd name="connsiteY64" fmla="*/ 1007655 h 1056384"/>
                <a:gd name="connsiteX65" fmla="*/ 47665 w 2113350"/>
                <a:gd name="connsiteY65" fmla="*/ 1013694 h 1056384"/>
                <a:gd name="connsiteX66" fmla="*/ 23143 w 2113350"/>
                <a:gd name="connsiteY66" fmla="*/ 977853 h 1056384"/>
                <a:gd name="connsiteX67" fmla="*/ 29718 w 2113350"/>
                <a:gd name="connsiteY67" fmla="*/ 947601 h 1056384"/>
                <a:gd name="connsiteX68" fmla="*/ 22769 w 2113350"/>
                <a:gd name="connsiteY68" fmla="*/ 948142 h 1056384"/>
                <a:gd name="connsiteX69" fmla="*/ 892 w 2113350"/>
                <a:gd name="connsiteY69" fmla="*/ 916699 h 1056384"/>
                <a:gd name="connsiteX70" fmla="*/ 18131 w 2113350"/>
                <a:gd name="connsiteY70" fmla="*/ 849643 h 1056384"/>
                <a:gd name="connsiteX71" fmla="*/ 19371 w 2113350"/>
                <a:gd name="connsiteY71" fmla="*/ 847044 h 1056384"/>
                <a:gd name="connsiteX72" fmla="*/ 23165 w 2113350"/>
                <a:gd name="connsiteY72" fmla="*/ 839095 h 1056384"/>
                <a:gd name="connsiteX73" fmla="*/ 23243 w 2113350"/>
                <a:gd name="connsiteY73" fmla="*/ 838941 h 1056384"/>
                <a:gd name="connsiteX74" fmla="*/ 24802 w 2113350"/>
                <a:gd name="connsiteY74" fmla="*/ 835875 h 1056384"/>
                <a:gd name="connsiteX75" fmla="*/ 67295 w 2113350"/>
                <a:gd name="connsiteY75" fmla="*/ 779844 h 1056384"/>
                <a:gd name="connsiteX76" fmla="*/ 105293 w 2113350"/>
                <a:gd name="connsiteY76" fmla="*/ 732576 h 1056384"/>
                <a:gd name="connsiteX77" fmla="*/ 131807 w 2113350"/>
                <a:gd name="connsiteY77" fmla="*/ 712239 h 1056384"/>
                <a:gd name="connsiteX78" fmla="*/ 172320 w 2113350"/>
                <a:gd name="connsiteY78" fmla="*/ 648076 h 1056384"/>
                <a:gd name="connsiteX79" fmla="*/ 825038 w 2113350"/>
                <a:gd name="connsiteY79" fmla="*/ 295625 h 1056384"/>
                <a:gd name="connsiteX80" fmla="*/ 970139 w 2113350"/>
                <a:gd name="connsiteY80" fmla="*/ 216831 h 1056384"/>
                <a:gd name="connsiteX81" fmla="*/ 981506 w 2113350"/>
                <a:gd name="connsiteY81" fmla="*/ 2780 h 105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113350" h="1056384">
                  <a:moveTo>
                    <a:pt x="1070044" y="0"/>
                  </a:moveTo>
                  <a:lnTo>
                    <a:pt x="1140344" y="2208"/>
                  </a:lnTo>
                  <a:lnTo>
                    <a:pt x="1151844" y="231174"/>
                  </a:lnTo>
                  <a:cubicBezTo>
                    <a:pt x="1179002" y="292981"/>
                    <a:pt x="1239365" y="286917"/>
                    <a:pt x="1399472" y="311156"/>
                  </a:cubicBezTo>
                  <a:cubicBezTo>
                    <a:pt x="1618132" y="355098"/>
                    <a:pt x="1812522" y="475053"/>
                    <a:pt x="1941031" y="648076"/>
                  </a:cubicBezTo>
                  <a:lnTo>
                    <a:pt x="1981543" y="712239"/>
                  </a:lnTo>
                  <a:lnTo>
                    <a:pt x="2008057" y="732576"/>
                  </a:lnTo>
                  <a:cubicBezTo>
                    <a:pt x="2024667" y="750888"/>
                    <a:pt x="2033564" y="770870"/>
                    <a:pt x="2046055" y="779844"/>
                  </a:cubicBezTo>
                  <a:lnTo>
                    <a:pt x="2088549" y="835875"/>
                  </a:lnTo>
                  <a:lnTo>
                    <a:pt x="2090107" y="838941"/>
                  </a:lnTo>
                  <a:cubicBezTo>
                    <a:pt x="2090143" y="838986"/>
                    <a:pt x="2090177" y="839033"/>
                    <a:pt x="2090185" y="839095"/>
                  </a:cubicBezTo>
                  <a:cubicBezTo>
                    <a:pt x="2092210" y="841532"/>
                    <a:pt x="2093364" y="844273"/>
                    <a:pt x="2093979" y="847044"/>
                  </a:cubicBezTo>
                  <a:cubicBezTo>
                    <a:pt x="2094708" y="847836"/>
                    <a:pt x="2094985" y="848732"/>
                    <a:pt x="2095219" y="849643"/>
                  </a:cubicBezTo>
                  <a:lnTo>
                    <a:pt x="2112458" y="916699"/>
                  </a:lnTo>
                  <a:cubicBezTo>
                    <a:pt x="2116454" y="932240"/>
                    <a:pt x="2106659" y="946318"/>
                    <a:pt x="2090581" y="948142"/>
                  </a:cubicBezTo>
                  <a:lnTo>
                    <a:pt x="2083632" y="947601"/>
                  </a:lnTo>
                  <a:lnTo>
                    <a:pt x="2090207" y="977853"/>
                  </a:lnTo>
                  <a:cubicBezTo>
                    <a:pt x="2094183" y="996146"/>
                    <a:pt x="2083204" y="1012192"/>
                    <a:pt x="2065685" y="1013694"/>
                  </a:cubicBezTo>
                  <a:cubicBezTo>
                    <a:pt x="2058104" y="1014344"/>
                    <a:pt x="2050540" y="1012164"/>
                    <a:pt x="2044388" y="1007655"/>
                  </a:cubicBezTo>
                  <a:cubicBezTo>
                    <a:pt x="2044149" y="1013788"/>
                    <a:pt x="2043911" y="1019920"/>
                    <a:pt x="2043672" y="1026053"/>
                  </a:cubicBezTo>
                  <a:cubicBezTo>
                    <a:pt x="2042961" y="1044332"/>
                    <a:pt x="2027958" y="1057854"/>
                    <a:pt x="2010162" y="1056256"/>
                  </a:cubicBezTo>
                  <a:cubicBezTo>
                    <a:pt x="2005713" y="1055856"/>
                    <a:pt x="2001510" y="1054548"/>
                    <a:pt x="1997721" y="1052527"/>
                  </a:cubicBezTo>
                  <a:cubicBezTo>
                    <a:pt x="1993931" y="1050506"/>
                    <a:pt x="1990554" y="1047770"/>
                    <a:pt x="1987755" y="1044513"/>
                  </a:cubicBezTo>
                  <a:cubicBezTo>
                    <a:pt x="1982157" y="1037999"/>
                    <a:pt x="1978872" y="1029401"/>
                    <a:pt x="1979227" y="1020261"/>
                  </a:cubicBezTo>
                  <a:cubicBezTo>
                    <a:pt x="1979478" y="1013802"/>
                    <a:pt x="1979730" y="1007343"/>
                    <a:pt x="1979981" y="1000884"/>
                  </a:cubicBezTo>
                  <a:cubicBezTo>
                    <a:pt x="1974501" y="1010337"/>
                    <a:pt x="1963936" y="1015916"/>
                    <a:pt x="1952144" y="1014857"/>
                  </a:cubicBezTo>
                  <a:cubicBezTo>
                    <a:pt x="1947695" y="1014457"/>
                    <a:pt x="1943493" y="1013149"/>
                    <a:pt x="1939703" y="1011129"/>
                  </a:cubicBezTo>
                  <a:cubicBezTo>
                    <a:pt x="1935914" y="1009107"/>
                    <a:pt x="1932535" y="1006371"/>
                    <a:pt x="1929737" y="1003114"/>
                  </a:cubicBezTo>
                  <a:cubicBezTo>
                    <a:pt x="1924138" y="996601"/>
                    <a:pt x="1920854" y="988002"/>
                    <a:pt x="1921210" y="978862"/>
                  </a:cubicBezTo>
                  <a:lnTo>
                    <a:pt x="1924070" y="905308"/>
                  </a:lnTo>
                  <a:lnTo>
                    <a:pt x="1900753" y="844919"/>
                  </a:lnTo>
                  <a:lnTo>
                    <a:pt x="1897101" y="840416"/>
                  </a:lnTo>
                  <a:lnTo>
                    <a:pt x="1882251" y="887693"/>
                  </a:lnTo>
                  <a:cubicBezTo>
                    <a:pt x="1877229" y="903681"/>
                    <a:pt x="1857098" y="912269"/>
                    <a:pt x="1837286" y="906876"/>
                  </a:cubicBezTo>
                  <a:cubicBezTo>
                    <a:pt x="1817473" y="901483"/>
                    <a:pt x="1805484" y="884149"/>
                    <a:pt x="1810506" y="868162"/>
                  </a:cubicBezTo>
                  <a:lnTo>
                    <a:pt x="1835935" y="787203"/>
                  </a:lnTo>
                  <a:lnTo>
                    <a:pt x="1803866" y="736414"/>
                  </a:lnTo>
                  <a:cubicBezTo>
                    <a:pt x="1739980" y="686276"/>
                    <a:pt x="1497550" y="463606"/>
                    <a:pt x="1452617" y="486373"/>
                  </a:cubicBezTo>
                  <a:cubicBezTo>
                    <a:pt x="1400863" y="512063"/>
                    <a:pt x="1405355" y="737383"/>
                    <a:pt x="1434884" y="864817"/>
                  </a:cubicBezTo>
                  <a:lnTo>
                    <a:pt x="1440708" y="884547"/>
                  </a:lnTo>
                  <a:lnTo>
                    <a:pt x="1331882" y="907400"/>
                  </a:lnTo>
                  <a:cubicBezTo>
                    <a:pt x="1251403" y="918003"/>
                    <a:pt x="1162922" y="923865"/>
                    <a:pt x="1070044" y="923865"/>
                  </a:cubicBezTo>
                  <a:cubicBezTo>
                    <a:pt x="977167" y="923865"/>
                    <a:pt x="888685" y="918003"/>
                    <a:pt x="808207" y="907400"/>
                  </a:cubicBezTo>
                  <a:lnTo>
                    <a:pt x="694277" y="883475"/>
                  </a:lnTo>
                  <a:lnTo>
                    <a:pt x="696074" y="864523"/>
                  </a:lnTo>
                  <a:cubicBezTo>
                    <a:pt x="706710" y="740745"/>
                    <a:pt x="717868" y="511167"/>
                    <a:pt x="662122" y="485824"/>
                  </a:cubicBezTo>
                  <a:cubicBezTo>
                    <a:pt x="616659" y="474234"/>
                    <a:pt x="396410" y="619377"/>
                    <a:pt x="309484" y="736414"/>
                  </a:cubicBezTo>
                  <a:lnTo>
                    <a:pt x="277415" y="787203"/>
                  </a:lnTo>
                  <a:lnTo>
                    <a:pt x="302844" y="868162"/>
                  </a:lnTo>
                  <a:cubicBezTo>
                    <a:pt x="307867" y="884149"/>
                    <a:pt x="295877" y="901483"/>
                    <a:pt x="276064" y="906876"/>
                  </a:cubicBezTo>
                  <a:cubicBezTo>
                    <a:pt x="256253" y="912269"/>
                    <a:pt x="236121" y="903681"/>
                    <a:pt x="231099" y="887693"/>
                  </a:cubicBezTo>
                  <a:lnTo>
                    <a:pt x="216249" y="840416"/>
                  </a:lnTo>
                  <a:lnTo>
                    <a:pt x="212597" y="844919"/>
                  </a:lnTo>
                  <a:lnTo>
                    <a:pt x="189280" y="905308"/>
                  </a:lnTo>
                  <a:lnTo>
                    <a:pt x="192141" y="978862"/>
                  </a:lnTo>
                  <a:cubicBezTo>
                    <a:pt x="192496" y="988002"/>
                    <a:pt x="189212" y="996601"/>
                    <a:pt x="183613" y="1003114"/>
                  </a:cubicBezTo>
                  <a:cubicBezTo>
                    <a:pt x="180815" y="1006371"/>
                    <a:pt x="177437" y="1009107"/>
                    <a:pt x="173647" y="1011129"/>
                  </a:cubicBezTo>
                  <a:cubicBezTo>
                    <a:pt x="169857" y="1013149"/>
                    <a:pt x="165655" y="1014457"/>
                    <a:pt x="161206" y="1014857"/>
                  </a:cubicBezTo>
                  <a:cubicBezTo>
                    <a:pt x="149414" y="1015916"/>
                    <a:pt x="138849" y="1010337"/>
                    <a:pt x="133370" y="1000884"/>
                  </a:cubicBezTo>
                  <a:lnTo>
                    <a:pt x="134123" y="1020261"/>
                  </a:lnTo>
                  <a:cubicBezTo>
                    <a:pt x="134478" y="1029401"/>
                    <a:pt x="131193" y="1037999"/>
                    <a:pt x="125596" y="1044513"/>
                  </a:cubicBezTo>
                  <a:cubicBezTo>
                    <a:pt x="122797" y="1047770"/>
                    <a:pt x="119419" y="1050506"/>
                    <a:pt x="115629" y="1052527"/>
                  </a:cubicBezTo>
                  <a:cubicBezTo>
                    <a:pt x="111840" y="1054548"/>
                    <a:pt x="107637" y="1055856"/>
                    <a:pt x="103188" y="1056256"/>
                  </a:cubicBezTo>
                  <a:cubicBezTo>
                    <a:pt x="85392" y="1057854"/>
                    <a:pt x="70389" y="1044332"/>
                    <a:pt x="69678" y="1026053"/>
                  </a:cubicBezTo>
                  <a:cubicBezTo>
                    <a:pt x="69439" y="1019920"/>
                    <a:pt x="69201" y="1013788"/>
                    <a:pt x="68962" y="1007655"/>
                  </a:cubicBezTo>
                  <a:cubicBezTo>
                    <a:pt x="62811" y="1012164"/>
                    <a:pt x="55246" y="1014344"/>
                    <a:pt x="47665" y="1013694"/>
                  </a:cubicBezTo>
                  <a:cubicBezTo>
                    <a:pt x="30146" y="1012192"/>
                    <a:pt x="19167" y="996146"/>
                    <a:pt x="23143" y="977853"/>
                  </a:cubicBezTo>
                  <a:lnTo>
                    <a:pt x="29718" y="947601"/>
                  </a:lnTo>
                  <a:lnTo>
                    <a:pt x="22769" y="948142"/>
                  </a:lnTo>
                  <a:cubicBezTo>
                    <a:pt x="6691" y="946318"/>
                    <a:pt x="-3103" y="932240"/>
                    <a:pt x="892" y="916699"/>
                  </a:cubicBezTo>
                  <a:lnTo>
                    <a:pt x="18131" y="849643"/>
                  </a:lnTo>
                  <a:cubicBezTo>
                    <a:pt x="18365" y="848732"/>
                    <a:pt x="18642" y="847836"/>
                    <a:pt x="19371" y="847044"/>
                  </a:cubicBezTo>
                  <a:cubicBezTo>
                    <a:pt x="19986" y="844273"/>
                    <a:pt x="21140" y="841532"/>
                    <a:pt x="23165" y="839095"/>
                  </a:cubicBezTo>
                  <a:cubicBezTo>
                    <a:pt x="23174" y="839033"/>
                    <a:pt x="23208" y="838986"/>
                    <a:pt x="23243" y="838941"/>
                  </a:cubicBezTo>
                  <a:lnTo>
                    <a:pt x="24802" y="835875"/>
                  </a:lnTo>
                  <a:lnTo>
                    <a:pt x="67295" y="779844"/>
                  </a:lnTo>
                  <a:cubicBezTo>
                    <a:pt x="79787" y="770870"/>
                    <a:pt x="88683" y="750888"/>
                    <a:pt x="105293" y="732576"/>
                  </a:cubicBezTo>
                  <a:lnTo>
                    <a:pt x="131807" y="712239"/>
                  </a:lnTo>
                  <a:lnTo>
                    <a:pt x="172320" y="648076"/>
                  </a:lnTo>
                  <a:cubicBezTo>
                    <a:pt x="322246" y="446215"/>
                    <a:pt x="561845" y="316587"/>
                    <a:pt x="825038" y="295625"/>
                  </a:cubicBezTo>
                  <a:cubicBezTo>
                    <a:pt x="937699" y="286823"/>
                    <a:pt x="955111" y="278022"/>
                    <a:pt x="970139" y="216831"/>
                  </a:cubicBezTo>
                  <a:lnTo>
                    <a:pt x="981506" y="278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63F2901-C7E3-4965-8C9F-5B6778F869DF}"/>
                </a:ext>
              </a:extLst>
            </p:cNvPr>
            <p:cNvSpPr/>
            <p:nvPr/>
          </p:nvSpPr>
          <p:spPr>
            <a:xfrm>
              <a:off x="1657503" y="220396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678BFE4-834B-4968-97D3-90D5D0A1BF49}"/>
                </a:ext>
              </a:extLst>
            </p:cNvPr>
            <p:cNvSpPr/>
            <p:nvPr/>
          </p:nvSpPr>
          <p:spPr>
            <a:xfrm>
              <a:off x="1774764" y="250134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D1C3C08C-8725-49D2-8C77-BEED949C36F9}"/>
                </a:ext>
              </a:extLst>
            </p:cNvPr>
            <p:cNvSpPr txBox="1"/>
            <p:nvPr/>
          </p:nvSpPr>
          <p:spPr>
            <a:xfrm>
              <a:off x="1847737" y="2560283"/>
              <a:ext cx="360750" cy="1614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4-1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CEB4C8AE-B26D-4BAF-B122-430A737B7685}"/>
                </a:ext>
              </a:extLst>
            </p:cNvPr>
            <p:cNvSpPr/>
            <p:nvPr/>
          </p:nvSpPr>
          <p:spPr>
            <a:xfrm>
              <a:off x="1322638" y="271641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6C931BA8-FC1D-4AF9-8FF9-62FAA1B74D1C}"/>
                </a:ext>
              </a:extLst>
            </p:cNvPr>
            <p:cNvSpPr/>
            <p:nvPr/>
          </p:nvSpPr>
          <p:spPr>
            <a:xfrm>
              <a:off x="1668818" y="284587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552F471-389B-4EFB-850C-35214A660E0B}"/>
                </a:ext>
              </a:extLst>
            </p:cNvPr>
            <p:cNvSpPr/>
            <p:nvPr/>
          </p:nvSpPr>
          <p:spPr>
            <a:xfrm>
              <a:off x="1944755" y="293998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CD12989E-659C-4979-9856-623BE79AF55C}"/>
                </a:ext>
              </a:extLst>
            </p:cNvPr>
            <p:cNvSpPr/>
            <p:nvPr/>
          </p:nvSpPr>
          <p:spPr>
            <a:xfrm>
              <a:off x="2227330" y="285743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CE1572-FC0A-4C2E-A328-EB605B3EB229}"/>
                </a:ext>
              </a:extLst>
            </p:cNvPr>
            <p:cNvSpPr/>
            <p:nvPr/>
          </p:nvSpPr>
          <p:spPr>
            <a:xfrm>
              <a:off x="2539080" y="2908364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7AE81D0B-0971-47E8-B4A4-645395F39D7C}"/>
                </a:ext>
              </a:extLst>
            </p:cNvPr>
            <p:cNvSpPr/>
            <p:nvPr/>
          </p:nvSpPr>
          <p:spPr>
            <a:xfrm>
              <a:off x="2634529" y="2766191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A54E639C-8272-418B-B944-D7CD4B412257}"/>
                </a:ext>
              </a:extLst>
            </p:cNvPr>
            <p:cNvSpPr/>
            <p:nvPr/>
          </p:nvSpPr>
          <p:spPr>
            <a:xfrm>
              <a:off x="1379430" y="2885983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CCB462A5-0733-446C-92B4-92DB5674D184}"/>
                </a:ext>
              </a:extLst>
            </p:cNvPr>
            <p:cNvGrpSpPr/>
            <p:nvPr/>
          </p:nvGrpSpPr>
          <p:grpSpPr>
            <a:xfrm>
              <a:off x="1501933" y="1017015"/>
              <a:ext cx="1041922" cy="1084306"/>
              <a:chOff x="1501933" y="4238088"/>
              <a:chExt cx="1041922" cy="1084306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3E4BFB41-19E6-40B9-B0E9-E9E0540F5CCE}"/>
                  </a:ext>
                </a:extLst>
              </p:cNvPr>
              <p:cNvGrpSpPr/>
              <p:nvPr/>
            </p:nvGrpSpPr>
            <p:grpSpPr>
              <a:xfrm>
                <a:off x="1501933" y="4281317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9" name="円/楕円 217">
                  <a:extLst>
                    <a:ext uri="{FF2B5EF4-FFF2-40B4-BE49-F238E27FC236}">
                      <a16:creationId xmlns:a16="http://schemas.microsoft.com/office/drawing/2014/main" id="{2579EF3E-B618-49C2-9E24-20458B8C59FD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07D8E70E-D012-4510-BE86-00B534D69C7D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66C311E1-8AF3-4F1B-98A7-F0C3F923C5D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232">
                      <a:extLst>
                        <a:ext uri="{FF2B5EF4-FFF2-40B4-BE49-F238E27FC236}">
                          <a16:creationId xmlns:a16="http://schemas.microsoft.com/office/drawing/2014/main" id="{BC8BE30C-7D1B-4CF9-A68E-43FB4F2DD6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233">
                      <a:extLst>
                        <a:ext uri="{FF2B5EF4-FFF2-40B4-BE49-F238E27FC236}">
                          <a16:creationId xmlns:a16="http://schemas.microsoft.com/office/drawing/2014/main" id="{81A6CBEA-BB6E-448E-8263-4B48B80D0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3E680EC6-8D5F-49C4-863B-874C451D39B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230">
                      <a:extLst>
                        <a:ext uri="{FF2B5EF4-FFF2-40B4-BE49-F238E27FC236}">
                          <a16:creationId xmlns:a16="http://schemas.microsoft.com/office/drawing/2014/main" id="{98C12B57-F9C5-405C-A5E8-D0789DAAA5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231">
                      <a:extLst>
                        <a:ext uri="{FF2B5EF4-FFF2-40B4-BE49-F238E27FC236}">
                          <a16:creationId xmlns:a16="http://schemas.microsoft.com/office/drawing/2014/main" id="{82239B15-C610-40E1-8323-9497949C2C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229">
                    <a:extLst>
                      <a:ext uri="{FF2B5EF4-FFF2-40B4-BE49-F238E27FC236}">
                        <a16:creationId xmlns:a16="http://schemas.microsoft.com/office/drawing/2014/main" id="{1ED7286E-2559-4838-85F0-71DC42DBA4B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" name="円/楕円 127">
                  <a:extLst>
                    <a:ext uri="{FF2B5EF4-FFF2-40B4-BE49-F238E27FC236}">
                      <a16:creationId xmlns:a16="http://schemas.microsoft.com/office/drawing/2014/main" id="{7A7268A7-7D78-4EA0-87D3-A21134429544}"/>
                    </a:ext>
                  </a:extLst>
                </p:cNvPr>
                <p:cNvSpPr/>
                <p:nvPr/>
              </p:nvSpPr>
              <p:spPr>
                <a:xfrm>
                  <a:off x="4253449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円/楕円 27">
                  <a:extLst>
                    <a:ext uri="{FF2B5EF4-FFF2-40B4-BE49-F238E27FC236}">
                      <a16:creationId xmlns:a16="http://schemas.microsoft.com/office/drawing/2014/main" id="{598E27CF-38AC-44DC-AF41-0DB326E031FC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B12FF237-C4C0-43F0-9424-6DC0FD658022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127">
                  <a:extLst>
                    <a:ext uri="{FF2B5EF4-FFF2-40B4-BE49-F238E27FC236}">
                      <a16:creationId xmlns:a16="http://schemas.microsoft.com/office/drawing/2014/main" id="{A036B4E7-225A-4225-998C-A013EC5D9F3D}"/>
                    </a:ext>
                  </a:extLst>
                </p:cNvPr>
                <p:cNvSpPr/>
                <p:nvPr/>
              </p:nvSpPr>
              <p:spPr>
                <a:xfrm>
                  <a:off x="4651627" y="5688572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正方形/長方形 67">
                  <a:extLst>
                    <a:ext uri="{FF2B5EF4-FFF2-40B4-BE49-F238E27FC236}">
                      <a16:creationId xmlns:a16="http://schemas.microsoft.com/office/drawing/2014/main" id="{9AEDF318-F1B4-4C55-8CC3-0235F9EF014F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225">
                  <a:extLst>
                    <a:ext uri="{FF2B5EF4-FFF2-40B4-BE49-F238E27FC236}">
                      <a16:creationId xmlns:a16="http://schemas.microsoft.com/office/drawing/2014/main" id="{92D7763D-34EE-491C-B444-F01413B39D7B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円/楕円 226">
                  <a:extLst>
                    <a:ext uri="{FF2B5EF4-FFF2-40B4-BE49-F238E27FC236}">
                      <a16:creationId xmlns:a16="http://schemas.microsoft.com/office/drawing/2014/main" id="{2947F4A6-CA53-4CD9-951A-5C5752735876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円/楕円 388">
                <a:extLst>
                  <a:ext uri="{FF2B5EF4-FFF2-40B4-BE49-F238E27FC236}">
                    <a16:creationId xmlns:a16="http://schemas.microsoft.com/office/drawing/2014/main" id="{4AC37B66-C946-4EC0-9C40-0AC9FA7DEBA9}"/>
                  </a:ext>
                </a:extLst>
              </p:cNvPr>
              <p:cNvSpPr/>
              <p:nvPr/>
            </p:nvSpPr>
            <p:spPr>
              <a:xfrm>
                <a:off x="1758558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388">
                <a:extLst>
                  <a:ext uri="{FF2B5EF4-FFF2-40B4-BE49-F238E27FC236}">
                    <a16:creationId xmlns:a16="http://schemas.microsoft.com/office/drawing/2014/main" id="{5479744D-E674-42A9-8EE9-27F39A1E4C0B}"/>
                  </a:ext>
                </a:extLst>
              </p:cNvPr>
              <p:cNvSpPr/>
              <p:nvPr/>
            </p:nvSpPr>
            <p:spPr>
              <a:xfrm>
                <a:off x="2253858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187F307D-8782-41ED-BB7F-146B405EDAC1}"/>
                  </a:ext>
                </a:extLst>
              </p:cNvPr>
              <p:cNvGrpSpPr/>
              <p:nvPr/>
            </p:nvGrpSpPr>
            <p:grpSpPr>
              <a:xfrm>
                <a:off x="1548525" y="4238088"/>
                <a:ext cx="939881" cy="374340"/>
                <a:chOff x="1487204" y="4240039"/>
                <a:chExt cx="1021046" cy="394022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91D2AE9-1862-4FFE-ADA3-723048EBA736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6C5D5A2D-089A-4E0E-8BCB-A07E6CE96154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AA389EB6-0AC8-46A0-9FEA-B386D77720CD}"/>
                  </a:ext>
                </a:extLst>
              </p:cNvPr>
              <p:cNvGrpSpPr/>
              <p:nvPr/>
            </p:nvGrpSpPr>
            <p:grpSpPr>
              <a:xfrm>
                <a:off x="1912184" y="5144132"/>
                <a:ext cx="221420" cy="85044"/>
                <a:chOff x="1847788" y="5155407"/>
                <a:chExt cx="373918" cy="98546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65E1D290-B5B5-4176-9C5F-CEA0A5AF8E21}"/>
                    </a:ext>
                  </a:extLst>
                </p:cNvPr>
                <p:cNvSpPr/>
                <p:nvPr/>
              </p:nvSpPr>
              <p:spPr>
                <a:xfrm>
                  <a:off x="1847788" y="5155407"/>
                  <a:ext cx="373918" cy="98546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CF444C0F-39EA-4979-9E8D-6EAFFE9F60FD}"/>
                    </a:ext>
                  </a:extLst>
                </p:cNvPr>
                <p:cNvSpPr/>
                <p:nvPr/>
              </p:nvSpPr>
              <p:spPr>
                <a:xfrm flipV="1">
                  <a:off x="1890590" y="5190036"/>
                  <a:ext cx="288314" cy="63917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41D24F3B-63C1-47C7-A65B-377794F03DD8}"/>
              </a:ext>
            </a:extLst>
          </p:cNvPr>
          <p:cNvGrpSpPr/>
          <p:nvPr/>
        </p:nvGrpSpPr>
        <p:grpSpPr>
          <a:xfrm>
            <a:off x="3634353" y="1003817"/>
            <a:ext cx="2681047" cy="2425183"/>
            <a:chOff x="3634353" y="1003817"/>
            <a:chExt cx="2681047" cy="2425183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D248E459-9402-4919-B6B0-EAE5E3F51BA1}"/>
                </a:ext>
              </a:extLst>
            </p:cNvPr>
            <p:cNvSpPr/>
            <p:nvPr/>
          </p:nvSpPr>
          <p:spPr>
            <a:xfrm>
              <a:off x="3634353" y="238539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53AB47DF-171A-49DC-9552-74E7932CF78A}"/>
                </a:ext>
              </a:extLst>
            </p:cNvPr>
            <p:cNvGrpSpPr/>
            <p:nvPr/>
          </p:nvGrpSpPr>
          <p:grpSpPr>
            <a:xfrm>
              <a:off x="3933077" y="2200722"/>
              <a:ext cx="2059736" cy="889141"/>
              <a:chOff x="3933077" y="3642754"/>
              <a:chExt cx="2059736" cy="889141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B507C02-E33B-4F78-9CA8-D093866E2631}"/>
                  </a:ext>
                </a:extLst>
              </p:cNvPr>
              <p:cNvSpPr/>
              <p:nvPr/>
            </p:nvSpPr>
            <p:spPr>
              <a:xfrm>
                <a:off x="3933077" y="3642754"/>
                <a:ext cx="2059736" cy="889141"/>
              </a:xfrm>
              <a:custGeom>
                <a:avLst/>
                <a:gdLst>
                  <a:gd name="connsiteX0" fmla="*/ 1029868 w 2059736"/>
                  <a:gd name="connsiteY0" fmla="*/ 0 h 889141"/>
                  <a:gd name="connsiteX1" fmla="*/ 2059736 w 2059736"/>
                  <a:gd name="connsiteY1" fmla="*/ 508645 h 889141"/>
                  <a:gd name="connsiteX2" fmla="*/ 1883851 w 2059736"/>
                  <a:gd name="connsiteY2" fmla="*/ 793033 h 889141"/>
                  <a:gd name="connsiteX3" fmla="*/ 1802550 w 2059736"/>
                  <a:gd name="connsiteY3" fmla="*/ 841700 h 889141"/>
                  <a:gd name="connsiteX4" fmla="*/ 1783114 w 2059736"/>
                  <a:gd name="connsiteY4" fmla="*/ 830010 h 889141"/>
                  <a:gd name="connsiteX5" fmla="*/ 1671493 w 2059736"/>
                  <a:gd name="connsiteY5" fmla="*/ 852389 h 889141"/>
                  <a:gd name="connsiteX6" fmla="*/ 1373837 w 2059736"/>
                  <a:gd name="connsiteY6" fmla="*/ 852389 h 889141"/>
                  <a:gd name="connsiteX7" fmla="*/ 1150595 w 2059736"/>
                  <a:gd name="connsiteY7" fmla="*/ 816582 h 889141"/>
                  <a:gd name="connsiteX8" fmla="*/ 1076181 w 2059736"/>
                  <a:gd name="connsiteY8" fmla="*/ 852389 h 889141"/>
                  <a:gd name="connsiteX9" fmla="*/ 778525 w 2059736"/>
                  <a:gd name="connsiteY9" fmla="*/ 852389 h 889141"/>
                  <a:gd name="connsiteX10" fmla="*/ 555283 w 2059736"/>
                  <a:gd name="connsiteY10" fmla="*/ 816582 h 889141"/>
                  <a:gd name="connsiteX11" fmla="*/ 480869 w 2059736"/>
                  <a:gd name="connsiteY11" fmla="*/ 852389 h 889141"/>
                  <a:gd name="connsiteX12" fmla="*/ 257627 w 2059736"/>
                  <a:gd name="connsiteY12" fmla="*/ 816582 h 889141"/>
                  <a:gd name="connsiteX13" fmla="*/ 222320 w 2059736"/>
                  <a:gd name="connsiteY13" fmla="*/ 820830 h 889141"/>
                  <a:gd name="connsiteX14" fmla="*/ 175885 w 2059736"/>
                  <a:gd name="connsiteY14" fmla="*/ 793033 h 889141"/>
                  <a:gd name="connsiteX15" fmla="*/ 0 w 2059736"/>
                  <a:gd name="connsiteY15" fmla="*/ 508645 h 889141"/>
                  <a:gd name="connsiteX16" fmla="*/ 1029868 w 2059736"/>
                  <a:gd name="connsiteY16" fmla="*/ 0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9736" h="889141">
                    <a:moveTo>
                      <a:pt x="1029868" y="0"/>
                    </a:moveTo>
                    <a:cubicBezTo>
                      <a:pt x="1598648" y="0"/>
                      <a:pt x="2059736" y="227728"/>
                      <a:pt x="2059736" y="508645"/>
                    </a:cubicBezTo>
                    <a:cubicBezTo>
                      <a:pt x="2059736" y="613989"/>
                      <a:pt x="1994896" y="711853"/>
                      <a:pt x="1883851" y="793033"/>
                    </a:cubicBezTo>
                    <a:lnTo>
                      <a:pt x="1802550" y="841700"/>
                    </a:lnTo>
                    <a:lnTo>
                      <a:pt x="1783114" y="830010"/>
                    </a:lnTo>
                    <a:cubicBezTo>
                      <a:pt x="1745907" y="810615"/>
                      <a:pt x="1708700" y="804647"/>
                      <a:pt x="1671493" y="852389"/>
                    </a:cubicBezTo>
                    <a:cubicBezTo>
                      <a:pt x="1572274" y="979702"/>
                      <a:pt x="1473056" y="725076"/>
                      <a:pt x="1373837" y="852389"/>
                    </a:cubicBezTo>
                    <a:cubicBezTo>
                      <a:pt x="1299423" y="947874"/>
                      <a:pt x="1225009" y="828518"/>
                      <a:pt x="1150595" y="816582"/>
                    </a:cubicBezTo>
                    <a:cubicBezTo>
                      <a:pt x="1125791" y="812604"/>
                      <a:pt x="1100986" y="820561"/>
                      <a:pt x="1076181" y="852389"/>
                    </a:cubicBezTo>
                    <a:cubicBezTo>
                      <a:pt x="976962" y="979702"/>
                      <a:pt x="877744" y="725076"/>
                      <a:pt x="778525" y="852389"/>
                    </a:cubicBezTo>
                    <a:cubicBezTo>
                      <a:pt x="704111" y="947874"/>
                      <a:pt x="629697" y="828518"/>
                      <a:pt x="555283" y="816582"/>
                    </a:cubicBezTo>
                    <a:cubicBezTo>
                      <a:pt x="530478" y="812604"/>
                      <a:pt x="505674" y="820561"/>
                      <a:pt x="480869" y="852389"/>
                    </a:cubicBezTo>
                    <a:cubicBezTo>
                      <a:pt x="406455" y="947874"/>
                      <a:pt x="332041" y="828518"/>
                      <a:pt x="257627" y="816582"/>
                    </a:cubicBezTo>
                    <a:lnTo>
                      <a:pt x="222320" y="820830"/>
                    </a:lnTo>
                    <a:lnTo>
                      <a:pt x="175885" y="793033"/>
                    </a:lnTo>
                    <a:cubicBezTo>
                      <a:pt x="64841" y="711853"/>
                      <a:pt x="0" y="613989"/>
                      <a:pt x="0" y="508645"/>
                    </a:cubicBezTo>
                    <a:cubicBezTo>
                      <a:pt x="0" y="227728"/>
                      <a:pt x="461088" y="0"/>
                      <a:pt x="102986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D779216-BE9B-46D7-9907-03432B6AC248}"/>
                  </a:ext>
                </a:extLst>
              </p:cNvPr>
              <p:cNvSpPr/>
              <p:nvPr/>
            </p:nvSpPr>
            <p:spPr>
              <a:xfrm>
                <a:off x="4026846" y="3642754"/>
                <a:ext cx="1891354" cy="889141"/>
              </a:xfrm>
              <a:custGeom>
                <a:avLst/>
                <a:gdLst>
                  <a:gd name="connsiteX0" fmla="*/ 1686440 w 1891354"/>
                  <a:gd name="connsiteY0" fmla="*/ 162217 h 889141"/>
                  <a:gd name="connsiteX1" fmla="*/ 1790082 w 1891354"/>
                  <a:gd name="connsiteY1" fmla="*/ 224257 h 889141"/>
                  <a:gd name="connsiteX2" fmla="*/ 1875938 w 1891354"/>
                  <a:gd name="connsiteY2" fmla="*/ 302379 h 889141"/>
                  <a:gd name="connsiteX3" fmla="*/ 1883756 w 1891354"/>
                  <a:gd name="connsiteY3" fmla="*/ 340187 h 889141"/>
                  <a:gd name="connsiteX4" fmla="*/ 1891354 w 1891354"/>
                  <a:gd name="connsiteY4" fmla="*/ 451620 h 889141"/>
                  <a:gd name="connsiteX5" fmla="*/ 1861582 w 1891354"/>
                  <a:gd name="connsiteY5" fmla="*/ 670277 h 889141"/>
                  <a:gd name="connsiteX6" fmla="*/ 1830806 w 1891354"/>
                  <a:gd name="connsiteY6" fmla="*/ 758040 h 889141"/>
                  <a:gd name="connsiteX7" fmla="*/ 1790082 w 1891354"/>
                  <a:gd name="connsiteY7" fmla="*/ 793033 h 889141"/>
                  <a:gd name="connsiteX8" fmla="*/ 1708781 w 1891354"/>
                  <a:gd name="connsiteY8" fmla="*/ 841700 h 889141"/>
                  <a:gd name="connsiteX9" fmla="*/ 1689345 w 1891354"/>
                  <a:gd name="connsiteY9" fmla="*/ 830010 h 889141"/>
                  <a:gd name="connsiteX10" fmla="*/ 1668604 w 1891354"/>
                  <a:gd name="connsiteY10" fmla="*/ 821537 h 889141"/>
                  <a:gd name="connsiteX11" fmla="*/ 1710396 w 1891354"/>
                  <a:gd name="connsiteY11" fmla="*/ 652919 h 889141"/>
                  <a:gd name="connsiteX12" fmla="*/ 1726254 w 1891354"/>
                  <a:gd name="connsiteY12" fmla="*/ 455894 h 889141"/>
                  <a:gd name="connsiteX13" fmla="*/ 1710396 w 1891354"/>
                  <a:gd name="connsiteY13" fmla="*/ 258869 h 889141"/>
                  <a:gd name="connsiteX14" fmla="*/ 208231 w 1891354"/>
                  <a:gd name="connsiteY14" fmla="*/ 148833 h 889141"/>
                  <a:gd name="connsiteX15" fmla="*/ 180959 w 1891354"/>
                  <a:gd name="connsiteY15" fmla="*/ 258869 h 889141"/>
                  <a:gd name="connsiteX16" fmla="*/ 165100 w 1891354"/>
                  <a:gd name="connsiteY16" fmla="*/ 455894 h 889141"/>
                  <a:gd name="connsiteX17" fmla="*/ 226442 w 1891354"/>
                  <a:gd name="connsiteY17" fmla="*/ 836429 h 889141"/>
                  <a:gd name="connsiteX18" fmla="*/ 231367 w 1891354"/>
                  <a:gd name="connsiteY18" fmla="*/ 847794 h 889141"/>
                  <a:gd name="connsiteX19" fmla="*/ 219669 w 1891354"/>
                  <a:gd name="connsiteY19" fmla="*/ 840640 h 889141"/>
                  <a:gd name="connsiteX20" fmla="*/ 163858 w 1891354"/>
                  <a:gd name="connsiteY20" fmla="*/ 816582 h 889141"/>
                  <a:gd name="connsiteX21" fmla="*/ 128551 w 1891354"/>
                  <a:gd name="connsiteY21" fmla="*/ 820830 h 889141"/>
                  <a:gd name="connsiteX22" fmla="*/ 82116 w 1891354"/>
                  <a:gd name="connsiteY22" fmla="*/ 793033 h 889141"/>
                  <a:gd name="connsiteX23" fmla="*/ 71298 w 1891354"/>
                  <a:gd name="connsiteY23" fmla="*/ 783737 h 889141"/>
                  <a:gd name="connsiteX24" fmla="*/ 65595 w 1891354"/>
                  <a:gd name="connsiteY24" fmla="*/ 772433 h 889141"/>
                  <a:gd name="connsiteX25" fmla="*/ 0 w 1891354"/>
                  <a:gd name="connsiteY25" fmla="*/ 451620 h 889141"/>
                  <a:gd name="connsiteX26" fmla="*/ 7598 w 1891354"/>
                  <a:gd name="connsiteY26" fmla="*/ 340187 h 889141"/>
                  <a:gd name="connsiteX27" fmla="*/ 19857 w 1891354"/>
                  <a:gd name="connsiteY27" fmla="*/ 280908 h 889141"/>
                  <a:gd name="connsiteX28" fmla="*/ 82117 w 1891354"/>
                  <a:gd name="connsiteY28" fmla="*/ 224257 h 889141"/>
                  <a:gd name="connsiteX29" fmla="*/ 207873 w 1891354"/>
                  <a:gd name="connsiteY29" fmla="*/ 148979 h 889141"/>
                  <a:gd name="connsiteX30" fmla="*/ 1275321 w 1891354"/>
                  <a:gd name="connsiteY30" fmla="*/ 30520 h 889141"/>
                  <a:gd name="connsiteX31" fmla="*/ 1336970 w 1891354"/>
                  <a:gd name="connsiteY31" fmla="*/ 39972 h 889141"/>
                  <a:gd name="connsiteX32" fmla="*/ 1506720 w 1891354"/>
                  <a:gd name="connsiteY32" fmla="*/ 85478 h 889141"/>
                  <a:gd name="connsiteX33" fmla="*/ 1536516 w 1891354"/>
                  <a:gd name="connsiteY33" fmla="*/ 192427 h 889141"/>
                  <a:gd name="connsiteX34" fmla="*/ 1564329 w 1891354"/>
                  <a:gd name="connsiteY34" fmla="*/ 452602 h 889141"/>
                  <a:gd name="connsiteX35" fmla="*/ 1503323 w 1891354"/>
                  <a:gd name="connsiteY35" fmla="*/ 831918 h 889141"/>
                  <a:gd name="connsiteX36" fmla="*/ 1483375 w 1891354"/>
                  <a:gd name="connsiteY36" fmla="*/ 881001 h 889141"/>
                  <a:gd name="connsiteX37" fmla="*/ 1466103 w 1891354"/>
                  <a:gd name="connsiteY37" fmla="*/ 874768 h 889141"/>
                  <a:gd name="connsiteX38" fmla="*/ 1280068 w 1891354"/>
                  <a:gd name="connsiteY38" fmla="*/ 852389 h 889141"/>
                  <a:gd name="connsiteX39" fmla="*/ 1278610 w 1891354"/>
                  <a:gd name="connsiteY39" fmla="*/ 853767 h 889141"/>
                  <a:gd name="connsiteX40" fmla="*/ 1304899 w 1891354"/>
                  <a:gd name="connsiteY40" fmla="*/ 686581 h 889141"/>
                  <a:gd name="connsiteX41" fmla="*/ 1316679 w 1891354"/>
                  <a:gd name="connsiteY41" fmla="*/ 452602 h 889141"/>
                  <a:gd name="connsiteX42" fmla="*/ 1304899 w 1891354"/>
                  <a:gd name="connsiteY42" fmla="*/ 218624 h 889141"/>
                  <a:gd name="connsiteX43" fmla="*/ 610001 w 1891354"/>
                  <a:gd name="connsiteY43" fmla="*/ 28508 h 889141"/>
                  <a:gd name="connsiteX44" fmla="*/ 580105 w 1891354"/>
                  <a:gd name="connsiteY44" fmla="*/ 218624 h 889141"/>
                  <a:gd name="connsiteX45" fmla="*/ 568325 w 1891354"/>
                  <a:gd name="connsiteY45" fmla="*/ 452602 h 889141"/>
                  <a:gd name="connsiteX46" fmla="*/ 580105 w 1891354"/>
                  <a:gd name="connsiteY46" fmla="*/ 686581 h 889141"/>
                  <a:gd name="connsiteX47" fmla="*/ 611645 w 1891354"/>
                  <a:gd name="connsiteY47" fmla="*/ 887151 h 889141"/>
                  <a:gd name="connsiteX48" fmla="*/ 601041 w 1891354"/>
                  <a:gd name="connsiteY48" fmla="*/ 886168 h 889141"/>
                  <a:gd name="connsiteX49" fmla="*/ 461514 w 1891354"/>
                  <a:gd name="connsiteY49" fmla="*/ 816582 h 889141"/>
                  <a:gd name="connsiteX50" fmla="*/ 405704 w 1891354"/>
                  <a:gd name="connsiteY50" fmla="*/ 832807 h 889141"/>
                  <a:gd name="connsiteX51" fmla="*/ 393580 w 1891354"/>
                  <a:gd name="connsiteY51" fmla="*/ 845569 h 889141"/>
                  <a:gd name="connsiteX52" fmla="*/ 388031 w 1891354"/>
                  <a:gd name="connsiteY52" fmla="*/ 831918 h 889141"/>
                  <a:gd name="connsiteX53" fmla="*/ 327025 w 1891354"/>
                  <a:gd name="connsiteY53" fmla="*/ 452602 h 889141"/>
                  <a:gd name="connsiteX54" fmla="*/ 354839 w 1891354"/>
                  <a:gd name="connsiteY54" fmla="*/ 192427 h 889141"/>
                  <a:gd name="connsiteX55" fmla="*/ 386181 w 1891354"/>
                  <a:gd name="connsiteY55" fmla="*/ 79928 h 889141"/>
                  <a:gd name="connsiteX56" fmla="*/ 535228 w 1891354"/>
                  <a:gd name="connsiteY56" fmla="*/ 39972 h 889141"/>
                  <a:gd name="connsiteX57" fmla="*/ 936099 w 1891354"/>
                  <a:gd name="connsiteY57" fmla="*/ 0 h 889141"/>
                  <a:gd name="connsiteX58" fmla="*/ 1109562 w 1891354"/>
                  <a:gd name="connsiteY58" fmla="*/ 8637 h 889141"/>
                  <a:gd name="connsiteX59" fmla="*/ 1117846 w 1891354"/>
                  <a:gd name="connsiteY59" fmla="*/ 80094 h 889141"/>
                  <a:gd name="connsiteX60" fmla="*/ 1132529 w 1891354"/>
                  <a:gd name="connsiteY60" fmla="*/ 420654 h 889141"/>
                  <a:gd name="connsiteX61" fmla="*/ 1117846 w 1891354"/>
                  <a:gd name="connsiteY61" fmla="*/ 761214 h 889141"/>
                  <a:gd name="connsiteX62" fmla="*/ 1108876 w 1891354"/>
                  <a:gd name="connsiteY62" fmla="*/ 838595 h 889141"/>
                  <a:gd name="connsiteX63" fmla="*/ 1084732 w 1891354"/>
                  <a:gd name="connsiteY63" fmla="*/ 825464 h 889141"/>
                  <a:gd name="connsiteX64" fmla="*/ 1056826 w 1891354"/>
                  <a:gd name="connsiteY64" fmla="*/ 816582 h 889141"/>
                  <a:gd name="connsiteX65" fmla="*/ 982412 w 1891354"/>
                  <a:gd name="connsiteY65" fmla="*/ 852389 h 889141"/>
                  <a:gd name="connsiteX66" fmla="*/ 796377 w 1891354"/>
                  <a:gd name="connsiteY66" fmla="*/ 830010 h 889141"/>
                  <a:gd name="connsiteX67" fmla="*/ 780833 w 1891354"/>
                  <a:gd name="connsiteY67" fmla="*/ 824400 h 889141"/>
                  <a:gd name="connsiteX68" fmla="*/ 773509 w 1891354"/>
                  <a:gd name="connsiteY68" fmla="*/ 761214 h 889141"/>
                  <a:gd name="connsiteX69" fmla="*/ 758825 w 1891354"/>
                  <a:gd name="connsiteY69" fmla="*/ 420654 h 889141"/>
                  <a:gd name="connsiteX70" fmla="*/ 773509 w 1891354"/>
                  <a:gd name="connsiteY70" fmla="*/ 80094 h 889141"/>
                  <a:gd name="connsiteX71" fmla="*/ 781903 w 1891354"/>
                  <a:gd name="connsiteY71" fmla="*/ 7677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891354" h="889141">
                    <a:moveTo>
                      <a:pt x="1686440" y="162217"/>
                    </a:moveTo>
                    <a:lnTo>
                      <a:pt x="1790082" y="224257"/>
                    </a:lnTo>
                    <a:lnTo>
                      <a:pt x="1875938" y="302379"/>
                    </a:lnTo>
                    <a:lnTo>
                      <a:pt x="1883756" y="340187"/>
                    </a:lnTo>
                    <a:cubicBezTo>
                      <a:pt x="1888770" y="376678"/>
                      <a:pt x="1891354" y="413870"/>
                      <a:pt x="1891354" y="451620"/>
                    </a:cubicBezTo>
                    <a:cubicBezTo>
                      <a:pt x="1891354" y="527121"/>
                      <a:pt x="1881018" y="600389"/>
                      <a:pt x="1861582" y="670277"/>
                    </a:cubicBezTo>
                    <a:lnTo>
                      <a:pt x="1830806" y="758040"/>
                    </a:lnTo>
                    <a:lnTo>
                      <a:pt x="1790082" y="793033"/>
                    </a:lnTo>
                    <a:lnTo>
                      <a:pt x="1708781" y="841700"/>
                    </a:lnTo>
                    <a:lnTo>
                      <a:pt x="1689345" y="830010"/>
                    </a:lnTo>
                    <a:lnTo>
                      <a:pt x="1668604" y="821537"/>
                    </a:lnTo>
                    <a:lnTo>
                      <a:pt x="1710396" y="652919"/>
                    </a:lnTo>
                    <a:cubicBezTo>
                      <a:pt x="1720794" y="589278"/>
                      <a:pt x="1726254" y="523385"/>
                      <a:pt x="1726254" y="455894"/>
                    </a:cubicBezTo>
                    <a:cubicBezTo>
                      <a:pt x="1726254" y="388403"/>
                      <a:pt x="1720794" y="322510"/>
                      <a:pt x="1710396" y="258869"/>
                    </a:cubicBezTo>
                    <a:close/>
                    <a:moveTo>
                      <a:pt x="208231" y="148833"/>
                    </a:moveTo>
                    <a:lnTo>
                      <a:pt x="180959" y="258869"/>
                    </a:lnTo>
                    <a:cubicBezTo>
                      <a:pt x="170561" y="322510"/>
                      <a:pt x="165100" y="388403"/>
                      <a:pt x="165100" y="455894"/>
                    </a:cubicBezTo>
                    <a:cubicBezTo>
                      <a:pt x="165100" y="590876"/>
                      <a:pt x="186943" y="719468"/>
                      <a:pt x="226442" y="836429"/>
                    </a:cubicBezTo>
                    <a:lnTo>
                      <a:pt x="231367" y="847794"/>
                    </a:lnTo>
                    <a:lnTo>
                      <a:pt x="219669" y="840640"/>
                    </a:lnTo>
                    <a:cubicBezTo>
                      <a:pt x="201065" y="829264"/>
                      <a:pt x="182462" y="819566"/>
                      <a:pt x="163858" y="816582"/>
                    </a:cubicBezTo>
                    <a:lnTo>
                      <a:pt x="128551" y="820830"/>
                    </a:lnTo>
                    <a:lnTo>
                      <a:pt x="82116" y="793033"/>
                    </a:lnTo>
                    <a:lnTo>
                      <a:pt x="71298" y="783737"/>
                    </a:lnTo>
                    <a:lnTo>
                      <a:pt x="65595" y="772433"/>
                    </a:lnTo>
                    <a:cubicBezTo>
                      <a:pt x="23258" y="673098"/>
                      <a:pt x="0" y="564872"/>
                      <a:pt x="0" y="451620"/>
                    </a:cubicBezTo>
                    <a:cubicBezTo>
                      <a:pt x="0" y="413870"/>
                      <a:pt x="2584" y="376678"/>
                      <a:pt x="7598" y="340187"/>
                    </a:cubicBezTo>
                    <a:lnTo>
                      <a:pt x="19857" y="280908"/>
                    </a:lnTo>
                    <a:lnTo>
                      <a:pt x="82117" y="224257"/>
                    </a:lnTo>
                    <a:cubicBezTo>
                      <a:pt x="119131" y="197197"/>
                      <a:pt x="161280" y="171990"/>
                      <a:pt x="207873" y="148979"/>
                    </a:cubicBezTo>
                    <a:close/>
                    <a:moveTo>
                      <a:pt x="1275321" y="30520"/>
                    </a:moveTo>
                    <a:lnTo>
                      <a:pt x="1336970" y="39972"/>
                    </a:lnTo>
                    <a:lnTo>
                      <a:pt x="1506720" y="85478"/>
                    </a:lnTo>
                    <a:lnTo>
                      <a:pt x="1536516" y="192427"/>
                    </a:lnTo>
                    <a:cubicBezTo>
                      <a:pt x="1554592" y="274616"/>
                      <a:pt x="1564329" y="362001"/>
                      <a:pt x="1564329" y="452602"/>
                    </a:cubicBezTo>
                    <a:cubicBezTo>
                      <a:pt x="1564329" y="588504"/>
                      <a:pt x="1542420" y="717169"/>
                      <a:pt x="1503323" y="831918"/>
                    </a:cubicBezTo>
                    <a:lnTo>
                      <a:pt x="1483375" y="881001"/>
                    </a:lnTo>
                    <a:lnTo>
                      <a:pt x="1466103" y="874768"/>
                    </a:lnTo>
                    <a:cubicBezTo>
                      <a:pt x="1404092" y="842443"/>
                      <a:pt x="1342080" y="772819"/>
                      <a:pt x="1280068" y="852389"/>
                    </a:cubicBezTo>
                    <a:lnTo>
                      <a:pt x="1278610" y="853767"/>
                    </a:lnTo>
                    <a:lnTo>
                      <a:pt x="1304899" y="686581"/>
                    </a:lnTo>
                    <a:cubicBezTo>
                      <a:pt x="1312589" y="611795"/>
                      <a:pt x="1316679" y="533394"/>
                      <a:pt x="1316679" y="452602"/>
                    </a:cubicBezTo>
                    <a:cubicBezTo>
                      <a:pt x="1316679" y="371811"/>
                      <a:pt x="1312589" y="293409"/>
                      <a:pt x="1304899" y="218624"/>
                    </a:cubicBezTo>
                    <a:close/>
                    <a:moveTo>
                      <a:pt x="610001" y="28508"/>
                    </a:moveTo>
                    <a:lnTo>
                      <a:pt x="580105" y="218624"/>
                    </a:lnTo>
                    <a:cubicBezTo>
                      <a:pt x="572415" y="293409"/>
                      <a:pt x="568325" y="371811"/>
                      <a:pt x="568325" y="452602"/>
                    </a:cubicBezTo>
                    <a:cubicBezTo>
                      <a:pt x="568325" y="533394"/>
                      <a:pt x="572415" y="611795"/>
                      <a:pt x="580105" y="686581"/>
                    </a:cubicBezTo>
                    <a:lnTo>
                      <a:pt x="611645" y="887151"/>
                    </a:lnTo>
                    <a:lnTo>
                      <a:pt x="601041" y="886168"/>
                    </a:lnTo>
                    <a:cubicBezTo>
                      <a:pt x="554532" y="873463"/>
                      <a:pt x="508023" y="824042"/>
                      <a:pt x="461514" y="816582"/>
                    </a:cubicBezTo>
                    <a:cubicBezTo>
                      <a:pt x="442911" y="813599"/>
                      <a:pt x="424307" y="817329"/>
                      <a:pt x="405704" y="832807"/>
                    </a:cubicBezTo>
                    <a:lnTo>
                      <a:pt x="393580" y="845569"/>
                    </a:lnTo>
                    <a:lnTo>
                      <a:pt x="388031" y="831918"/>
                    </a:lnTo>
                    <a:cubicBezTo>
                      <a:pt x="348935" y="717169"/>
                      <a:pt x="327025" y="588504"/>
                      <a:pt x="327025" y="452602"/>
                    </a:cubicBezTo>
                    <a:cubicBezTo>
                      <a:pt x="327025" y="362001"/>
                      <a:pt x="336763" y="274616"/>
                      <a:pt x="354839" y="192427"/>
                    </a:cubicBezTo>
                    <a:lnTo>
                      <a:pt x="386181" y="79928"/>
                    </a:lnTo>
                    <a:lnTo>
                      <a:pt x="535228" y="39972"/>
                    </a:lnTo>
                    <a:close/>
                    <a:moveTo>
                      <a:pt x="936099" y="0"/>
                    </a:moveTo>
                    <a:lnTo>
                      <a:pt x="1109562" y="8637"/>
                    </a:lnTo>
                    <a:lnTo>
                      <a:pt x="1117846" y="80094"/>
                    </a:lnTo>
                    <a:cubicBezTo>
                      <a:pt x="1127301" y="184769"/>
                      <a:pt x="1132529" y="299852"/>
                      <a:pt x="1132529" y="420654"/>
                    </a:cubicBezTo>
                    <a:cubicBezTo>
                      <a:pt x="1132529" y="541456"/>
                      <a:pt x="1127301" y="656539"/>
                      <a:pt x="1117846" y="761214"/>
                    </a:cubicBezTo>
                    <a:lnTo>
                      <a:pt x="1108876" y="838595"/>
                    </a:lnTo>
                    <a:lnTo>
                      <a:pt x="1084732" y="825464"/>
                    </a:lnTo>
                    <a:cubicBezTo>
                      <a:pt x="1075430" y="821245"/>
                      <a:pt x="1066128" y="818074"/>
                      <a:pt x="1056826" y="816582"/>
                    </a:cubicBezTo>
                    <a:cubicBezTo>
                      <a:pt x="1032022" y="812604"/>
                      <a:pt x="1007217" y="820561"/>
                      <a:pt x="982412" y="852389"/>
                    </a:cubicBezTo>
                    <a:cubicBezTo>
                      <a:pt x="920400" y="931960"/>
                      <a:pt x="858389" y="862335"/>
                      <a:pt x="796377" y="830010"/>
                    </a:cubicBezTo>
                    <a:lnTo>
                      <a:pt x="780833" y="824400"/>
                    </a:lnTo>
                    <a:lnTo>
                      <a:pt x="773509" y="761214"/>
                    </a:lnTo>
                    <a:cubicBezTo>
                      <a:pt x="764054" y="656539"/>
                      <a:pt x="758825" y="541456"/>
                      <a:pt x="758825" y="420654"/>
                    </a:cubicBezTo>
                    <a:cubicBezTo>
                      <a:pt x="758825" y="299852"/>
                      <a:pt x="764054" y="184769"/>
                      <a:pt x="773509" y="80094"/>
                    </a:cubicBezTo>
                    <a:lnTo>
                      <a:pt x="781903" y="767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C91B8667-CBF0-4850-8B7F-23D65AF559D8}"/>
                </a:ext>
              </a:extLst>
            </p:cNvPr>
            <p:cNvSpPr/>
            <p:nvPr/>
          </p:nvSpPr>
          <p:spPr>
            <a:xfrm>
              <a:off x="4303290" y="240860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150E62E-F31B-4CB3-A11D-2CC3D3BCCEA3}"/>
                </a:ext>
              </a:extLst>
            </p:cNvPr>
            <p:cNvSpPr/>
            <p:nvPr/>
          </p:nvSpPr>
          <p:spPr>
            <a:xfrm>
              <a:off x="3904832" y="1903779"/>
              <a:ext cx="2113350" cy="1056384"/>
            </a:xfrm>
            <a:custGeom>
              <a:avLst/>
              <a:gdLst>
                <a:gd name="connsiteX0" fmla="*/ 1070044 w 2113350"/>
                <a:gd name="connsiteY0" fmla="*/ 0 h 1056384"/>
                <a:gd name="connsiteX1" fmla="*/ 1140344 w 2113350"/>
                <a:gd name="connsiteY1" fmla="*/ 2208 h 1056384"/>
                <a:gd name="connsiteX2" fmla="*/ 1151844 w 2113350"/>
                <a:gd name="connsiteY2" fmla="*/ 231174 h 1056384"/>
                <a:gd name="connsiteX3" fmla="*/ 1399472 w 2113350"/>
                <a:gd name="connsiteY3" fmla="*/ 311156 h 1056384"/>
                <a:gd name="connsiteX4" fmla="*/ 1941031 w 2113350"/>
                <a:gd name="connsiteY4" fmla="*/ 648076 h 1056384"/>
                <a:gd name="connsiteX5" fmla="*/ 1981543 w 2113350"/>
                <a:gd name="connsiteY5" fmla="*/ 712239 h 1056384"/>
                <a:gd name="connsiteX6" fmla="*/ 2008057 w 2113350"/>
                <a:gd name="connsiteY6" fmla="*/ 732576 h 1056384"/>
                <a:gd name="connsiteX7" fmla="*/ 2046055 w 2113350"/>
                <a:gd name="connsiteY7" fmla="*/ 779844 h 1056384"/>
                <a:gd name="connsiteX8" fmla="*/ 2088549 w 2113350"/>
                <a:gd name="connsiteY8" fmla="*/ 835875 h 1056384"/>
                <a:gd name="connsiteX9" fmla="*/ 2090107 w 2113350"/>
                <a:gd name="connsiteY9" fmla="*/ 838941 h 1056384"/>
                <a:gd name="connsiteX10" fmla="*/ 2090185 w 2113350"/>
                <a:gd name="connsiteY10" fmla="*/ 839095 h 1056384"/>
                <a:gd name="connsiteX11" fmla="*/ 2093979 w 2113350"/>
                <a:gd name="connsiteY11" fmla="*/ 847044 h 1056384"/>
                <a:gd name="connsiteX12" fmla="*/ 2095219 w 2113350"/>
                <a:gd name="connsiteY12" fmla="*/ 849643 h 1056384"/>
                <a:gd name="connsiteX13" fmla="*/ 2112458 w 2113350"/>
                <a:gd name="connsiteY13" fmla="*/ 916699 h 1056384"/>
                <a:gd name="connsiteX14" fmla="*/ 2090581 w 2113350"/>
                <a:gd name="connsiteY14" fmla="*/ 948142 h 1056384"/>
                <a:gd name="connsiteX15" fmla="*/ 2083632 w 2113350"/>
                <a:gd name="connsiteY15" fmla="*/ 947601 h 1056384"/>
                <a:gd name="connsiteX16" fmla="*/ 2090207 w 2113350"/>
                <a:gd name="connsiteY16" fmla="*/ 977853 h 1056384"/>
                <a:gd name="connsiteX17" fmla="*/ 2065685 w 2113350"/>
                <a:gd name="connsiteY17" fmla="*/ 1013694 h 1056384"/>
                <a:gd name="connsiteX18" fmla="*/ 2044388 w 2113350"/>
                <a:gd name="connsiteY18" fmla="*/ 1007655 h 1056384"/>
                <a:gd name="connsiteX19" fmla="*/ 2043672 w 2113350"/>
                <a:gd name="connsiteY19" fmla="*/ 1026053 h 1056384"/>
                <a:gd name="connsiteX20" fmla="*/ 2010162 w 2113350"/>
                <a:gd name="connsiteY20" fmla="*/ 1056256 h 1056384"/>
                <a:gd name="connsiteX21" fmla="*/ 1997721 w 2113350"/>
                <a:gd name="connsiteY21" fmla="*/ 1052527 h 1056384"/>
                <a:gd name="connsiteX22" fmla="*/ 1987755 w 2113350"/>
                <a:gd name="connsiteY22" fmla="*/ 1044513 h 1056384"/>
                <a:gd name="connsiteX23" fmla="*/ 1979227 w 2113350"/>
                <a:gd name="connsiteY23" fmla="*/ 1020261 h 1056384"/>
                <a:gd name="connsiteX24" fmla="*/ 1979981 w 2113350"/>
                <a:gd name="connsiteY24" fmla="*/ 1000884 h 1056384"/>
                <a:gd name="connsiteX25" fmla="*/ 1952144 w 2113350"/>
                <a:gd name="connsiteY25" fmla="*/ 1014857 h 1056384"/>
                <a:gd name="connsiteX26" fmla="*/ 1939703 w 2113350"/>
                <a:gd name="connsiteY26" fmla="*/ 1011129 h 1056384"/>
                <a:gd name="connsiteX27" fmla="*/ 1929737 w 2113350"/>
                <a:gd name="connsiteY27" fmla="*/ 1003114 h 1056384"/>
                <a:gd name="connsiteX28" fmla="*/ 1921210 w 2113350"/>
                <a:gd name="connsiteY28" fmla="*/ 978862 h 1056384"/>
                <a:gd name="connsiteX29" fmla="*/ 1924070 w 2113350"/>
                <a:gd name="connsiteY29" fmla="*/ 905308 h 1056384"/>
                <a:gd name="connsiteX30" fmla="*/ 1900753 w 2113350"/>
                <a:gd name="connsiteY30" fmla="*/ 844919 h 1056384"/>
                <a:gd name="connsiteX31" fmla="*/ 1897101 w 2113350"/>
                <a:gd name="connsiteY31" fmla="*/ 840416 h 1056384"/>
                <a:gd name="connsiteX32" fmla="*/ 1882251 w 2113350"/>
                <a:gd name="connsiteY32" fmla="*/ 887693 h 1056384"/>
                <a:gd name="connsiteX33" fmla="*/ 1837286 w 2113350"/>
                <a:gd name="connsiteY33" fmla="*/ 906876 h 1056384"/>
                <a:gd name="connsiteX34" fmla="*/ 1810506 w 2113350"/>
                <a:gd name="connsiteY34" fmla="*/ 868162 h 1056384"/>
                <a:gd name="connsiteX35" fmla="*/ 1835935 w 2113350"/>
                <a:gd name="connsiteY35" fmla="*/ 787203 h 1056384"/>
                <a:gd name="connsiteX36" fmla="*/ 1803866 w 2113350"/>
                <a:gd name="connsiteY36" fmla="*/ 736414 h 1056384"/>
                <a:gd name="connsiteX37" fmla="*/ 1452617 w 2113350"/>
                <a:gd name="connsiteY37" fmla="*/ 486373 h 1056384"/>
                <a:gd name="connsiteX38" fmla="*/ 1434884 w 2113350"/>
                <a:gd name="connsiteY38" fmla="*/ 864817 h 1056384"/>
                <a:gd name="connsiteX39" fmla="*/ 1440708 w 2113350"/>
                <a:gd name="connsiteY39" fmla="*/ 884547 h 1056384"/>
                <a:gd name="connsiteX40" fmla="*/ 1331882 w 2113350"/>
                <a:gd name="connsiteY40" fmla="*/ 907400 h 1056384"/>
                <a:gd name="connsiteX41" fmla="*/ 1070044 w 2113350"/>
                <a:gd name="connsiteY41" fmla="*/ 923865 h 1056384"/>
                <a:gd name="connsiteX42" fmla="*/ 808207 w 2113350"/>
                <a:gd name="connsiteY42" fmla="*/ 907400 h 1056384"/>
                <a:gd name="connsiteX43" fmla="*/ 694277 w 2113350"/>
                <a:gd name="connsiteY43" fmla="*/ 883475 h 1056384"/>
                <a:gd name="connsiteX44" fmla="*/ 696074 w 2113350"/>
                <a:gd name="connsiteY44" fmla="*/ 864523 h 1056384"/>
                <a:gd name="connsiteX45" fmla="*/ 662122 w 2113350"/>
                <a:gd name="connsiteY45" fmla="*/ 485824 h 1056384"/>
                <a:gd name="connsiteX46" fmla="*/ 309484 w 2113350"/>
                <a:gd name="connsiteY46" fmla="*/ 736414 h 1056384"/>
                <a:gd name="connsiteX47" fmla="*/ 277415 w 2113350"/>
                <a:gd name="connsiteY47" fmla="*/ 787203 h 1056384"/>
                <a:gd name="connsiteX48" fmla="*/ 302844 w 2113350"/>
                <a:gd name="connsiteY48" fmla="*/ 868162 h 1056384"/>
                <a:gd name="connsiteX49" fmla="*/ 276064 w 2113350"/>
                <a:gd name="connsiteY49" fmla="*/ 906876 h 1056384"/>
                <a:gd name="connsiteX50" fmla="*/ 231099 w 2113350"/>
                <a:gd name="connsiteY50" fmla="*/ 887693 h 1056384"/>
                <a:gd name="connsiteX51" fmla="*/ 216249 w 2113350"/>
                <a:gd name="connsiteY51" fmla="*/ 840416 h 1056384"/>
                <a:gd name="connsiteX52" fmla="*/ 212597 w 2113350"/>
                <a:gd name="connsiteY52" fmla="*/ 844919 h 1056384"/>
                <a:gd name="connsiteX53" fmla="*/ 189280 w 2113350"/>
                <a:gd name="connsiteY53" fmla="*/ 905308 h 1056384"/>
                <a:gd name="connsiteX54" fmla="*/ 192141 w 2113350"/>
                <a:gd name="connsiteY54" fmla="*/ 978862 h 1056384"/>
                <a:gd name="connsiteX55" fmla="*/ 183613 w 2113350"/>
                <a:gd name="connsiteY55" fmla="*/ 1003114 h 1056384"/>
                <a:gd name="connsiteX56" fmla="*/ 173647 w 2113350"/>
                <a:gd name="connsiteY56" fmla="*/ 1011129 h 1056384"/>
                <a:gd name="connsiteX57" fmla="*/ 161206 w 2113350"/>
                <a:gd name="connsiteY57" fmla="*/ 1014857 h 1056384"/>
                <a:gd name="connsiteX58" fmla="*/ 133370 w 2113350"/>
                <a:gd name="connsiteY58" fmla="*/ 1000884 h 1056384"/>
                <a:gd name="connsiteX59" fmla="*/ 134123 w 2113350"/>
                <a:gd name="connsiteY59" fmla="*/ 1020261 h 1056384"/>
                <a:gd name="connsiteX60" fmla="*/ 125596 w 2113350"/>
                <a:gd name="connsiteY60" fmla="*/ 1044513 h 1056384"/>
                <a:gd name="connsiteX61" fmla="*/ 115629 w 2113350"/>
                <a:gd name="connsiteY61" fmla="*/ 1052527 h 1056384"/>
                <a:gd name="connsiteX62" fmla="*/ 103188 w 2113350"/>
                <a:gd name="connsiteY62" fmla="*/ 1056256 h 1056384"/>
                <a:gd name="connsiteX63" fmla="*/ 69678 w 2113350"/>
                <a:gd name="connsiteY63" fmla="*/ 1026053 h 1056384"/>
                <a:gd name="connsiteX64" fmla="*/ 68962 w 2113350"/>
                <a:gd name="connsiteY64" fmla="*/ 1007655 h 1056384"/>
                <a:gd name="connsiteX65" fmla="*/ 47665 w 2113350"/>
                <a:gd name="connsiteY65" fmla="*/ 1013694 h 1056384"/>
                <a:gd name="connsiteX66" fmla="*/ 23143 w 2113350"/>
                <a:gd name="connsiteY66" fmla="*/ 977853 h 1056384"/>
                <a:gd name="connsiteX67" fmla="*/ 29718 w 2113350"/>
                <a:gd name="connsiteY67" fmla="*/ 947601 h 1056384"/>
                <a:gd name="connsiteX68" fmla="*/ 22769 w 2113350"/>
                <a:gd name="connsiteY68" fmla="*/ 948142 h 1056384"/>
                <a:gd name="connsiteX69" fmla="*/ 892 w 2113350"/>
                <a:gd name="connsiteY69" fmla="*/ 916699 h 1056384"/>
                <a:gd name="connsiteX70" fmla="*/ 18131 w 2113350"/>
                <a:gd name="connsiteY70" fmla="*/ 849643 h 1056384"/>
                <a:gd name="connsiteX71" fmla="*/ 19371 w 2113350"/>
                <a:gd name="connsiteY71" fmla="*/ 847044 h 1056384"/>
                <a:gd name="connsiteX72" fmla="*/ 23165 w 2113350"/>
                <a:gd name="connsiteY72" fmla="*/ 839095 h 1056384"/>
                <a:gd name="connsiteX73" fmla="*/ 23243 w 2113350"/>
                <a:gd name="connsiteY73" fmla="*/ 838941 h 1056384"/>
                <a:gd name="connsiteX74" fmla="*/ 24802 w 2113350"/>
                <a:gd name="connsiteY74" fmla="*/ 835875 h 1056384"/>
                <a:gd name="connsiteX75" fmla="*/ 67295 w 2113350"/>
                <a:gd name="connsiteY75" fmla="*/ 779844 h 1056384"/>
                <a:gd name="connsiteX76" fmla="*/ 105293 w 2113350"/>
                <a:gd name="connsiteY76" fmla="*/ 732576 h 1056384"/>
                <a:gd name="connsiteX77" fmla="*/ 131807 w 2113350"/>
                <a:gd name="connsiteY77" fmla="*/ 712239 h 1056384"/>
                <a:gd name="connsiteX78" fmla="*/ 172320 w 2113350"/>
                <a:gd name="connsiteY78" fmla="*/ 648076 h 1056384"/>
                <a:gd name="connsiteX79" fmla="*/ 825038 w 2113350"/>
                <a:gd name="connsiteY79" fmla="*/ 295625 h 1056384"/>
                <a:gd name="connsiteX80" fmla="*/ 970139 w 2113350"/>
                <a:gd name="connsiteY80" fmla="*/ 216831 h 1056384"/>
                <a:gd name="connsiteX81" fmla="*/ 981506 w 2113350"/>
                <a:gd name="connsiteY81" fmla="*/ 2780 h 105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113350" h="1056384">
                  <a:moveTo>
                    <a:pt x="1070044" y="0"/>
                  </a:moveTo>
                  <a:lnTo>
                    <a:pt x="1140344" y="2208"/>
                  </a:lnTo>
                  <a:lnTo>
                    <a:pt x="1151844" y="231174"/>
                  </a:lnTo>
                  <a:cubicBezTo>
                    <a:pt x="1179002" y="292981"/>
                    <a:pt x="1239365" y="286917"/>
                    <a:pt x="1399472" y="311156"/>
                  </a:cubicBezTo>
                  <a:cubicBezTo>
                    <a:pt x="1618132" y="355098"/>
                    <a:pt x="1812522" y="475053"/>
                    <a:pt x="1941031" y="648076"/>
                  </a:cubicBezTo>
                  <a:lnTo>
                    <a:pt x="1981543" y="712239"/>
                  </a:lnTo>
                  <a:lnTo>
                    <a:pt x="2008057" y="732576"/>
                  </a:lnTo>
                  <a:cubicBezTo>
                    <a:pt x="2024667" y="750888"/>
                    <a:pt x="2033564" y="770870"/>
                    <a:pt x="2046055" y="779844"/>
                  </a:cubicBezTo>
                  <a:lnTo>
                    <a:pt x="2088549" y="835875"/>
                  </a:lnTo>
                  <a:lnTo>
                    <a:pt x="2090107" y="838941"/>
                  </a:lnTo>
                  <a:cubicBezTo>
                    <a:pt x="2090143" y="838986"/>
                    <a:pt x="2090177" y="839033"/>
                    <a:pt x="2090185" y="839095"/>
                  </a:cubicBezTo>
                  <a:cubicBezTo>
                    <a:pt x="2092210" y="841532"/>
                    <a:pt x="2093364" y="844273"/>
                    <a:pt x="2093979" y="847044"/>
                  </a:cubicBezTo>
                  <a:cubicBezTo>
                    <a:pt x="2094708" y="847836"/>
                    <a:pt x="2094985" y="848732"/>
                    <a:pt x="2095219" y="849643"/>
                  </a:cubicBezTo>
                  <a:lnTo>
                    <a:pt x="2112458" y="916699"/>
                  </a:lnTo>
                  <a:cubicBezTo>
                    <a:pt x="2116454" y="932240"/>
                    <a:pt x="2106659" y="946318"/>
                    <a:pt x="2090581" y="948142"/>
                  </a:cubicBezTo>
                  <a:lnTo>
                    <a:pt x="2083632" y="947601"/>
                  </a:lnTo>
                  <a:lnTo>
                    <a:pt x="2090207" y="977853"/>
                  </a:lnTo>
                  <a:cubicBezTo>
                    <a:pt x="2094183" y="996146"/>
                    <a:pt x="2083204" y="1012192"/>
                    <a:pt x="2065685" y="1013694"/>
                  </a:cubicBezTo>
                  <a:cubicBezTo>
                    <a:pt x="2058104" y="1014344"/>
                    <a:pt x="2050540" y="1012164"/>
                    <a:pt x="2044388" y="1007655"/>
                  </a:cubicBezTo>
                  <a:cubicBezTo>
                    <a:pt x="2044149" y="1013788"/>
                    <a:pt x="2043911" y="1019920"/>
                    <a:pt x="2043672" y="1026053"/>
                  </a:cubicBezTo>
                  <a:cubicBezTo>
                    <a:pt x="2042961" y="1044332"/>
                    <a:pt x="2027958" y="1057854"/>
                    <a:pt x="2010162" y="1056256"/>
                  </a:cubicBezTo>
                  <a:cubicBezTo>
                    <a:pt x="2005713" y="1055856"/>
                    <a:pt x="2001510" y="1054548"/>
                    <a:pt x="1997721" y="1052527"/>
                  </a:cubicBezTo>
                  <a:cubicBezTo>
                    <a:pt x="1993931" y="1050506"/>
                    <a:pt x="1990554" y="1047770"/>
                    <a:pt x="1987755" y="1044513"/>
                  </a:cubicBezTo>
                  <a:cubicBezTo>
                    <a:pt x="1982157" y="1037999"/>
                    <a:pt x="1978872" y="1029401"/>
                    <a:pt x="1979227" y="1020261"/>
                  </a:cubicBezTo>
                  <a:cubicBezTo>
                    <a:pt x="1979478" y="1013802"/>
                    <a:pt x="1979730" y="1007343"/>
                    <a:pt x="1979981" y="1000884"/>
                  </a:cubicBezTo>
                  <a:cubicBezTo>
                    <a:pt x="1974501" y="1010337"/>
                    <a:pt x="1963936" y="1015916"/>
                    <a:pt x="1952144" y="1014857"/>
                  </a:cubicBezTo>
                  <a:cubicBezTo>
                    <a:pt x="1947695" y="1014457"/>
                    <a:pt x="1943493" y="1013149"/>
                    <a:pt x="1939703" y="1011129"/>
                  </a:cubicBezTo>
                  <a:cubicBezTo>
                    <a:pt x="1935914" y="1009107"/>
                    <a:pt x="1932535" y="1006371"/>
                    <a:pt x="1929737" y="1003114"/>
                  </a:cubicBezTo>
                  <a:cubicBezTo>
                    <a:pt x="1924138" y="996601"/>
                    <a:pt x="1920854" y="988002"/>
                    <a:pt x="1921210" y="978862"/>
                  </a:cubicBezTo>
                  <a:lnTo>
                    <a:pt x="1924070" y="905308"/>
                  </a:lnTo>
                  <a:lnTo>
                    <a:pt x="1900753" y="844919"/>
                  </a:lnTo>
                  <a:lnTo>
                    <a:pt x="1897101" y="840416"/>
                  </a:lnTo>
                  <a:lnTo>
                    <a:pt x="1882251" y="887693"/>
                  </a:lnTo>
                  <a:cubicBezTo>
                    <a:pt x="1877229" y="903681"/>
                    <a:pt x="1857098" y="912269"/>
                    <a:pt x="1837286" y="906876"/>
                  </a:cubicBezTo>
                  <a:cubicBezTo>
                    <a:pt x="1817473" y="901483"/>
                    <a:pt x="1805484" y="884149"/>
                    <a:pt x="1810506" y="868162"/>
                  </a:cubicBezTo>
                  <a:lnTo>
                    <a:pt x="1835935" y="787203"/>
                  </a:lnTo>
                  <a:lnTo>
                    <a:pt x="1803866" y="736414"/>
                  </a:lnTo>
                  <a:cubicBezTo>
                    <a:pt x="1739980" y="686276"/>
                    <a:pt x="1497550" y="463606"/>
                    <a:pt x="1452617" y="486373"/>
                  </a:cubicBezTo>
                  <a:cubicBezTo>
                    <a:pt x="1400863" y="512063"/>
                    <a:pt x="1405355" y="737383"/>
                    <a:pt x="1434884" y="864817"/>
                  </a:cubicBezTo>
                  <a:lnTo>
                    <a:pt x="1440708" y="884547"/>
                  </a:lnTo>
                  <a:lnTo>
                    <a:pt x="1331882" y="907400"/>
                  </a:lnTo>
                  <a:cubicBezTo>
                    <a:pt x="1251403" y="918003"/>
                    <a:pt x="1162922" y="923865"/>
                    <a:pt x="1070044" y="923865"/>
                  </a:cubicBezTo>
                  <a:cubicBezTo>
                    <a:pt x="977167" y="923865"/>
                    <a:pt x="888685" y="918003"/>
                    <a:pt x="808207" y="907400"/>
                  </a:cubicBezTo>
                  <a:lnTo>
                    <a:pt x="694277" y="883475"/>
                  </a:lnTo>
                  <a:lnTo>
                    <a:pt x="696074" y="864523"/>
                  </a:lnTo>
                  <a:cubicBezTo>
                    <a:pt x="706710" y="740745"/>
                    <a:pt x="717868" y="511167"/>
                    <a:pt x="662122" y="485824"/>
                  </a:cubicBezTo>
                  <a:cubicBezTo>
                    <a:pt x="616659" y="474234"/>
                    <a:pt x="396410" y="619377"/>
                    <a:pt x="309484" y="736414"/>
                  </a:cubicBezTo>
                  <a:lnTo>
                    <a:pt x="277415" y="787203"/>
                  </a:lnTo>
                  <a:lnTo>
                    <a:pt x="302844" y="868162"/>
                  </a:lnTo>
                  <a:cubicBezTo>
                    <a:pt x="307867" y="884149"/>
                    <a:pt x="295877" y="901483"/>
                    <a:pt x="276064" y="906876"/>
                  </a:cubicBezTo>
                  <a:cubicBezTo>
                    <a:pt x="256253" y="912269"/>
                    <a:pt x="236121" y="903681"/>
                    <a:pt x="231099" y="887693"/>
                  </a:cubicBezTo>
                  <a:lnTo>
                    <a:pt x="216249" y="840416"/>
                  </a:lnTo>
                  <a:lnTo>
                    <a:pt x="212597" y="844919"/>
                  </a:lnTo>
                  <a:lnTo>
                    <a:pt x="189280" y="905308"/>
                  </a:lnTo>
                  <a:lnTo>
                    <a:pt x="192141" y="978862"/>
                  </a:lnTo>
                  <a:cubicBezTo>
                    <a:pt x="192496" y="988002"/>
                    <a:pt x="189212" y="996601"/>
                    <a:pt x="183613" y="1003114"/>
                  </a:cubicBezTo>
                  <a:cubicBezTo>
                    <a:pt x="180815" y="1006371"/>
                    <a:pt x="177437" y="1009107"/>
                    <a:pt x="173647" y="1011129"/>
                  </a:cubicBezTo>
                  <a:cubicBezTo>
                    <a:pt x="169857" y="1013149"/>
                    <a:pt x="165655" y="1014457"/>
                    <a:pt x="161206" y="1014857"/>
                  </a:cubicBezTo>
                  <a:cubicBezTo>
                    <a:pt x="149414" y="1015916"/>
                    <a:pt x="138849" y="1010337"/>
                    <a:pt x="133370" y="1000884"/>
                  </a:cubicBezTo>
                  <a:lnTo>
                    <a:pt x="134123" y="1020261"/>
                  </a:lnTo>
                  <a:cubicBezTo>
                    <a:pt x="134478" y="1029401"/>
                    <a:pt x="131193" y="1037999"/>
                    <a:pt x="125596" y="1044513"/>
                  </a:cubicBezTo>
                  <a:cubicBezTo>
                    <a:pt x="122797" y="1047770"/>
                    <a:pt x="119419" y="1050506"/>
                    <a:pt x="115629" y="1052527"/>
                  </a:cubicBezTo>
                  <a:cubicBezTo>
                    <a:pt x="111840" y="1054548"/>
                    <a:pt x="107637" y="1055856"/>
                    <a:pt x="103188" y="1056256"/>
                  </a:cubicBezTo>
                  <a:cubicBezTo>
                    <a:pt x="85392" y="1057854"/>
                    <a:pt x="70389" y="1044332"/>
                    <a:pt x="69678" y="1026053"/>
                  </a:cubicBezTo>
                  <a:cubicBezTo>
                    <a:pt x="69439" y="1019920"/>
                    <a:pt x="69201" y="1013788"/>
                    <a:pt x="68962" y="1007655"/>
                  </a:cubicBezTo>
                  <a:cubicBezTo>
                    <a:pt x="62811" y="1012164"/>
                    <a:pt x="55246" y="1014344"/>
                    <a:pt x="47665" y="1013694"/>
                  </a:cubicBezTo>
                  <a:cubicBezTo>
                    <a:pt x="30146" y="1012192"/>
                    <a:pt x="19167" y="996146"/>
                    <a:pt x="23143" y="977853"/>
                  </a:cubicBezTo>
                  <a:lnTo>
                    <a:pt x="29718" y="947601"/>
                  </a:lnTo>
                  <a:lnTo>
                    <a:pt x="22769" y="948142"/>
                  </a:lnTo>
                  <a:cubicBezTo>
                    <a:pt x="6691" y="946318"/>
                    <a:pt x="-3103" y="932240"/>
                    <a:pt x="892" y="916699"/>
                  </a:cubicBezTo>
                  <a:lnTo>
                    <a:pt x="18131" y="849643"/>
                  </a:lnTo>
                  <a:cubicBezTo>
                    <a:pt x="18365" y="848732"/>
                    <a:pt x="18642" y="847836"/>
                    <a:pt x="19371" y="847044"/>
                  </a:cubicBezTo>
                  <a:cubicBezTo>
                    <a:pt x="19986" y="844273"/>
                    <a:pt x="21140" y="841532"/>
                    <a:pt x="23165" y="839095"/>
                  </a:cubicBezTo>
                  <a:cubicBezTo>
                    <a:pt x="23174" y="839033"/>
                    <a:pt x="23208" y="838986"/>
                    <a:pt x="23243" y="838941"/>
                  </a:cubicBezTo>
                  <a:lnTo>
                    <a:pt x="24802" y="835875"/>
                  </a:lnTo>
                  <a:lnTo>
                    <a:pt x="67295" y="779844"/>
                  </a:lnTo>
                  <a:cubicBezTo>
                    <a:pt x="79787" y="770870"/>
                    <a:pt x="88683" y="750888"/>
                    <a:pt x="105293" y="732576"/>
                  </a:cubicBezTo>
                  <a:lnTo>
                    <a:pt x="131807" y="712239"/>
                  </a:lnTo>
                  <a:lnTo>
                    <a:pt x="172320" y="648076"/>
                  </a:lnTo>
                  <a:cubicBezTo>
                    <a:pt x="322246" y="446215"/>
                    <a:pt x="561845" y="316587"/>
                    <a:pt x="825038" y="295625"/>
                  </a:cubicBezTo>
                  <a:cubicBezTo>
                    <a:pt x="937699" y="286823"/>
                    <a:pt x="955111" y="278022"/>
                    <a:pt x="970139" y="216831"/>
                  </a:cubicBezTo>
                  <a:lnTo>
                    <a:pt x="981506" y="27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79CF2E9-4531-47B1-8257-14E64881175F}"/>
                </a:ext>
              </a:extLst>
            </p:cNvPr>
            <p:cNvSpPr/>
            <p:nvPr/>
          </p:nvSpPr>
          <p:spPr>
            <a:xfrm>
              <a:off x="4599110" y="220396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A4BB0E0-1767-4A09-8A6E-853B86895B93}"/>
                </a:ext>
              </a:extLst>
            </p:cNvPr>
            <p:cNvSpPr/>
            <p:nvPr/>
          </p:nvSpPr>
          <p:spPr>
            <a:xfrm>
              <a:off x="4716371" y="250134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C541B323-1DC5-4492-9281-EF8AE185A0E2}"/>
                </a:ext>
              </a:extLst>
            </p:cNvPr>
            <p:cNvSpPr txBox="1"/>
            <p:nvPr/>
          </p:nvSpPr>
          <p:spPr>
            <a:xfrm>
              <a:off x="4789344" y="2560283"/>
              <a:ext cx="360750" cy="1614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4-2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3E649A6-A56D-4D37-8100-38D45A63EB61}"/>
                </a:ext>
              </a:extLst>
            </p:cNvPr>
            <p:cNvGrpSpPr/>
            <p:nvPr/>
          </p:nvGrpSpPr>
          <p:grpSpPr>
            <a:xfrm>
              <a:off x="4413612" y="1003817"/>
              <a:ext cx="1094916" cy="1106890"/>
              <a:chOff x="4413612" y="4221703"/>
              <a:chExt cx="1094916" cy="1106890"/>
            </a:xfrm>
          </p:grpSpPr>
          <p:sp>
            <p:nvSpPr>
              <p:cNvPr id="54" name="片側の 2 つの角を丸めた四角形 181">
                <a:extLst>
                  <a:ext uri="{FF2B5EF4-FFF2-40B4-BE49-F238E27FC236}">
                    <a16:creationId xmlns:a16="http://schemas.microsoft.com/office/drawing/2014/main" id="{358623AD-3EE9-4AD5-ABDD-39252CC3C2F7}"/>
                  </a:ext>
                </a:extLst>
              </p:cNvPr>
              <p:cNvSpPr/>
              <p:nvPr/>
            </p:nvSpPr>
            <p:spPr>
              <a:xfrm>
                <a:off x="4445331" y="4259874"/>
                <a:ext cx="1031478" cy="9733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9CF431A2-40D9-43D6-87AF-009EE6B092D9}"/>
                  </a:ext>
                </a:extLst>
              </p:cNvPr>
              <p:cNvGrpSpPr/>
              <p:nvPr/>
            </p:nvGrpSpPr>
            <p:grpSpPr>
              <a:xfrm>
                <a:off x="441361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880792E7-F396-4A8F-AAD9-3AAAA8D624E9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6" name="円/楕円 204">
                    <a:extLst>
                      <a:ext uri="{FF2B5EF4-FFF2-40B4-BE49-F238E27FC236}">
                        <a16:creationId xmlns:a16="http://schemas.microsoft.com/office/drawing/2014/main" id="{37A8294B-E851-41A7-8763-2E908FBD071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205">
                    <a:extLst>
                      <a:ext uri="{FF2B5EF4-FFF2-40B4-BE49-F238E27FC236}">
                        <a16:creationId xmlns:a16="http://schemas.microsoft.com/office/drawing/2014/main" id="{4E4B0E62-5B0C-4FD6-A1BE-6E06E0F4D76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400859E5-4C24-4911-AA62-6DE2B37F5D0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4" name="円/楕円 202">
                    <a:extLst>
                      <a:ext uri="{FF2B5EF4-FFF2-40B4-BE49-F238E27FC236}">
                        <a16:creationId xmlns:a16="http://schemas.microsoft.com/office/drawing/2014/main" id="{509B4752-6298-4D56-A789-6BEAE280FB3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円/楕円 203">
                    <a:extLst>
                      <a:ext uri="{FF2B5EF4-FFF2-40B4-BE49-F238E27FC236}">
                        <a16:creationId xmlns:a16="http://schemas.microsoft.com/office/drawing/2014/main" id="{C577F682-14DF-4E5F-98A6-0DFE00DADB4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" name="円/楕円 201">
                  <a:extLst>
                    <a:ext uri="{FF2B5EF4-FFF2-40B4-BE49-F238E27FC236}">
                      <a16:creationId xmlns:a16="http://schemas.microsoft.com/office/drawing/2014/main" id="{3B1CB8D8-CF84-4574-AF71-A1F66969D438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" name="円/楕円 27">
                <a:extLst>
                  <a:ext uri="{FF2B5EF4-FFF2-40B4-BE49-F238E27FC236}">
                    <a16:creationId xmlns:a16="http://schemas.microsoft.com/office/drawing/2014/main" id="{754320F0-299B-4090-98DA-DB01F2E10F82}"/>
                  </a:ext>
                </a:extLst>
              </p:cNvPr>
              <p:cNvSpPr/>
              <p:nvPr/>
            </p:nvSpPr>
            <p:spPr>
              <a:xfrm rot="10800000">
                <a:off x="4617913" y="462298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27">
                <a:extLst>
                  <a:ext uri="{FF2B5EF4-FFF2-40B4-BE49-F238E27FC236}">
                    <a16:creationId xmlns:a16="http://schemas.microsoft.com/office/drawing/2014/main" id="{A87A4A34-4F66-480E-AEA0-A04A6156BE10}"/>
                  </a:ext>
                </a:extLst>
              </p:cNvPr>
              <p:cNvSpPr/>
              <p:nvPr/>
            </p:nvSpPr>
            <p:spPr>
              <a:xfrm rot="10800000">
                <a:off x="5084088" y="4622473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正方形/長方形 67">
                <a:extLst>
                  <a:ext uri="{FF2B5EF4-FFF2-40B4-BE49-F238E27FC236}">
                    <a16:creationId xmlns:a16="http://schemas.microsoft.com/office/drawing/2014/main" id="{A88F615B-FD8B-4CAB-99C9-F10389642905}"/>
                  </a:ext>
                </a:extLst>
              </p:cNvPr>
              <p:cNvSpPr/>
              <p:nvPr/>
            </p:nvSpPr>
            <p:spPr>
              <a:xfrm>
                <a:off x="493341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189">
                <a:extLst>
                  <a:ext uri="{FF2B5EF4-FFF2-40B4-BE49-F238E27FC236}">
                    <a16:creationId xmlns:a16="http://schemas.microsoft.com/office/drawing/2014/main" id="{ABECD7FF-0BAB-4626-8E9B-CAAAE65DAB91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190">
                <a:extLst>
                  <a:ext uri="{FF2B5EF4-FFF2-40B4-BE49-F238E27FC236}">
                    <a16:creationId xmlns:a16="http://schemas.microsoft.com/office/drawing/2014/main" id="{EE584926-3E34-496E-806C-36B8454CB55A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BC2AB940-BF88-4B79-9CAC-4F1F49A636FF}"/>
                  </a:ext>
                </a:extLst>
              </p:cNvPr>
              <p:cNvGrpSpPr/>
              <p:nvPr/>
            </p:nvGrpSpPr>
            <p:grpSpPr>
              <a:xfrm>
                <a:off x="4633122" y="4727808"/>
                <a:ext cx="180626" cy="182640"/>
                <a:chOff x="2595588" y="3926381"/>
                <a:chExt cx="164281" cy="206841"/>
              </a:xfrm>
            </p:grpSpPr>
            <p:sp>
              <p:nvSpPr>
                <p:cNvPr id="75" name="二等辺三角形 74">
                  <a:extLst>
                    <a:ext uri="{FF2B5EF4-FFF2-40B4-BE49-F238E27FC236}">
                      <a16:creationId xmlns:a16="http://schemas.microsoft.com/office/drawing/2014/main" id="{30EC09B6-5C48-4991-9A7A-D55895376990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27A25F2F-D49F-42BB-A118-DF5FD8045A94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77" name="円/楕円 195">
                    <a:extLst>
                      <a:ext uri="{FF2B5EF4-FFF2-40B4-BE49-F238E27FC236}">
                        <a16:creationId xmlns:a16="http://schemas.microsoft.com/office/drawing/2014/main" id="{F5506EBB-8D5F-4D47-AAA3-F5EA57571578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" name="円/楕円 196">
                    <a:extLst>
                      <a:ext uri="{FF2B5EF4-FFF2-40B4-BE49-F238E27FC236}">
                        <a16:creationId xmlns:a16="http://schemas.microsoft.com/office/drawing/2014/main" id="{FEAD18CC-D3BF-44D4-BB36-68EDAE36A33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" name="円/楕円 197">
                    <a:extLst>
                      <a:ext uri="{FF2B5EF4-FFF2-40B4-BE49-F238E27FC236}">
                        <a16:creationId xmlns:a16="http://schemas.microsoft.com/office/drawing/2014/main" id="{62991AAF-4D8B-405A-B255-F90FE733E170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98">
                    <a:extLst>
                      <a:ext uri="{FF2B5EF4-FFF2-40B4-BE49-F238E27FC236}">
                        <a16:creationId xmlns:a16="http://schemas.microsoft.com/office/drawing/2014/main" id="{EA673457-2BBA-466F-9166-CFD7E59C318B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EE0860EA-4F38-4421-83A5-2ED379EE0905}"/>
                  </a:ext>
                </a:extLst>
              </p:cNvPr>
              <p:cNvGrpSpPr/>
              <p:nvPr/>
            </p:nvGrpSpPr>
            <p:grpSpPr>
              <a:xfrm>
                <a:off x="5115274" y="4727808"/>
                <a:ext cx="180626" cy="182640"/>
                <a:chOff x="2595588" y="3926381"/>
                <a:chExt cx="164281" cy="206841"/>
              </a:xfrm>
            </p:grpSpPr>
            <p:sp>
              <p:nvSpPr>
                <p:cNvPr id="69" name="二等辺三角形 68">
                  <a:extLst>
                    <a:ext uri="{FF2B5EF4-FFF2-40B4-BE49-F238E27FC236}">
                      <a16:creationId xmlns:a16="http://schemas.microsoft.com/office/drawing/2014/main" id="{18401167-3E08-4AB4-B77D-4F8297670372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3339F70C-B638-4741-A6A4-4C6250EEED0B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71" name="円/楕円 195">
                    <a:extLst>
                      <a:ext uri="{FF2B5EF4-FFF2-40B4-BE49-F238E27FC236}">
                        <a16:creationId xmlns:a16="http://schemas.microsoft.com/office/drawing/2014/main" id="{7AACA277-7B7E-42A0-9693-A185511EB2C2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円/楕円 196">
                    <a:extLst>
                      <a:ext uri="{FF2B5EF4-FFF2-40B4-BE49-F238E27FC236}">
                        <a16:creationId xmlns:a16="http://schemas.microsoft.com/office/drawing/2014/main" id="{4F958FF2-885D-4123-92AE-6576F91C1CF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円/楕円 197">
                    <a:extLst>
                      <a:ext uri="{FF2B5EF4-FFF2-40B4-BE49-F238E27FC236}">
                        <a16:creationId xmlns:a16="http://schemas.microsoft.com/office/drawing/2014/main" id="{B29ABFAB-4B86-4FA4-995E-737511F56EBE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円/楕円 198">
                    <a:extLst>
                      <a:ext uri="{FF2B5EF4-FFF2-40B4-BE49-F238E27FC236}">
                        <a16:creationId xmlns:a16="http://schemas.microsoft.com/office/drawing/2014/main" id="{2C4715DF-67EE-4763-B423-A678FB9C7295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A63DA1B1-2554-46F5-A555-2CC4CA5655AD}"/>
                  </a:ext>
                </a:extLst>
              </p:cNvPr>
              <p:cNvGrpSpPr/>
              <p:nvPr/>
            </p:nvGrpSpPr>
            <p:grpSpPr>
              <a:xfrm>
                <a:off x="4461932" y="4221703"/>
                <a:ext cx="998274" cy="390725"/>
                <a:chOff x="1487204" y="4240039"/>
                <a:chExt cx="1021046" cy="394022"/>
              </a:xfrm>
              <a:solidFill>
                <a:srgbClr val="FFFF00"/>
              </a:solidFill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039CE612-BEBE-40F5-A1F7-F71062F718C5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F913B19-D1DB-4922-8155-11B7042F83C5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90096508-BBFB-4E7E-A446-27E380F701CF}"/>
                  </a:ext>
                </a:extLst>
              </p:cNvPr>
              <p:cNvGrpSpPr/>
              <p:nvPr/>
            </p:nvGrpSpPr>
            <p:grpSpPr>
              <a:xfrm>
                <a:off x="4828906" y="5152035"/>
                <a:ext cx="264279" cy="85044"/>
                <a:chOff x="1847788" y="5155407"/>
                <a:chExt cx="373918" cy="98546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68F449A7-F48C-420D-823B-411FA6558AA5}"/>
                    </a:ext>
                  </a:extLst>
                </p:cNvPr>
                <p:cNvSpPr/>
                <p:nvPr/>
              </p:nvSpPr>
              <p:spPr>
                <a:xfrm>
                  <a:off x="1847788" y="5155407"/>
                  <a:ext cx="373918" cy="98546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40261A89-9952-4C31-8760-0045CB62723B}"/>
                    </a:ext>
                  </a:extLst>
                </p:cNvPr>
                <p:cNvSpPr/>
                <p:nvPr/>
              </p:nvSpPr>
              <p:spPr>
                <a:xfrm flipV="1">
                  <a:off x="1890590" y="5190036"/>
                  <a:ext cx="288314" cy="63917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A86CA24D-ED11-49A7-BC20-EBE4A32B5435}"/>
              </a:ext>
            </a:extLst>
          </p:cNvPr>
          <p:cNvGrpSpPr/>
          <p:nvPr/>
        </p:nvGrpSpPr>
        <p:grpSpPr>
          <a:xfrm>
            <a:off x="6575961" y="941904"/>
            <a:ext cx="2681047" cy="2487096"/>
            <a:chOff x="6575961" y="941904"/>
            <a:chExt cx="2681047" cy="2487096"/>
          </a:xfrm>
        </p:grpSpPr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3158CEA9-9F96-4CFC-B1F1-38ACF96F0663}"/>
                </a:ext>
              </a:extLst>
            </p:cNvPr>
            <p:cNvSpPr/>
            <p:nvPr/>
          </p:nvSpPr>
          <p:spPr>
            <a:xfrm>
              <a:off x="6575961" y="238539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16C45562-7377-41E3-9FD2-DDE60384C583}"/>
                </a:ext>
              </a:extLst>
            </p:cNvPr>
            <p:cNvSpPr/>
            <p:nvPr/>
          </p:nvSpPr>
          <p:spPr>
            <a:xfrm>
              <a:off x="6887711" y="2200722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079EEC09-3D9B-49F7-A328-15605FED4E9E}"/>
                </a:ext>
              </a:extLst>
            </p:cNvPr>
            <p:cNvSpPr/>
            <p:nvPr/>
          </p:nvSpPr>
          <p:spPr>
            <a:xfrm>
              <a:off x="7244898" y="240860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5D3BC671-846A-4E5C-90E7-D8F87A53FC43}"/>
                </a:ext>
              </a:extLst>
            </p:cNvPr>
            <p:cNvSpPr/>
            <p:nvPr/>
          </p:nvSpPr>
          <p:spPr>
            <a:xfrm>
              <a:off x="6846440" y="1903779"/>
              <a:ext cx="2113350" cy="1056384"/>
            </a:xfrm>
            <a:custGeom>
              <a:avLst/>
              <a:gdLst>
                <a:gd name="connsiteX0" fmla="*/ 1070044 w 2113350"/>
                <a:gd name="connsiteY0" fmla="*/ 0 h 1056384"/>
                <a:gd name="connsiteX1" fmla="*/ 1140344 w 2113350"/>
                <a:gd name="connsiteY1" fmla="*/ 2208 h 1056384"/>
                <a:gd name="connsiteX2" fmla="*/ 1151844 w 2113350"/>
                <a:gd name="connsiteY2" fmla="*/ 231174 h 1056384"/>
                <a:gd name="connsiteX3" fmla="*/ 1399472 w 2113350"/>
                <a:gd name="connsiteY3" fmla="*/ 311156 h 1056384"/>
                <a:gd name="connsiteX4" fmla="*/ 1941031 w 2113350"/>
                <a:gd name="connsiteY4" fmla="*/ 648076 h 1056384"/>
                <a:gd name="connsiteX5" fmla="*/ 1981543 w 2113350"/>
                <a:gd name="connsiteY5" fmla="*/ 712239 h 1056384"/>
                <a:gd name="connsiteX6" fmla="*/ 2008057 w 2113350"/>
                <a:gd name="connsiteY6" fmla="*/ 732576 h 1056384"/>
                <a:gd name="connsiteX7" fmla="*/ 2046055 w 2113350"/>
                <a:gd name="connsiteY7" fmla="*/ 779844 h 1056384"/>
                <a:gd name="connsiteX8" fmla="*/ 2088549 w 2113350"/>
                <a:gd name="connsiteY8" fmla="*/ 835875 h 1056384"/>
                <a:gd name="connsiteX9" fmla="*/ 2090107 w 2113350"/>
                <a:gd name="connsiteY9" fmla="*/ 838941 h 1056384"/>
                <a:gd name="connsiteX10" fmla="*/ 2090185 w 2113350"/>
                <a:gd name="connsiteY10" fmla="*/ 839095 h 1056384"/>
                <a:gd name="connsiteX11" fmla="*/ 2093979 w 2113350"/>
                <a:gd name="connsiteY11" fmla="*/ 847044 h 1056384"/>
                <a:gd name="connsiteX12" fmla="*/ 2095219 w 2113350"/>
                <a:gd name="connsiteY12" fmla="*/ 849643 h 1056384"/>
                <a:gd name="connsiteX13" fmla="*/ 2112458 w 2113350"/>
                <a:gd name="connsiteY13" fmla="*/ 916699 h 1056384"/>
                <a:gd name="connsiteX14" fmla="*/ 2090581 w 2113350"/>
                <a:gd name="connsiteY14" fmla="*/ 948142 h 1056384"/>
                <a:gd name="connsiteX15" fmla="*/ 2083632 w 2113350"/>
                <a:gd name="connsiteY15" fmla="*/ 947601 h 1056384"/>
                <a:gd name="connsiteX16" fmla="*/ 2090207 w 2113350"/>
                <a:gd name="connsiteY16" fmla="*/ 977853 h 1056384"/>
                <a:gd name="connsiteX17" fmla="*/ 2065685 w 2113350"/>
                <a:gd name="connsiteY17" fmla="*/ 1013694 h 1056384"/>
                <a:gd name="connsiteX18" fmla="*/ 2044388 w 2113350"/>
                <a:gd name="connsiteY18" fmla="*/ 1007655 h 1056384"/>
                <a:gd name="connsiteX19" fmla="*/ 2043672 w 2113350"/>
                <a:gd name="connsiteY19" fmla="*/ 1026053 h 1056384"/>
                <a:gd name="connsiteX20" fmla="*/ 2010162 w 2113350"/>
                <a:gd name="connsiteY20" fmla="*/ 1056256 h 1056384"/>
                <a:gd name="connsiteX21" fmla="*/ 1997721 w 2113350"/>
                <a:gd name="connsiteY21" fmla="*/ 1052527 h 1056384"/>
                <a:gd name="connsiteX22" fmla="*/ 1987755 w 2113350"/>
                <a:gd name="connsiteY22" fmla="*/ 1044513 h 1056384"/>
                <a:gd name="connsiteX23" fmla="*/ 1979227 w 2113350"/>
                <a:gd name="connsiteY23" fmla="*/ 1020261 h 1056384"/>
                <a:gd name="connsiteX24" fmla="*/ 1979981 w 2113350"/>
                <a:gd name="connsiteY24" fmla="*/ 1000884 h 1056384"/>
                <a:gd name="connsiteX25" fmla="*/ 1952144 w 2113350"/>
                <a:gd name="connsiteY25" fmla="*/ 1014857 h 1056384"/>
                <a:gd name="connsiteX26" fmla="*/ 1939703 w 2113350"/>
                <a:gd name="connsiteY26" fmla="*/ 1011129 h 1056384"/>
                <a:gd name="connsiteX27" fmla="*/ 1929737 w 2113350"/>
                <a:gd name="connsiteY27" fmla="*/ 1003114 h 1056384"/>
                <a:gd name="connsiteX28" fmla="*/ 1921210 w 2113350"/>
                <a:gd name="connsiteY28" fmla="*/ 978862 h 1056384"/>
                <a:gd name="connsiteX29" fmla="*/ 1924070 w 2113350"/>
                <a:gd name="connsiteY29" fmla="*/ 905308 h 1056384"/>
                <a:gd name="connsiteX30" fmla="*/ 1900753 w 2113350"/>
                <a:gd name="connsiteY30" fmla="*/ 844919 h 1056384"/>
                <a:gd name="connsiteX31" fmla="*/ 1897101 w 2113350"/>
                <a:gd name="connsiteY31" fmla="*/ 840416 h 1056384"/>
                <a:gd name="connsiteX32" fmla="*/ 1882251 w 2113350"/>
                <a:gd name="connsiteY32" fmla="*/ 887693 h 1056384"/>
                <a:gd name="connsiteX33" fmla="*/ 1837286 w 2113350"/>
                <a:gd name="connsiteY33" fmla="*/ 906876 h 1056384"/>
                <a:gd name="connsiteX34" fmla="*/ 1810506 w 2113350"/>
                <a:gd name="connsiteY34" fmla="*/ 868162 h 1056384"/>
                <a:gd name="connsiteX35" fmla="*/ 1835935 w 2113350"/>
                <a:gd name="connsiteY35" fmla="*/ 787203 h 1056384"/>
                <a:gd name="connsiteX36" fmla="*/ 1803866 w 2113350"/>
                <a:gd name="connsiteY36" fmla="*/ 736414 h 1056384"/>
                <a:gd name="connsiteX37" fmla="*/ 1452617 w 2113350"/>
                <a:gd name="connsiteY37" fmla="*/ 486373 h 1056384"/>
                <a:gd name="connsiteX38" fmla="*/ 1434884 w 2113350"/>
                <a:gd name="connsiteY38" fmla="*/ 864817 h 1056384"/>
                <a:gd name="connsiteX39" fmla="*/ 1440708 w 2113350"/>
                <a:gd name="connsiteY39" fmla="*/ 884547 h 1056384"/>
                <a:gd name="connsiteX40" fmla="*/ 1331882 w 2113350"/>
                <a:gd name="connsiteY40" fmla="*/ 907400 h 1056384"/>
                <a:gd name="connsiteX41" fmla="*/ 1070044 w 2113350"/>
                <a:gd name="connsiteY41" fmla="*/ 923865 h 1056384"/>
                <a:gd name="connsiteX42" fmla="*/ 808207 w 2113350"/>
                <a:gd name="connsiteY42" fmla="*/ 907400 h 1056384"/>
                <a:gd name="connsiteX43" fmla="*/ 694277 w 2113350"/>
                <a:gd name="connsiteY43" fmla="*/ 883475 h 1056384"/>
                <a:gd name="connsiteX44" fmla="*/ 696074 w 2113350"/>
                <a:gd name="connsiteY44" fmla="*/ 864523 h 1056384"/>
                <a:gd name="connsiteX45" fmla="*/ 662122 w 2113350"/>
                <a:gd name="connsiteY45" fmla="*/ 485824 h 1056384"/>
                <a:gd name="connsiteX46" fmla="*/ 309484 w 2113350"/>
                <a:gd name="connsiteY46" fmla="*/ 736414 h 1056384"/>
                <a:gd name="connsiteX47" fmla="*/ 277415 w 2113350"/>
                <a:gd name="connsiteY47" fmla="*/ 787203 h 1056384"/>
                <a:gd name="connsiteX48" fmla="*/ 302844 w 2113350"/>
                <a:gd name="connsiteY48" fmla="*/ 868162 h 1056384"/>
                <a:gd name="connsiteX49" fmla="*/ 276064 w 2113350"/>
                <a:gd name="connsiteY49" fmla="*/ 906876 h 1056384"/>
                <a:gd name="connsiteX50" fmla="*/ 231099 w 2113350"/>
                <a:gd name="connsiteY50" fmla="*/ 887693 h 1056384"/>
                <a:gd name="connsiteX51" fmla="*/ 216249 w 2113350"/>
                <a:gd name="connsiteY51" fmla="*/ 840416 h 1056384"/>
                <a:gd name="connsiteX52" fmla="*/ 212597 w 2113350"/>
                <a:gd name="connsiteY52" fmla="*/ 844919 h 1056384"/>
                <a:gd name="connsiteX53" fmla="*/ 189280 w 2113350"/>
                <a:gd name="connsiteY53" fmla="*/ 905308 h 1056384"/>
                <a:gd name="connsiteX54" fmla="*/ 192141 w 2113350"/>
                <a:gd name="connsiteY54" fmla="*/ 978862 h 1056384"/>
                <a:gd name="connsiteX55" fmla="*/ 183613 w 2113350"/>
                <a:gd name="connsiteY55" fmla="*/ 1003114 h 1056384"/>
                <a:gd name="connsiteX56" fmla="*/ 173647 w 2113350"/>
                <a:gd name="connsiteY56" fmla="*/ 1011129 h 1056384"/>
                <a:gd name="connsiteX57" fmla="*/ 161206 w 2113350"/>
                <a:gd name="connsiteY57" fmla="*/ 1014857 h 1056384"/>
                <a:gd name="connsiteX58" fmla="*/ 133370 w 2113350"/>
                <a:gd name="connsiteY58" fmla="*/ 1000884 h 1056384"/>
                <a:gd name="connsiteX59" fmla="*/ 134123 w 2113350"/>
                <a:gd name="connsiteY59" fmla="*/ 1020261 h 1056384"/>
                <a:gd name="connsiteX60" fmla="*/ 125596 w 2113350"/>
                <a:gd name="connsiteY60" fmla="*/ 1044513 h 1056384"/>
                <a:gd name="connsiteX61" fmla="*/ 115629 w 2113350"/>
                <a:gd name="connsiteY61" fmla="*/ 1052527 h 1056384"/>
                <a:gd name="connsiteX62" fmla="*/ 103188 w 2113350"/>
                <a:gd name="connsiteY62" fmla="*/ 1056256 h 1056384"/>
                <a:gd name="connsiteX63" fmla="*/ 69678 w 2113350"/>
                <a:gd name="connsiteY63" fmla="*/ 1026053 h 1056384"/>
                <a:gd name="connsiteX64" fmla="*/ 68962 w 2113350"/>
                <a:gd name="connsiteY64" fmla="*/ 1007655 h 1056384"/>
                <a:gd name="connsiteX65" fmla="*/ 47665 w 2113350"/>
                <a:gd name="connsiteY65" fmla="*/ 1013694 h 1056384"/>
                <a:gd name="connsiteX66" fmla="*/ 23143 w 2113350"/>
                <a:gd name="connsiteY66" fmla="*/ 977853 h 1056384"/>
                <a:gd name="connsiteX67" fmla="*/ 29718 w 2113350"/>
                <a:gd name="connsiteY67" fmla="*/ 947601 h 1056384"/>
                <a:gd name="connsiteX68" fmla="*/ 22769 w 2113350"/>
                <a:gd name="connsiteY68" fmla="*/ 948142 h 1056384"/>
                <a:gd name="connsiteX69" fmla="*/ 892 w 2113350"/>
                <a:gd name="connsiteY69" fmla="*/ 916699 h 1056384"/>
                <a:gd name="connsiteX70" fmla="*/ 18131 w 2113350"/>
                <a:gd name="connsiteY70" fmla="*/ 849643 h 1056384"/>
                <a:gd name="connsiteX71" fmla="*/ 19371 w 2113350"/>
                <a:gd name="connsiteY71" fmla="*/ 847044 h 1056384"/>
                <a:gd name="connsiteX72" fmla="*/ 23165 w 2113350"/>
                <a:gd name="connsiteY72" fmla="*/ 839095 h 1056384"/>
                <a:gd name="connsiteX73" fmla="*/ 23243 w 2113350"/>
                <a:gd name="connsiteY73" fmla="*/ 838941 h 1056384"/>
                <a:gd name="connsiteX74" fmla="*/ 24802 w 2113350"/>
                <a:gd name="connsiteY74" fmla="*/ 835875 h 1056384"/>
                <a:gd name="connsiteX75" fmla="*/ 67295 w 2113350"/>
                <a:gd name="connsiteY75" fmla="*/ 779844 h 1056384"/>
                <a:gd name="connsiteX76" fmla="*/ 105293 w 2113350"/>
                <a:gd name="connsiteY76" fmla="*/ 732576 h 1056384"/>
                <a:gd name="connsiteX77" fmla="*/ 131807 w 2113350"/>
                <a:gd name="connsiteY77" fmla="*/ 712239 h 1056384"/>
                <a:gd name="connsiteX78" fmla="*/ 172320 w 2113350"/>
                <a:gd name="connsiteY78" fmla="*/ 648076 h 1056384"/>
                <a:gd name="connsiteX79" fmla="*/ 825038 w 2113350"/>
                <a:gd name="connsiteY79" fmla="*/ 295625 h 1056384"/>
                <a:gd name="connsiteX80" fmla="*/ 970139 w 2113350"/>
                <a:gd name="connsiteY80" fmla="*/ 216831 h 1056384"/>
                <a:gd name="connsiteX81" fmla="*/ 981506 w 2113350"/>
                <a:gd name="connsiteY81" fmla="*/ 2780 h 105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113350" h="1056384">
                  <a:moveTo>
                    <a:pt x="1070044" y="0"/>
                  </a:moveTo>
                  <a:lnTo>
                    <a:pt x="1140344" y="2208"/>
                  </a:lnTo>
                  <a:lnTo>
                    <a:pt x="1151844" y="231174"/>
                  </a:lnTo>
                  <a:cubicBezTo>
                    <a:pt x="1179002" y="292981"/>
                    <a:pt x="1239365" y="286917"/>
                    <a:pt x="1399472" y="311156"/>
                  </a:cubicBezTo>
                  <a:cubicBezTo>
                    <a:pt x="1618132" y="355098"/>
                    <a:pt x="1812522" y="475053"/>
                    <a:pt x="1941031" y="648076"/>
                  </a:cubicBezTo>
                  <a:lnTo>
                    <a:pt x="1981543" y="712239"/>
                  </a:lnTo>
                  <a:lnTo>
                    <a:pt x="2008057" y="732576"/>
                  </a:lnTo>
                  <a:cubicBezTo>
                    <a:pt x="2024667" y="750888"/>
                    <a:pt x="2033564" y="770870"/>
                    <a:pt x="2046055" y="779844"/>
                  </a:cubicBezTo>
                  <a:lnTo>
                    <a:pt x="2088549" y="835875"/>
                  </a:lnTo>
                  <a:lnTo>
                    <a:pt x="2090107" y="838941"/>
                  </a:lnTo>
                  <a:cubicBezTo>
                    <a:pt x="2090143" y="838986"/>
                    <a:pt x="2090177" y="839033"/>
                    <a:pt x="2090185" y="839095"/>
                  </a:cubicBezTo>
                  <a:cubicBezTo>
                    <a:pt x="2092210" y="841532"/>
                    <a:pt x="2093364" y="844273"/>
                    <a:pt x="2093979" y="847044"/>
                  </a:cubicBezTo>
                  <a:cubicBezTo>
                    <a:pt x="2094708" y="847836"/>
                    <a:pt x="2094985" y="848732"/>
                    <a:pt x="2095219" y="849643"/>
                  </a:cubicBezTo>
                  <a:lnTo>
                    <a:pt x="2112458" y="916699"/>
                  </a:lnTo>
                  <a:cubicBezTo>
                    <a:pt x="2116454" y="932240"/>
                    <a:pt x="2106659" y="946318"/>
                    <a:pt x="2090581" y="948142"/>
                  </a:cubicBezTo>
                  <a:lnTo>
                    <a:pt x="2083632" y="947601"/>
                  </a:lnTo>
                  <a:lnTo>
                    <a:pt x="2090207" y="977853"/>
                  </a:lnTo>
                  <a:cubicBezTo>
                    <a:pt x="2094183" y="996146"/>
                    <a:pt x="2083204" y="1012192"/>
                    <a:pt x="2065685" y="1013694"/>
                  </a:cubicBezTo>
                  <a:cubicBezTo>
                    <a:pt x="2058104" y="1014344"/>
                    <a:pt x="2050540" y="1012164"/>
                    <a:pt x="2044388" y="1007655"/>
                  </a:cubicBezTo>
                  <a:cubicBezTo>
                    <a:pt x="2044149" y="1013788"/>
                    <a:pt x="2043911" y="1019920"/>
                    <a:pt x="2043672" y="1026053"/>
                  </a:cubicBezTo>
                  <a:cubicBezTo>
                    <a:pt x="2042961" y="1044332"/>
                    <a:pt x="2027958" y="1057854"/>
                    <a:pt x="2010162" y="1056256"/>
                  </a:cubicBezTo>
                  <a:cubicBezTo>
                    <a:pt x="2005713" y="1055856"/>
                    <a:pt x="2001510" y="1054548"/>
                    <a:pt x="1997721" y="1052527"/>
                  </a:cubicBezTo>
                  <a:cubicBezTo>
                    <a:pt x="1993931" y="1050506"/>
                    <a:pt x="1990554" y="1047770"/>
                    <a:pt x="1987755" y="1044513"/>
                  </a:cubicBezTo>
                  <a:cubicBezTo>
                    <a:pt x="1982157" y="1037999"/>
                    <a:pt x="1978872" y="1029401"/>
                    <a:pt x="1979227" y="1020261"/>
                  </a:cubicBezTo>
                  <a:cubicBezTo>
                    <a:pt x="1979478" y="1013802"/>
                    <a:pt x="1979730" y="1007343"/>
                    <a:pt x="1979981" y="1000884"/>
                  </a:cubicBezTo>
                  <a:cubicBezTo>
                    <a:pt x="1974501" y="1010337"/>
                    <a:pt x="1963936" y="1015916"/>
                    <a:pt x="1952144" y="1014857"/>
                  </a:cubicBezTo>
                  <a:cubicBezTo>
                    <a:pt x="1947695" y="1014457"/>
                    <a:pt x="1943493" y="1013149"/>
                    <a:pt x="1939703" y="1011129"/>
                  </a:cubicBezTo>
                  <a:cubicBezTo>
                    <a:pt x="1935914" y="1009107"/>
                    <a:pt x="1932535" y="1006371"/>
                    <a:pt x="1929737" y="1003114"/>
                  </a:cubicBezTo>
                  <a:cubicBezTo>
                    <a:pt x="1924138" y="996601"/>
                    <a:pt x="1920854" y="988002"/>
                    <a:pt x="1921210" y="978862"/>
                  </a:cubicBezTo>
                  <a:lnTo>
                    <a:pt x="1924070" y="905308"/>
                  </a:lnTo>
                  <a:lnTo>
                    <a:pt x="1900753" y="844919"/>
                  </a:lnTo>
                  <a:lnTo>
                    <a:pt x="1897101" y="840416"/>
                  </a:lnTo>
                  <a:lnTo>
                    <a:pt x="1882251" y="887693"/>
                  </a:lnTo>
                  <a:cubicBezTo>
                    <a:pt x="1877229" y="903681"/>
                    <a:pt x="1857098" y="912269"/>
                    <a:pt x="1837286" y="906876"/>
                  </a:cubicBezTo>
                  <a:cubicBezTo>
                    <a:pt x="1817473" y="901483"/>
                    <a:pt x="1805484" y="884149"/>
                    <a:pt x="1810506" y="868162"/>
                  </a:cubicBezTo>
                  <a:lnTo>
                    <a:pt x="1835935" y="787203"/>
                  </a:lnTo>
                  <a:lnTo>
                    <a:pt x="1803866" y="736414"/>
                  </a:lnTo>
                  <a:cubicBezTo>
                    <a:pt x="1739980" y="686276"/>
                    <a:pt x="1497550" y="463606"/>
                    <a:pt x="1452617" y="486373"/>
                  </a:cubicBezTo>
                  <a:cubicBezTo>
                    <a:pt x="1400863" y="512063"/>
                    <a:pt x="1405355" y="737383"/>
                    <a:pt x="1434884" y="864817"/>
                  </a:cubicBezTo>
                  <a:lnTo>
                    <a:pt x="1440708" y="884547"/>
                  </a:lnTo>
                  <a:lnTo>
                    <a:pt x="1331882" y="907400"/>
                  </a:lnTo>
                  <a:cubicBezTo>
                    <a:pt x="1251403" y="918003"/>
                    <a:pt x="1162922" y="923865"/>
                    <a:pt x="1070044" y="923865"/>
                  </a:cubicBezTo>
                  <a:cubicBezTo>
                    <a:pt x="977167" y="923865"/>
                    <a:pt x="888685" y="918003"/>
                    <a:pt x="808207" y="907400"/>
                  </a:cubicBezTo>
                  <a:lnTo>
                    <a:pt x="694277" y="883475"/>
                  </a:lnTo>
                  <a:lnTo>
                    <a:pt x="696074" y="864523"/>
                  </a:lnTo>
                  <a:cubicBezTo>
                    <a:pt x="706710" y="740745"/>
                    <a:pt x="717868" y="511167"/>
                    <a:pt x="662122" y="485824"/>
                  </a:cubicBezTo>
                  <a:cubicBezTo>
                    <a:pt x="616659" y="474234"/>
                    <a:pt x="396410" y="619377"/>
                    <a:pt x="309484" y="736414"/>
                  </a:cubicBezTo>
                  <a:lnTo>
                    <a:pt x="277415" y="787203"/>
                  </a:lnTo>
                  <a:lnTo>
                    <a:pt x="302844" y="868162"/>
                  </a:lnTo>
                  <a:cubicBezTo>
                    <a:pt x="307867" y="884149"/>
                    <a:pt x="295877" y="901483"/>
                    <a:pt x="276064" y="906876"/>
                  </a:cubicBezTo>
                  <a:cubicBezTo>
                    <a:pt x="256253" y="912269"/>
                    <a:pt x="236121" y="903681"/>
                    <a:pt x="231099" y="887693"/>
                  </a:cubicBezTo>
                  <a:lnTo>
                    <a:pt x="216249" y="840416"/>
                  </a:lnTo>
                  <a:lnTo>
                    <a:pt x="212597" y="844919"/>
                  </a:lnTo>
                  <a:lnTo>
                    <a:pt x="189280" y="905308"/>
                  </a:lnTo>
                  <a:lnTo>
                    <a:pt x="192141" y="978862"/>
                  </a:lnTo>
                  <a:cubicBezTo>
                    <a:pt x="192496" y="988002"/>
                    <a:pt x="189212" y="996601"/>
                    <a:pt x="183613" y="1003114"/>
                  </a:cubicBezTo>
                  <a:cubicBezTo>
                    <a:pt x="180815" y="1006371"/>
                    <a:pt x="177437" y="1009107"/>
                    <a:pt x="173647" y="1011129"/>
                  </a:cubicBezTo>
                  <a:cubicBezTo>
                    <a:pt x="169857" y="1013149"/>
                    <a:pt x="165655" y="1014457"/>
                    <a:pt x="161206" y="1014857"/>
                  </a:cubicBezTo>
                  <a:cubicBezTo>
                    <a:pt x="149414" y="1015916"/>
                    <a:pt x="138849" y="1010337"/>
                    <a:pt x="133370" y="1000884"/>
                  </a:cubicBezTo>
                  <a:lnTo>
                    <a:pt x="134123" y="1020261"/>
                  </a:lnTo>
                  <a:cubicBezTo>
                    <a:pt x="134478" y="1029401"/>
                    <a:pt x="131193" y="1037999"/>
                    <a:pt x="125596" y="1044513"/>
                  </a:cubicBezTo>
                  <a:cubicBezTo>
                    <a:pt x="122797" y="1047770"/>
                    <a:pt x="119419" y="1050506"/>
                    <a:pt x="115629" y="1052527"/>
                  </a:cubicBezTo>
                  <a:cubicBezTo>
                    <a:pt x="111840" y="1054548"/>
                    <a:pt x="107637" y="1055856"/>
                    <a:pt x="103188" y="1056256"/>
                  </a:cubicBezTo>
                  <a:cubicBezTo>
                    <a:pt x="85392" y="1057854"/>
                    <a:pt x="70389" y="1044332"/>
                    <a:pt x="69678" y="1026053"/>
                  </a:cubicBezTo>
                  <a:cubicBezTo>
                    <a:pt x="69439" y="1019920"/>
                    <a:pt x="69201" y="1013788"/>
                    <a:pt x="68962" y="1007655"/>
                  </a:cubicBezTo>
                  <a:cubicBezTo>
                    <a:pt x="62811" y="1012164"/>
                    <a:pt x="55246" y="1014344"/>
                    <a:pt x="47665" y="1013694"/>
                  </a:cubicBezTo>
                  <a:cubicBezTo>
                    <a:pt x="30146" y="1012192"/>
                    <a:pt x="19167" y="996146"/>
                    <a:pt x="23143" y="977853"/>
                  </a:cubicBezTo>
                  <a:lnTo>
                    <a:pt x="29718" y="947601"/>
                  </a:lnTo>
                  <a:lnTo>
                    <a:pt x="22769" y="948142"/>
                  </a:lnTo>
                  <a:cubicBezTo>
                    <a:pt x="6691" y="946318"/>
                    <a:pt x="-3103" y="932240"/>
                    <a:pt x="892" y="916699"/>
                  </a:cubicBezTo>
                  <a:lnTo>
                    <a:pt x="18131" y="849643"/>
                  </a:lnTo>
                  <a:cubicBezTo>
                    <a:pt x="18365" y="848732"/>
                    <a:pt x="18642" y="847836"/>
                    <a:pt x="19371" y="847044"/>
                  </a:cubicBezTo>
                  <a:cubicBezTo>
                    <a:pt x="19986" y="844273"/>
                    <a:pt x="21140" y="841532"/>
                    <a:pt x="23165" y="839095"/>
                  </a:cubicBezTo>
                  <a:cubicBezTo>
                    <a:pt x="23174" y="839033"/>
                    <a:pt x="23208" y="838986"/>
                    <a:pt x="23243" y="838941"/>
                  </a:cubicBezTo>
                  <a:lnTo>
                    <a:pt x="24802" y="835875"/>
                  </a:lnTo>
                  <a:lnTo>
                    <a:pt x="67295" y="779844"/>
                  </a:lnTo>
                  <a:cubicBezTo>
                    <a:pt x="79787" y="770870"/>
                    <a:pt x="88683" y="750888"/>
                    <a:pt x="105293" y="732576"/>
                  </a:cubicBezTo>
                  <a:lnTo>
                    <a:pt x="131807" y="712239"/>
                  </a:lnTo>
                  <a:lnTo>
                    <a:pt x="172320" y="648076"/>
                  </a:lnTo>
                  <a:cubicBezTo>
                    <a:pt x="322246" y="446215"/>
                    <a:pt x="561845" y="316587"/>
                    <a:pt x="825038" y="295625"/>
                  </a:cubicBezTo>
                  <a:cubicBezTo>
                    <a:pt x="937699" y="286823"/>
                    <a:pt x="955111" y="278022"/>
                    <a:pt x="970139" y="216831"/>
                  </a:cubicBezTo>
                  <a:lnTo>
                    <a:pt x="981506" y="27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F4DF283-03FF-45DA-BA99-36771AE7DCCF}"/>
                </a:ext>
              </a:extLst>
            </p:cNvPr>
            <p:cNvSpPr/>
            <p:nvPr/>
          </p:nvSpPr>
          <p:spPr>
            <a:xfrm>
              <a:off x="7540718" y="220396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4EC262DA-D712-491C-93E3-E6EC4D3A2997}"/>
                </a:ext>
              </a:extLst>
            </p:cNvPr>
            <p:cNvSpPr/>
            <p:nvPr/>
          </p:nvSpPr>
          <p:spPr>
            <a:xfrm>
              <a:off x="7657979" y="250134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27D4979D-B13A-475F-9966-4B1C199819FE}"/>
                </a:ext>
              </a:extLst>
            </p:cNvPr>
            <p:cNvSpPr txBox="1"/>
            <p:nvPr/>
          </p:nvSpPr>
          <p:spPr>
            <a:xfrm>
              <a:off x="7730952" y="2560283"/>
              <a:ext cx="360750" cy="1614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4-3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星: 5 pt 97">
              <a:extLst>
                <a:ext uri="{FF2B5EF4-FFF2-40B4-BE49-F238E27FC236}">
                  <a16:creationId xmlns:a16="http://schemas.microsoft.com/office/drawing/2014/main" id="{EAD12E78-5FD2-4ED7-89AE-4DAC66D99923}"/>
                </a:ext>
              </a:extLst>
            </p:cNvPr>
            <p:cNvSpPr/>
            <p:nvPr/>
          </p:nvSpPr>
          <p:spPr>
            <a:xfrm>
              <a:off x="7219021" y="277481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星: 5 pt 98">
              <a:extLst>
                <a:ext uri="{FF2B5EF4-FFF2-40B4-BE49-F238E27FC236}">
                  <a16:creationId xmlns:a16="http://schemas.microsoft.com/office/drawing/2014/main" id="{329BCCAC-A0BE-49F9-AD4B-D83E16B49479}"/>
                </a:ext>
              </a:extLst>
            </p:cNvPr>
            <p:cNvSpPr/>
            <p:nvPr/>
          </p:nvSpPr>
          <p:spPr>
            <a:xfrm>
              <a:off x="7504771" y="288911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星: 5 pt 99">
              <a:extLst>
                <a:ext uri="{FF2B5EF4-FFF2-40B4-BE49-F238E27FC236}">
                  <a16:creationId xmlns:a16="http://schemas.microsoft.com/office/drawing/2014/main" id="{0E033A1D-27A0-4D82-A5E2-B64BE5CB32A7}"/>
                </a:ext>
              </a:extLst>
            </p:cNvPr>
            <p:cNvSpPr/>
            <p:nvPr/>
          </p:nvSpPr>
          <p:spPr>
            <a:xfrm>
              <a:off x="7795283" y="284387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星: 5 pt 100">
              <a:extLst>
                <a:ext uri="{FF2B5EF4-FFF2-40B4-BE49-F238E27FC236}">
                  <a16:creationId xmlns:a16="http://schemas.microsoft.com/office/drawing/2014/main" id="{AF4977B2-6AEA-44FD-ABC8-ADFF365336F3}"/>
                </a:ext>
              </a:extLst>
            </p:cNvPr>
            <p:cNvSpPr/>
            <p:nvPr/>
          </p:nvSpPr>
          <p:spPr>
            <a:xfrm>
              <a:off x="8128658" y="2891496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星: 5 pt 101">
              <a:extLst>
                <a:ext uri="{FF2B5EF4-FFF2-40B4-BE49-F238E27FC236}">
                  <a16:creationId xmlns:a16="http://schemas.microsoft.com/office/drawing/2014/main" id="{AF35CDD5-D79D-400B-9F59-1D2A0140EF93}"/>
                </a:ext>
              </a:extLst>
            </p:cNvPr>
            <p:cNvSpPr/>
            <p:nvPr/>
          </p:nvSpPr>
          <p:spPr>
            <a:xfrm>
              <a:off x="8371545" y="278656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星: 5 pt 102">
              <a:extLst>
                <a:ext uri="{FF2B5EF4-FFF2-40B4-BE49-F238E27FC236}">
                  <a16:creationId xmlns:a16="http://schemas.microsoft.com/office/drawing/2014/main" id="{86247F4F-B719-4BBC-9195-EE32DDB2AB87}"/>
                </a:ext>
              </a:extLst>
            </p:cNvPr>
            <p:cNvSpPr/>
            <p:nvPr/>
          </p:nvSpPr>
          <p:spPr>
            <a:xfrm>
              <a:off x="8610805" y="284387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CFD78898-A9B7-4163-B373-FCEBCD311A13}"/>
                </a:ext>
              </a:extLst>
            </p:cNvPr>
            <p:cNvGrpSpPr/>
            <p:nvPr/>
          </p:nvGrpSpPr>
          <p:grpSpPr>
            <a:xfrm>
              <a:off x="7349322" y="941904"/>
              <a:ext cx="1094916" cy="1168803"/>
              <a:chOff x="7349322" y="4159790"/>
              <a:chExt cx="1094916" cy="1168803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33F8F9C-CD51-408B-A840-DEFCDF9C1CE9}"/>
                  </a:ext>
                </a:extLst>
              </p:cNvPr>
              <p:cNvSpPr/>
              <p:nvPr/>
            </p:nvSpPr>
            <p:spPr>
              <a:xfrm>
                <a:off x="7354043" y="4252693"/>
                <a:ext cx="1083847" cy="1033682"/>
              </a:xfrm>
              <a:custGeom>
                <a:avLst/>
                <a:gdLst>
                  <a:gd name="connsiteX0" fmla="*/ 428670 w 1083847"/>
                  <a:gd name="connsiteY0" fmla="*/ 0 h 1033682"/>
                  <a:gd name="connsiteX1" fmla="*/ 515063 w 1083847"/>
                  <a:gd name="connsiteY1" fmla="*/ 9937 h 1033682"/>
                  <a:gd name="connsiteX2" fmla="*/ 541924 w 1083847"/>
                  <a:gd name="connsiteY2" fmla="*/ 19450 h 1033682"/>
                  <a:gd name="connsiteX3" fmla="*/ 568786 w 1083847"/>
                  <a:gd name="connsiteY3" fmla="*/ 9937 h 1033682"/>
                  <a:gd name="connsiteX4" fmla="*/ 655177 w 1083847"/>
                  <a:gd name="connsiteY4" fmla="*/ 0 h 1033682"/>
                  <a:gd name="connsiteX5" fmla="*/ 1083847 w 1083847"/>
                  <a:gd name="connsiteY5" fmla="*/ 489087 h 1033682"/>
                  <a:gd name="connsiteX6" fmla="*/ 1010637 w 1083847"/>
                  <a:gd name="connsiteY6" fmla="*/ 762540 h 1033682"/>
                  <a:gd name="connsiteX7" fmla="*/ 977435 w 1083847"/>
                  <a:gd name="connsiteY7" fmla="*/ 808453 h 1033682"/>
                  <a:gd name="connsiteX8" fmla="*/ 951270 w 1083847"/>
                  <a:gd name="connsiteY8" fmla="*/ 883416 h 1033682"/>
                  <a:gd name="connsiteX9" fmla="*/ 875473 w 1083847"/>
                  <a:gd name="connsiteY9" fmla="*/ 940424 h 1033682"/>
                  <a:gd name="connsiteX10" fmla="*/ 540545 w 1083847"/>
                  <a:gd name="connsiteY10" fmla="*/ 1033682 h 1033682"/>
                  <a:gd name="connsiteX11" fmla="*/ 116962 w 1083847"/>
                  <a:gd name="connsiteY11" fmla="*/ 873745 h 1033682"/>
                  <a:gd name="connsiteX12" fmla="*/ 83817 w 1083847"/>
                  <a:gd name="connsiteY12" fmla="*/ 837126 h 1033682"/>
                  <a:gd name="connsiteX13" fmla="*/ 83817 w 1083847"/>
                  <a:gd name="connsiteY13" fmla="*/ 794314 h 1033682"/>
                  <a:gd name="connsiteX14" fmla="*/ 97217 w 1083847"/>
                  <a:gd name="connsiteY14" fmla="*/ 795737 h 1033682"/>
                  <a:gd name="connsiteX15" fmla="*/ 73210 w 1083847"/>
                  <a:gd name="connsiteY15" fmla="*/ 762540 h 1033682"/>
                  <a:gd name="connsiteX16" fmla="*/ 0 w 1083847"/>
                  <a:gd name="connsiteY16" fmla="*/ 489087 h 1033682"/>
                  <a:gd name="connsiteX17" fmla="*/ 428670 w 1083847"/>
                  <a:gd name="connsiteY17" fmla="*/ 0 h 1033682"/>
                  <a:gd name="connsiteX0" fmla="*/ 428670 w 1083847"/>
                  <a:gd name="connsiteY0" fmla="*/ 0 h 1033682"/>
                  <a:gd name="connsiteX1" fmla="*/ 515063 w 1083847"/>
                  <a:gd name="connsiteY1" fmla="*/ 9937 h 1033682"/>
                  <a:gd name="connsiteX2" fmla="*/ 541924 w 1083847"/>
                  <a:gd name="connsiteY2" fmla="*/ 19450 h 1033682"/>
                  <a:gd name="connsiteX3" fmla="*/ 568786 w 1083847"/>
                  <a:gd name="connsiteY3" fmla="*/ 9937 h 1033682"/>
                  <a:gd name="connsiteX4" fmla="*/ 655177 w 1083847"/>
                  <a:gd name="connsiteY4" fmla="*/ 0 h 1033682"/>
                  <a:gd name="connsiteX5" fmla="*/ 1083847 w 1083847"/>
                  <a:gd name="connsiteY5" fmla="*/ 489087 h 1033682"/>
                  <a:gd name="connsiteX6" fmla="*/ 1010637 w 1083847"/>
                  <a:gd name="connsiteY6" fmla="*/ 762540 h 1033682"/>
                  <a:gd name="connsiteX7" fmla="*/ 977435 w 1083847"/>
                  <a:gd name="connsiteY7" fmla="*/ 808453 h 1033682"/>
                  <a:gd name="connsiteX8" fmla="*/ 951270 w 1083847"/>
                  <a:gd name="connsiteY8" fmla="*/ 883416 h 1033682"/>
                  <a:gd name="connsiteX9" fmla="*/ 875473 w 1083847"/>
                  <a:gd name="connsiteY9" fmla="*/ 940424 h 1033682"/>
                  <a:gd name="connsiteX10" fmla="*/ 540545 w 1083847"/>
                  <a:gd name="connsiteY10" fmla="*/ 1033682 h 1033682"/>
                  <a:gd name="connsiteX11" fmla="*/ 116962 w 1083847"/>
                  <a:gd name="connsiteY11" fmla="*/ 873745 h 1033682"/>
                  <a:gd name="connsiteX12" fmla="*/ 83817 w 1083847"/>
                  <a:gd name="connsiteY12" fmla="*/ 837126 h 1033682"/>
                  <a:gd name="connsiteX13" fmla="*/ 83817 w 1083847"/>
                  <a:gd name="connsiteY13" fmla="*/ 794314 h 1033682"/>
                  <a:gd name="connsiteX14" fmla="*/ 73210 w 1083847"/>
                  <a:gd name="connsiteY14" fmla="*/ 762540 h 1033682"/>
                  <a:gd name="connsiteX15" fmla="*/ 0 w 1083847"/>
                  <a:gd name="connsiteY15" fmla="*/ 489087 h 1033682"/>
                  <a:gd name="connsiteX16" fmla="*/ 428670 w 1083847"/>
                  <a:gd name="connsiteY16" fmla="*/ 0 h 1033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83847" h="1033682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51270" y="883416"/>
                    </a:lnTo>
                    <a:lnTo>
                      <a:pt x="875473" y="940424"/>
                    </a:lnTo>
                    <a:cubicBezTo>
                      <a:pt x="779866" y="999302"/>
                      <a:pt x="664610" y="1033682"/>
                      <a:pt x="540545" y="1033682"/>
                    </a:cubicBezTo>
                    <a:cubicBezTo>
                      <a:pt x="375126" y="1033682"/>
                      <a:pt x="225367" y="972562"/>
                      <a:pt x="116962" y="873745"/>
                    </a:cubicBezTo>
                    <a:lnTo>
                      <a:pt x="83817" y="837126"/>
                    </a:lnTo>
                    <a:lnTo>
                      <a:pt x="83817" y="794314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234E351B-BE23-472F-B6D9-2FC0B1E54544}"/>
                  </a:ext>
                </a:extLst>
              </p:cNvPr>
              <p:cNvGrpSpPr/>
              <p:nvPr/>
            </p:nvGrpSpPr>
            <p:grpSpPr>
              <a:xfrm>
                <a:off x="734932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878794BE-D194-4391-B632-4E877D92514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8" name="円/楕円 204">
                    <a:extLst>
                      <a:ext uri="{FF2B5EF4-FFF2-40B4-BE49-F238E27FC236}">
                        <a16:creationId xmlns:a16="http://schemas.microsoft.com/office/drawing/2014/main" id="{5F2211CC-4C7D-448B-8DC3-CECF00736D5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" name="円/楕円 205">
                    <a:extLst>
                      <a:ext uri="{FF2B5EF4-FFF2-40B4-BE49-F238E27FC236}">
                        <a16:creationId xmlns:a16="http://schemas.microsoft.com/office/drawing/2014/main" id="{43646391-016C-4B52-BB59-FCA8B0805D3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7FEB386C-0E54-448A-BCF0-6A053BE5C33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6" name="円/楕円 202">
                    <a:extLst>
                      <a:ext uri="{FF2B5EF4-FFF2-40B4-BE49-F238E27FC236}">
                        <a16:creationId xmlns:a16="http://schemas.microsoft.com/office/drawing/2014/main" id="{17A48A29-794F-444E-9E59-3ABD5D1FEB3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" name="円/楕円 203">
                    <a:extLst>
                      <a:ext uri="{FF2B5EF4-FFF2-40B4-BE49-F238E27FC236}">
                        <a16:creationId xmlns:a16="http://schemas.microsoft.com/office/drawing/2014/main" id="{932C97CB-72CC-4A81-9794-4653F5B3C7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5" name="円/楕円 201">
                  <a:extLst>
                    <a:ext uri="{FF2B5EF4-FFF2-40B4-BE49-F238E27FC236}">
                      <a16:creationId xmlns:a16="http://schemas.microsoft.com/office/drawing/2014/main" id="{22A1DC3F-0397-4163-B28D-55EEDA8E2C2A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7" name="円/楕円 27">
                <a:extLst>
                  <a:ext uri="{FF2B5EF4-FFF2-40B4-BE49-F238E27FC236}">
                    <a16:creationId xmlns:a16="http://schemas.microsoft.com/office/drawing/2014/main" id="{EF16BC92-2DCA-489B-8ACF-DF16C67D908C}"/>
                  </a:ext>
                </a:extLst>
              </p:cNvPr>
              <p:cNvSpPr/>
              <p:nvPr/>
            </p:nvSpPr>
            <p:spPr>
              <a:xfrm rot="10800000">
                <a:off x="753736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円/楕円 27">
                <a:extLst>
                  <a:ext uri="{FF2B5EF4-FFF2-40B4-BE49-F238E27FC236}">
                    <a16:creationId xmlns:a16="http://schemas.microsoft.com/office/drawing/2014/main" id="{3C9D79A6-5725-47C3-BB0D-F35ACB5D6744}"/>
                  </a:ext>
                </a:extLst>
              </p:cNvPr>
              <p:cNvSpPr/>
              <p:nvPr/>
            </p:nvSpPr>
            <p:spPr>
              <a:xfrm rot="10800000">
                <a:off x="8024877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正方形/長方形 67">
                <a:extLst>
                  <a:ext uri="{FF2B5EF4-FFF2-40B4-BE49-F238E27FC236}">
                    <a16:creationId xmlns:a16="http://schemas.microsoft.com/office/drawing/2014/main" id="{2EC3E66A-EC79-4488-BDD7-AC3C384DD7CB}"/>
                  </a:ext>
                </a:extLst>
              </p:cNvPr>
              <p:cNvSpPr/>
              <p:nvPr/>
            </p:nvSpPr>
            <p:spPr>
              <a:xfrm>
                <a:off x="786912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円/楕円 189">
                <a:extLst>
                  <a:ext uri="{FF2B5EF4-FFF2-40B4-BE49-F238E27FC236}">
                    <a16:creationId xmlns:a16="http://schemas.microsoft.com/office/drawing/2014/main" id="{373185F4-E3B5-4963-8FC5-48728575BBC8}"/>
                  </a:ext>
                </a:extLst>
              </p:cNvPr>
              <p:cNvSpPr/>
              <p:nvPr/>
            </p:nvSpPr>
            <p:spPr>
              <a:xfrm>
                <a:off x="753793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円/楕円 190">
                <a:extLst>
                  <a:ext uri="{FF2B5EF4-FFF2-40B4-BE49-F238E27FC236}">
                    <a16:creationId xmlns:a16="http://schemas.microsoft.com/office/drawing/2014/main" id="{266750F5-9214-4328-BA50-0896A62B0DDE}"/>
                  </a:ext>
                </a:extLst>
              </p:cNvPr>
              <p:cNvSpPr/>
              <p:nvPr/>
            </p:nvSpPr>
            <p:spPr>
              <a:xfrm>
                <a:off x="812754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12068EAB-C95C-4882-B024-1476999475C0}"/>
                  </a:ext>
                </a:extLst>
              </p:cNvPr>
              <p:cNvGrpSpPr/>
              <p:nvPr/>
            </p:nvGrpSpPr>
            <p:grpSpPr>
              <a:xfrm>
                <a:off x="7561490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127" name="二等辺三角形 126">
                  <a:extLst>
                    <a:ext uri="{FF2B5EF4-FFF2-40B4-BE49-F238E27FC236}">
                      <a16:creationId xmlns:a16="http://schemas.microsoft.com/office/drawing/2014/main" id="{7D6FACB9-825E-4A3F-AD61-35DD05DE3CF0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FE9241B6-EE69-4A57-8237-E857418F0F7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29" name="円/楕円 195">
                    <a:extLst>
                      <a:ext uri="{FF2B5EF4-FFF2-40B4-BE49-F238E27FC236}">
                        <a16:creationId xmlns:a16="http://schemas.microsoft.com/office/drawing/2014/main" id="{C693708B-CD6A-4379-B078-C9154601E179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" name="円/楕円 196">
                    <a:extLst>
                      <a:ext uri="{FF2B5EF4-FFF2-40B4-BE49-F238E27FC236}">
                        <a16:creationId xmlns:a16="http://schemas.microsoft.com/office/drawing/2014/main" id="{5B5BA3D3-47FD-4A6D-8339-F196FBAC571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" name="円/楕円 197">
                    <a:extLst>
                      <a:ext uri="{FF2B5EF4-FFF2-40B4-BE49-F238E27FC236}">
                        <a16:creationId xmlns:a16="http://schemas.microsoft.com/office/drawing/2014/main" id="{B3DB5754-798E-48BE-B615-A211EFEAC5BC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" name="円/楕円 198">
                    <a:extLst>
                      <a:ext uri="{FF2B5EF4-FFF2-40B4-BE49-F238E27FC236}">
                        <a16:creationId xmlns:a16="http://schemas.microsoft.com/office/drawing/2014/main" id="{FA7511B1-8FD0-44E2-9E88-13C75AACA942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BC2EF5D6-15D1-4936-99CD-8B43B63A7199}"/>
                  </a:ext>
                </a:extLst>
              </p:cNvPr>
              <p:cNvGrpSpPr/>
              <p:nvPr/>
            </p:nvGrpSpPr>
            <p:grpSpPr>
              <a:xfrm>
                <a:off x="8052028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121" name="二等辺三角形 120">
                  <a:extLst>
                    <a:ext uri="{FF2B5EF4-FFF2-40B4-BE49-F238E27FC236}">
                      <a16:creationId xmlns:a16="http://schemas.microsoft.com/office/drawing/2014/main" id="{C5EDCD43-8EB7-4981-BBCC-2BA78BF760FF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591DADCA-ED76-42B8-91D6-A240DB241A42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23" name="円/楕円 195">
                    <a:extLst>
                      <a:ext uri="{FF2B5EF4-FFF2-40B4-BE49-F238E27FC236}">
                        <a16:creationId xmlns:a16="http://schemas.microsoft.com/office/drawing/2014/main" id="{177CED96-3BBC-402C-BF6F-E316D14397D9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円/楕円 196">
                    <a:extLst>
                      <a:ext uri="{FF2B5EF4-FFF2-40B4-BE49-F238E27FC236}">
                        <a16:creationId xmlns:a16="http://schemas.microsoft.com/office/drawing/2014/main" id="{E2B43AA0-DB89-4F73-A1FD-00B31800F9E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" name="円/楕円 197">
                    <a:extLst>
                      <a:ext uri="{FF2B5EF4-FFF2-40B4-BE49-F238E27FC236}">
                        <a16:creationId xmlns:a16="http://schemas.microsoft.com/office/drawing/2014/main" id="{3FBA716A-690C-41AF-A0DA-775051826D39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円/楕円 198">
                    <a:extLst>
                      <a:ext uri="{FF2B5EF4-FFF2-40B4-BE49-F238E27FC236}">
                        <a16:creationId xmlns:a16="http://schemas.microsoft.com/office/drawing/2014/main" id="{D8B96630-2FDC-4F94-B9AC-F761F3C00A3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11C1E45-1F49-4E70-A967-897AB57987A1}"/>
                  </a:ext>
                </a:extLst>
              </p:cNvPr>
              <p:cNvSpPr/>
              <p:nvPr/>
            </p:nvSpPr>
            <p:spPr>
              <a:xfrm>
                <a:off x="7488548" y="4293890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A2EFABAD-999C-4324-A94E-241338367E84}"/>
                  </a:ext>
                </a:extLst>
              </p:cNvPr>
              <p:cNvGrpSpPr/>
              <p:nvPr/>
            </p:nvGrpSpPr>
            <p:grpSpPr>
              <a:xfrm>
                <a:off x="7384173" y="4159790"/>
                <a:ext cx="1016878" cy="390725"/>
                <a:chOff x="1487204" y="4240039"/>
                <a:chExt cx="1021046" cy="394022"/>
              </a:xfrm>
              <a:solidFill>
                <a:srgbClr val="00B0F0"/>
              </a:solidFill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CCCA508E-A2C4-42E3-9251-6C052845B788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C9A8B513-82C9-443F-AB09-6A59BF1B0E9B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08E98266-E9E8-4A7F-B01F-6295701613C7}"/>
                  </a:ext>
                </a:extLst>
              </p:cNvPr>
              <p:cNvGrpSpPr/>
              <p:nvPr/>
            </p:nvGrpSpPr>
            <p:grpSpPr>
              <a:xfrm>
                <a:off x="7763734" y="5152035"/>
                <a:ext cx="264279" cy="85044"/>
                <a:chOff x="1847788" y="5155407"/>
                <a:chExt cx="373918" cy="98546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F324916F-B015-4984-BE52-37E5FB7C2B3B}"/>
                    </a:ext>
                  </a:extLst>
                </p:cNvPr>
                <p:cNvSpPr/>
                <p:nvPr/>
              </p:nvSpPr>
              <p:spPr>
                <a:xfrm>
                  <a:off x="1847788" y="5155407"/>
                  <a:ext cx="373918" cy="98546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93AF6FA-7519-4D0C-9A0D-802C83D22219}"/>
                    </a:ext>
                  </a:extLst>
                </p:cNvPr>
                <p:cNvSpPr/>
                <p:nvPr/>
              </p:nvSpPr>
              <p:spPr>
                <a:xfrm flipV="1">
                  <a:off x="1890590" y="5190036"/>
                  <a:ext cx="288314" cy="63917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84FE0282-FFEA-49A7-AF09-4686D8E4B6FB}"/>
              </a:ext>
            </a:extLst>
          </p:cNvPr>
          <p:cNvGrpSpPr/>
          <p:nvPr/>
        </p:nvGrpSpPr>
        <p:grpSpPr>
          <a:xfrm>
            <a:off x="692746" y="3927855"/>
            <a:ext cx="2681047" cy="2411985"/>
            <a:chOff x="692746" y="3927855"/>
            <a:chExt cx="2681047" cy="2411985"/>
          </a:xfrm>
        </p:grpSpPr>
        <p:sp>
          <p:nvSpPr>
            <p:cNvPr id="141" name="円/楕円 637">
              <a:extLst>
                <a:ext uri="{FF2B5EF4-FFF2-40B4-BE49-F238E27FC236}">
                  <a16:creationId xmlns:a16="http://schemas.microsoft.com/office/drawing/2014/main" id="{D5C67FE3-A3DC-41D1-9FD5-921DC8232F42}"/>
                </a:ext>
              </a:extLst>
            </p:cNvPr>
            <p:cNvSpPr/>
            <p:nvPr/>
          </p:nvSpPr>
          <p:spPr>
            <a:xfrm>
              <a:off x="2311856" y="481685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円/楕円 637">
              <a:extLst>
                <a:ext uri="{FF2B5EF4-FFF2-40B4-BE49-F238E27FC236}">
                  <a16:creationId xmlns:a16="http://schemas.microsoft.com/office/drawing/2014/main" id="{8C2235E4-5244-44C5-AE88-7CFC27235289}"/>
                </a:ext>
              </a:extLst>
            </p:cNvPr>
            <p:cNvSpPr/>
            <p:nvPr/>
          </p:nvSpPr>
          <p:spPr>
            <a:xfrm>
              <a:off x="1631662" y="4816856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1AE76399-08D2-44BA-922B-8CE74578C863}"/>
                </a:ext>
              </a:extLst>
            </p:cNvPr>
            <p:cNvSpPr/>
            <p:nvPr/>
          </p:nvSpPr>
          <p:spPr>
            <a:xfrm>
              <a:off x="692746" y="529623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751FB3D-5ED7-417A-9585-4A2C332C7BDE}"/>
                </a:ext>
              </a:extLst>
            </p:cNvPr>
            <p:cNvSpPr/>
            <p:nvPr/>
          </p:nvSpPr>
          <p:spPr>
            <a:xfrm>
              <a:off x="1004496" y="5111562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5C98F737-9C79-40D8-AD53-A027425F7D3C}"/>
                </a:ext>
              </a:extLst>
            </p:cNvPr>
            <p:cNvSpPr/>
            <p:nvPr/>
          </p:nvSpPr>
          <p:spPr>
            <a:xfrm>
              <a:off x="1361683" y="531944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2E222D76-FBD3-40C5-9B76-10F110E41E5F}"/>
                </a:ext>
              </a:extLst>
            </p:cNvPr>
            <p:cNvSpPr/>
            <p:nvPr/>
          </p:nvSpPr>
          <p:spPr>
            <a:xfrm>
              <a:off x="963225" y="4207712"/>
              <a:ext cx="1985948" cy="1663291"/>
            </a:xfrm>
            <a:custGeom>
              <a:avLst/>
              <a:gdLst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7464 w 1985948"/>
                <a:gd name="connsiteY72" fmla="*/ 932223 h 1663291"/>
                <a:gd name="connsiteX73" fmla="*/ 1448095 w 1985948"/>
                <a:gd name="connsiteY73" fmla="*/ 924945 h 1663291"/>
                <a:gd name="connsiteX74" fmla="*/ 1764383 w 1985948"/>
                <a:gd name="connsiteY74" fmla="*/ 775625 h 1663291"/>
                <a:gd name="connsiteX75" fmla="*/ 1835503 w 1985948"/>
                <a:gd name="connsiteY75" fmla="*/ 479459 h 1663291"/>
                <a:gd name="connsiteX76" fmla="*/ 1819809 w 1985948"/>
                <a:gd name="connsiteY76" fmla="*/ 422805 h 1663291"/>
                <a:gd name="connsiteX77" fmla="*/ 1818688 w 1985948"/>
                <a:gd name="connsiteY77" fmla="*/ 422903 h 1663291"/>
                <a:gd name="connsiteX78" fmla="*/ 1730303 w 1985948"/>
                <a:gd name="connsiteY78" fmla="*/ 362737 h 1663291"/>
                <a:gd name="connsiteX79" fmla="*/ 1724591 w 1985948"/>
                <a:gd name="connsiteY79" fmla="*/ 347665 h 1663291"/>
                <a:gd name="connsiteX80" fmla="*/ 1597800 w 1985948"/>
                <a:gd name="connsiteY80" fmla="*/ 274462 h 1663291"/>
                <a:gd name="connsiteX81" fmla="*/ 1580958 w 1985948"/>
                <a:gd name="connsiteY81" fmla="*/ 240623 h 1663291"/>
                <a:gd name="connsiteX82" fmla="*/ 1585285 w 1985948"/>
                <a:gd name="connsiteY82" fmla="*/ 227754 h 1663291"/>
                <a:gd name="connsiteX83" fmla="*/ 1594267 w 1985948"/>
                <a:gd name="connsiteY83" fmla="*/ 217571 h 1663291"/>
                <a:gd name="connsiteX84" fmla="*/ 1631993 w 1985948"/>
                <a:gd name="connsiteY84" fmla="*/ 215239 h 1663291"/>
                <a:gd name="connsiteX85" fmla="*/ 1699536 w 1985948"/>
                <a:gd name="connsiteY85" fmla="*/ 254235 h 1663291"/>
                <a:gd name="connsiteX86" fmla="*/ 1655326 w 1985948"/>
                <a:gd name="connsiteY86" fmla="*/ 89241 h 1663291"/>
                <a:gd name="connsiteX87" fmla="*/ 1675891 w 1985948"/>
                <a:gd name="connsiteY87" fmla="*/ 53622 h 1663291"/>
                <a:gd name="connsiteX88" fmla="*/ 1711509 w 1985948"/>
                <a:gd name="connsiteY88" fmla="*/ 74187 h 1663291"/>
                <a:gd name="connsiteX89" fmla="*/ 1750768 w 1985948"/>
                <a:gd name="connsiteY89" fmla="*/ 220702 h 1663291"/>
                <a:gd name="connsiteX90" fmla="*/ 1759171 w 1985948"/>
                <a:gd name="connsiteY90" fmla="*/ 218450 h 1663291"/>
                <a:gd name="connsiteX91" fmla="*/ 1710449 w 1985948"/>
                <a:gd name="connsiteY91" fmla="*/ 36616 h 1663291"/>
                <a:gd name="connsiteX92" fmla="*/ 1731013 w 1985948"/>
                <a:gd name="connsiteY92" fmla="*/ 998 h 1663291"/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8095 w 1985948"/>
                <a:gd name="connsiteY72" fmla="*/ 924945 h 1663291"/>
                <a:gd name="connsiteX73" fmla="*/ 1764383 w 1985948"/>
                <a:gd name="connsiteY73" fmla="*/ 775625 h 1663291"/>
                <a:gd name="connsiteX74" fmla="*/ 1835503 w 1985948"/>
                <a:gd name="connsiteY74" fmla="*/ 479459 h 1663291"/>
                <a:gd name="connsiteX75" fmla="*/ 1819809 w 1985948"/>
                <a:gd name="connsiteY75" fmla="*/ 422805 h 1663291"/>
                <a:gd name="connsiteX76" fmla="*/ 1818688 w 1985948"/>
                <a:gd name="connsiteY76" fmla="*/ 422903 h 1663291"/>
                <a:gd name="connsiteX77" fmla="*/ 1730303 w 1985948"/>
                <a:gd name="connsiteY77" fmla="*/ 362737 h 1663291"/>
                <a:gd name="connsiteX78" fmla="*/ 1724591 w 1985948"/>
                <a:gd name="connsiteY78" fmla="*/ 347665 h 1663291"/>
                <a:gd name="connsiteX79" fmla="*/ 1597800 w 1985948"/>
                <a:gd name="connsiteY79" fmla="*/ 274462 h 1663291"/>
                <a:gd name="connsiteX80" fmla="*/ 1580958 w 1985948"/>
                <a:gd name="connsiteY80" fmla="*/ 240623 h 1663291"/>
                <a:gd name="connsiteX81" fmla="*/ 1585285 w 1985948"/>
                <a:gd name="connsiteY81" fmla="*/ 227754 h 1663291"/>
                <a:gd name="connsiteX82" fmla="*/ 1594267 w 1985948"/>
                <a:gd name="connsiteY82" fmla="*/ 217571 h 1663291"/>
                <a:gd name="connsiteX83" fmla="*/ 1631993 w 1985948"/>
                <a:gd name="connsiteY83" fmla="*/ 215239 h 1663291"/>
                <a:gd name="connsiteX84" fmla="*/ 1699536 w 1985948"/>
                <a:gd name="connsiteY84" fmla="*/ 254235 h 1663291"/>
                <a:gd name="connsiteX85" fmla="*/ 1655326 w 1985948"/>
                <a:gd name="connsiteY85" fmla="*/ 89241 h 1663291"/>
                <a:gd name="connsiteX86" fmla="*/ 1675891 w 1985948"/>
                <a:gd name="connsiteY86" fmla="*/ 53622 h 1663291"/>
                <a:gd name="connsiteX87" fmla="*/ 1711509 w 1985948"/>
                <a:gd name="connsiteY87" fmla="*/ 74187 h 1663291"/>
                <a:gd name="connsiteX88" fmla="*/ 1750768 w 1985948"/>
                <a:gd name="connsiteY88" fmla="*/ 220702 h 1663291"/>
                <a:gd name="connsiteX89" fmla="*/ 1759171 w 1985948"/>
                <a:gd name="connsiteY89" fmla="*/ 218450 h 1663291"/>
                <a:gd name="connsiteX90" fmla="*/ 1710449 w 1985948"/>
                <a:gd name="connsiteY90" fmla="*/ 36616 h 1663291"/>
                <a:gd name="connsiteX91" fmla="*/ 1731013 w 1985948"/>
                <a:gd name="connsiteY91" fmla="*/ 998 h 1663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85948" h="1663291">
                  <a:moveTo>
                    <a:pt x="1731013" y="998"/>
                  </a:moveTo>
                  <a:cubicBezTo>
                    <a:pt x="1746527" y="-3159"/>
                    <a:pt x="1762474" y="6048"/>
                    <a:pt x="1766631" y="21562"/>
                  </a:cubicBezTo>
                  <a:lnTo>
                    <a:pt x="1815354" y="203396"/>
                  </a:lnTo>
                  <a:lnTo>
                    <a:pt x="1824474" y="200952"/>
                  </a:lnTo>
                  <a:lnTo>
                    <a:pt x="1782289" y="43517"/>
                  </a:lnTo>
                  <a:cubicBezTo>
                    <a:pt x="1778132" y="28003"/>
                    <a:pt x="1787339" y="12056"/>
                    <a:pt x="1802853" y="7899"/>
                  </a:cubicBezTo>
                  <a:cubicBezTo>
                    <a:pt x="1818368" y="3742"/>
                    <a:pt x="1834315" y="12949"/>
                    <a:pt x="1838472" y="28463"/>
                  </a:cubicBezTo>
                  <a:lnTo>
                    <a:pt x="1880656" y="185898"/>
                  </a:lnTo>
                  <a:lnTo>
                    <a:pt x="1889059" y="183647"/>
                  </a:lnTo>
                  <a:lnTo>
                    <a:pt x="1864269" y="91132"/>
                  </a:lnTo>
                  <a:cubicBezTo>
                    <a:pt x="1861756" y="81751"/>
                    <a:pt x="1865302" y="72174"/>
                    <a:pt x="1872510" y="66558"/>
                  </a:cubicBezTo>
                  <a:lnTo>
                    <a:pt x="1880848" y="62416"/>
                  </a:lnTo>
                  <a:lnTo>
                    <a:pt x="1890141" y="61833"/>
                  </a:lnTo>
                  <a:cubicBezTo>
                    <a:pt x="1899190" y="63094"/>
                    <a:pt x="1907050" y="69614"/>
                    <a:pt x="1909564" y="78995"/>
                  </a:cubicBezTo>
                  <a:lnTo>
                    <a:pt x="1942498" y="201905"/>
                  </a:lnTo>
                  <a:cubicBezTo>
                    <a:pt x="1942499" y="201907"/>
                    <a:pt x="1942499" y="201908"/>
                    <a:pt x="1942500" y="201910"/>
                  </a:cubicBezTo>
                  <a:lnTo>
                    <a:pt x="1962767" y="277545"/>
                  </a:lnTo>
                  <a:cubicBezTo>
                    <a:pt x="1970612" y="306826"/>
                    <a:pt x="1965847" y="336515"/>
                    <a:pt x="1951800" y="360845"/>
                  </a:cubicBezTo>
                  <a:lnTo>
                    <a:pt x="1933419" y="381982"/>
                  </a:lnTo>
                  <a:lnTo>
                    <a:pt x="1972355" y="497181"/>
                  </a:lnTo>
                  <a:cubicBezTo>
                    <a:pt x="2002054" y="639324"/>
                    <a:pt x="1982335" y="788718"/>
                    <a:pt x="1920562" y="882965"/>
                  </a:cubicBezTo>
                  <a:cubicBezTo>
                    <a:pt x="1848494" y="992920"/>
                    <a:pt x="1675748" y="1099932"/>
                    <a:pt x="1504652" y="1113779"/>
                  </a:cubicBezTo>
                  <a:lnTo>
                    <a:pt x="1435056" y="1113748"/>
                  </a:lnTo>
                  <a:lnTo>
                    <a:pt x="1423860" y="1145330"/>
                  </a:lnTo>
                  <a:cubicBezTo>
                    <a:pt x="1404674" y="1225512"/>
                    <a:pt x="1412737" y="1376149"/>
                    <a:pt x="1434884" y="1471724"/>
                  </a:cubicBezTo>
                  <a:lnTo>
                    <a:pt x="1440708" y="1491454"/>
                  </a:lnTo>
                  <a:lnTo>
                    <a:pt x="1331882" y="1514307"/>
                  </a:lnTo>
                  <a:cubicBezTo>
                    <a:pt x="1251403" y="1524910"/>
                    <a:pt x="1162922" y="1530772"/>
                    <a:pt x="1070044" y="1530772"/>
                  </a:cubicBezTo>
                  <a:cubicBezTo>
                    <a:pt x="977167" y="1530772"/>
                    <a:pt x="888685" y="1524910"/>
                    <a:pt x="808207" y="1514307"/>
                  </a:cubicBezTo>
                  <a:lnTo>
                    <a:pt x="694277" y="1490382"/>
                  </a:lnTo>
                  <a:lnTo>
                    <a:pt x="696074" y="1471430"/>
                  </a:lnTo>
                  <a:cubicBezTo>
                    <a:pt x="706710" y="1347652"/>
                    <a:pt x="717868" y="1118074"/>
                    <a:pt x="662122" y="1092731"/>
                  </a:cubicBezTo>
                  <a:cubicBezTo>
                    <a:pt x="616659" y="1081141"/>
                    <a:pt x="396410" y="1226284"/>
                    <a:pt x="309484" y="1343321"/>
                  </a:cubicBezTo>
                  <a:lnTo>
                    <a:pt x="277415" y="1394110"/>
                  </a:lnTo>
                  <a:lnTo>
                    <a:pt x="302844" y="1475069"/>
                  </a:lnTo>
                  <a:cubicBezTo>
                    <a:pt x="307867" y="1491056"/>
                    <a:pt x="295877" y="1508390"/>
                    <a:pt x="276064" y="1513783"/>
                  </a:cubicBezTo>
                  <a:cubicBezTo>
                    <a:pt x="256253" y="1519176"/>
                    <a:pt x="236121" y="1510588"/>
                    <a:pt x="231099" y="1494600"/>
                  </a:cubicBezTo>
                  <a:lnTo>
                    <a:pt x="216249" y="1447323"/>
                  </a:lnTo>
                  <a:lnTo>
                    <a:pt x="212597" y="1451826"/>
                  </a:lnTo>
                  <a:lnTo>
                    <a:pt x="189280" y="1512215"/>
                  </a:lnTo>
                  <a:lnTo>
                    <a:pt x="192141" y="1585769"/>
                  </a:lnTo>
                  <a:cubicBezTo>
                    <a:pt x="192496" y="1594909"/>
                    <a:pt x="189212" y="1603508"/>
                    <a:pt x="183613" y="1610021"/>
                  </a:cubicBezTo>
                  <a:cubicBezTo>
                    <a:pt x="180815" y="1613278"/>
                    <a:pt x="177437" y="1616014"/>
                    <a:pt x="173647" y="1618036"/>
                  </a:cubicBezTo>
                  <a:cubicBezTo>
                    <a:pt x="169857" y="1620056"/>
                    <a:pt x="165655" y="1621364"/>
                    <a:pt x="161206" y="1621764"/>
                  </a:cubicBezTo>
                  <a:cubicBezTo>
                    <a:pt x="149414" y="1622823"/>
                    <a:pt x="138849" y="1617244"/>
                    <a:pt x="133370" y="1607791"/>
                  </a:cubicBezTo>
                  <a:lnTo>
                    <a:pt x="134123" y="1627168"/>
                  </a:lnTo>
                  <a:cubicBezTo>
                    <a:pt x="134478" y="1636308"/>
                    <a:pt x="131193" y="1644906"/>
                    <a:pt x="125596" y="1651420"/>
                  </a:cubicBezTo>
                  <a:cubicBezTo>
                    <a:pt x="122797" y="1654677"/>
                    <a:pt x="119419" y="1657413"/>
                    <a:pt x="115629" y="1659434"/>
                  </a:cubicBezTo>
                  <a:cubicBezTo>
                    <a:pt x="111840" y="1661455"/>
                    <a:pt x="107637" y="1662763"/>
                    <a:pt x="103188" y="1663163"/>
                  </a:cubicBezTo>
                  <a:cubicBezTo>
                    <a:pt x="85392" y="1664761"/>
                    <a:pt x="70389" y="1651239"/>
                    <a:pt x="69678" y="1632960"/>
                  </a:cubicBezTo>
                  <a:cubicBezTo>
                    <a:pt x="69439" y="1626827"/>
                    <a:pt x="69201" y="1620695"/>
                    <a:pt x="68962" y="1614562"/>
                  </a:cubicBezTo>
                  <a:cubicBezTo>
                    <a:pt x="62811" y="1619071"/>
                    <a:pt x="55246" y="1621251"/>
                    <a:pt x="47665" y="1620601"/>
                  </a:cubicBezTo>
                  <a:cubicBezTo>
                    <a:pt x="30146" y="1619099"/>
                    <a:pt x="19167" y="1603053"/>
                    <a:pt x="23143" y="1584760"/>
                  </a:cubicBezTo>
                  <a:lnTo>
                    <a:pt x="29718" y="1554508"/>
                  </a:lnTo>
                  <a:lnTo>
                    <a:pt x="22769" y="1555049"/>
                  </a:lnTo>
                  <a:cubicBezTo>
                    <a:pt x="6691" y="1553225"/>
                    <a:pt x="-3103" y="1539147"/>
                    <a:pt x="892" y="1523606"/>
                  </a:cubicBezTo>
                  <a:lnTo>
                    <a:pt x="18131" y="1456550"/>
                  </a:lnTo>
                  <a:cubicBezTo>
                    <a:pt x="18365" y="1455639"/>
                    <a:pt x="18642" y="1454743"/>
                    <a:pt x="19371" y="1453951"/>
                  </a:cubicBezTo>
                  <a:cubicBezTo>
                    <a:pt x="19986" y="1451180"/>
                    <a:pt x="21140" y="1448439"/>
                    <a:pt x="23165" y="1446002"/>
                  </a:cubicBezTo>
                  <a:cubicBezTo>
                    <a:pt x="23174" y="1445940"/>
                    <a:pt x="23208" y="1445893"/>
                    <a:pt x="23243" y="1445848"/>
                  </a:cubicBezTo>
                  <a:lnTo>
                    <a:pt x="24802" y="1442782"/>
                  </a:lnTo>
                  <a:lnTo>
                    <a:pt x="67295" y="1386751"/>
                  </a:lnTo>
                  <a:cubicBezTo>
                    <a:pt x="79787" y="1377777"/>
                    <a:pt x="88683" y="1357795"/>
                    <a:pt x="105293" y="1339483"/>
                  </a:cubicBezTo>
                  <a:lnTo>
                    <a:pt x="131807" y="1319146"/>
                  </a:lnTo>
                  <a:lnTo>
                    <a:pt x="172320" y="1254983"/>
                  </a:lnTo>
                  <a:cubicBezTo>
                    <a:pt x="322246" y="1053122"/>
                    <a:pt x="561845" y="923494"/>
                    <a:pt x="825038" y="902532"/>
                  </a:cubicBezTo>
                  <a:cubicBezTo>
                    <a:pt x="937699" y="893730"/>
                    <a:pt x="955111" y="884929"/>
                    <a:pt x="970139" y="823738"/>
                  </a:cubicBezTo>
                  <a:lnTo>
                    <a:pt x="981506" y="609687"/>
                  </a:lnTo>
                  <a:lnTo>
                    <a:pt x="1070044" y="606907"/>
                  </a:lnTo>
                  <a:lnTo>
                    <a:pt x="1140344" y="609115"/>
                  </a:lnTo>
                  <a:lnTo>
                    <a:pt x="1151844" y="838081"/>
                  </a:lnTo>
                  <a:cubicBezTo>
                    <a:pt x="1179002" y="899888"/>
                    <a:pt x="1239365" y="893824"/>
                    <a:pt x="1399472" y="918063"/>
                  </a:cubicBezTo>
                  <a:lnTo>
                    <a:pt x="1448095" y="924945"/>
                  </a:lnTo>
                  <a:cubicBezTo>
                    <a:pt x="1572720" y="935751"/>
                    <a:pt x="1693530" y="878716"/>
                    <a:pt x="1764383" y="775625"/>
                  </a:cubicBezTo>
                  <a:cubicBezTo>
                    <a:pt x="1817523" y="698306"/>
                    <a:pt x="1847122" y="580820"/>
                    <a:pt x="1835503" y="479459"/>
                  </a:cubicBezTo>
                  <a:lnTo>
                    <a:pt x="1819809" y="422805"/>
                  </a:lnTo>
                  <a:lnTo>
                    <a:pt x="1818688" y="422903"/>
                  </a:lnTo>
                  <a:cubicBezTo>
                    <a:pt x="1781237" y="419554"/>
                    <a:pt x="1747429" y="396989"/>
                    <a:pt x="1730303" y="362737"/>
                  </a:cubicBezTo>
                  <a:lnTo>
                    <a:pt x="1724591" y="347665"/>
                  </a:lnTo>
                  <a:lnTo>
                    <a:pt x="1597800" y="274462"/>
                  </a:lnTo>
                  <a:cubicBezTo>
                    <a:pt x="1585535" y="267381"/>
                    <a:pt x="1579317" y="253847"/>
                    <a:pt x="1580958" y="240623"/>
                  </a:cubicBezTo>
                  <a:lnTo>
                    <a:pt x="1585285" y="227754"/>
                  </a:lnTo>
                  <a:lnTo>
                    <a:pt x="1594267" y="217571"/>
                  </a:lnTo>
                  <a:cubicBezTo>
                    <a:pt x="1604898" y="209539"/>
                    <a:pt x="1619728" y="208157"/>
                    <a:pt x="1631993" y="215239"/>
                  </a:cubicBezTo>
                  <a:lnTo>
                    <a:pt x="1699536" y="254235"/>
                  </a:lnTo>
                  <a:lnTo>
                    <a:pt x="1655326" y="89241"/>
                  </a:lnTo>
                  <a:cubicBezTo>
                    <a:pt x="1651169" y="73726"/>
                    <a:pt x="1660376" y="57779"/>
                    <a:pt x="1675891" y="53622"/>
                  </a:cubicBezTo>
                  <a:cubicBezTo>
                    <a:pt x="1691405" y="49465"/>
                    <a:pt x="1707352" y="58672"/>
                    <a:pt x="1711509" y="74187"/>
                  </a:cubicBezTo>
                  <a:lnTo>
                    <a:pt x="1750768" y="220702"/>
                  </a:lnTo>
                  <a:lnTo>
                    <a:pt x="1759171" y="218450"/>
                  </a:lnTo>
                  <a:lnTo>
                    <a:pt x="1710449" y="36616"/>
                  </a:lnTo>
                  <a:cubicBezTo>
                    <a:pt x="1706292" y="21102"/>
                    <a:pt x="1715499" y="5155"/>
                    <a:pt x="1731013" y="99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A9269219-35BB-423F-B906-1FCAEFF4AD63}"/>
                </a:ext>
              </a:extLst>
            </p:cNvPr>
            <p:cNvSpPr/>
            <p:nvPr/>
          </p:nvSpPr>
          <p:spPr>
            <a:xfrm>
              <a:off x="1657503" y="511480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正方形/長方形 147">
              <a:extLst>
                <a:ext uri="{FF2B5EF4-FFF2-40B4-BE49-F238E27FC236}">
                  <a16:creationId xmlns:a16="http://schemas.microsoft.com/office/drawing/2014/main" id="{D161ED18-7E31-445D-B73C-2D2DF19CC7BD}"/>
                </a:ext>
              </a:extLst>
            </p:cNvPr>
            <p:cNvSpPr/>
            <p:nvPr/>
          </p:nvSpPr>
          <p:spPr>
            <a:xfrm>
              <a:off x="1774764" y="541218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8D01F06C-B7B9-4D2C-8B49-9AF693B1BCFD}"/>
                </a:ext>
              </a:extLst>
            </p:cNvPr>
            <p:cNvSpPr txBox="1"/>
            <p:nvPr/>
          </p:nvSpPr>
          <p:spPr>
            <a:xfrm>
              <a:off x="1847737" y="5471123"/>
              <a:ext cx="360750" cy="1614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4-1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BF61A5FB-C304-4EB2-88C6-7A2641398151}"/>
                </a:ext>
              </a:extLst>
            </p:cNvPr>
            <p:cNvSpPr/>
            <p:nvPr/>
          </p:nvSpPr>
          <p:spPr>
            <a:xfrm>
              <a:off x="1322638" y="562725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EAF6864A-6212-46B1-8F49-432392A6FFE6}"/>
                </a:ext>
              </a:extLst>
            </p:cNvPr>
            <p:cNvSpPr/>
            <p:nvPr/>
          </p:nvSpPr>
          <p:spPr>
            <a:xfrm>
              <a:off x="1668818" y="575671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69F3E991-B8AB-4535-8C7C-CD0BCED135FB}"/>
                </a:ext>
              </a:extLst>
            </p:cNvPr>
            <p:cNvSpPr/>
            <p:nvPr/>
          </p:nvSpPr>
          <p:spPr>
            <a:xfrm>
              <a:off x="1944755" y="585082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FBCE00A9-EFB1-4464-90C3-983E1FDE043D}"/>
                </a:ext>
              </a:extLst>
            </p:cNvPr>
            <p:cNvSpPr/>
            <p:nvPr/>
          </p:nvSpPr>
          <p:spPr>
            <a:xfrm>
              <a:off x="2227330" y="5768275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E1296611-EC20-4B05-A13D-2D31844CC6B3}"/>
                </a:ext>
              </a:extLst>
            </p:cNvPr>
            <p:cNvSpPr/>
            <p:nvPr/>
          </p:nvSpPr>
          <p:spPr>
            <a:xfrm>
              <a:off x="2539080" y="5819204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56B076F5-874B-43B0-A679-CE4E10A5E96C}"/>
                </a:ext>
              </a:extLst>
            </p:cNvPr>
            <p:cNvSpPr/>
            <p:nvPr/>
          </p:nvSpPr>
          <p:spPr>
            <a:xfrm>
              <a:off x="2634529" y="5677031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76081652-0477-4AF9-B0B8-19011E9B57E7}"/>
                </a:ext>
              </a:extLst>
            </p:cNvPr>
            <p:cNvSpPr/>
            <p:nvPr/>
          </p:nvSpPr>
          <p:spPr>
            <a:xfrm>
              <a:off x="1379430" y="5796823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478F2220-E70F-4A39-9E29-CD56B7413725}"/>
                </a:ext>
              </a:extLst>
            </p:cNvPr>
            <p:cNvGrpSpPr/>
            <p:nvPr/>
          </p:nvGrpSpPr>
          <p:grpSpPr>
            <a:xfrm>
              <a:off x="1501933" y="3927855"/>
              <a:ext cx="1041922" cy="1084306"/>
              <a:chOff x="1501933" y="4238088"/>
              <a:chExt cx="1041922" cy="1084306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D995A16F-27B4-4970-8BE6-1C291638F919}"/>
                  </a:ext>
                </a:extLst>
              </p:cNvPr>
              <p:cNvGrpSpPr/>
              <p:nvPr/>
            </p:nvGrpSpPr>
            <p:grpSpPr>
              <a:xfrm>
                <a:off x="1501933" y="4281317"/>
                <a:ext cx="1041922" cy="1041077"/>
                <a:chOff x="4071792" y="5335155"/>
                <a:chExt cx="834570" cy="833893"/>
              </a:xfrm>
            </p:grpSpPr>
            <p:sp>
              <p:nvSpPr>
                <p:cNvPr id="169" name="円/楕円 217">
                  <a:extLst>
                    <a:ext uri="{FF2B5EF4-FFF2-40B4-BE49-F238E27FC236}">
                      <a16:creationId xmlns:a16="http://schemas.microsoft.com/office/drawing/2014/main" id="{75C59FBD-2CD9-458E-B315-61960391C5F8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EB8ED8DA-D761-428C-A62C-E03D5886C3C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6C417166-D93F-4924-85E2-86968E932CF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1" name="円/楕円 232">
                      <a:extLst>
                        <a:ext uri="{FF2B5EF4-FFF2-40B4-BE49-F238E27FC236}">
                          <a16:creationId xmlns:a16="http://schemas.microsoft.com/office/drawing/2014/main" id="{1A8A4A7F-A379-43B4-879E-84885A09F2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2" name="円/楕円 233">
                      <a:extLst>
                        <a:ext uri="{FF2B5EF4-FFF2-40B4-BE49-F238E27FC236}">
                          <a16:creationId xmlns:a16="http://schemas.microsoft.com/office/drawing/2014/main" id="{4DD18CEB-3C42-4293-8180-7D2DC4354B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59A91DC4-C6F7-493E-832B-80D2B934C76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9" name="円/楕円 230">
                      <a:extLst>
                        <a:ext uri="{FF2B5EF4-FFF2-40B4-BE49-F238E27FC236}">
                          <a16:creationId xmlns:a16="http://schemas.microsoft.com/office/drawing/2014/main" id="{7987600C-F6C1-4741-89FF-C339996921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0" name="円/楕円 231">
                      <a:extLst>
                        <a:ext uri="{FF2B5EF4-FFF2-40B4-BE49-F238E27FC236}">
                          <a16:creationId xmlns:a16="http://schemas.microsoft.com/office/drawing/2014/main" id="{C3A75D7C-3E1C-4788-B928-F132E2E299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8" name="円/楕円 229">
                    <a:extLst>
                      <a:ext uri="{FF2B5EF4-FFF2-40B4-BE49-F238E27FC236}">
                        <a16:creationId xmlns:a16="http://schemas.microsoft.com/office/drawing/2014/main" id="{8D003ED2-C729-462C-B58A-15EE3F2188B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1" name="円/楕円 27">
                  <a:extLst>
                    <a:ext uri="{FF2B5EF4-FFF2-40B4-BE49-F238E27FC236}">
                      <a16:creationId xmlns:a16="http://schemas.microsoft.com/office/drawing/2014/main" id="{A1571694-3416-46FA-B57F-E5A3D4EA998A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27">
                  <a:extLst>
                    <a:ext uri="{FF2B5EF4-FFF2-40B4-BE49-F238E27FC236}">
                      <a16:creationId xmlns:a16="http://schemas.microsoft.com/office/drawing/2014/main" id="{C6687793-BAFC-4DFD-A7E8-30308119DDD4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正方形/長方形 67">
                  <a:extLst>
                    <a:ext uri="{FF2B5EF4-FFF2-40B4-BE49-F238E27FC236}">
                      <a16:creationId xmlns:a16="http://schemas.microsoft.com/office/drawing/2014/main" id="{9E5EB4ED-1E4A-40DB-9B1D-3749B3B8AD3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円/楕円 225">
                  <a:extLst>
                    <a:ext uri="{FF2B5EF4-FFF2-40B4-BE49-F238E27FC236}">
                      <a16:creationId xmlns:a16="http://schemas.microsoft.com/office/drawing/2014/main" id="{77F85834-16B0-45A0-BDAF-575ACD0ECE7F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円/楕円 226">
                  <a:extLst>
                    <a:ext uri="{FF2B5EF4-FFF2-40B4-BE49-F238E27FC236}">
                      <a16:creationId xmlns:a16="http://schemas.microsoft.com/office/drawing/2014/main" id="{FE06A283-327B-4977-BF28-674FE1159867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5DA238EB-E5CC-49F3-8E94-E7793BB19594}"/>
                  </a:ext>
                </a:extLst>
              </p:cNvPr>
              <p:cNvGrpSpPr/>
              <p:nvPr/>
            </p:nvGrpSpPr>
            <p:grpSpPr>
              <a:xfrm>
                <a:off x="1548525" y="4238088"/>
                <a:ext cx="939881" cy="374340"/>
                <a:chOff x="1487204" y="4240039"/>
                <a:chExt cx="1021046" cy="394022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89F707F5-58FD-4E69-AAC3-6C4C03467E80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248764D-F245-4A94-812A-A64716FF9F5B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8" name="アーチ 157">
              <a:extLst>
                <a:ext uri="{FF2B5EF4-FFF2-40B4-BE49-F238E27FC236}">
                  <a16:creationId xmlns:a16="http://schemas.microsoft.com/office/drawing/2014/main" id="{83D6989F-02AF-4613-A352-31E06DD474D8}"/>
                </a:ext>
              </a:extLst>
            </p:cNvPr>
            <p:cNvSpPr/>
            <p:nvPr/>
          </p:nvSpPr>
          <p:spPr>
            <a:xfrm>
              <a:off x="1677317" y="4450085"/>
              <a:ext cx="196243" cy="19624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9" name="アーチ 158">
              <a:extLst>
                <a:ext uri="{FF2B5EF4-FFF2-40B4-BE49-F238E27FC236}">
                  <a16:creationId xmlns:a16="http://schemas.microsoft.com/office/drawing/2014/main" id="{F2971DC4-2028-4ED3-80B7-21B40A6F7232}"/>
                </a:ext>
              </a:extLst>
            </p:cNvPr>
            <p:cNvSpPr/>
            <p:nvPr/>
          </p:nvSpPr>
          <p:spPr>
            <a:xfrm>
              <a:off x="2163092" y="4450085"/>
              <a:ext cx="196243" cy="19624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B8A08F15-35CB-49BD-B2A0-81709A27737E}"/>
                </a:ext>
              </a:extLst>
            </p:cNvPr>
            <p:cNvSpPr/>
            <p:nvPr/>
          </p:nvSpPr>
          <p:spPr>
            <a:xfrm>
              <a:off x="2886926" y="5623946"/>
              <a:ext cx="99553" cy="99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10D31FD3-AB20-4D3D-BAE8-368A4C7E3DF9}"/>
                </a:ext>
              </a:extLst>
            </p:cNvPr>
            <p:cNvSpPr/>
            <p:nvPr/>
          </p:nvSpPr>
          <p:spPr>
            <a:xfrm>
              <a:off x="2840831" y="5388901"/>
              <a:ext cx="69464" cy="69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D960ACF0-ABFD-4F62-A3F3-F1D31FE79EE3}"/>
                </a:ext>
              </a:extLst>
            </p:cNvPr>
            <p:cNvGrpSpPr/>
            <p:nvPr/>
          </p:nvGrpSpPr>
          <p:grpSpPr>
            <a:xfrm>
              <a:off x="1839163" y="4819650"/>
              <a:ext cx="367462" cy="113542"/>
              <a:chOff x="1912184" y="4833899"/>
              <a:chExt cx="221420" cy="85044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FB07B0C-847B-4061-A38E-5079B7EAC72D}"/>
                  </a:ext>
                </a:extLst>
              </p:cNvPr>
              <p:cNvSpPr/>
              <p:nvPr/>
            </p:nvSpPr>
            <p:spPr>
              <a:xfrm>
                <a:off x="1912184" y="4833899"/>
                <a:ext cx="221420" cy="85044"/>
              </a:xfrm>
              <a:custGeom>
                <a:avLst/>
                <a:gdLst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291140 w 1279253"/>
                  <a:gd name="connsiteY5" fmla="*/ 28341 h 312631"/>
                  <a:gd name="connsiteX6" fmla="*/ 639625 w 1279253"/>
                  <a:gd name="connsiteY6" fmla="*/ 39357 h 312631"/>
                  <a:gd name="connsiteX7" fmla="*/ 988110 w 1279253"/>
                  <a:gd name="connsiteY7" fmla="*/ 28341 h 312631"/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639625 w 1279253"/>
                  <a:gd name="connsiteY5" fmla="*/ 39357 h 312631"/>
                  <a:gd name="connsiteX6" fmla="*/ 988110 w 1279253"/>
                  <a:gd name="connsiteY6" fmla="*/ 28341 h 312631"/>
                  <a:gd name="connsiteX7" fmla="*/ 1279253 w 1279253"/>
                  <a:gd name="connsiteY7" fmla="*/ 0 h 312631"/>
                  <a:gd name="connsiteX0" fmla="*/ 1279253 w 1279253"/>
                  <a:gd name="connsiteY0" fmla="*/ 498 h 313129"/>
                  <a:gd name="connsiteX1" fmla="*/ 1227085 w 1279253"/>
                  <a:gd name="connsiteY1" fmla="*/ 74061 h 313129"/>
                  <a:gd name="connsiteX2" fmla="*/ 639626 w 1279253"/>
                  <a:gd name="connsiteY2" fmla="*/ 313129 h 313129"/>
                  <a:gd name="connsiteX3" fmla="*/ 52167 w 1279253"/>
                  <a:gd name="connsiteY3" fmla="*/ 74061 h 313129"/>
                  <a:gd name="connsiteX4" fmla="*/ 0 w 1279253"/>
                  <a:gd name="connsiteY4" fmla="*/ 499 h 313129"/>
                  <a:gd name="connsiteX5" fmla="*/ 639625 w 1279253"/>
                  <a:gd name="connsiteY5" fmla="*/ 39855 h 313129"/>
                  <a:gd name="connsiteX6" fmla="*/ 1279253 w 1279253"/>
                  <a:gd name="connsiteY6" fmla="*/ 498 h 313129"/>
                  <a:gd name="connsiteX0" fmla="*/ 1279253 w 1279253"/>
                  <a:gd name="connsiteY0" fmla="*/ 41606 h 354237"/>
                  <a:gd name="connsiteX1" fmla="*/ 1227085 w 1279253"/>
                  <a:gd name="connsiteY1" fmla="*/ 115169 h 354237"/>
                  <a:gd name="connsiteX2" fmla="*/ 639626 w 1279253"/>
                  <a:gd name="connsiteY2" fmla="*/ 354237 h 354237"/>
                  <a:gd name="connsiteX3" fmla="*/ 52167 w 1279253"/>
                  <a:gd name="connsiteY3" fmla="*/ 115169 h 354237"/>
                  <a:gd name="connsiteX4" fmla="*/ 0 w 1279253"/>
                  <a:gd name="connsiteY4" fmla="*/ 41607 h 354237"/>
                  <a:gd name="connsiteX5" fmla="*/ 646768 w 1279253"/>
                  <a:gd name="connsiteY5" fmla="*/ 0 h 354237"/>
                  <a:gd name="connsiteX6" fmla="*/ 1279253 w 1279253"/>
                  <a:gd name="connsiteY6" fmla="*/ 41606 h 354237"/>
                  <a:gd name="connsiteX0" fmla="*/ 1279253 w 1279253"/>
                  <a:gd name="connsiteY0" fmla="*/ 41610 h 354241"/>
                  <a:gd name="connsiteX1" fmla="*/ 1227085 w 1279253"/>
                  <a:gd name="connsiteY1" fmla="*/ 115173 h 354241"/>
                  <a:gd name="connsiteX2" fmla="*/ 639626 w 1279253"/>
                  <a:gd name="connsiteY2" fmla="*/ 354241 h 354241"/>
                  <a:gd name="connsiteX3" fmla="*/ 52167 w 1279253"/>
                  <a:gd name="connsiteY3" fmla="*/ 115173 h 354241"/>
                  <a:gd name="connsiteX4" fmla="*/ 0 w 1279253"/>
                  <a:gd name="connsiteY4" fmla="*/ 41611 h 354241"/>
                  <a:gd name="connsiteX5" fmla="*/ 646768 w 1279253"/>
                  <a:gd name="connsiteY5" fmla="*/ 4 h 354241"/>
                  <a:gd name="connsiteX6" fmla="*/ 1279253 w 1279253"/>
                  <a:gd name="connsiteY6" fmla="*/ 41610 h 354241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9253" h="354244">
                    <a:moveTo>
                      <a:pt x="1279253" y="41613"/>
                    </a:moveTo>
                    <a:lnTo>
                      <a:pt x="1227085" y="115176"/>
                    </a:lnTo>
                    <a:cubicBezTo>
                      <a:pt x="1099771" y="259413"/>
                      <a:pt x="884168" y="354244"/>
                      <a:pt x="639626" y="354244"/>
                    </a:cubicBezTo>
                    <a:cubicBezTo>
                      <a:pt x="395084" y="354244"/>
                      <a:pt x="179481" y="259413"/>
                      <a:pt x="52167" y="115176"/>
                    </a:cubicBezTo>
                    <a:lnTo>
                      <a:pt x="0" y="41614"/>
                    </a:lnTo>
                    <a:cubicBezTo>
                      <a:pt x="206064" y="15839"/>
                      <a:pt x="359742" y="-411"/>
                      <a:pt x="646768" y="7"/>
                    </a:cubicBezTo>
                    <a:cubicBezTo>
                      <a:pt x="933794" y="425"/>
                      <a:pt x="1133718" y="19243"/>
                      <a:pt x="1279253" y="416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E5C985F-8B50-4215-9755-72C45249E3D3}"/>
                  </a:ext>
                </a:extLst>
              </p:cNvPr>
              <p:cNvSpPr/>
              <p:nvPr/>
            </p:nvSpPr>
            <p:spPr>
              <a:xfrm flipV="1">
                <a:off x="1937530" y="4863783"/>
                <a:ext cx="170729" cy="55160"/>
              </a:xfrm>
              <a:custGeom>
                <a:avLst/>
                <a:gdLst>
                  <a:gd name="connsiteX0" fmla="*/ 144157 w 288314"/>
                  <a:gd name="connsiteY0" fmla="*/ 63917 h 63917"/>
                  <a:gd name="connsiteX1" fmla="*/ 223593 w 288314"/>
                  <a:gd name="connsiteY1" fmla="*/ 58109 h 63917"/>
                  <a:gd name="connsiteX2" fmla="*/ 288314 w 288314"/>
                  <a:gd name="connsiteY2" fmla="*/ 43328 h 63917"/>
                  <a:gd name="connsiteX3" fmla="*/ 283390 w 288314"/>
                  <a:gd name="connsiteY3" fmla="*/ 39187 h 63917"/>
                  <a:gd name="connsiteX4" fmla="*/ 144157 w 288314"/>
                  <a:gd name="connsiteY4" fmla="*/ 0 h 63917"/>
                  <a:gd name="connsiteX5" fmla="*/ 4924 w 288314"/>
                  <a:gd name="connsiteY5" fmla="*/ 39187 h 63917"/>
                  <a:gd name="connsiteX6" fmla="*/ 0 w 288314"/>
                  <a:gd name="connsiteY6" fmla="*/ 43328 h 63917"/>
                  <a:gd name="connsiteX7" fmla="*/ 64721 w 288314"/>
                  <a:gd name="connsiteY7" fmla="*/ 58109 h 63917"/>
                  <a:gd name="connsiteX8" fmla="*/ 144157 w 288314"/>
                  <a:gd name="connsiteY8" fmla="*/ 63917 h 6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314" h="63917">
                    <a:moveTo>
                      <a:pt x="144157" y="63917"/>
                    </a:moveTo>
                    <a:cubicBezTo>
                      <a:pt x="171586" y="63917"/>
                      <a:pt x="198203" y="61901"/>
                      <a:pt x="223593" y="58109"/>
                    </a:cubicBezTo>
                    <a:lnTo>
                      <a:pt x="288314" y="43328"/>
                    </a:lnTo>
                    <a:lnTo>
                      <a:pt x="283390" y="39187"/>
                    </a:lnTo>
                    <a:cubicBezTo>
                      <a:pt x="246616" y="14839"/>
                      <a:pt x="197766" y="0"/>
                      <a:pt x="144157" y="0"/>
                    </a:cubicBezTo>
                    <a:cubicBezTo>
                      <a:pt x="90548" y="0"/>
                      <a:pt x="41698" y="14839"/>
                      <a:pt x="4924" y="39187"/>
                    </a:cubicBezTo>
                    <a:lnTo>
                      <a:pt x="0" y="43328"/>
                    </a:lnTo>
                    <a:lnTo>
                      <a:pt x="64721" y="58109"/>
                    </a:lnTo>
                    <a:cubicBezTo>
                      <a:pt x="90111" y="61901"/>
                      <a:pt x="116728" y="63917"/>
                      <a:pt x="144157" y="6391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C90AACBB-BA0B-44C5-A06D-B9D50396EFD9}"/>
              </a:ext>
            </a:extLst>
          </p:cNvPr>
          <p:cNvGrpSpPr/>
          <p:nvPr/>
        </p:nvGrpSpPr>
        <p:grpSpPr>
          <a:xfrm>
            <a:off x="3634353" y="3914657"/>
            <a:ext cx="2681047" cy="2425183"/>
            <a:chOff x="3634353" y="3914657"/>
            <a:chExt cx="2681047" cy="2425183"/>
          </a:xfrm>
        </p:grpSpPr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C8F3E238-5143-4E67-B4B6-E91270E8DF6C}"/>
                </a:ext>
              </a:extLst>
            </p:cNvPr>
            <p:cNvSpPr/>
            <p:nvPr/>
          </p:nvSpPr>
          <p:spPr>
            <a:xfrm>
              <a:off x="3634353" y="529623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FA5A4C98-2A12-4C0E-B9D5-EB83D7613A95}"/>
                </a:ext>
              </a:extLst>
            </p:cNvPr>
            <p:cNvGrpSpPr/>
            <p:nvPr/>
          </p:nvGrpSpPr>
          <p:grpSpPr>
            <a:xfrm>
              <a:off x="3933077" y="5111562"/>
              <a:ext cx="2059736" cy="889141"/>
              <a:chOff x="3933077" y="3642754"/>
              <a:chExt cx="2059736" cy="889141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6EBE6ECC-C2EB-462C-BE97-E229F1DD63C7}"/>
                  </a:ext>
                </a:extLst>
              </p:cNvPr>
              <p:cNvSpPr/>
              <p:nvPr/>
            </p:nvSpPr>
            <p:spPr>
              <a:xfrm>
                <a:off x="3933077" y="3642754"/>
                <a:ext cx="2059736" cy="889141"/>
              </a:xfrm>
              <a:custGeom>
                <a:avLst/>
                <a:gdLst>
                  <a:gd name="connsiteX0" fmla="*/ 1029868 w 2059736"/>
                  <a:gd name="connsiteY0" fmla="*/ 0 h 889141"/>
                  <a:gd name="connsiteX1" fmla="*/ 2059736 w 2059736"/>
                  <a:gd name="connsiteY1" fmla="*/ 508645 h 889141"/>
                  <a:gd name="connsiteX2" fmla="*/ 1883851 w 2059736"/>
                  <a:gd name="connsiteY2" fmla="*/ 793033 h 889141"/>
                  <a:gd name="connsiteX3" fmla="*/ 1802550 w 2059736"/>
                  <a:gd name="connsiteY3" fmla="*/ 841700 h 889141"/>
                  <a:gd name="connsiteX4" fmla="*/ 1783114 w 2059736"/>
                  <a:gd name="connsiteY4" fmla="*/ 830010 h 889141"/>
                  <a:gd name="connsiteX5" fmla="*/ 1671493 w 2059736"/>
                  <a:gd name="connsiteY5" fmla="*/ 852389 h 889141"/>
                  <a:gd name="connsiteX6" fmla="*/ 1373837 w 2059736"/>
                  <a:gd name="connsiteY6" fmla="*/ 852389 h 889141"/>
                  <a:gd name="connsiteX7" fmla="*/ 1150595 w 2059736"/>
                  <a:gd name="connsiteY7" fmla="*/ 816582 h 889141"/>
                  <a:gd name="connsiteX8" fmla="*/ 1076181 w 2059736"/>
                  <a:gd name="connsiteY8" fmla="*/ 852389 h 889141"/>
                  <a:gd name="connsiteX9" fmla="*/ 778525 w 2059736"/>
                  <a:gd name="connsiteY9" fmla="*/ 852389 h 889141"/>
                  <a:gd name="connsiteX10" fmla="*/ 555283 w 2059736"/>
                  <a:gd name="connsiteY10" fmla="*/ 816582 h 889141"/>
                  <a:gd name="connsiteX11" fmla="*/ 480869 w 2059736"/>
                  <a:gd name="connsiteY11" fmla="*/ 852389 h 889141"/>
                  <a:gd name="connsiteX12" fmla="*/ 257627 w 2059736"/>
                  <a:gd name="connsiteY12" fmla="*/ 816582 h 889141"/>
                  <a:gd name="connsiteX13" fmla="*/ 222320 w 2059736"/>
                  <a:gd name="connsiteY13" fmla="*/ 820830 h 889141"/>
                  <a:gd name="connsiteX14" fmla="*/ 175885 w 2059736"/>
                  <a:gd name="connsiteY14" fmla="*/ 793033 h 889141"/>
                  <a:gd name="connsiteX15" fmla="*/ 0 w 2059736"/>
                  <a:gd name="connsiteY15" fmla="*/ 508645 h 889141"/>
                  <a:gd name="connsiteX16" fmla="*/ 1029868 w 2059736"/>
                  <a:gd name="connsiteY16" fmla="*/ 0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9736" h="889141">
                    <a:moveTo>
                      <a:pt x="1029868" y="0"/>
                    </a:moveTo>
                    <a:cubicBezTo>
                      <a:pt x="1598648" y="0"/>
                      <a:pt x="2059736" y="227728"/>
                      <a:pt x="2059736" y="508645"/>
                    </a:cubicBezTo>
                    <a:cubicBezTo>
                      <a:pt x="2059736" y="613989"/>
                      <a:pt x="1994896" y="711853"/>
                      <a:pt x="1883851" y="793033"/>
                    </a:cubicBezTo>
                    <a:lnTo>
                      <a:pt x="1802550" y="841700"/>
                    </a:lnTo>
                    <a:lnTo>
                      <a:pt x="1783114" y="830010"/>
                    </a:lnTo>
                    <a:cubicBezTo>
                      <a:pt x="1745907" y="810615"/>
                      <a:pt x="1708700" y="804647"/>
                      <a:pt x="1671493" y="852389"/>
                    </a:cubicBezTo>
                    <a:cubicBezTo>
                      <a:pt x="1572274" y="979702"/>
                      <a:pt x="1473056" y="725076"/>
                      <a:pt x="1373837" y="852389"/>
                    </a:cubicBezTo>
                    <a:cubicBezTo>
                      <a:pt x="1299423" y="947874"/>
                      <a:pt x="1225009" y="828518"/>
                      <a:pt x="1150595" y="816582"/>
                    </a:cubicBezTo>
                    <a:cubicBezTo>
                      <a:pt x="1125791" y="812604"/>
                      <a:pt x="1100986" y="820561"/>
                      <a:pt x="1076181" y="852389"/>
                    </a:cubicBezTo>
                    <a:cubicBezTo>
                      <a:pt x="976962" y="979702"/>
                      <a:pt x="877744" y="725076"/>
                      <a:pt x="778525" y="852389"/>
                    </a:cubicBezTo>
                    <a:cubicBezTo>
                      <a:pt x="704111" y="947874"/>
                      <a:pt x="629697" y="828518"/>
                      <a:pt x="555283" y="816582"/>
                    </a:cubicBezTo>
                    <a:cubicBezTo>
                      <a:pt x="530478" y="812604"/>
                      <a:pt x="505674" y="820561"/>
                      <a:pt x="480869" y="852389"/>
                    </a:cubicBezTo>
                    <a:cubicBezTo>
                      <a:pt x="406455" y="947874"/>
                      <a:pt x="332041" y="828518"/>
                      <a:pt x="257627" y="816582"/>
                    </a:cubicBezTo>
                    <a:lnTo>
                      <a:pt x="222320" y="820830"/>
                    </a:lnTo>
                    <a:lnTo>
                      <a:pt x="175885" y="793033"/>
                    </a:lnTo>
                    <a:cubicBezTo>
                      <a:pt x="64841" y="711853"/>
                      <a:pt x="0" y="613989"/>
                      <a:pt x="0" y="508645"/>
                    </a:cubicBezTo>
                    <a:cubicBezTo>
                      <a:pt x="0" y="227728"/>
                      <a:pt x="461088" y="0"/>
                      <a:pt x="102986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4966523-18DC-4F3E-A8DD-FEA1656AE740}"/>
                  </a:ext>
                </a:extLst>
              </p:cNvPr>
              <p:cNvSpPr/>
              <p:nvPr/>
            </p:nvSpPr>
            <p:spPr>
              <a:xfrm>
                <a:off x="4026846" y="3642754"/>
                <a:ext cx="1891354" cy="889141"/>
              </a:xfrm>
              <a:custGeom>
                <a:avLst/>
                <a:gdLst>
                  <a:gd name="connsiteX0" fmla="*/ 1686440 w 1891354"/>
                  <a:gd name="connsiteY0" fmla="*/ 162217 h 889141"/>
                  <a:gd name="connsiteX1" fmla="*/ 1790082 w 1891354"/>
                  <a:gd name="connsiteY1" fmla="*/ 224257 h 889141"/>
                  <a:gd name="connsiteX2" fmla="*/ 1875938 w 1891354"/>
                  <a:gd name="connsiteY2" fmla="*/ 302379 h 889141"/>
                  <a:gd name="connsiteX3" fmla="*/ 1883756 w 1891354"/>
                  <a:gd name="connsiteY3" fmla="*/ 340187 h 889141"/>
                  <a:gd name="connsiteX4" fmla="*/ 1891354 w 1891354"/>
                  <a:gd name="connsiteY4" fmla="*/ 451620 h 889141"/>
                  <a:gd name="connsiteX5" fmla="*/ 1861582 w 1891354"/>
                  <a:gd name="connsiteY5" fmla="*/ 670277 h 889141"/>
                  <a:gd name="connsiteX6" fmla="*/ 1830806 w 1891354"/>
                  <a:gd name="connsiteY6" fmla="*/ 758040 h 889141"/>
                  <a:gd name="connsiteX7" fmla="*/ 1790082 w 1891354"/>
                  <a:gd name="connsiteY7" fmla="*/ 793033 h 889141"/>
                  <a:gd name="connsiteX8" fmla="*/ 1708781 w 1891354"/>
                  <a:gd name="connsiteY8" fmla="*/ 841700 h 889141"/>
                  <a:gd name="connsiteX9" fmla="*/ 1689345 w 1891354"/>
                  <a:gd name="connsiteY9" fmla="*/ 830010 h 889141"/>
                  <a:gd name="connsiteX10" fmla="*/ 1668604 w 1891354"/>
                  <a:gd name="connsiteY10" fmla="*/ 821537 h 889141"/>
                  <a:gd name="connsiteX11" fmla="*/ 1710396 w 1891354"/>
                  <a:gd name="connsiteY11" fmla="*/ 652919 h 889141"/>
                  <a:gd name="connsiteX12" fmla="*/ 1726254 w 1891354"/>
                  <a:gd name="connsiteY12" fmla="*/ 455894 h 889141"/>
                  <a:gd name="connsiteX13" fmla="*/ 1710396 w 1891354"/>
                  <a:gd name="connsiteY13" fmla="*/ 258869 h 889141"/>
                  <a:gd name="connsiteX14" fmla="*/ 208231 w 1891354"/>
                  <a:gd name="connsiteY14" fmla="*/ 148833 h 889141"/>
                  <a:gd name="connsiteX15" fmla="*/ 180959 w 1891354"/>
                  <a:gd name="connsiteY15" fmla="*/ 258869 h 889141"/>
                  <a:gd name="connsiteX16" fmla="*/ 165100 w 1891354"/>
                  <a:gd name="connsiteY16" fmla="*/ 455894 h 889141"/>
                  <a:gd name="connsiteX17" fmla="*/ 226442 w 1891354"/>
                  <a:gd name="connsiteY17" fmla="*/ 836429 h 889141"/>
                  <a:gd name="connsiteX18" fmla="*/ 231367 w 1891354"/>
                  <a:gd name="connsiteY18" fmla="*/ 847794 h 889141"/>
                  <a:gd name="connsiteX19" fmla="*/ 219669 w 1891354"/>
                  <a:gd name="connsiteY19" fmla="*/ 840640 h 889141"/>
                  <a:gd name="connsiteX20" fmla="*/ 163858 w 1891354"/>
                  <a:gd name="connsiteY20" fmla="*/ 816582 h 889141"/>
                  <a:gd name="connsiteX21" fmla="*/ 128551 w 1891354"/>
                  <a:gd name="connsiteY21" fmla="*/ 820830 h 889141"/>
                  <a:gd name="connsiteX22" fmla="*/ 82116 w 1891354"/>
                  <a:gd name="connsiteY22" fmla="*/ 793033 h 889141"/>
                  <a:gd name="connsiteX23" fmla="*/ 71298 w 1891354"/>
                  <a:gd name="connsiteY23" fmla="*/ 783737 h 889141"/>
                  <a:gd name="connsiteX24" fmla="*/ 65595 w 1891354"/>
                  <a:gd name="connsiteY24" fmla="*/ 772433 h 889141"/>
                  <a:gd name="connsiteX25" fmla="*/ 0 w 1891354"/>
                  <a:gd name="connsiteY25" fmla="*/ 451620 h 889141"/>
                  <a:gd name="connsiteX26" fmla="*/ 7598 w 1891354"/>
                  <a:gd name="connsiteY26" fmla="*/ 340187 h 889141"/>
                  <a:gd name="connsiteX27" fmla="*/ 19857 w 1891354"/>
                  <a:gd name="connsiteY27" fmla="*/ 280908 h 889141"/>
                  <a:gd name="connsiteX28" fmla="*/ 82117 w 1891354"/>
                  <a:gd name="connsiteY28" fmla="*/ 224257 h 889141"/>
                  <a:gd name="connsiteX29" fmla="*/ 207873 w 1891354"/>
                  <a:gd name="connsiteY29" fmla="*/ 148979 h 889141"/>
                  <a:gd name="connsiteX30" fmla="*/ 1275321 w 1891354"/>
                  <a:gd name="connsiteY30" fmla="*/ 30520 h 889141"/>
                  <a:gd name="connsiteX31" fmla="*/ 1336970 w 1891354"/>
                  <a:gd name="connsiteY31" fmla="*/ 39972 h 889141"/>
                  <a:gd name="connsiteX32" fmla="*/ 1506720 w 1891354"/>
                  <a:gd name="connsiteY32" fmla="*/ 85478 h 889141"/>
                  <a:gd name="connsiteX33" fmla="*/ 1536516 w 1891354"/>
                  <a:gd name="connsiteY33" fmla="*/ 192427 h 889141"/>
                  <a:gd name="connsiteX34" fmla="*/ 1564329 w 1891354"/>
                  <a:gd name="connsiteY34" fmla="*/ 452602 h 889141"/>
                  <a:gd name="connsiteX35" fmla="*/ 1503323 w 1891354"/>
                  <a:gd name="connsiteY35" fmla="*/ 831918 h 889141"/>
                  <a:gd name="connsiteX36" fmla="*/ 1483375 w 1891354"/>
                  <a:gd name="connsiteY36" fmla="*/ 881001 h 889141"/>
                  <a:gd name="connsiteX37" fmla="*/ 1466103 w 1891354"/>
                  <a:gd name="connsiteY37" fmla="*/ 874768 h 889141"/>
                  <a:gd name="connsiteX38" fmla="*/ 1280068 w 1891354"/>
                  <a:gd name="connsiteY38" fmla="*/ 852389 h 889141"/>
                  <a:gd name="connsiteX39" fmla="*/ 1278610 w 1891354"/>
                  <a:gd name="connsiteY39" fmla="*/ 853767 h 889141"/>
                  <a:gd name="connsiteX40" fmla="*/ 1304899 w 1891354"/>
                  <a:gd name="connsiteY40" fmla="*/ 686581 h 889141"/>
                  <a:gd name="connsiteX41" fmla="*/ 1316679 w 1891354"/>
                  <a:gd name="connsiteY41" fmla="*/ 452602 h 889141"/>
                  <a:gd name="connsiteX42" fmla="*/ 1304899 w 1891354"/>
                  <a:gd name="connsiteY42" fmla="*/ 218624 h 889141"/>
                  <a:gd name="connsiteX43" fmla="*/ 610001 w 1891354"/>
                  <a:gd name="connsiteY43" fmla="*/ 28508 h 889141"/>
                  <a:gd name="connsiteX44" fmla="*/ 580105 w 1891354"/>
                  <a:gd name="connsiteY44" fmla="*/ 218624 h 889141"/>
                  <a:gd name="connsiteX45" fmla="*/ 568325 w 1891354"/>
                  <a:gd name="connsiteY45" fmla="*/ 452602 h 889141"/>
                  <a:gd name="connsiteX46" fmla="*/ 580105 w 1891354"/>
                  <a:gd name="connsiteY46" fmla="*/ 686581 h 889141"/>
                  <a:gd name="connsiteX47" fmla="*/ 611645 w 1891354"/>
                  <a:gd name="connsiteY47" fmla="*/ 887151 h 889141"/>
                  <a:gd name="connsiteX48" fmla="*/ 601041 w 1891354"/>
                  <a:gd name="connsiteY48" fmla="*/ 886168 h 889141"/>
                  <a:gd name="connsiteX49" fmla="*/ 461514 w 1891354"/>
                  <a:gd name="connsiteY49" fmla="*/ 816582 h 889141"/>
                  <a:gd name="connsiteX50" fmla="*/ 405704 w 1891354"/>
                  <a:gd name="connsiteY50" fmla="*/ 832807 h 889141"/>
                  <a:gd name="connsiteX51" fmla="*/ 393580 w 1891354"/>
                  <a:gd name="connsiteY51" fmla="*/ 845569 h 889141"/>
                  <a:gd name="connsiteX52" fmla="*/ 388031 w 1891354"/>
                  <a:gd name="connsiteY52" fmla="*/ 831918 h 889141"/>
                  <a:gd name="connsiteX53" fmla="*/ 327025 w 1891354"/>
                  <a:gd name="connsiteY53" fmla="*/ 452602 h 889141"/>
                  <a:gd name="connsiteX54" fmla="*/ 354839 w 1891354"/>
                  <a:gd name="connsiteY54" fmla="*/ 192427 h 889141"/>
                  <a:gd name="connsiteX55" fmla="*/ 386181 w 1891354"/>
                  <a:gd name="connsiteY55" fmla="*/ 79928 h 889141"/>
                  <a:gd name="connsiteX56" fmla="*/ 535228 w 1891354"/>
                  <a:gd name="connsiteY56" fmla="*/ 39972 h 889141"/>
                  <a:gd name="connsiteX57" fmla="*/ 936099 w 1891354"/>
                  <a:gd name="connsiteY57" fmla="*/ 0 h 889141"/>
                  <a:gd name="connsiteX58" fmla="*/ 1109562 w 1891354"/>
                  <a:gd name="connsiteY58" fmla="*/ 8637 h 889141"/>
                  <a:gd name="connsiteX59" fmla="*/ 1117846 w 1891354"/>
                  <a:gd name="connsiteY59" fmla="*/ 80094 h 889141"/>
                  <a:gd name="connsiteX60" fmla="*/ 1132529 w 1891354"/>
                  <a:gd name="connsiteY60" fmla="*/ 420654 h 889141"/>
                  <a:gd name="connsiteX61" fmla="*/ 1117846 w 1891354"/>
                  <a:gd name="connsiteY61" fmla="*/ 761214 h 889141"/>
                  <a:gd name="connsiteX62" fmla="*/ 1108876 w 1891354"/>
                  <a:gd name="connsiteY62" fmla="*/ 838595 h 889141"/>
                  <a:gd name="connsiteX63" fmla="*/ 1084732 w 1891354"/>
                  <a:gd name="connsiteY63" fmla="*/ 825464 h 889141"/>
                  <a:gd name="connsiteX64" fmla="*/ 1056826 w 1891354"/>
                  <a:gd name="connsiteY64" fmla="*/ 816582 h 889141"/>
                  <a:gd name="connsiteX65" fmla="*/ 982412 w 1891354"/>
                  <a:gd name="connsiteY65" fmla="*/ 852389 h 889141"/>
                  <a:gd name="connsiteX66" fmla="*/ 796377 w 1891354"/>
                  <a:gd name="connsiteY66" fmla="*/ 830010 h 889141"/>
                  <a:gd name="connsiteX67" fmla="*/ 780833 w 1891354"/>
                  <a:gd name="connsiteY67" fmla="*/ 824400 h 889141"/>
                  <a:gd name="connsiteX68" fmla="*/ 773509 w 1891354"/>
                  <a:gd name="connsiteY68" fmla="*/ 761214 h 889141"/>
                  <a:gd name="connsiteX69" fmla="*/ 758825 w 1891354"/>
                  <a:gd name="connsiteY69" fmla="*/ 420654 h 889141"/>
                  <a:gd name="connsiteX70" fmla="*/ 773509 w 1891354"/>
                  <a:gd name="connsiteY70" fmla="*/ 80094 h 889141"/>
                  <a:gd name="connsiteX71" fmla="*/ 781903 w 1891354"/>
                  <a:gd name="connsiteY71" fmla="*/ 7677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891354" h="889141">
                    <a:moveTo>
                      <a:pt x="1686440" y="162217"/>
                    </a:moveTo>
                    <a:lnTo>
                      <a:pt x="1790082" y="224257"/>
                    </a:lnTo>
                    <a:lnTo>
                      <a:pt x="1875938" y="302379"/>
                    </a:lnTo>
                    <a:lnTo>
                      <a:pt x="1883756" y="340187"/>
                    </a:lnTo>
                    <a:cubicBezTo>
                      <a:pt x="1888770" y="376678"/>
                      <a:pt x="1891354" y="413870"/>
                      <a:pt x="1891354" y="451620"/>
                    </a:cubicBezTo>
                    <a:cubicBezTo>
                      <a:pt x="1891354" y="527121"/>
                      <a:pt x="1881018" y="600389"/>
                      <a:pt x="1861582" y="670277"/>
                    </a:cubicBezTo>
                    <a:lnTo>
                      <a:pt x="1830806" y="758040"/>
                    </a:lnTo>
                    <a:lnTo>
                      <a:pt x="1790082" y="793033"/>
                    </a:lnTo>
                    <a:lnTo>
                      <a:pt x="1708781" y="841700"/>
                    </a:lnTo>
                    <a:lnTo>
                      <a:pt x="1689345" y="830010"/>
                    </a:lnTo>
                    <a:lnTo>
                      <a:pt x="1668604" y="821537"/>
                    </a:lnTo>
                    <a:lnTo>
                      <a:pt x="1710396" y="652919"/>
                    </a:lnTo>
                    <a:cubicBezTo>
                      <a:pt x="1720794" y="589278"/>
                      <a:pt x="1726254" y="523385"/>
                      <a:pt x="1726254" y="455894"/>
                    </a:cubicBezTo>
                    <a:cubicBezTo>
                      <a:pt x="1726254" y="388403"/>
                      <a:pt x="1720794" y="322510"/>
                      <a:pt x="1710396" y="258869"/>
                    </a:cubicBezTo>
                    <a:close/>
                    <a:moveTo>
                      <a:pt x="208231" y="148833"/>
                    </a:moveTo>
                    <a:lnTo>
                      <a:pt x="180959" y="258869"/>
                    </a:lnTo>
                    <a:cubicBezTo>
                      <a:pt x="170561" y="322510"/>
                      <a:pt x="165100" y="388403"/>
                      <a:pt x="165100" y="455894"/>
                    </a:cubicBezTo>
                    <a:cubicBezTo>
                      <a:pt x="165100" y="590876"/>
                      <a:pt x="186943" y="719468"/>
                      <a:pt x="226442" y="836429"/>
                    </a:cubicBezTo>
                    <a:lnTo>
                      <a:pt x="231367" y="847794"/>
                    </a:lnTo>
                    <a:lnTo>
                      <a:pt x="219669" y="840640"/>
                    </a:lnTo>
                    <a:cubicBezTo>
                      <a:pt x="201065" y="829264"/>
                      <a:pt x="182462" y="819566"/>
                      <a:pt x="163858" y="816582"/>
                    </a:cubicBezTo>
                    <a:lnTo>
                      <a:pt x="128551" y="820830"/>
                    </a:lnTo>
                    <a:lnTo>
                      <a:pt x="82116" y="793033"/>
                    </a:lnTo>
                    <a:lnTo>
                      <a:pt x="71298" y="783737"/>
                    </a:lnTo>
                    <a:lnTo>
                      <a:pt x="65595" y="772433"/>
                    </a:lnTo>
                    <a:cubicBezTo>
                      <a:pt x="23258" y="673098"/>
                      <a:pt x="0" y="564872"/>
                      <a:pt x="0" y="451620"/>
                    </a:cubicBezTo>
                    <a:cubicBezTo>
                      <a:pt x="0" y="413870"/>
                      <a:pt x="2584" y="376678"/>
                      <a:pt x="7598" y="340187"/>
                    </a:cubicBezTo>
                    <a:lnTo>
                      <a:pt x="19857" y="280908"/>
                    </a:lnTo>
                    <a:lnTo>
                      <a:pt x="82117" y="224257"/>
                    </a:lnTo>
                    <a:cubicBezTo>
                      <a:pt x="119131" y="197197"/>
                      <a:pt x="161280" y="171990"/>
                      <a:pt x="207873" y="148979"/>
                    </a:cubicBezTo>
                    <a:close/>
                    <a:moveTo>
                      <a:pt x="1275321" y="30520"/>
                    </a:moveTo>
                    <a:lnTo>
                      <a:pt x="1336970" y="39972"/>
                    </a:lnTo>
                    <a:lnTo>
                      <a:pt x="1506720" y="85478"/>
                    </a:lnTo>
                    <a:lnTo>
                      <a:pt x="1536516" y="192427"/>
                    </a:lnTo>
                    <a:cubicBezTo>
                      <a:pt x="1554592" y="274616"/>
                      <a:pt x="1564329" y="362001"/>
                      <a:pt x="1564329" y="452602"/>
                    </a:cubicBezTo>
                    <a:cubicBezTo>
                      <a:pt x="1564329" y="588504"/>
                      <a:pt x="1542420" y="717169"/>
                      <a:pt x="1503323" y="831918"/>
                    </a:cubicBezTo>
                    <a:lnTo>
                      <a:pt x="1483375" y="881001"/>
                    </a:lnTo>
                    <a:lnTo>
                      <a:pt x="1466103" y="874768"/>
                    </a:lnTo>
                    <a:cubicBezTo>
                      <a:pt x="1404092" y="842443"/>
                      <a:pt x="1342080" y="772819"/>
                      <a:pt x="1280068" y="852389"/>
                    </a:cubicBezTo>
                    <a:lnTo>
                      <a:pt x="1278610" y="853767"/>
                    </a:lnTo>
                    <a:lnTo>
                      <a:pt x="1304899" y="686581"/>
                    </a:lnTo>
                    <a:cubicBezTo>
                      <a:pt x="1312589" y="611795"/>
                      <a:pt x="1316679" y="533394"/>
                      <a:pt x="1316679" y="452602"/>
                    </a:cubicBezTo>
                    <a:cubicBezTo>
                      <a:pt x="1316679" y="371811"/>
                      <a:pt x="1312589" y="293409"/>
                      <a:pt x="1304899" y="218624"/>
                    </a:cubicBezTo>
                    <a:close/>
                    <a:moveTo>
                      <a:pt x="610001" y="28508"/>
                    </a:moveTo>
                    <a:lnTo>
                      <a:pt x="580105" y="218624"/>
                    </a:lnTo>
                    <a:cubicBezTo>
                      <a:pt x="572415" y="293409"/>
                      <a:pt x="568325" y="371811"/>
                      <a:pt x="568325" y="452602"/>
                    </a:cubicBezTo>
                    <a:cubicBezTo>
                      <a:pt x="568325" y="533394"/>
                      <a:pt x="572415" y="611795"/>
                      <a:pt x="580105" y="686581"/>
                    </a:cubicBezTo>
                    <a:lnTo>
                      <a:pt x="611645" y="887151"/>
                    </a:lnTo>
                    <a:lnTo>
                      <a:pt x="601041" y="886168"/>
                    </a:lnTo>
                    <a:cubicBezTo>
                      <a:pt x="554532" y="873463"/>
                      <a:pt x="508023" y="824042"/>
                      <a:pt x="461514" y="816582"/>
                    </a:cubicBezTo>
                    <a:cubicBezTo>
                      <a:pt x="442911" y="813599"/>
                      <a:pt x="424307" y="817329"/>
                      <a:pt x="405704" y="832807"/>
                    </a:cubicBezTo>
                    <a:lnTo>
                      <a:pt x="393580" y="845569"/>
                    </a:lnTo>
                    <a:lnTo>
                      <a:pt x="388031" y="831918"/>
                    </a:lnTo>
                    <a:cubicBezTo>
                      <a:pt x="348935" y="717169"/>
                      <a:pt x="327025" y="588504"/>
                      <a:pt x="327025" y="452602"/>
                    </a:cubicBezTo>
                    <a:cubicBezTo>
                      <a:pt x="327025" y="362001"/>
                      <a:pt x="336763" y="274616"/>
                      <a:pt x="354839" y="192427"/>
                    </a:cubicBezTo>
                    <a:lnTo>
                      <a:pt x="386181" y="79928"/>
                    </a:lnTo>
                    <a:lnTo>
                      <a:pt x="535228" y="39972"/>
                    </a:lnTo>
                    <a:close/>
                    <a:moveTo>
                      <a:pt x="936099" y="0"/>
                    </a:moveTo>
                    <a:lnTo>
                      <a:pt x="1109562" y="8637"/>
                    </a:lnTo>
                    <a:lnTo>
                      <a:pt x="1117846" y="80094"/>
                    </a:lnTo>
                    <a:cubicBezTo>
                      <a:pt x="1127301" y="184769"/>
                      <a:pt x="1132529" y="299852"/>
                      <a:pt x="1132529" y="420654"/>
                    </a:cubicBezTo>
                    <a:cubicBezTo>
                      <a:pt x="1132529" y="541456"/>
                      <a:pt x="1127301" y="656539"/>
                      <a:pt x="1117846" y="761214"/>
                    </a:cubicBezTo>
                    <a:lnTo>
                      <a:pt x="1108876" y="838595"/>
                    </a:lnTo>
                    <a:lnTo>
                      <a:pt x="1084732" y="825464"/>
                    </a:lnTo>
                    <a:cubicBezTo>
                      <a:pt x="1075430" y="821245"/>
                      <a:pt x="1066128" y="818074"/>
                      <a:pt x="1056826" y="816582"/>
                    </a:cubicBezTo>
                    <a:cubicBezTo>
                      <a:pt x="1032022" y="812604"/>
                      <a:pt x="1007217" y="820561"/>
                      <a:pt x="982412" y="852389"/>
                    </a:cubicBezTo>
                    <a:cubicBezTo>
                      <a:pt x="920400" y="931960"/>
                      <a:pt x="858389" y="862335"/>
                      <a:pt x="796377" y="830010"/>
                    </a:cubicBezTo>
                    <a:lnTo>
                      <a:pt x="780833" y="824400"/>
                    </a:lnTo>
                    <a:lnTo>
                      <a:pt x="773509" y="761214"/>
                    </a:lnTo>
                    <a:cubicBezTo>
                      <a:pt x="764054" y="656539"/>
                      <a:pt x="758825" y="541456"/>
                      <a:pt x="758825" y="420654"/>
                    </a:cubicBezTo>
                    <a:cubicBezTo>
                      <a:pt x="758825" y="299852"/>
                      <a:pt x="764054" y="184769"/>
                      <a:pt x="773509" y="80094"/>
                    </a:cubicBezTo>
                    <a:lnTo>
                      <a:pt x="781903" y="767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58A04AE7-02DD-4031-BABA-E2E77E06D4D0}"/>
                </a:ext>
              </a:extLst>
            </p:cNvPr>
            <p:cNvSpPr/>
            <p:nvPr/>
          </p:nvSpPr>
          <p:spPr>
            <a:xfrm>
              <a:off x="3906810" y="4207712"/>
              <a:ext cx="1985948" cy="1663291"/>
            </a:xfrm>
            <a:custGeom>
              <a:avLst/>
              <a:gdLst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7464 w 1985948"/>
                <a:gd name="connsiteY72" fmla="*/ 932223 h 1663291"/>
                <a:gd name="connsiteX73" fmla="*/ 1448095 w 1985948"/>
                <a:gd name="connsiteY73" fmla="*/ 924945 h 1663291"/>
                <a:gd name="connsiteX74" fmla="*/ 1764383 w 1985948"/>
                <a:gd name="connsiteY74" fmla="*/ 775625 h 1663291"/>
                <a:gd name="connsiteX75" fmla="*/ 1835503 w 1985948"/>
                <a:gd name="connsiteY75" fmla="*/ 479459 h 1663291"/>
                <a:gd name="connsiteX76" fmla="*/ 1819809 w 1985948"/>
                <a:gd name="connsiteY76" fmla="*/ 422805 h 1663291"/>
                <a:gd name="connsiteX77" fmla="*/ 1818688 w 1985948"/>
                <a:gd name="connsiteY77" fmla="*/ 422903 h 1663291"/>
                <a:gd name="connsiteX78" fmla="*/ 1730303 w 1985948"/>
                <a:gd name="connsiteY78" fmla="*/ 362737 h 1663291"/>
                <a:gd name="connsiteX79" fmla="*/ 1724591 w 1985948"/>
                <a:gd name="connsiteY79" fmla="*/ 347665 h 1663291"/>
                <a:gd name="connsiteX80" fmla="*/ 1597800 w 1985948"/>
                <a:gd name="connsiteY80" fmla="*/ 274462 h 1663291"/>
                <a:gd name="connsiteX81" fmla="*/ 1580958 w 1985948"/>
                <a:gd name="connsiteY81" fmla="*/ 240623 h 1663291"/>
                <a:gd name="connsiteX82" fmla="*/ 1585285 w 1985948"/>
                <a:gd name="connsiteY82" fmla="*/ 227754 h 1663291"/>
                <a:gd name="connsiteX83" fmla="*/ 1594267 w 1985948"/>
                <a:gd name="connsiteY83" fmla="*/ 217571 h 1663291"/>
                <a:gd name="connsiteX84" fmla="*/ 1631993 w 1985948"/>
                <a:gd name="connsiteY84" fmla="*/ 215239 h 1663291"/>
                <a:gd name="connsiteX85" fmla="*/ 1699536 w 1985948"/>
                <a:gd name="connsiteY85" fmla="*/ 254235 h 1663291"/>
                <a:gd name="connsiteX86" fmla="*/ 1655326 w 1985948"/>
                <a:gd name="connsiteY86" fmla="*/ 89241 h 1663291"/>
                <a:gd name="connsiteX87" fmla="*/ 1675891 w 1985948"/>
                <a:gd name="connsiteY87" fmla="*/ 53622 h 1663291"/>
                <a:gd name="connsiteX88" fmla="*/ 1711509 w 1985948"/>
                <a:gd name="connsiteY88" fmla="*/ 74187 h 1663291"/>
                <a:gd name="connsiteX89" fmla="*/ 1750768 w 1985948"/>
                <a:gd name="connsiteY89" fmla="*/ 220702 h 1663291"/>
                <a:gd name="connsiteX90" fmla="*/ 1759171 w 1985948"/>
                <a:gd name="connsiteY90" fmla="*/ 218450 h 1663291"/>
                <a:gd name="connsiteX91" fmla="*/ 1710449 w 1985948"/>
                <a:gd name="connsiteY91" fmla="*/ 36616 h 1663291"/>
                <a:gd name="connsiteX92" fmla="*/ 1731013 w 1985948"/>
                <a:gd name="connsiteY92" fmla="*/ 998 h 1663291"/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8095 w 1985948"/>
                <a:gd name="connsiteY72" fmla="*/ 924945 h 1663291"/>
                <a:gd name="connsiteX73" fmla="*/ 1764383 w 1985948"/>
                <a:gd name="connsiteY73" fmla="*/ 775625 h 1663291"/>
                <a:gd name="connsiteX74" fmla="*/ 1835503 w 1985948"/>
                <a:gd name="connsiteY74" fmla="*/ 479459 h 1663291"/>
                <a:gd name="connsiteX75" fmla="*/ 1819809 w 1985948"/>
                <a:gd name="connsiteY75" fmla="*/ 422805 h 1663291"/>
                <a:gd name="connsiteX76" fmla="*/ 1818688 w 1985948"/>
                <a:gd name="connsiteY76" fmla="*/ 422903 h 1663291"/>
                <a:gd name="connsiteX77" fmla="*/ 1730303 w 1985948"/>
                <a:gd name="connsiteY77" fmla="*/ 362737 h 1663291"/>
                <a:gd name="connsiteX78" fmla="*/ 1724591 w 1985948"/>
                <a:gd name="connsiteY78" fmla="*/ 347665 h 1663291"/>
                <a:gd name="connsiteX79" fmla="*/ 1597800 w 1985948"/>
                <a:gd name="connsiteY79" fmla="*/ 274462 h 1663291"/>
                <a:gd name="connsiteX80" fmla="*/ 1580958 w 1985948"/>
                <a:gd name="connsiteY80" fmla="*/ 240623 h 1663291"/>
                <a:gd name="connsiteX81" fmla="*/ 1585285 w 1985948"/>
                <a:gd name="connsiteY81" fmla="*/ 227754 h 1663291"/>
                <a:gd name="connsiteX82" fmla="*/ 1594267 w 1985948"/>
                <a:gd name="connsiteY82" fmla="*/ 217571 h 1663291"/>
                <a:gd name="connsiteX83" fmla="*/ 1631993 w 1985948"/>
                <a:gd name="connsiteY83" fmla="*/ 215239 h 1663291"/>
                <a:gd name="connsiteX84" fmla="*/ 1699536 w 1985948"/>
                <a:gd name="connsiteY84" fmla="*/ 254235 h 1663291"/>
                <a:gd name="connsiteX85" fmla="*/ 1655326 w 1985948"/>
                <a:gd name="connsiteY85" fmla="*/ 89241 h 1663291"/>
                <a:gd name="connsiteX86" fmla="*/ 1675891 w 1985948"/>
                <a:gd name="connsiteY86" fmla="*/ 53622 h 1663291"/>
                <a:gd name="connsiteX87" fmla="*/ 1711509 w 1985948"/>
                <a:gd name="connsiteY87" fmla="*/ 74187 h 1663291"/>
                <a:gd name="connsiteX88" fmla="*/ 1750768 w 1985948"/>
                <a:gd name="connsiteY88" fmla="*/ 220702 h 1663291"/>
                <a:gd name="connsiteX89" fmla="*/ 1759171 w 1985948"/>
                <a:gd name="connsiteY89" fmla="*/ 218450 h 1663291"/>
                <a:gd name="connsiteX90" fmla="*/ 1710449 w 1985948"/>
                <a:gd name="connsiteY90" fmla="*/ 36616 h 1663291"/>
                <a:gd name="connsiteX91" fmla="*/ 1731013 w 1985948"/>
                <a:gd name="connsiteY91" fmla="*/ 998 h 1663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85948" h="1663291">
                  <a:moveTo>
                    <a:pt x="1731013" y="998"/>
                  </a:moveTo>
                  <a:cubicBezTo>
                    <a:pt x="1746527" y="-3159"/>
                    <a:pt x="1762474" y="6048"/>
                    <a:pt x="1766631" y="21562"/>
                  </a:cubicBezTo>
                  <a:lnTo>
                    <a:pt x="1815354" y="203396"/>
                  </a:lnTo>
                  <a:lnTo>
                    <a:pt x="1824474" y="200952"/>
                  </a:lnTo>
                  <a:lnTo>
                    <a:pt x="1782289" y="43517"/>
                  </a:lnTo>
                  <a:cubicBezTo>
                    <a:pt x="1778132" y="28003"/>
                    <a:pt x="1787339" y="12056"/>
                    <a:pt x="1802853" y="7899"/>
                  </a:cubicBezTo>
                  <a:cubicBezTo>
                    <a:pt x="1818368" y="3742"/>
                    <a:pt x="1834315" y="12949"/>
                    <a:pt x="1838472" y="28463"/>
                  </a:cubicBezTo>
                  <a:lnTo>
                    <a:pt x="1880656" y="185898"/>
                  </a:lnTo>
                  <a:lnTo>
                    <a:pt x="1889059" y="183647"/>
                  </a:lnTo>
                  <a:lnTo>
                    <a:pt x="1864269" y="91132"/>
                  </a:lnTo>
                  <a:cubicBezTo>
                    <a:pt x="1861756" y="81751"/>
                    <a:pt x="1865302" y="72174"/>
                    <a:pt x="1872510" y="66558"/>
                  </a:cubicBezTo>
                  <a:lnTo>
                    <a:pt x="1880848" y="62416"/>
                  </a:lnTo>
                  <a:lnTo>
                    <a:pt x="1890141" y="61833"/>
                  </a:lnTo>
                  <a:cubicBezTo>
                    <a:pt x="1899190" y="63094"/>
                    <a:pt x="1907050" y="69614"/>
                    <a:pt x="1909564" y="78995"/>
                  </a:cubicBezTo>
                  <a:lnTo>
                    <a:pt x="1942498" y="201905"/>
                  </a:lnTo>
                  <a:cubicBezTo>
                    <a:pt x="1942499" y="201907"/>
                    <a:pt x="1942499" y="201908"/>
                    <a:pt x="1942500" y="201910"/>
                  </a:cubicBezTo>
                  <a:lnTo>
                    <a:pt x="1962767" y="277545"/>
                  </a:lnTo>
                  <a:cubicBezTo>
                    <a:pt x="1970612" y="306826"/>
                    <a:pt x="1965847" y="336515"/>
                    <a:pt x="1951800" y="360845"/>
                  </a:cubicBezTo>
                  <a:lnTo>
                    <a:pt x="1933419" y="381982"/>
                  </a:lnTo>
                  <a:lnTo>
                    <a:pt x="1972355" y="497181"/>
                  </a:lnTo>
                  <a:cubicBezTo>
                    <a:pt x="2002054" y="639324"/>
                    <a:pt x="1982335" y="788718"/>
                    <a:pt x="1920562" y="882965"/>
                  </a:cubicBezTo>
                  <a:cubicBezTo>
                    <a:pt x="1848494" y="992920"/>
                    <a:pt x="1675748" y="1099932"/>
                    <a:pt x="1504652" y="1113779"/>
                  </a:cubicBezTo>
                  <a:lnTo>
                    <a:pt x="1435056" y="1113748"/>
                  </a:lnTo>
                  <a:lnTo>
                    <a:pt x="1423860" y="1145330"/>
                  </a:lnTo>
                  <a:cubicBezTo>
                    <a:pt x="1404674" y="1225512"/>
                    <a:pt x="1412737" y="1376149"/>
                    <a:pt x="1434884" y="1471724"/>
                  </a:cubicBezTo>
                  <a:lnTo>
                    <a:pt x="1440708" y="1491454"/>
                  </a:lnTo>
                  <a:lnTo>
                    <a:pt x="1331882" y="1514307"/>
                  </a:lnTo>
                  <a:cubicBezTo>
                    <a:pt x="1251403" y="1524910"/>
                    <a:pt x="1162922" y="1530772"/>
                    <a:pt x="1070044" y="1530772"/>
                  </a:cubicBezTo>
                  <a:cubicBezTo>
                    <a:pt x="977167" y="1530772"/>
                    <a:pt x="888685" y="1524910"/>
                    <a:pt x="808207" y="1514307"/>
                  </a:cubicBezTo>
                  <a:lnTo>
                    <a:pt x="694277" y="1490382"/>
                  </a:lnTo>
                  <a:lnTo>
                    <a:pt x="696074" y="1471430"/>
                  </a:lnTo>
                  <a:cubicBezTo>
                    <a:pt x="706710" y="1347652"/>
                    <a:pt x="717868" y="1118074"/>
                    <a:pt x="662122" y="1092731"/>
                  </a:cubicBezTo>
                  <a:cubicBezTo>
                    <a:pt x="616659" y="1081141"/>
                    <a:pt x="396410" y="1226284"/>
                    <a:pt x="309484" y="1343321"/>
                  </a:cubicBezTo>
                  <a:lnTo>
                    <a:pt x="277415" y="1394110"/>
                  </a:lnTo>
                  <a:lnTo>
                    <a:pt x="302844" y="1475069"/>
                  </a:lnTo>
                  <a:cubicBezTo>
                    <a:pt x="307867" y="1491056"/>
                    <a:pt x="295877" y="1508390"/>
                    <a:pt x="276064" y="1513783"/>
                  </a:cubicBezTo>
                  <a:cubicBezTo>
                    <a:pt x="256253" y="1519176"/>
                    <a:pt x="236121" y="1510588"/>
                    <a:pt x="231099" y="1494600"/>
                  </a:cubicBezTo>
                  <a:lnTo>
                    <a:pt x="216249" y="1447323"/>
                  </a:lnTo>
                  <a:lnTo>
                    <a:pt x="212597" y="1451826"/>
                  </a:lnTo>
                  <a:lnTo>
                    <a:pt x="189280" y="1512215"/>
                  </a:lnTo>
                  <a:lnTo>
                    <a:pt x="192141" y="1585769"/>
                  </a:lnTo>
                  <a:cubicBezTo>
                    <a:pt x="192496" y="1594909"/>
                    <a:pt x="189212" y="1603508"/>
                    <a:pt x="183613" y="1610021"/>
                  </a:cubicBezTo>
                  <a:cubicBezTo>
                    <a:pt x="180815" y="1613278"/>
                    <a:pt x="177437" y="1616014"/>
                    <a:pt x="173647" y="1618036"/>
                  </a:cubicBezTo>
                  <a:cubicBezTo>
                    <a:pt x="169857" y="1620056"/>
                    <a:pt x="165655" y="1621364"/>
                    <a:pt x="161206" y="1621764"/>
                  </a:cubicBezTo>
                  <a:cubicBezTo>
                    <a:pt x="149414" y="1622823"/>
                    <a:pt x="138849" y="1617244"/>
                    <a:pt x="133370" y="1607791"/>
                  </a:cubicBezTo>
                  <a:lnTo>
                    <a:pt x="134123" y="1627168"/>
                  </a:lnTo>
                  <a:cubicBezTo>
                    <a:pt x="134478" y="1636308"/>
                    <a:pt x="131193" y="1644906"/>
                    <a:pt x="125596" y="1651420"/>
                  </a:cubicBezTo>
                  <a:cubicBezTo>
                    <a:pt x="122797" y="1654677"/>
                    <a:pt x="119419" y="1657413"/>
                    <a:pt x="115629" y="1659434"/>
                  </a:cubicBezTo>
                  <a:cubicBezTo>
                    <a:pt x="111840" y="1661455"/>
                    <a:pt x="107637" y="1662763"/>
                    <a:pt x="103188" y="1663163"/>
                  </a:cubicBezTo>
                  <a:cubicBezTo>
                    <a:pt x="85392" y="1664761"/>
                    <a:pt x="70389" y="1651239"/>
                    <a:pt x="69678" y="1632960"/>
                  </a:cubicBezTo>
                  <a:cubicBezTo>
                    <a:pt x="69439" y="1626827"/>
                    <a:pt x="69201" y="1620695"/>
                    <a:pt x="68962" y="1614562"/>
                  </a:cubicBezTo>
                  <a:cubicBezTo>
                    <a:pt x="62811" y="1619071"/>
                    <a:pt x="55246" y="1621251"/>
                    <a:pt x="47665" y="1620601"/>
                  </a:cubicBezTo>
                  <a:cubicBezTo>
                    <a:pt x="30146" y="1619099"/>
                    <a:pt x="19167" y="1603053"/>
                    <a:pt x="23143" y="1584760"/>
                  </a:cubicBezTo>
                  <a:lnTo>
                    <a:pt x="29718" y="1554508"/>
                  </a:lnTo>
                  <a:lnTo>
                    <a:pt x="22769" y="1555049"/>
                  </a:lnTo>
                  <a:cubicBezTo>
                    <a:pt x="6691" y="1553225"/>
                    <a:pt x="-3103" y="1539147"/>
                    <a:pt x="892" y="1523606"/>
                  </a:cubicBezTo>
                  <a:lnTo>
                    <a:pt x="18131" y="1456550"/>
                  </a:lnTo>
                  <a:cubicBezTo>
                    <a:pt x="18365" y="1455639"/>
                    <a:pt x="18642" y="1454743"/>
                    <a:pt x="19371" y="1453951"/>
                  </a:cubicBezTo>
                  <a:cubicBezTo>
                    <a:pt x="19986" y="1451180"/>
                    <a:pt x="21140" y="1448439"/>
                    <a:pt x="23165" y="1446002"/>
                  </a:cubicBezTo>
                  <a:cubicBezTo>
                    <a:pt x="23174" y="1445940"/>
                    <a:pt x="23208" y="1445893"/>
                    <a:pt x="23243" y="1445848"/>
                  </a:cubicBezTo>
                  <a:lnTo>
                    <a:pt x="24802" y="1442782"/>
                  </a:lnTo>
                  <a:lnTo>
                    <a:pt x="67295" y="1386751"/>
                  </a:lnTo>
                  <a:cubicBezTo>
                    <a:pt x="79787" y="1377777"/>
                    <a:pt x="88683" y="1357795"/>
                    <a:pt x="105293" y="1339483"/>
                  </a:cubicBezTo>
                  <a:lnTo>
                    <a:pt x="131807" y="1319146"/>
                  </a:lnTo>
                  <a:lnTo>
                    <a:pt x="172320" y="1254983"/>
                  </a:lnTo>
                  <a:cubicBezTo>
                    <a:pt x="322246" y="1053122"/>
                    <a:pt x="561845" y="923494"/>
                    <a:pt x="825038" y="902532"/>
                  </a:cubicBezTo>
                  <a:cubicBezTo>
                    <a:pt x="937699" y="893730"/>
                    <a:pt x="955111" y="884929"/>
                    <a:pt x="970139" y="823738"/>
                  </a:cubicBezTo>
                  <a:lnTo>
                    <a:pt x="981506" y="609687"/>
                  </a:lnTo>
                  <a:lnTo>
                    <a:pt x="1070044" y="606907"/>
                  </a:lnTo>
                  <a:lnTo>
                    <a:pt x="1140344" y="609115"/>
                  </a:lnTo>
                  <a:lnTo>
                    <a:pt x="1151844" y="838081"/>
                  </a:lnTo>
                  <a:cubicBezTo>
                    <a:pt x="1179002" y="899888"/>
                    <a:pt x="1239365" y="893824"/>
                    <a:pt x="1399472" y="918063"/>
                  </a:cubicBezTo>
                  <a:lnTo>
                    <a:pt x="1448095" y="924945"/>
                  </a:lnTo>
                  <a:cubicBezTo>
                    <a:pt x="1572720" y="935751"/>
                    <a:pt x="1693530" y="878716"/>
                    <a:pt x="1764383" y="775625"/>
                  </a:cubicBezTo>
                  <a:cubicBezTo>
                    <a:pt x="1817523" y="698306"/>
                    <a:pt x="1847122" y="580820"/>
                    <a:pt x="1835503" y="479459"/>
                  </a:cubicBezTo>
                  <a:lnTo>
                    <a:pt x="1819809" y="422805"/>
                  </a:lnTo>
                  <a:lnTo>
                    <a:pt x="1818688" y="422903"/>
                  </a:lnTo>
                  <a:cubicBezTo>
                    <a:pt x="1781237" y="419554"/>
                    <a:pt x="1747429" y="396989"/>
                    <a:pt x="1730303" y="362737"/>
                  </a:cubicBezTo>
                  <a:lnTo>
                    <a:pt x="1724591" y="347665"/>
                  </a:lnTo>
                  <a:lnTo>
                    <a:pt x="1597800" y="274462"/>
                  </a:lnTo>
                  <a:cubicBezTo>
                    <a:pt x="1585535" y="267381"/>
                    <a:pt x="1579317" y="253847"/>
                    <a:pt x="1580958" y="240623"/>
                  </a:cubicBezTo>
                  <a:lnTo>
                    <a:pt x="1585285" y="227754"/>
                  </a:lnTo>
                  <a:lnTo>
                    <a:pt x="1594267" y="217571"/>
                  </a:lnTo>
                  <a:cubicBezTo>
                    <a:pt x="1604898" y="209539"/>
                    <a:pt x="1619728" y="208157"/>
                    <a:pt x="1631993" y="215239"/>
                  </a:cubicBezTo>
                  <a:lnTo>
                    <a:pt x="1699536" y="254235"/>
                  </a:lnTo>
                  <a:lnTo>
                    <a:pt x="1655326" y="89241"/>
                  </a:lnTo>
                  <a:cubicBezTo>
                    <a:pt x="1651169" y="73726"/>
                    <a:pt x="1660376" y="57779"/>
                    <a:pt x="1675891" y="53622"/>
                  </a:cubicBezTo>
                  <a:cubicBezTo>
                    <a:pt x="1691405" y="49465"/>
                    <a:pt x="1707352" y="58672"/>
                    <a:pt x="1711509" y="74187"/>
                  </a:cubicBezTo>
                  <a:lnTo>
                    <a:pt x="1750768" y="220702"/>
                  </a:lnTo>
                  <a:lnTo>
                    <a:pt x="1759171" y="218450"/>
                  </a:lnTo>
                  <a:lnTo>
                    <a:pt x="1710449" y="36616"/>
                  </a:lnTo>
                  <a:cubicBezTo>
                    <a:pt x="1706292" y="21102"/>
                    <a:pt x="1715499" y="5155"/>
                    <a:pt x="1731013" y="99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01279E58-3F69-4FA9-996C-8DFED7BBDBCF}"/>
                </a:ext>
              </a:extLst>
            </p:cNvPr>
            <p:cNvGrpSpPr/>
            <p:nvPr/>
          </p:nvGrpSpPr>
          <p:grpSpPr>
            <a:xfrm>
              <a:off x="4413612" y="3914657"/>
              <a:ext cx="1094916" cy="1106890"/>
              <a:chOff x="4413612" y="4221703"/>
              <a:chExt cx="1094916" cy="1106890"/>
            </a:xfrm>
          </p:grpSpPr>
          <p:sp>
            <p:nvSpPr>
              <p:cNvPr id="197" name="片側の 2 つの角を丸めた四角形 181">
                <a:extLst>
                  <a:ext uri="{FF2B5EF4-FFF2-40B4-BE49-F238E27FC236}">
                    <a16:creationId xmlns:a16="http://schemas.microsoft.com/office/drawing/2014/main" id="{5306F5BA-0E66-4ABA-974B-1145C8936BDD}"/>
                  </a:ext>
                </a:extLst>
              </p:cNvPr>
              <p:cNvSpPr/>
              <p:nvPr/>
            </p:nvSpPr>
            <p:spPr>
              <a:xfrm>
                <a:off x="4445331" y="4252693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286BD393-6B12-4988-86AB-849CCC214968}"/>
                  </a:ext>
                </a:extLst>
              </p:cNvPr>
              <p:cNvGrpSpPr/>
              <p:nvPr/>
            </p:nvGrpSpPr>
            <p:grpSpPr>
              <a:xfrm>
                <a:off x="441361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0276C52A-A624-4026-B6BF-421845F8CFD4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2" name="円/楕円 204">
                    <a:extLst>
                      <a:ext uri="{FF2B5EF4-FFF2-40B4-BE49-F238E27FC236}">
                        <a16:creationId xmlns:a16="http://schemas.microsoft.com/office/drawing/2014/main" id="{51F572EE-E9CE-4944-AA13-A529BA76136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205">
                    <a:extLst>
                      <a:ext uri="{FF2B5EF4-FFF2-40B4-BE49-F238E27FC236}">
                        <a16:creationId xmlns:a16="http://schemas.microsoft.com/office/drawing/2014/main" id="{169A4EF1-D5C8-499D-A070-DFD81AF40A4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F4ADA8AC-4315-4D02-9637-CA23826E5EB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10" name="円/楕円 202">
                    <a:extLst>
                      <a:ext uri="{FF2B5EF4-FFF2-40B4-BE49-F238E27FC236}">
                        <a16:creationId xmlns:a16="http://schemas.microsoft.com/office/drawing/2014/main" id="{5047C3AA-A45D-46D8-AD71-18F528DB0F7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1" name="円/楕円 203">
                    <a:extLst>
                      <a:ext uri="{FF2B5EF4-FFF2-40B4-BE49-F238E27FC236}">
                        <a16:creationId xmlns:a16="http://schemas.microsoft.com/office/drawing/2014/main" id="{AE10978F-2BD9-4C0A-9466-008D18FE8D9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9" name="円/楕円 201">
                  <a:extLst>
                    <a:ext uri="{FF2B5EF4-FFF2-40B4-BE49-F238E27FC236}">
                      <a16:creationId xmlns:a16="http://schemas.microsoft.com/office/drawing/2014/main" id="{7C750EC4-43F3-4ED4-A065-C4F07C1F014B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8764AA7B-A756-4FAE-9639-59F2590797F4}"/>
                  </a:ext>
                </a:extLst>
              </p:cNvPr>
              <p:cNvSpPr/>
              <p:nvPr/>
            </p:nvSpPr>
            <p:spPr>
              <a:xfrm rot="10800000">
                <a:off x="4617913" y="462298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AB2F648F-55D5-4AF8-9FA7-817307935BE5}"/>
                  </a:ext>
                </a:extLst>
              </p:cNvPr>
              <p:cNvSpPr/>
              <p:nvPr/>
            </p:nvSpPr>
            <p:spPr>
              <a:xfrm rot="10800000">
                <a:off x="5084088" y="4622473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正方形/長方形 67">
                <a:extLst>
                  <a:ext uri="{FF2B5EF4-FFF2-40B4-BE49-F238E27FC236}">
                    <a16:creationId xmlns:a16="http://schemas.microsoft.com/office/drawing/2014/main" id="{8462A502-8EE9-4E92-93B6-AE538F9A25F5}"/>
                  </a:ext>
                </a:extLst>
              </p:cNvPr>
              <p:cNvSpPr/>
              <p:nvPr/>
            </p:nvSpPr>
            <p:spPr>
              <a:xfrm>
                <a:off x="493341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" name="円/楕円 189">
                <a:extLst>
                  <a:ext uri="{FF2B5EF4-FFF2-40B4-BE49-F238E27FC236}">
                    <a16:creationId xmlns:a16="http://schemas.microsoft.com/office/drawing/2014/main" id="{5051F2BC-C19F-4514-9216-1E8850DBAE2A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円/楕円 190">
                <a:extLst>
                  <a:ext uri="{FF2B5EF4-FFF2-40B4-BE49-F238E27FC236}">
                    <a16:creationId xmlns:a16="http://schemas.microsoft.com/office/drawing/2014/main" id="{9DF2B558-BCCF-494F-B85A-294DC12CD53F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35A66E6E-96A8-45A2-98BF-F24F888A2B27}"/>
                  </a:ext>
                </a:extLst>
              </p:cNvPr>
              <p:cNvGrpSpPr/>
              <p:nvPr/>
            </p:nvGrpSpPr>
            <p:grpSpPr>
              <a:xfrm>
                <a:off x="4461932" y="4221703"/>
                <a:ext cx="998274" cy="390725"/>
                <a:chOff x="1487204" y="4240039"/>
                <a:chExt cx="1021046" cy="394022"/>
              </a:xfrm>
              <a:solidFill>
                <a:srgbClr val="FFFF00"/>
              </a:solidFill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B6DEAFCC-2260-485F-A859-DE318744D29A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092E6465-64AD-45F8-99D4-9ED8415A8F43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A29D7079-63AE-4450-A2BA-EC3E8366AA15}"/>
                </a:ext>
              </a:extLst>
            </p:cNvPr>
            <p:cNvSpPr/>
            <p:nvPr/>
          </p:nvSpPr>
          <p:spPr>
            <a:xfrm>
              <a:off x="4303290" y="531944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DC6109BA-CFF1-4C9B-A332-60CA0DD2964B}"/>
                </a:ext>
              </a:extLst>
            </p:cNvPr>
            <p:cNvSpPr/>
            <p:nvPr/>
          </p:nvSpPr>
          <p:spPr>
            <a:xfrm>
              <a:off x="4599110" y="511480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33ECF8A2-831D-4679-909C-37C85EE7B131}"/>
                </a:ext>
              </a:extLst>
            </p:cNvPr>
            <p:cNvSpPr/>
            <p:nvPr/>
          </p:nvSpPr>
          <p:spPr>
            <a:xfrm>
              <a:off x="4716371" y="541218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テキスト ボックス 190">
              <a:extLst>
                <a:ext uri="{FF2B5EF4-FFF2-40B4-BE49-F238E27FC236}">
                  <a16:creationId xmlns:a16="http://schemas.microsoft.com/office/drawing/2014/main" id="{26A33475-B1C4-46D9-BF69-6AFD00F136FD}"/>
                </a:ext>
              </a:extLst>
            </p:cNvPr>
            <p:cNvSpPr txBox="1"/>
            <p:nvPr/>
          </p:nvSpPr>
          <p:spPr>
            <a:xfrm>
              <a:off x="4789344" y="5471123"/>
              <a:ext cx="360750" cy="1614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4-2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FFE2AF6E-F10D-4416-ADFD-5252F8D3DCA8}"/>
                </a:ext>
              </a:extLst>
            </p:cNvPr>
            <p:cNvSpPr/>
            <p:nvPr/>
          </p:nvSpPr>
          <p:spPr>
            <a:xfrm>
              <a:off x="4611505" y="4448176"/>
              <a:ext cx="222434" cy="118984"/>
            </a:xfrm>
            <a:custGeom>
              <a:avLst/>
              <a:gdLst>
                <a:gd name="connsiteX0" fmla="*/ 95074 w 182053"/>
                <a:gd name="connsiteY0" fmla="*/ 0 h 95913"/>
                <a:gd name="connsiteX1" fmla="*/ 182053 w 182053"/>
                <a:gd name="connsiteY1" fmla="*/ 80524 h 95913"/>
                <a:gd name="connsiteX2" fmla="*/ 178701 w 182053"/>
                <a:gd name="connsiteY2" fmla="*/ 95895 h 95913"/>
                <a:gd name="connsiteX3" fmla="*/ 175222 w 182053"/>
                <a:gd name="connsiteY3" fmla="*/ 79941 h 95913"/>
                <a:gd name="connsiteX4" fmla="*/ 95078 w 182053"/>
                <a:gd name="connsiteY4" fmla="*/ 30760 h 95913"/>
                <a:gd name="connsiteX5" fmla="*/ 14935 w 182053"/>
                <a:gd name="connsiteY5" fmla="*/ 79941 h 95913"/>
                <a:gd name="connsiteX6" fmla="*/ 11451 w 182053"/>
                <a:gd name="connsiteY6" fmla="*/ 95913 h 95913"/>
                <a:gd name="connsiteX7" fmla="*/ 8095 w 182053"/>
                <a:gd name="connsiteY7" fmla="*/ 80524 h 95913"/>
                <a:gd name="connsiteX8" fmla="*/ 14931 w 182053"/>
                <a:gd name="connsiteY8" fmla="*/ 49181 h 95913"/>
                <a:gd name="connsiteX9" fmla="*/ 17403 w 182053"/>
                <a:gd name="connsiteY9" fmla="*/ 45786 h 95913"/>
                <a:gd name="connsiteX10" fmla="*/ 0 w 182053"/>
                <a:gd name="connsiteY10" fmla="*/ 10685 h 95913"/>
                <a:gd name="connsiteX11" fmla="*/ 31431 w 182053"/>
                <a:gd name="connsiteY11" fmla="*/ 26523 h 95913"/>
                <a:gd name="connsiteX12" fmla="*/ 33571 w 182053"/>
                <a:gd name="connsiteY12" fmla="*/ 23585 h 95913"/>
                <a:gd name="connsiteX13" fmla="*/ 95074 w 182053"/>
                <a:gd name="connsiteY13" fmla="*/ 0 h 9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2053" h="95913">
                  <a:moveTo>
                    <a:pt x="95074" y="0"/>
                  </a:moveTo>
                  <a:cubicBezTo>
                    <a:pt x="143111" y="0"/>
                    <a:pt x="182053" y="36052"/>
                    <a:pt x="182053" y="80524"/>
                  </a:cubicBezTo>
                  <a:lnTo>
                    <a:pt x="178701" y="95895"/>
                  </a:lnTo>
                  <a:lnTo>
                    <a:pt x="175222" y="79941"/>
                  </a:lnTo>
                  <a:cubicBezTo>
                    <a:pt x="162018" y="51040"/>
                    <a:pt x="131106" y="30760"/>
                    <a:pt x="95078" y="30760"/>
                  </a:cubicBezTo>
                  <a:cubicBezTo>
                    <a:pt x="59051" y="30760"/>
                    <a:pt x="28139" y="51040"/>
                    <a:pt x="14935" y="79941"/>
                  </a:cubicBezTo>
                  <a:lnTo>
                    <a:pt x="11451" y="95913"/>
                  </a:lnTo>
                  <a:lnTo>
                    <a:pt x="8095" y="80524"/>
                  </a:lnTo>
                  <a:cubicBezTo>
                    <a:pt x="8095" y="69406"/>
                    <a:pt x="10529" y="58815"/>
                    <a:pt x="14931" y="49181"/>
                  </a:cubicBezTo>
                  <a:lnTo>
                    <a:pt x="17403" y="45786"/>
                  </a:lnTo>
                  <a:lnTo>
                    <a:pt x="0" y="10685"/>
                  </a:lnTo>
                  <a:lnTo>
                    <a:pt x="31431" y="26523"/>
                  </a:lnTo>
                  <a:lnTo>
                    <a:pt x="33571" y="23585"/>
                  </a:lnTo>
                  <a:cubicBezTo>
                    <a:pt x="49311" y="9013"/>
                    <a:pt x="71056" y="0"/>
                    <a:pt x="9507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01FDBCEB-3D35-4DCD-B303-D99F94A3827D}"/>
                </a:ext>
              </a:extLst>
            </p:cNvPr>
            <p:cNvSpPr/>
            <p:nvPr/>
          </p:nvSpPr>
          <p:spPr>
            <a:xfrm>
              <a:off x="5085374" y="4448176"/>
              <a:ext cx="222434" cy="118984"/>
            </a:xfrm>
            <a:custGeom>
              <a:avLst/>
              <a:gdLst>
                <a:gd name="connsiteX0" fmla="*/ 95074 w 182053"/>
                <a:gd name="connsiteY0" fmla="*/ 0 h 95913"/>
                <a:gd name="connsiteX1" fmla="*/ 182053 w 182053"/>
                <a:gd name="connsiteY1" fmla="*/ 80524 h 95913"/>
                <a:gd name="connsiteX2" fmla="*/ 178701 w 182053"/>
                <a:gd name="connsiteY2" fmla="*/ 95895 h 95913"/>
                <a:gd name="connsiteX3" fmla="*/ 175222 w 182053"/>
                <a:gd name="connsiteY3" fmla="*/ 79941 h 95913"/>
                <a:gd name="connsiteX4" fmla="*/ 95078 w 182053"/>
                <a:gd name="connsiteY4" fmla="*/ 30760 h 95913"/>
                <a:gd name="connsiteX5" fmla="*/ 14935 w 182053"/>
                <a:gd name="connsiteY5" fmla="*/ 79941 h 95913"/>
                <a:gd name="connsiteX6" fmla="*/ 11451 w 182053"/>
                <a:gd name="connsiteY6" fmla="*/ 95913 h 95913"/>
                <a:gd name="connsiteX7" fmla="*/ 8095 w 182053"/>
                <a:gd name="connsiteY7" fmla="*/ 80524 h 95913"/>
                <a:gd name="connsiteX8" fmla="*/ 14931 w 182053"/>
                <a:gd name="connsiteY8" fmla="*/ 49181 h 95913"/>
                <a:gd name="connsiteX9" fmla="*/ 17403 w 182053"/>
                <a:gd name="connsiteY9" fmla="*/ 45786 h 95913"/>
                <a:gd name="connsiteX10" fmla="*/ 0 w 182053"/>
                <a:gd name="connsiteY10" fmla="*/ 10685 h 95913"/>
                <a:gd name="connsiteX11" fmla="*/ 31431 w 182053"/>
                <a:gd name="connsiteY11" fmla="*/ 26523 h 95913"/>
                <a:gd name="connsiteX12" fmla="*/ 33571 w 182053"/>
                <a:gd name="connsiteY12" fmla="*/ 23585 h 95913"/>
                <a:gd name="connsiteX13" fmla="*/ 95074 w 182053"/>
                <a:gd name="connsiteY13" fmla="*/ 0 h 9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2053" h="95913">
                  <a:moveTo>
                    <a:pt x="95074" y="0"/>
                  </a:moveTo>
                  <a:cubicBezTo>
                    <a:pt x="143111" y="0"/>
                    <a:pt x="182053" y="36052"/>
                    <a:pt x="182053" y="80524"/>
                  </a:cubicBezTo>
                  <a:lnTo>
                    <a:pt x="178701" y="95895"/>
                  </a:lnTo>
                  <a:lnTo>
                    <a:pt x="175222" y="79941"/>
                  </a:lnTo>
                  <a:cubicBezTo>
                    <a:pt x="162018" y="51040"/>
                    <a:pt x="131106" y="30760"/>
                    <a:pt x="95078" y="30760"/>
                  </a:cubicBezTo>
                  <a:cubicBezTo>
                    <a:pt x="59051" y="30760"/>
                    <a:pt x="28139" y="51040"/>
                    <a:pt x="14935" y="79941"/>
                  </a:cubicBezTo>
                  <a:lnTo>
                    <a:pt x="11451" y="95913"/>
                  </a:lnTo>
                  <a:lnTo>
                    <a:pt x="8095" y="80524"/>
                  </a:lnTo>
                  <a:cubicBezTo>
                    <a:pt x="8095" y="69406"/>
                    <a:pt x="10529" y="58815"/>
                    <a:pt x="14931" y="49181"/>
                  </a:cubicBezTo>
                  <a:lnTo>
                    <a:pt x="17403" y="45786"/>
                  </a:lnTo>
                  <a:lnTo>
                    <a:pt x="0" y="10685"/>
                  </a:lnTo>
                  <a:lnTo>
                    <a:pt x="31431" y="26523"/>
                  </a:lnTo>
                  <a:lnTo>
                    <a:pt x="33571" y="23585"/>
                  </a:lnTo>
                  <a:cubicBezTo>
                    <a:pt x="49311" y="9013"/>
                    <a:pt x="71056" y="0"/>
                    <a:pt x="9507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47A65B06-1CD2-4AB9-B8D0-03719AF690CC}"/>
                </a:ext>
              </a:extLst>
            </p:cNvPr>
            <p:cNvGrpSpPr/>
            <p:nvPr/>
          </p:nvGrpSpPr>
          <p:grpSpPr>
            <a:xfrm>
              <a:off x="4778591" y="4828798"/>
              <a:ext cx="364910" cy="117426"/>
              <a:chOff x="4828906" y="4844989"/>
              <a:chExt cx="264279" cy="85044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6330A890-1147-4941-A33C-2FBA84AE7138}"/>
                  </a:ext>
                </a:extLst>
              </p:cNvPr>
              <p:cNvSpPr/>
              <p:nvPr/>
            </p:nvSpPr>
            <p:spPr>
              <a:xfrm>
                <a:off x="4828906" y="4844989"/>
                <a:ext cx="264279" cy="85044"/>
              </a:xfrm>
              <a:custGeom>
                <a:avLst/>
                <a:gdLst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291140 w 1279253"/>
                  <a:gd name="connsiteY5" fmla="*/ 28341 h 312631"/>
                  <a:gd name="connsiteX6" fmla="*/ 639625 w 1279253"/>
                  <a:gd name="connsiteY6" fmla="*/ 39357 h 312631"/>
                  <a:gd name="connsiteX7" fmla="*/ 988110 w 1279253"/>
                  <a:gd name="connsiteY7" fmla="*/ 28341 h 312631"/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639625 w 1279253"/>
                  <a:gd name="connsiteY5" fmla="*/ 39357 h 312631"/>
                  <a:gd name="connsiteX6" fmla="*/ 988110 w 1279253"/>
                  <a:gd name="connsiteY6" fmla="*/ 28341 h 312631"/>
                  <a:gd name="connsiteX7" fmla="*/ 1279253 w 1279253"/>
                  <a:gd name="connsiteY7" fmla="*/ 0 h 312631"/>
                  <a:gd name="connsiteX0" fmla="*/ 1279253 w 1279253"/>
                  <a:gd name="connsiteY0" fmla="*/ 498 h 313129"/>
                  <a:gd name="connsiteX1" fmla="*/ 1227085 w 1279253"/>
                  <a:gd name="connsiteY1" fmla="*/ 74061 h 313129"/>
                  <a:gd name="connsiteX2" fmla="*/ 639626 w 1279253"/>
                  <a:gd name="connsiteY2" fmla="*/ 313129 h 313129"/>
                  <a:gd name="connsiteX3" fmla="*/ 52167 w 1279253"/>
                  <a:gd name="connsiteY3" fmla="*/ 74061 h 313129"/>
                  <a:gd name="connsiteX4" fmla="*/ 0 w 1279253"/>
                  <a:gd name="connsiteY4" fmla="*/ 499 h 313129"/>
                  <a:gd name="connsiteX5" fmla="*/ 639625 w 1279253"/>
                  <a:gd name="connsiteY5" fmla="*/ 39855 h 313129"/>
                  <a:gd name="connsiteX6" fmla="*/ 1279253 w 1279253"/>
                  <a:gd name="connsiteY6" fmla="*/ 498 h 313129"/>
                  <a:gd name="connsiteX0" fmla="*/ 1279253 w 1279253"/>
                  <a:gd name="connsiteY0" fmla="*/ 41606 h 354237"/>
                  <a:gd name="connsiteX1" fmla="*/ 1227085 w 1279253"/>
                  <a:gd name="connsiteY1" fmla="*/ 115169 h 354237"/>
                  <a:gd name="connsiteX2" fmla="*/ 639626 w 1279253"/>
                  <a:gd name="connsiteY2" fmla="*/ 354237 h 354237"/>
                  <a:gd name="connsiteX3" fmla="*/ 52167 w 1279253"/>
                  <a:gd name="connsiteY3" fmla="*/ 115169 h 354237"/>
                  <a:gd name="connsiteX4" fmla="*/ 0 w 1279253"/>
                  <a:gd name="connsiteY4" fmla="*/ 41607 h 354237"/>
                  <a:gd name="connsiteX5" fmla="*/ 646768 w 1279253"/>
                  <a:gd name="connsiteY5" fmla="*/ 0 h 354237"/>
                  <a:gd name="connsiteX6" fmla="*/ 1279253 w 1279253"/>
                  <a:gd name="connsiteY6" fmla="*/ 41606 h 354237"/>
                  <a:gd name="connsiteX0" fmla="*/ 1279253 w 1279253"/>
                  <a:gd name="connsiteY0" fmla="*/ 41610 h 354241"/>
                  <a:gd name="connsiteX1" fmla="*/ 1227085 w 1279253"/>
                  <a:gd name="connsiteY1" fmla="*/ 115173 h 354241"/>
                  <a:gd name="connsiteX2" fmla="*/ 639626 w 1279253"/>
                  <a:gd name="connsiteY2" fmla="*/ 354241 h 354241"/>
                  <a:gd name="connsiteX3" fmla="*/ 52167 w 1279253"/>
                  <a:gd name="connsiteY3" fmla="*/ 115173 h 354241"/>
                  <a:gd name="connsiteX4" fmla="*/ 0 w 1279253"/>
                  <a:gd name="connsiteY4" fmla="*/ 41611 h 354241"/>
                  <a:gd name="connsiteX5" fmla="*/ 646768 w 1279253"/>
                  <a:gd name="connsiteY5" fmla="*/ 4 h 354241"/>
                  <a:gd name="connsiteX6" fmla="*/ 1279253 w 1279253"/>
                  <a:gd name="connsiteY6" fmla="*/ 41610 h 354241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9253" h="354244">
                    <a:moveTo>
                      <a:pt x="1279253" y="41613"/>
                    </a:moveTo>
                    <a:lnTo>
                      <a:pt x="1227085" y="115176"/>
                    </a:lnTo>
                    <a:cubicBezTo>
                      <a:pt x="1099771" y="259413"/>
                      <a:pt x="884168" y="354244"/>
                      <a:pt x="639626" y="354244"/>
                    </a:cubicBezTo>
                    <a:cubicBezTo>
                      <a:pt x="395084" y="354244"/>
                      <a:pt x="179481" y="259413"/>
                      <a:pt x="52167" y="115176"/>
                    </a:cubicBezTo>
                    <a:lnTo>
                      <a:pt x="0" y="41614"/>
                    </a:lnTo>
                    <a:cubicBezTo>
                      <a:pt x="206064" y="15839"/>
                      <a:pt x="359742" y="-411"/>
                      <a:pt x="646768" y="7"/>
                    </a:cubicBezTo>
                    <a:cubicBezTo>
                      <a:pt x="933794" y="425"/>
                      <a:pt x="1133718" y="19243"/>
                      <a:pt x="1279253" y="416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DCF2006-7037-48C8-B292-1EBFD05E9BDE}"/>
                  </a:ext>
                </a:extLst>
              </p:cNvPr>
              <p:cNvSpPr/>
              <p:nvPr/>
            </p:nvSpPr>
            <p:spPr>
              <a:xfrm flipV="1">
                <a:off x="4859158" y="4874873"/>
                <a:ext cx="203776" cy="55160"/>
              </a:xfrm>
              <a:custGeom>
                <a:avLst/>
                <a:gdLst>
                  <a:gd name="connsiteX0" fmla="*/ 144157 w 288314"/>
                  <a:gd name="connsiteY0" fmla="*/ 63917 h 63917"/>
                  <a:gd name="connsiteX1" fmla="*/ 223593 w 288314"/>
                  <a:gd name="connsiteY1" fmla="*/ 58109 h 63917"/>
                  <a:gd name="connsiteX2" fmla="*/ 288314 w 288314"/>
                  <a:gd name="connsiteY2" fmla="*/ 43328 h 63917"/>
                  <a:gd name="connsiteX3" fmla="*/ 283390 w 288314"/>
                  <a:gd name="connsiteY3" fmla="*/ 39187 h 63917"/>
                  <a:gd name="connsiteX4" fmla="*/ 144157 w 288314"/>
                  <a:gd name="connsiteY4" fmla="*/ 0 h 63917"/>
                  <a:gd name="connsiteX5" fmla="*/ 4924 w 288314"/>
                  <a:gd name="connsiteY5" fmla="*/ 39187 h 63917"/>
                  <a:gd name="connsiteX6" fmla="*/ 0 w 288314"/>
                  <a:gd name="connsiteY6" fmla="*/ 43328 h 63917"/>
                  <a:gd name="connsiteX7" fmla="*/ 64721 w 288314"/>
                  <a:gd name="connsiteY7" fmla="*/ 58109 h 63917"/>
                  <a:gd name="connsiteX8" fmla="*/ 144157 w 288314"/>
                  <a:gd name="connsiteY8" fmla="*/ 63917 h 6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314" h="63917">
                    <a:moveTo>
                      <a:pt x="144157" y="63917"/>
                    </a:moveTo>
                    <a:cubicBezTo>
                      <a:pt x="171586" y="63917"/>
                      <a:pt x="198203" y="61901"/>
                      <a:pt x="223593" y="58109"/>
                    </a:cubicBezTo>
                    <a:lnTo>
                      <a:pt x="288314" y="43328"/>
                    </a:lnTo>
                    <a:lnTo>
                      <a:pt x="283390" y="39187"/>
                    </a:lnTo>
                    <a:cubicBezTo>
                      <a:pt x="246616" y="14839"/>
                      <a:pt x="197766" y="0"/>
                      <a:pt x="144157" y="0"/>
                    </a:cubicBezTo>
                    <a:cubicBezTo>
                      <a:pt x="90548" y="0"/>
                      <a:pt x="41698" y="14839"/>
                      <a:pt x="4924" y="39187"/>
                    </a:cubicBezTo>
                    <a:lnTo>
                      <a:pt x="0" y="43328"/>
                    </a:lnTo>
                    <a:lnTo>
                      <a:pt x="64721" y="58109"/>
                    </a:lnTo>
                    <a:cubicBezTo>
                      <a:pt x="90111" y="61901"/>
                      <a:pt x="116728" y="63917"/>
                      <a:pt x="144157" y="6391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F490B648-7A1A-4D02-9550-ED801BB30E5D}"/>
              </a:ext>
            </a:extLst>
          </p:cNvPr>
          <p:cNvGrpSpPr/>
          <p:nvPr/>
        </p:nvGrpSpPr>
        <p:grpSpPr>
          <a:xfrm>
            <a:off x="6575961" y="3853628"/>
            <a:ext cx="2681047" cy="2486212"/>
            <a:chOff x="6575961" y="3853628"/>
            <a:chExt cx="2681047" cy="2486212"/>
          </a:xfrm>
        </p:grpSpPr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0AD225AE-E0DF-47C1-8540-2A56573F6860}"/>
                </a:ext>
              </a:extLst>
            </p:cNvPr>
            <p:cNvSpPr/>
            <p:nvPr/>
          </p:nvSpPr>
          <p:spPr>
            <a:xfrm>
              <a:off x="6575961" y="5296235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87925F41-3278-4A79-8A4E-3385E62F7B45}"/>
                </a:ext>
              </a:extLst>
            </p:cNvPr>
            <p:cNvSpPr/>
            <p:nvPr/>
          </p:nvSpPr>
          <p:spPr>
            <a:xfrm>
              <a:off x="6887711" y="5111562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CC7112AA-45B5-475A-A3BC-A98B7790F878}"/>
                </a:ext>
              </a:extLst>
            </p:cNvPr>
            <p:cNvSpPr/>
            <p:nvPr/>
          </p:nvSpPr>
          <p:spPr>
            <a:xfrm>
              <a:off x="7244898" y="5319444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星: 5 pt 219">
              <a:extLst>
                <a:ext uri="{FF2B5EF4-FFF2-40B4-BE49-F238E27FC236}">
                  <a16:creationId xmlns:a16="http://schemas.microsoft.com/office/drawing/2014/main" id="{2D92DC27-19E8-4FB0-B8C7-14EE3B654B2C}"/>
                </a:ext>
              </a:extLst>
            </p:cNvPr>
            <p:cNvSpPr/>
            <p:nvPr/>
          </p:nvSpPr>
          <p:spPr>
            <a:xfrm>
              <a:off x="8610805" y="575471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056A5796-D92B-47A8-A9BB-C38AEB1C7B45}"/>
                </a:ext>
              </a:extLst>
            </p:cNvPr>
            <p:cNvSpPr/>
            <p:nvPr/>
          </p:nvSpPr>
          <p:spPr>
            <a:xfrm>
              <a:off x="6844955" y="4214062"/>
              <a:ext cx="1985948" cy="1663291"/>
            </a:xfrm>
            <a:custGeom>
              <a:avLst/>
              <a:gdLst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7464 w 1985948"/>
                <a:gd name="connsiteY72" fmla="*/ 932223 h 1663291"/>
                <a:gd name="connsiteX73" fmla="*/ 1448095 w 1985948"/>
                <a:gd name="connsiteY73" fmla="*/ 924945 h 1663291"/>
                <a:gd name="connsiteX74" fmla="*/ 1764383 w 1985948"/>
                <a:gd name="connsiteY74" fmla="*/ 775625 h 1663291"/>
                <a:gd name="connsiteX75" fmla="*/ 1835503 w 1985948"/>
                <a:gd name="connsiteY75" fmla="*/ 479459 h 1663291"/>
                <a:gd name="connsiteX76" fmla="*/ 1819809 w 1985948"/>
                <a:gd name="connsiteY76" fmla="*/ 422805 h 1663291"/>
                <a:gd name="connsiteX77" fmla="*/ 1818688 w 1985948"/>
                <a:gd name="connsiteY77" fmla="*/ 422903 h 1663291"/>
                <a:gd name="connsiteX78" fmla="*/ 1730303 w 1985948"/>
                <a:gd name="connsiteY78" fmla="*/ 362737 h 1663291"/>
                <a:gd name="connsiteX79" fmla="*/ 1724591 w 1985948"/>
                <a:gd name="connsiteY79" fmla="*/ 347665 h 1663291"/>
                <a:gd name="connsiteX80" fmla="*/ 1597800 w 1985948"/>
                <a:gd name="connsiteY80" fmla="*/ 274462 h 1663291"/>
                <a:gd name="connsiteX81" fmla="*/ 1580958 w 1985948"/>
                <a:gd name="connsiteY81" fmla="*/ 240623 h 1663291"/>
                <a:gd name="connsiteX82" fmla="*/ 1585285 w 1985948"/>
                <a:gd name="connsiteY82" fmla="*/ 227754 h 1663291"/>
                <a:gd name="connsiteX83" fmla="*/ 1594267 w 1985948"/>
                <a:gd name="connsiteY83" fmla="*/ 217571 h 1663291"/>
                <a:gd name="connsiteX84" fmla="*/ 1631993 w 1985948"/>
                <a:gd name="connsiteY84" fmla="*/ 215239 h 1663291"/>
                <a:gd name="connsiteX85" fmla="*/ 1699536 w 1985948"/>
                <a:gd name="connsiteY85" fmla="*/ 254235 h 1663291"/>
                <a:gd name="connsiteX86" fmla="*/ 1655326 w 1985948"/>
                <a:gd name="connsiteY86" fmla="*/ 89241 h 1663291"/>
                <a:gd name="connsiteX87" fmla="*/ 1675891 w 1985948"/>
                <a:gd name="connsiteY87" fmla="*/ 53622 h 1663291"/>
                <a:gd name="connsiteX88" fmla="*/ 1711509 w 1985948"/>
                <a:gd name="connsiteY88" fmla="*/ 74187 h 1663291"/>
                <a:gd name="connsiteX89" fmla="*/ 1750768 w 1985948"/>
                <a:gd name="connsiteY89" fmla="*/ 220702 h 1663291"/>
                <a:gd name="connsiteX90" fmla="*/ 1759171 w 1985948"/>
                <a:gd name="connsiteY90" fmla="*/ 218450 h 1663291"/>
                <a:gd name="connsiteX91" fmla="*/ 1710449 w 1985948"/>
                <a:gd name="connsiteY91" fmla="*/ 36616 h 1663291"/>
                <a:gd name="connsiteX92" fmla="*/ 1731013 w 1985948"/>
                <a:gd name="connsiteY92" fmla="*/ 998 h 1663291"/>
                <a:gd name="connsiteX0" fmla="*/ 1731013 w 1985948"/>
                <a:gd name="connsiteY0" fmla="*/ 998 h 1663291"/>
                <a:gd name="connsiteX1" fmla="*/ 1766631 w 1985948"/>
                <a:gd name="connsiteY1" fmla="*/ 21562 h 1663291"/>
                <a:gd name="connsiteX2" fmla="*/ 1815354 w 1985948"/>
                <a:gd name="connsiteY2" fmla="*/ 203396 h 1663291"/>
                <a:gd name="connsiteX3" fmla="*/ 1824474 w 1985948"/>
                <a:gd name="connsiteY3" fmla="*/ 200952 h 1663291"/>
                <a:gd name="connsiteX4" fmla="*/ 1782289 w 1985948"/>
                <a:gd name="connsiteY4" fmla="*/ 43517 h 1663291"/>
                <a:gd name="connsiteX5" fmla="*/ 1802853 w 1985948"/>
                <a:gd name="connsiteY5" fmla="*/ 7899 h 1663291"/>
                <a:gd name="connsiteX6" fmla="*/ 1838472 w 1985948"/>
                <a:gd name="connsiteY6" fmla="*/ 28463 h 1663291"/>
                <a:gd name="connsiteX7" fmla="*/ 1880656 w 1985948"/>
                <a:gd name="connsiteY7" fmla="*/ 185898 h 1663291"/>
                <a:gd name="connsiteX8" fmla="*/ 1889059 w 1985948"/>
                <a:gd name="connsiteY8" fmla="*/ 183647 h 1663291"/>
                <a:gd name="connsiteX9" fmla="*/ 1864269 w 1985948"/>
                <a:gd name="connsiteY9" fmla="*/ 91132 h 1663291"/>
                <a:gd name="connsiteX10" fmla="*/ 1872510 w 1985948"/>
                <a:gd name="connsiteY10" fmla="*/ 66558 h 1663291"/>
                <a:gd name="connsiteX11" fmla="*/ 1880848 w 1985948"/>
                <a:gd name="connsiteY11" fmla="*/ 62416 h 1663291"/>
                <a:gd name="connsiteX12" fmla="*/ 1890141 w 1985948"/>
                <a:gd name="connsiteY12" fmla="*/ 61833 h 1663291"/>
                <a:gd name="connsiteX13" fmla="*/ 1909564 w 1985948"/>
                <a:gd name="connsiteY13" fmla="*/ 78995 h 1663291"/>
                <a:gd name="connsiteX14" fmla="*/ 1942498 w 1985948"/>
                <a:gd name="connsiteY14" fmla="*/ 201905 h 1663291"/>
                <a:gd name="connsiteX15" fmla="*/ 1942500 w 1985948"/>
                <a:gd name="connsiteY15" fmla="*/ 201910 h 1663291"/>
                <a:gd name="connsiteX16" fmla="*/ 1962767 w 1985948"/>
                <a:gd name="connsiteY16" fmla="*/ 277545 h 1663291"/>
                <a:gd name="connsiteX17" fmla="*/ 1951800 w 1985948"/>
                <a:gd name="connsiteY17" fmla="*/ 360845 h 1663291"/>
                <a:gd name="connsiteX18" fmla="*/ 1933419 w 1985948"/>
                <a:gd name="connsiteY18" fmla="*/ 381982 h 1663291"/>
                <a:gd name="connsiteX19" fmla="*/ 1972355 w 1985948"/>
                <a:gd name="connsiteY19" fmla="*/ 497181 h 1663291"/>
                <a:gd name="connsiteX20" fmla="*/ 1920562 w 1985948"/>
                <a:gd name="connsiteY20" fmla="*/ 882965 h 1663291"/>
                <a:gd name="connsiteX21" fmla="*/ 1504652 w 1985948"/>
                <a:gd name="connsiteY21" fmla="*/ 1113779 h 1663291"/>
                <a:gd name="connsiteX22" fmla="*/ 1435056 w 1985948"/>
                <a:gd name="connsiteY22" fmla="*/ 1113748 h 1663291"/>
                <a:gd name="connsiteX23" fmla="*/ 1423860 w 1985948"/>
                <a:gd name="connsiteY23" fmla="*/ 1145330 h 1663291"/>
                <a:gd name="connsiteX24" fmla="*/ 1434884 w 1985948"/>
                <a:gd name="connsiteY24" fmla="*/ 1471724 h 1663291"/>
                <a:gd name="connsiteX25" fmla="*/ 1440708 w 1985948"/>
                <a:gd name="connsiteY25" fmla="*/ 1491454 h 1663291"/>
                <a:gd name="connsiteX26" fmla="*/ 1331882 w 1985948"/>
                <a:gd name="connsiteY26" fmla="*/ 1514307 h 1663291"/>
                <a:gd name="connsiteX27" fmla="*/ 1070044 w 1985948"/>
                <a:gd name="connsiteY27" fmla="*/ 1530772 h 1663291"/>
                <a:gd name="connsiteX28" fmla="*/ 808207 w 1985948"/>
                <a:gd name="connsiteY28" fmla="*/ 1514307 h 1663291"/>
                <a:gd name="connsiteX29" fmla="*/ 694277 w 1985948"/>
                <a:gd name="connsiteY29" fmla="*/ 1490382 h 1663291"/>
                <a:gd name="connsiteX30" fmla="*/ 696074 w 1985948"/>
                <a:gd name="connsiteY30" fmla="*/ 1471430 h 1663291"/>
                <a:gd name="connsiteX31" fmla="*/ 662122 w 1985948"/>
                <a:gd name="connsiteY31" fmla="*/ 1092731 h 1663291"/>
                <a:gd name="connsiteX32" fmla="*/ 309484 w 1985948"/>
                <a:gd name="connsiteY32" fmla="*/ 1343321 h 1663291"/>
                <a:gd name="connsiteX33" fmla="*/ 277415 w 1985948"/>
                <a:gd name="connsiteY33" fmla="*/ 1394110 h 1663291"/>
                <a:gd name="connsiteX34" fmla="*/ 302844 w 1985948"/>
                <a:gd name="connsiteY34" fmla="*/ 1475069 h 1663291"/>
                <a:gd name="connsiteX35" fmla="*/ 276064 w 1985948"/>
                <a:gd name="connsiteY35" fmla="*/ 1513783 h 1663291"/>
                <a:gd name="connsiteX36" fmla="*/ 231099 w 1985948"/>
                <a:gd name="connsiteY36" fmla="*/ 1494600 h 1663291"/>
                <a:gd name="connsiteX37" fmla="*/ 216249 w 1985948"/>
                <a:gd name="connsiteY37" fmla="*/ 1447323 h 1663291"/>
                <a:gd name="connsiteX38" fmla="*/ 212597 w 1985948"/>
                <a:gd name="connsiteY38" fmla="*/ 1451826 h 1663291"/>
                <a:gd name="connsiteX39" fmla="*/ 189280 w 1985948"/>
                <a:gd name="connsiteY39" fmla="*/ 1512215 h 1663291"/>
                <a:gd name="connsiteX40" fmla="*/ 192141 w 1985948"/>
                <a:gd name="connsiteY40" fmla="*/ 1585769 h 1663291"/>
                <a:gd name="connsiteX41" fmla="*/ 183613 w 1985948"/>
                <a:gd name="connsiteY41" fmla="*/ 1610021 h 1663291"/>
                <a:gd name="connsiteX42" fmla="*/ 173647 w 1985948"/>
                <a:gd name="connsiteY42" fmla="*/ 1618036 h 1663291"/>
                <a:gd name="connsiteX43" fmla="*/ 161206 w 1985948"/>
                <a:gd name="connsiteY43" fmla="*/ 1621764 h 1663291"/>
                <a:gd name="connsiteX44" fmla="*/ 133370 w 1985948"/>
                <a:gd name="connsiteY44" fmla="*/ 1607791 h 1663291"/>
                <a:gd name="connsiteX45" fmla="*/ 134123 w 1985948"/>
                <a:gd name="connsiteY45" fmla="*/ 1627168 h 1663291"/>
                <a:gd name="connsiteX46" fmla="*/ 125596 w 1985948"/>
                <a:gd name="connsiteY46" fmla="*/ 1651420 h 1663291"/>
                <a:gd name="connsiteX47" fmla="*/ 115629 w 1985948"/>
                <a:gd name="connsiteY47" fmla="*/ 1659434 h 1663291"/>
                <a:gd name="connsiteX48" fmla="*/ 103188 w 1985948"/>
                <a:gd name="connsiteY48" fmla="*/ 1663163 h 1663291"/>
                <a:gd name="connsiteX49" fmla="*/ 69678 w 1985948"/>
                <a:gd name="connsiteY49" fmla="*/ 1632960 h 1663291"/>
                <a:gd name="connsiteX50" fmla="*/ 68962 w 1985948"/>
                <a:gd name="connsiteY50" fmla="*/ 1614562 h 1663291"/>
                <a:gd name="connsiteX51" fmla="*/ 47665 w 1985948"/>
                <a:gd name="connsiteY51" fmla="*/ 1620601 h 1663291"/>
                <a:gd name="connsiteX52" fmla="*/ 23143 w 1985948"/>
                <a:gd name="connsiteY52" fmla="*/ 1584760 h 1663291"/>
                <a:gd name="connsiteX53" fmla="*/ 29718 w 1985948"/>
                <a:gd name="connsiteY53" fmla="*/ 1554508 h 1663291"/>
                <a:gd name="connsiteX54" fmla="*/ 22769 w 1985948"/>
                <a:gd name="connsiteY54" fmla="*/ 1555049 h 1663291"/>
                <a:gd name="connsiteX55" fmla="*/ 892 w 1985948"/>
                <a:gd name="connsiteY55" fmla="*/ 1523606 h 1663291"/>
                <a:gd name="connsiteX56" fmla="*/ 18131 w 1985948"/>
                <a:gd name="connsiteY56" fmla="*/ 1456550 h 1663291"/>
                <a:gd name="connsiteX57" fmla="*/ 19371 w 1985948"/>
                <a:gd name="connsiteY57" fmla="*/ 1453951 h 1663291"/>
                <a:gd name="connsiteX58" fmla="*/ 23165 w 1985948"/>
                <a:gd name="connsiteY58" fmla="*/ 1446002 h 1663291"/>
                <a:gd name="connsiteX59" fmla="*/ 23243 w 1985948"/>
                <a:gd name="connsiteY59" fmla="*/ 1445848 h 1663291"/>
                <a:gd name="connsiteX60" fmla="*/ 24802 w 1985948"/>
                <a:gd name="connsiteY60" fmla="*/ 1442782 h 1663291"/>
                <a:gd name="connsiteX61" fmla="*/ 67295 w 1985948"/>
                <a:gd name="connsiteY61" fmla="*/ 1386751 h 1663291"/>
                <a:gd name="connsiteX62" fmla="*/ 105293 w 1985948"/>
                <a:gd name="connsiteY62" fmla="*/ 1339483 h 1663291"/>
                <a:gd name="connsiteX63" fmla="*/ 131807 w 1985948"/>
                <a:gd name="connsiteY63" fmla="*/ 1319146 h 1663291"/>
                <a:gd name="connsiteX64" fmla="*/ 172320 w 1985948"/>
                <a:gd name="connsiteY64" fmla="*/ 1254983 h 1663291"/>
                <a:gd name="connsiteX65" fmla="*/ 825038 w 1985948"/>
                <a:gd name="connsiteY65" fmla="*/ 902532 h 1663291"/>
                <a:gd name="connsiteX66" fmla="*/ 970139 w 1985948"/>
                <a:gd name="connsiteY66" fmla="*/ 823738 h 1663291"/>
                <a:gd name="connsiteX67" fmla="*/ 981506 w 1985948"/>
                <a:gd name="connsiteY67" fmla="*/ 609687 h 1663291"/>
                <a:gd name="connsiteX68" fmla="*/ 1070044 w 1985948"/>
                <a:gd name="connsiteY68" fmla="*/ 606907 h 1663291"/>
                <a:gd name="connsiteX69" fmla="*/ 1140344 w 1985948"/>
                <a:gd name="connsiteY69" fmla="*/ 609115 h 1663291"/>
                <a:gd name="connsiteX70" fmla="*/ 1151844 w 1985948"/>
                <a:gd name="connsiteY70" fmla="*/ 838081 h 1663291"/>
                <a:gd name="connsiteX71" fmla="*/ 1399472 w 1985948"/>
                <a:gd name="connsiteY71" fmla="*/ 918063 h 1663291"/>
                <a:gd name="connsiteX72" fmla="*/ 1448095 w 1985948"/>
                <a:gd name="connsiteY72" fmla="*/ 924945 h 1663291"/>
                <a:gd name="connsiteX73" fmla="*/ 1764383 w 1985948"/>
                <a:gd name="connsiteY73" fmla="*/ 775625 h 1663291"/>
                <a:gd name="connsiteX74" fmla="*/ 1835503 w 1985948"/>
                <a:gd name="connsiteY74" fmla="*/ 479459 h 1663291"/>
                <a:gd name="connsiteX75" fmla="*/ 1819809 w 1985948"/>
                <a:gd name="connsiteY75" fmla="*/ 422805 h 1663291"/>
                <a:gd name="connsiteX76" fmla="*/ 1818688 w 1985948"/>
                <a:gd name="connsiteY76" fmla="*/ 422903 h 1663291"/>
                <a:gd name="connsiteX77" fmla="*/ 1730303 w 1985948"/>
                <a:gd name="connsiteY77" fmla="*/ 362737 h 1663291"/>
                <a:gd name="connsiteX78" fmla="*/ 1724591 w 1985948"/>
                <a:gd name="connsiteY78" fmla="*/ 347665 h 1663291"/>
                <a:gd name="connsiteX79" fmla="*/ 1597800 w 1985948"/>
                <a:gd name="connsiteY79" fmla="*/ 274462 h 1663291"/>
                <a:gd name="connsiteX80" fmla="*/ 1580958 w 1985948"/>
                <a:gd name="connsiteY80" fmla="*/ 240623 h 1663291"/>
                <a:gd name="connsiteX81" fmla="*/ 1585285 w 1985948"/>
                <a:gd name="connsiteY81" fmla="*/ 227754 h 1663291"/>
                <a:gd name="connsiteX82" fmla="*/ 1594267 w 1985948"/>
                <a:gd name="connsiteY82" fmla="*/ 217571 h 1663291"/>
                <a:gd name="connsiteX83" fmla="*/ 1631993 w 1985948"/>
                <a:gd name="connsiteY83" fmla="*/ 215239 h 1663291"/>
                <a:gd name="connsiteX84" fmla="*/ 1699536 w 1985948"/>
                <a:gd name="connsiteY84" fmla="*/ 254235 h 1663291"/>
                <a:gd name="connsiteX85" fmla="*/ 1655326 w 1985948"/>
                <a:gd name="connsiteY85" fmla="*/ 89241 h 1663291"/>
                <a:gd name="connsiteX86" fmla="*/ 1675891 w 1985948"/>
                <a:gd name="connsiteY86" fmla="*/ 53622 h 1663291"/>
                <a:gd name="connsiteX87" fmla="*/ 1711509 w 1985948"/>
                <a:gd name="connsiteY87" fmla="*/ 74187 h 1663291"/>
                <a:gd name="connsiteX88" fmla="*/ 1750768 w 1985948"/>
                <a:gd name="connsiteY88" fmla="*/ 220702 h 1663291"/>
                <a:gd name="connsiteX89" fmla="*/ 1759171 w 1985948"/>
                <a:gd name="connsiteY89" fmla="*/ 218450 h 1663291"/>
                <a:gd name="connsiteX90" fmla="*/ 1710449 w 1985948"/>
                <a:gd name="connsiteY90" fmla="*/ 36616 h 1663291"/>
                <a:gd name="connsiteX91" fmla="*/ 1731013 w 1985948"/>
                <a:gd name="connsiteY91" fmla="*/ 998 h 1663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985948" h="1663291">
                  <a:moveTo>
                    <a:pt x="1731013" y="998"/>
                  </a:moveTo>
                  <a:cubicBezTo>
                    <a:pt x="1746527" y="-3159"/>
                    <a:pt x="1762474" y="6048"/>
                    <a:pt x="1766631" y="21562"/>
                  </a:cubicBezTo>
                  <a:lnTo>
                    <a:pt x="1815354" y="203396"/>
                  </a:lnTo>
                  <a:lnTo>
                    <a:pt x="1824474" y="200952"/>
                  </a:lnTo>
                  <a:lnTo>
                    <a:pt x="1782289" y="43517"/>
                  </a:lnTo>
                  <a:cubicBezTo>
                    <a:pt x="1778132" y="28003"/>
                    <a:pt x="1787339" y="12056"/>
                    <a:pt x="1802853" y="7899"/>
                  </a:cubicBezTo>
                  <a:cubicBezTo>
                    <a:pt x="1818368" y="3742"/>
                    <a:pt x="1834315" y="12949"/>
                    <a:pt x="1838472" y="28463"/>
                  </a:cubicBezTo>
                  <a:lnTo>
                    <a:pt x="1880656" y="185898"/>
                  </a:lnTo>
                  <a:lnTo>
                    <a:pt x="1889059" y="183647"/>
                  </a:lnTo>
                  <a:lnTo>
                    <a:pt x="1864269" y="91132"/>
                  </a:lnTo>
                  <a:cubicBezTo>
                    <a:pt x="1861756" y="81751"/>
                    <a:pt x="1865302" y="72174"/>
                    <a:pt x="1872510" y="66558"/>
                  </a:cubicBezTo>
                  <a:lnTo>
                    <a:pt x="1880848" y="62416"/>
                  </a:lnTo>
                  <a:lnTo>
                    <a:pt x="1890141" y="61833"/>
                  </a:lnTo>
                  <a:cubicBezTo>
                    <a:pt x="1899190" y="63094"/>
                    <a:pt x="1907050" y="69614"/>
                    <a:pt x="1909564" y="78995"/>
                  </a:cubicBezTo>
                  <a:lnTo>
                    <a:pt x="1942498" y="201905"/>
                  </a:lnTo>
                  <a:cubicBezTo>
                    <a:pt x="1942499" y="201907"/>
                    <a:pt x="1942499" y="201908"/>
                    <a:pt x="1942500" y="201910"/>
                  </a:cubicBezTo>
                  <a:lnTo>
                    <a:pt x="1962767" y="277545"/>
                  </a:lnTo>
                  <a:cubicBezTo>
                    <a:pt x="1970612" y="306826"/>
                    <a:pt x="1965847" y="336515"/>
                    <a:pt x="1951800" y="360845"/>
                  </a:cubicBezTo>
                  <a:lnTo>
                    <a:pt x="1933419" y="381982"/>
                  </a:lnTo>
                  <a:lnTo>
                    <a:pt x="1972355" y="497181"/>
                  </a:lnTo>
                  <a:cubicBezTo>
                    <a:pt x="2002054" y="639324"/>
                    <a:pt x="1982335" y="788718"/>
                    <a:pt x="1920562" y="882965"/>
                  </a:cubicBezTo>
                  <a:cubicBezTo>
                    <a:pt x="1848494" y="992920"/>
                    <a:pt x="1675748" y="1099932"/>
                    <a:pt x="1504652" y="1113779"/>
                  </a:cubicBezTo>
                  <a:lnTo>
                    <a:pt x="1435056" y="1113748"/>
                  </a:lnTo>
                  <a:lnTo>
                    <a:pt x="1423860" y="1145330"/>
                  </a:lnTo>
                  <a:cubicBezTo>
                    <a:pt x="1404674" y="1225512"/>
                    <a:pt x="1412737" y="1376149"/>
                    <a:pt x="1434884" y="1471724"/>
                  </a:cubicBezTo>
                  <a:lnTo>
                    <a:pt x="1440708" y="1491454"/>
                  </a:lnTo>
                  <a:lnTo>
                    <a:pt x="1331882" y="1514307"/>
                  </a:lnTo>
                  <a:cubicBezTo>
                    <a:pt x="1251403" y="1524910"/>
                    <a:pt x="1162922" y="1530772"/>
                    <a:pt x="1070044" y="1530772"/>
                  </a:cubicBezTo>
                  <a:cubicBezTo>
                    <a:pt x="977167" y="1530772"/>
                    <a:pt x="888685" y="1524910"/>
                    <a:pt x="808207" y="1514307"/>
                  </a:cubicBezTo>
                  <a:lnTo>
                    <a:pt x="694277" y="1490382"/>
                  </a:lnTo>
                  <a:lnTo>
                    <a:pt x="696074" y="1471430"/>
                  </a:lnTo>
                  <a:cubicBezTo>
                    <a:pt x="706710" y="1347652"/>
                    <a:pt x="717868" y="1118074"/>
                    <a:pt x="662122" y="1092731"/>
                  </a:cubicBezTo>
                  <a:cubicBezTo>
                    <a:pt x="616659" y="1081141"/>
                    <a:pt x="396410" y="1226284"/>
                    <a:pt x="309484" y="1343321"/>
                  </a:cubicBezTo>
                  <a:lnTo>
                    <a:pt x="277415" y="1394110"/>
                  </a:lnTo>
                  <a:lnTo>
                    <a:pt x="302844" y="1475069"/>
                  </a:lnTo>
                  <a:cubicBezTo>
                    <a:pt x="307867" y="1491056"/>
                    <a:pt x="295877" y="1508390"/>
                    <a:pt x="276064" y="1513783"/>
                  </a:cubicBezTo>
                  <a:cubicBezTo>
                    <a:pt x="256253" y="1519176"/>
                    <a:pt x="236121" y="1510588"/>
                    <a:pt x="231099" y="1494600"/>
                  </a:cubicBezTo>
                  <a:lnTo>
                    <a:pt x="216249" y="1447323"/>
                  </a:lnTo>
                  <a:lnTo>
                    <a:pt x="212597" y="1451826"/>
                  </a:lnTo>
                  <a:lnTo>
                    <a:pt x="189280" y="1512215"/>
                  </a:lnTo>
                  <a:lnTo>
                    <a:pt x="192141" y="1585769"/>
                  </a:lnTo>
                  <a:cubicBezTo>
                    <a:pt x="192496" y="1594909"/>
                    <a:pt x="189212" y="1603508"/>
                    <a:pt x="183613" y="1610021"/>
                  </a:cubicBezTo>
                  <a:cubicBezTo>
                    <a:pt x="180815" y="1613278"/>
                    <a:pt x="177437" y="1616014"/>
                    <a:pt x="173647" y="1618036"/>
                  </a:cubicBezTo>
                  <a:cubicBezTo>
                    <a:pt x="169857" y="1620056"/>
                    <a:pt x="165655" y="1621364"/>
                    <a:pt x="161206" y="1621764"/>
                  </a:cubicBezTo>
                  <a:cubicBezTo>
                    <a:pt x="149414" y="1622823"/>
                    <a:pt x="138849" y="1617244"/>
                    <a:pt x="133370" y="1607791"/>
                  </a:cubicBezTo>
                  <a:lnTo>
                    <a:pt x="134123" y="1627168"/>
                  </a:lnTo>
                  <a:cubicBezTo>
                    <a:pt x="134478" y="1636308"/>
                    <a:pt x="131193" y="1644906"/>
                    <a:pt x="125596" y="1651420"/>
                  </a:cubicBezTo>
                  <a:cubicBezTo>
                    <a:pt x="122797" y="1654677"/>
                    <a:pt x="119419" y="1657413"/>
                    <a:pt x="115629" y="1659434"/>
                  </a:cubicBezTo>
                  <a:cubicBezTo>
                    <a:pt x="111840" y="1661455"/>
                    <a:pt x="107637" y="1662763"/>
                    <a:pt x="103188" y="1663163"/>
                  </a:cubicBezTo>
                  <a:cubicBezTo>
                    <a:pt x="85392" y="1664761"/>
                    <a:pt x="70389" y="1651239"/>
                    <a:pt x="69678" y="1632960"/>
                  </a:cubicBezTo>
                  <a:cubicBezTo>
                    <a:pt x="69439" y="1626827"/>
                    <a:pt x="69201" y="1620695"/>
                    <a:pt x="68962" y="1614562"/>
                  </a:cubicBezTo>
                  <a:cubicBezTo>
                    <a:pt x="62811" y="1619071"/>
                    <a:pt x="55246" y="1621251"/>
                    <a:pt x="47665" y="1620601"/>
                  </a:cubicBezTo>
                  <a:cubicBezTo>
                    <a:pt x="30146" y="1619099"/>
                    <a:pt x="19167" y="1603053"/>
                    <a:pt x="23143" y="1584760"/>
                  </a:cubicBezTo>
                  <a:lnTo>
                    <a:pt x="29718" y="1554508"/>
                  </a:lnTo>
                  <a:lnTo>
                    <a:pt x="22769" y="1555049"/>
                  </a:lnTo>
                  <a:cubicBezTo>
                    <a:pt x="6691" y="1553225"/>
                    <a:pt x="-3103" y="1539147"/>
                    <a:pt x="892" y="1523606"/>
                  </a:cubicBezTo>
                  <a:lnTo>
                    <a:pt x="18131" y="1456550"/>
                  </a:lnTo>
                  <a:cubicBezTo>
                    <a:pt x="18365" y="1455639"/>
                    <a:pt x="18642" y="1454743"/>
                    <a:pt x="19371" y="1453951"/>
                  </a:cubicBezTo>
                  <a:cubicBezTo>
                    <a:pt x="19986" y="1451180"/>
                    <a:pt x="21140" y="1448439"/>
                    <a:pt x="23165" y="1446002"/>
                  </a:cubicBezTo>
                  <a:cubicBezTo>
                    <a:pt x="23174" y="1445940"/>
                    <a:pt x="23208" y="1445893"/>
                    <a:pt x="23243" y="1445848"/>
                  </a:cubicBezTo>
                  <a:lnTo>
                    <a:pt x="24802" y="1442782"/>
                  </a:lnTo>
                  <a:lnTo>
                    <a:pt x="67295" y="1386751"/>
                  </a:lnTo>
                  <a:cubicBezTo>
                    <a:pt x="79787" y="1377777"/>
                    <a:pt x="88683" y="1357795"/>
                    <a:pt x="105293" y="1339483"/>
                  </a:cubicBezTo>
                  <a:lnTo>
                    <a:pt x="131807" y="1319146"/>
                  </a:lnTo>
                  <a:lnTo>
                    <a:pt x="172320" y="1254983"/>
                  </a:lnTo>
                  <a:cubicBezTo>
                    <a:pt x="322246" y="1053122"/>
                    <a:pt x="561845" y="923494"/>
                    <a:pt x="825038" y="902532"/>
                  </a:cubicBezTo>
                  <a:cubicBezTo>
                    <a:pt x="937699" y="893730"/>
                    <a:pt x="955111" y="884929"/>
                    <a:pt x="970139" y="823738"/>
                  </a:cubicBezTo>
                  <a:lnTo>
                    <a:pt x="981506" y="609687"/>
                  </a:lnTo>
                  <a:lnTo>
                    <a:pt x="1070044" y="606907"/>
                  </a:lnTo>
                  <a:lnTo>
                    <a:pt x="1140344" y="609115"/>
                  </a:lnTo>
                  <a:lnTo>
                    <a:pt x="1151844" y="838081"/>
                  </a:lnTo>
                  <a:cubicBezTo>
                    <a:pt x="1179002" y="899888"/>
                    <a:pt x="1239365" y="893824"/>
                    <a:pt x="1399472" y="918063"/>
                  </a:cubicBezTo>
                  <a:lnTo>
                    <a:pt x="1448095" y="924945"/>
                  </a:lnTo>
                  <a:cubicBezTo>
                    <a:pt x="1572720" y="935751"/>
                    <a:pt x="1693530" y="878716"/>
                    <a:pt x="1764383" y="775625"/>
                  </a:cubicBezTo>
                  <a:cubicBezTo>
                    <a:pt x="1817523" y="698306"/>
                    <a:pt x="1847122" y="580820"/>
                    <a:pt x="1835503" y="479459"/>
                  </a:cubicBezTo>
                  <a:lnTo>
                    <a:pt x="1819809" y="422805"/>
                  </a:lnTo>
                  <a:lnTo>
                    <a:pt x="1818688" y="422903"/>
                  </a:lnTo>
                  <a:cubicBezTo>
                    <a:pt x="1781237" y="419554"/>
                    <a:pt x="1747429" y="396989"/>
                    <a:pt x="1730303" y="362737"/>
                  </a:cubicBezTo>
                  <a:lnTo>
                    <a:pt x="1724591" y="347665"/>
                  </a:lnTo>
                  <a:lnTo>
                    <a:pt x="1597800" y="274462"/>
                  </a:lnTo>
                  <a:cubicBezTo>
                    <a:pt x="1585535" y="267381"/>
                    <a:pt x="1579317" y="253847"/>
                    <a:pt x="1580958" y="240623"/>
                  </a:cubicBezTo>
                  <a:lnTo>
                    <a:pt x="1585285" y="227754"/>
                  </a:lnTo>
                  <a:lnTo>
                    <a:pt x="1594267" y="217571"/>
                  </a:lnTo>
                  <a:cubicBezTo>
                    <a:pt x="1604898" y="209539"/>
                    <a:pt x="1619728" y="208157"/>
                    <a:pt x="1631993" y="215239"/>
                  </a:cubicBezTo>
                  <a:lnTo>
                    <a:pt x="1699536" y="254235"/>
                  </a:lnTo>
                  <a:lnTo>
                    <a:pt x="1655326" y="89241"/>
                  </a:lnTo>
                  <a:cubicBezTo>
                    <a:pt x="1651169" y="73726"/>
                    <a:pt x="1660376" y="57779"/>
                    <a:pt x="1675891" y="53622"/>
                  </a:cubicBezTo>
                  <a:cubicBezTo>
                    <a:pt x="1691405" y="49465"/>
                    <a:pt x="1707352" y="58672"/>
                    <a:pt x="1711509" y="74187"/>
                  </a:cubicBezTo>
                  <a:lnTo>
                    <a:pt x="1750768" y="220702"/>
                  </a:lnTo>
                  <a:lnTo>
                    <a:pt x="1759171" y="218450"/>
                  </a:lnTo>
                  <a:lnTo>
                    <a:pt x="1710449" y="36616"/>
                  </a:lnTo>
                  <a:cubicBezTo>
                    <a:pt x="1706292" y="21102"/>
                    <a:pt x="1715499" y="5155"/>
                    <a:pt x="1731013" y="99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6006E591-01A9-43EA-97EA-DEAC8DF7C5DA}"/>
                </a:ext>
              </a:extLst>
            </p:cNvPr>
            <p:cNvSpPr/>
            <p:nvPr/>
          </p:nvSpPr>
          <p:spPr>
            <a:xfrm>
              <a:off x="7540718" y="5114802"/>
              <a:ext cx="746431" cy="627188"/>
            </a:xfrm>
            <a:custGeom>
              <a:avLst/>
              <a:gdLst>
                <a:gd name="connsiteX0" fmla="*/ 122802 w 746431"/>
                <a:gd name="connsiteY0" fmla="*/ 0 h 627188"/>
                <a:gd name="connsiteX1" fmla="*/ 157950 w 746431"/>
                <a:gd name="connsiteY1" fmla="*/ 50281 h 627188"/>
                <a:gd name="connsiteX2" fmla="*/ 367653 w 746431"/>
                <a:gd name="connsiteY2" fmla="*/ 152806 h 627188"/>
                <a:gd name="connsiteX3" fmla="*/ 577356 w 746431"/>
                <a:gd name="connsiteY3" fmla="*/ 50281 h 627188"/>
                <a:gd name="connsiteX4" fmla="*/ 611367 w 746431"/>
                <a:gd name="connsiteY4" fmla="*/ 1625 h 627188"/>
                <a:gd name="connsiteX5" fmla="*/ 701537 w 746431"/>
                <a:gd name="connsiteY5" fmla="*/ 13978 h 627188"/>
                <a:gd name="connsiteX6" fmla="*/ 688290 w 746431"/>
                <a:gd name="connsiteY6" fmla="*/ 80486 h 627188"/>
                <a:gd name="connsiteX7" fmla="*/ 704792 w 746431"/>
                <a:gd name="connsiteY7" fmla="*/ 223229 h 627188"/>
                <a:gd name="connsiteX8" fmla="*/ 724716 w 746431"/>
                <a:gd name="connsiteY8" fmla="*/ 271663 h 627188"/>
                <a:gd name="connsiteX9" fmla="*/ 722200 w 746431"/>
                <a:gd name="connsiteY9" fmla="*/ 287127 h 627188"/>
                <a:gd name="connsiteX10" fmla="*/ 740607 w 746431"/>
                <a:gd name="connsiteY10" fmla="*/ 568140 h 627188"/>
                <a:gd name="connsiteX11" fmla="*/ 746431 w 746431"/>
                <a:gd name="connsiteY11" fmla="*/ 587870 h 627188"/>
                <a:gd name="connsiteX12" fmla="*/ 637605 w 746431"/>
                <a:gd name="connsiteY12" fmla="*/ 610723 h 627188"/>
                <a:gd name="connsiteX13" fmla="*/ 375767 w 746431"/>
                <a:gd name="connsiteY13" fmla="*/ 627188 h 627188"/>
                <a:gd name="connsiteX14" fmla="*/ 113930 w 746431"/>
                <a:gd name="connsiteY14" fmla="*/ 610723 h 627188"/>
                <a:gd name="connsiteX15" fmla="*/ 0 w 746431"/>
                <a:gd name="connsiteY15" fmla="*/ 586798 h 627188"/>
                <a:gd name="connsiteX16" fmla="*/ 1797 w 746431"/>
                <a:gd name="connsiteY16" fmla="*/ 567846 h 627188"/>
                <a:gd name="connsiteX17" fmla="*/ 5890 w 746431"/>
                <a:gd name="connsiteY17" fmla="*/ 287470 h 627188"/>
                <a:gd name="connsiteX18" fmla="*/ 3933 w 746431"/>
                <a:gd name="connsiteY18" fmla="*/ 275855 h 627188"/>
                <a:gd name="connsiteX19" fmla="*/ 24467 w 746431"/>
                <a:gd name="connsiteY19" fmla="*/ 223228 h 627188"/>
                <a:gd name="connsiteX20" fmla="*/ 40969 w 746431"/>
                <a:gd name="connsiteY20" fmla="*/ 80485 h 627188"/>
                <a:gd name="connsiteX21" fmla="*/ 27568 w 746431"/>
                <a:gd name="connsiteY21" fmla="*/ 13205 h 627188"/>
                <a:gd name="connsiteX22" fmla="*/ 33299 w 746431"/>
                <a:gd name="connsiteY22" fmla="*/ 11832 h 62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431" h="627188">
                  <a:moveTo>
                    <a:pt x="122802" y="0"/>
                  </a:moveTo>
                  <a:lnTo>
                    <a:pt x="157950" y="50281"/>
                  </a:lnTo>
                  <a:cubicBezTo>
                    <a:pt x="211618" y="113627"/>
                    <a:pt x="285759" y="152807"/>
                    <a:pt x="367653" y="152806"/>
                  </a:cubicBezTo>
                  <a:cubicBezTo>
                    <a:pt x="449547" y="152807"/>
                    <a:pt x="523688" y="113627"/>
                    <a:pt x="577356" y="50281"/>
                  </a:cubicBezTo>
                  <a:lnTo>
                    <a:pt x="611367" y="1625"/>
                  </a:lnTo>
                  <a:lnTo>
                    <a:pt x="701537" y="13978"/>
                  </a:lnTo>
                  <a:lnTo>
                    <a:pt x="688290" y="80486"/>
                  </a:lnTo>
                  <a:cubicBezTo>
                    <a:pt x="686534" y="126189"/>
                    <a:pt x="691742" y="174525"/>
                    <a:pt x="704792" y="223229"/>
                  </a:cubicBezTo>
                  <a:lnTo>
                    <a:pt x="724716" y="271663"/>
                  </a:lnTo>
                  <a:lnTo>
                    <a:pt x="722200" y="287127"/>
                  </a:lnTo>
                  <a:cubicBezTo>
                    <a:pt x="713476" y="370611"/>
                    <a:pt x="722151" y="488494"/>
                    <a:pt x="740607" y="568140"/>
                  </a:cubicBezTo>
                  <a:lnTo>
                    <a:pt x="746431" y="587870"/>
                  </a:lnTo>
                  <a:lnTo>
                    <a:pt x="637605" y="610723"/>
                  </a:lnTo>
                  <a:cubicBezTo>
                    <a:pt x="557126" y="621326"/>
                    <a:pt x="468645" y="627188"/>
                    <a:pt x="375767" y="627188"/>
                  </a:cubicBezTo>
                  <a:cubicBezTo>
                    <a:pt x="282890" y="627188"/>
                    <a:pt x="194408" y="621326"/>
                    <a:pt x="113930" y="610723"/>
                  </a:cubicBezTo>
                  <a:lnTo>
                    <a:pt x="0" y="586798"/>
                  </a:lnTo>
                  <a:lnTo>
                    <a:pt x="1797" y="567846"/>
                  </a:lnTo>
                  <a:cubicBezTo>
                    <a:pt x="8445" y="490485"/>
                    <a:pt x="15296" y="371796"/>
                    <a:pt x="5890" y="287470"/>
                  </a:cubicBezTo>
                  <a:lnTo>
                    <a:pt x="3933" y="275855"/>
                  </a:lnTo>
                  <a:lnTo>
                    <a:pt x="24467" y="223228"/>
                  </a:lnTo>
                  <a:cubicBezTo>
                    <a:pt x="37517" y="174523"/>
                    <a:pt x="42725" y="126188"/>
                    <a:pt x="40969" y="80485"/>
                  </a:cubicBezTo>
                  <a:lnTo>
                    <a:pt x="27568" y="13205"/>
                  </a:lnTo>
                  <a:lnTo>
                    <a:pt x="33299" y="1183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C6F3489B-DE6F-43C0-91F9-BD646C89EF6A}"/>
                </a:ext>
              </a:extLst>
            </p:cNvPr>
            <p:cNvSpPr/>
            <p:nvPr/>
          </p:nvSpPr>
          <p:spPr>
            <a:xfrm>
              <a:off x="7657979" y="5412184"/>
              <a:ext cx="512304" cy="278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テキスト ボックス 223">
              <a:extLst>
                <a:ext uri="{FF2B5EF4-FFF2-40B4-BE49-F238E27FC236}">
                  <a16:creationId xmlns:a16="http://schemas.microsoft.com/office/drawing/2014/main" id="{F54684BF-1FBF-4A0B-84FD-EE19F1431002}"/>
                </a:ext>
              </a:extLst>
            </p:cNvPr>
            <p:cNvSpPr txBox="1"/>
            <p:nvPr/>
          </p:nvSpPr>
          <p:spPr>
            <a:xfrm>
              <a:off x="7730952" y="5471123"/>
              <a:ext cx="360750" cy="1614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4-3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星: 5 pt 224">
              <a:extLst>
                <a:ext uri="{FF2B5EF4-FFF2-40B4-BE49-F238E27FC236}">
                  <a16:creationId xmlns:a16="http://schemas.microsoft.com/office/drawing/2014/main" id="{1A068949-8FC0-4340-AF6D-B65CEF6EFF57}"/>
                </a:ext>
              </a:extLst>
            </p:cNvPr>
            <p:cNvSpPr/>
            <p:nvPr/>
          </p:nvSpPr>
          <p:spPr>
            <a:xfrm>
              <a:off x="7219021" y="568565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星: 5 pt 225">
              <a:extLst>
                <a:ext uri="{FF2B5EF4-FFF2-40B4-BE49-F238E27FC236}">
                  <a16:creationId xmlns:a16="http://schemas.microsoft.com/office/drawing/2014/main" id="{2B3BBFE3-7BA1-4E34-A83E-11C7D8409693}"/>
                </a:ext>
              </a:extLst>
            </p:cNvPr>
            <p:cNvSpPr/>
            <p:nvPr/>
          </p:nvSpPr>
          <p:spPr>
            <a:xfrm>
              <a:off x="7504771" y="579995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星: 5 pt 226">
              <a:extLst>
                <a:ext uri="{FF2B5EF4-FFF2-40B4-BE49-F238E27FC236}">
                  <a16:creationId xmlns:a16="http://schemas.microsoft.com/office/drawing/2014/main" id="{593F1363-0DAE-48A3-9CFD-DFABFCC4DCFB}"/>
                </a:ext>
              </a:extLst>
            </p:cNvPr>
            <p:cNvSpPr/>
            <p:nvPr/>
          </p:nvSpPr>
          <p:spPr>
            <a:xfrm>
              <a:off x="7795283" y="575471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星: 5 pt 227">
              <a:extLst>
                <a:ext uri="{FF2B5EF4-FFF2-40B4-BE49-F238E27FC236}">
                  <a16:creationId xmlns:a16="http://schemas.microsoft.com/office/drawing/2014/main" id="{1694AE3F-1197-4E6A-BC84-400D8E2C1793}"/>
                </a:ext>
              </a:extLst>
            </p:cNvPr>
            <p:cNvSpPr/>
            <p:nvPr/>
          </p:nvSpPr>
          <p:spPr>
            <a:xfrm>
              <a:off x="8128658" y="5802336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星: 5 pt 228">
              <a:extLst>
                <a:ext uri="{FF2B5EF4-FFF2-40B4-BE49-F238E27FC236}">
                  <a16:creationId xmlns:a16="http://schemas.microsoft.com/office/drawing/2014/main" id="{375E443F-B71A-497B-87D2-27C1C555273E}"/>
                </a:ext>
              </a:extLst>
            </p:cNvPr>
            <p:cNvSpPr/>
            <p:nvPr/>
          </p:nvSpPr>
          <p:spPr>
            <a:xfrm>
              <a:off x="8371545" y="5697405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74277787-ECB0-4B47-839F-668B787704E6}"/>
                </a:ext>
              </a:extLst>
            </p:cNvPr>
            <p:cNvGrpSpPr/>
            <p:nvPr/>
          </p:nvGrpSpPr>
          <p:grpSpPr>
            <a:xfrm>
              <a:off x="7360761" y="3853628"/>
              <a:ext cx="1094916" cy="1168803"/>
              <a:chOff x="7349322" y="4159790"/>
              <a:chExt cx="1094916" cy="1168803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3F3418F0-748B-4BEB-B70B-F706036F23B8}"/>
                  </a:ext>
                </a:extLst>
              </p:cNvPr>
              <p:cNvSpPr/>
              <p:nvPr/>
            </p:nvSpPr>
            <p:spPr>
              <a:xfrm>
                <a:off x="7354043" y="4252693"/>
                <a:ext cx="1083847" cy="1033682"/>
              </a:xfrm>
              <a:custGeom>
                <a:avLst/>
                <a:gdLst>
                  <a:gd name="connsiteX0" fmla="*/ 428670 w 1083847"/>
                  <a:gd name="connsiteY0" fmla="*/ 0 h 1033682"/>
                  <a:gd name="connsiteX1" fmla="*/ 515063 w 1083847"/>
                  <a:gd name="connsiteY1" fmla="*/ 9937 h 1033682"/>
                  <a:gd name="connsiteX2" fmla="*/ 541924 w 1083847"/>
                  <a:gd name="connsiteY2" fmla="*/ 19450 h 1033682"/>
                  <a:gd name="connsiteX3" fmla="*/ 568786 w 1083847"/>
                  <a:gd name="connsiteY3" fmla="*/ 9937 h 1033682"/>
                  <a:gd name="connsiteX4" fmla="*/ 655177 w 1083847"/>
                  <a:gd name="connsiteY4" fmla="*/ 0 h 1033682"/>
                  <a:gd name="connsiteX5" fmla="*/ 1083847 w 1083847"/>
                  <a:gd name="connsiteY5" fmla="*/ 489087 h 1033682"/>
                  <a:gd name="connsiteX6" fmla="*/ 1010637 w 1083847"/>
                  <a:gd name="connsiteY6" fmla="*/ 762540 h 1033682"/>
                  <a:gd name="connsiteX7" fmla="*/ 977435 w 1083847"/>
                  <a:gd name="connsiteY7" fmla="*/ 808453 h 1033682"/>
                  <a:gd name="connsiteX8" fmla="*/ 951270 w 1083847"/>
                  <a:gd name="connsiteY8" fmla="*/ 883416 h 1033682"/>
                  <a:gd name="connsiteX9" fmla="*/ 875473 w 1083847"/>
                  <a:gd name="connsiteY9" fmla="*/ 940424 h 1033682"/>
                  <a:gd name="connsiteX10" fmla="*/ 540545 w 1083847"/>
                  <a:gd name="connsiteY10" fmla="*/ 1033682 h 1033682"/>
                  <a:gd name="connsiteX11" fmla="*/ 116962 w 1083847"/>
                  <a:gd name="connsiteY11" fmla="*/ 873745 h 1033682"/>
                  <a:gd name="connsiteX12" fmla="*/ 83817 w 1083847"/>
                  <a:gd name="connsiteY12" fmla="*/ 837126 h 1033682"/>
                  <a:gd name="connsiteX13" fmla="*/ 83817 w 1083847"/>
                  <a:gd name="connsiteY13" fmla="*/ 794314 h 1033682"/>
                  <a:gd name="connsiteX14" fmla="*/ 97217 w 1083847"/>
                  <a:gd name="connsiteY14" fmla="*/ 795737 h 1033682"/>
                  <a:gd name="connsiteX15" fmla="*/ 73210 w 1083847"/>
                  <a:gd name="connsiteY15" fmla="*/ 762540 h 1033682"/>
                  <a:gd name="connsiteX16" fmla="*/ 0 w 1083847"/>
                  <a:gd name="connsiteY16" fmla="*/ 489087 h 1033682"/>
                  <a:gd name="connsiteX17" fmla="*/ 428670 w 1083847"/>
                  <a:gd name="connsiteY17" fmla="*/ 0 h 1033682"/>
                  <a:gd name="connsiteX0" fmla="*/ 428670 w 1083847"/>
                  <a:gd name="connsiteY0" fmla="*/ 0 h 1033682"/>
                  <a:gd name="connsiteX1" fmla="*/ 515063 w 1083847"/>
                  <a:gd name="connsiteY1" fmla="*/ 9937 h 1033682"/>
                  <a:gd name="connsiteX2" fmla="*/ 541924 w 1083847"/>
                  <a:gd name="connsiteY2" fmla="*/ 19450 h 1033682"/>
                  <a:gd name="connsiteX3" fmla="*/ 568786 w 1083847"/>
                  <a:gd name="connsiteY3" fmla="*/ 9937 h 1033682"/>
                  <a:gd name="connsiteX4" fmla="*/ 655177 w 1083847"/>
                  <a:gd name="connsiteY4" fmla="*/ 0 h 1033682"/>
                  <a:gd name="connsiteX5" fmla="*/ 1083847 w 1083847"/>
                  <a:gd name="connsiteY5" fmla="*/ 489087 h 1033682"/>
                  <a:gd name="connsiteX6" fmla="*/ 1010637 w 1083847"/>
                  <a:gd name="connsiteY6" fmla="*/ 762540 h 1033682"/>
                  <a:gd name="connsiteX7" fmla="*/ 977435 w 1083847"/>
                  <a:gd name="connsiteY7" fmla="*/ 808453 h 1033682"/>
                  <a:gd name="connsiteX8" fmla="*/ 951270 w 1083847"/>
                  <a:gd name="connsiteY8" fmla="*/ 883416 h 1033682"/>
                  <a:gd name="connsiteX9" fmla="*/ 875473 w 1083847"/>
                  <a:gd name="connsiteY9" fmla="*/ 940424 h 1033682"/>
                  <a:gd name="connsiteX10" fmla="*/ 540545 w 1083847"/>
                  <a:gd name="connsiteY10" fmla="*/ 1033682 h 1033682"/>
                  <a:gd name="connsiteX11" fmla="*/ 116962 w 1083847"/>
                  <a:gd name="connsiteY11" fmla="*/ 873745 h 1033682"/>
                  <a:gd name="connsiteX12" fmla="*/ 83817 w 1083847"/>
                  <a:gd name="connsiteY12" fmla="*/ 837126 h 1033682"/>
                  <a:gd name="connsiteX13" fmla="*/ 83817 w 1083847"/>
                  <a:gd name="connsiteY13" fmla="*/ 794314 h 1033682"/>
                  <a:gd name="connsiteX14" fmla="*/ 73210 w 1083847"/>
                  <a:gd name="connsiteY14" fmla="*/ 762540 h 1033682"/>
                  <a:gd name="connsiteX15" fmla="*/ 0 w 1083847"/>
                  <a:gd name="connsiteY15" fmla="*/ 489087 h 1033682"/>
                  <a:gd name="connsiteX16" fmla="*/ 428670 w 1083847"/>
                  <a:gd name="connsiteY16" fmla="*/ 0 h 1033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83847" h="1033682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51270" y="883416"/>
                    </a:lnTo>
                    <a:lnTo>
                      <a:pt x="875473" y="940424"/>
                    </a:lnTo>
                    <a:cubicBezTo>
                      <a:pt x="779866" y="999302"/>
                      <a:pt x="664610" y="1033682"/>
                      <a:pt x="540545" y="1033682"/>
                    </a:cubicBezTo>
                    <a:cubicBezTo>
                      <a:pt x="375126" y="1033682"/>
                      <a:pt x="225367" y="972562"/>
                      <a:pt x="116962" y="873745"/>
                    </a:cubicBezTo>
                    <a:lnTo>
                      <a:pt x="83817" y="837126"/>
                    </a:lnTo>
                    <a:lnTo>
                      <a:pt x="83817" y="794314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881E8998-163E-4079-99F5-9E0CA3FD09ED}"/>
                  </a:ext>
                </a:extLst>
              </p:cNvPr>
              <p:cNvGrpSpPr/>
              <p:nvPr/>
            </p:nvGrpSpPr>
            <p:grpSpPr>
              <a:xfrm>
                <a:off x="734932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04B27489-9CA9-4088-B06F-B70F4813CF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4" name="円/楕円 204">
                    <a:extLst>
                      <a:ext uri="{FF2B5EF4-FFF2-40B4-BE49-F238E27FC236}">
                        <a16:creationId xmlns:a16="http://schemas.microsoft.com/office/drawing/2014/main" id="{BE595E3A-1AC8-4C7F-BE46-EF78054BA33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円/楕円 205">
                    <a:extLst>
                      <a:ext uri="{FF2B5EF4-FFF2-40B4-BE49-F238E27FC236}">
                        <a16:creationId xmlns:a16="http://schemas.microsoft.com/office/drawing/2014/main" id="{C0588387-4EF3-4F8C-8C77-3AA0493D5C8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A1DB5429-5D22-4F09-AC05-C8DD8090FEE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2" name="円/楕円 202">
                    <a:extLst>
                      <a:ext uri="{FF2B5EF4-FFF2-40B4-BE49-F238E27FC236}">
                        <a16:creationId xmlns:a16="http://schemas.microsoft.com/office/drawing/2014/main" id="{C98A0455-CDC2-4BAA-9D5E-C507835BF99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3" name="円/楕円 203">
                    <a:extLst>
                      <a:ext uri="{FF2B5EF4-FFF2-40B4-BE49-F238E27FC236}">
                        <a16:creationId xmlns:a16="http://schemas.microsoft.com/office/drawing/2014/main" id="{C9BC46AB-54EA-4DA0-8BB4-322FF16E725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1" name="円/楕円 201">
                  <a:extLst>
                    <a:ext uri="{FF2B5EF4-FFF2-40B4-BE49-F238E27FC236}">
                      <a16:creationId xmlns:a16="http://schemas.microsoft.com/office/drawing/2014/main" id="{D03EEAC5-98C0-4907-A07C-619ACE3DEB36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0" name="円/楕円 27">
                <a:extLst>
                  <a:ext uri="{FF2B5EF4-FFF2-40B4-BE49-F238E27FC236}">
                    <a16:creationId xmlns:a16="http://schemas.microsoft.com/office/drawing/2014/main" id="{FB86B18A-CFFD-4A0D-AD2B-F57A61A7E5CA}"/>
                  </a:ext>
                </a:extLst>
              </p:cNvPr>
              <p:cNvSpPr/>
              <p:nvPr/>
            </p:nvSpPr>
            <p:spPr>
              <a:xfrm rot="10800000">
                <a:off x="753736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円/楕円 27">
                <a:extLst>
                  <a:ext uri="{FF2B5EF4-FFF2-40B4-BE49-F238E27FC236}">
                    <a16:creationId xmlns:a16="http://schemas.microsoft.com/office/drawing/2014/main" id="{89C4B574-420F-469E-BA11-FCA1A6A3C3B5}"/>
                  </a:ext>
                </a:extLst>
              </p:cNvPr>
              <p:cNvSpPr/>
              <p:nvPr/>
            </p:nvSpPr>
            <p:spPr>
              <a:xfrm rot="10800000">
                <a:off x="8024877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正方形/長方形 67">
                <a:extLst>
                  <a:ext uri="{FF2B5EF4-FFF2-40B4-BE49-F238E27FC236}">
                    <a16:creationId xmlns:a16="http://schemas.microsoft.com/office/drawing/2014/main" id="{1B7E8BDE-523C-461F-BEE9-501C2E7A56E3}"/>
                  </a:ext>
                </a:extLst>
              </p:cNvPr>
              <p:cNvSpPr/>
              <p:nvPr/>
            </p:nvSpPr>
            <p:spPr>
              <a:xfrm>
                <a:off x="786912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円/楕円 189">
                <a:extLst>
                  <a:ext uri="{FF2B5EF4-FFF2-40B4-BE49-F238E27FC236}">
                    <a16:creationId xmlns:a16="http://schemas.microsoft.com/office/drawing/2014/main" id="{5FA70851-7805-409F-B0B9-6CF4E6BCCF82}"/>
                  </a:ext>
                </a:extLst>
              </p:cNvPr>
              <p:cNvSpPr/>
              <p:nvPr/>
            </p:nvSpPr>
            <p:spPr>
              <a:xfrm>
                <a:off x="753793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円/楕円 190">
                <a:extLst>
                  <a:ext uri="{FF2B5EF4-FFF2-40B4-BE49-F238E27FC236}">
                    <a16:creationId xmlns:a16="http://schemas.microsoft.com/office/drawing/2014/main" id="{CDA174DD-332C-49C8-8884-EDEECD2A3466}"/>
                  </a:ext>
                </a:extLst>
              </p:cNvPr>
              <p:cNvSpPr/>
              <p:nvPr/>
            </p:nvSpPr>
            <p:spPr>
              <a:xfrm>
                <a:off x="812754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5592D70E-0F03-46E5-9B81-837442EC29AD}"/>
                  </a:ext>
                </a:extLst>
              </p:cNvPr>
              <p:cNvSpPr/>
              <p:nvPr/>
            </p:nvSpPr>
            <p:spPr>
              <a:xfrm>
                <a:off x="7488548" y="4293890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F0951182-7E60-4057-88E9-EBA5AD3B574A}"/>
                  </a:ext>
                </a:extLst>
              </p:cNvPr>
              <p:cNvGrpSpPr/>
              <p:nvPr/>
            </p:nvGrpSpPr>
            <p:grpSpPr>
              <a:xfrm>
                <a:off x="7384173" y="4159790"/>
                <a:ext cx="1016878" cy="390725"/>
                <a:chOff x="1487204" y="4240039"/>
                <a:chExt cx="1021046" cy="394022"/>
              </a:xfrm>
              <a:solidFill>
                <a:srgbClr val="00B0F0"/>
              </a:solidFill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271B8E50-631B-4FEA-AEC3-28B2AFDB751C}"/>
                    </a:ext>
                  </a:extLst>
                </p:cNvPr>
                <p:cNvSpPr/>
                <p:nvPr/>
              </p:nvSpPr>
              <p:spPr>
                <a:xfrm>
                  <a:off x="1487204" y="424252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EF827D35-3F75-4638-8965-658ED6F1A99E}"/>
                    </a:ext>
                  </a:extLst>
                </p:cNvPr>
                <p:cNvSpPr/>
                <p:nvPr/>
              </p:nvSpPr>
              <p:spPr>
                <a:xfrm>
                  <a:off x="1718595" y="424003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31" name="星: 5 pt 230">
              <a:extLst>
                <a:ext uri="{FF2B5EF4-FFF2-40B4-BE49-F238E27FC236}">
                  <a16:creationId xmlns:a16="http://schemas.microsoft.com/office/drawing/2014/main" id="{9ADE8627-9EFF-4C81-BA32-D2D90CB7E881}"/>
                </a:ext>
              </a:extLst>
            </p:cNvPr>
            <p:cNvSpPr/>
            <p:nvPr/>
          </p:nvSpPr>
          <p:spPr>
            <a:xfrm>
              <a:off x="8633016" y="5332436"/>
              <a:ext cx="122704" cy="122704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星: 5 pt 231">
              <a:extLst>
                <a:ext uri="{FF2B5EF4-FFF2-40B4-BE49-F238E27FC236}">
                  <a16:creationId xmlns:a16="http://schemas.microsoft.com/office/drawing/2014/main" id="{47E0E8A5-D39C-4F1E-A97F-5C6991DE6FAD}"/>
                </a:ext>
              </a:extLst>
            </p:cNvPr>
            <p:cNvSpPr/>
            <p:nvPr/>
          </p:nvSpPr>
          <p:spPr>
            <a:xfrm>
              <a:off x="8725105" y="5538811"/>
              <a:ext cx="141740" cy="141740"/>
            </a:xfrm>
            <a:prstGeom prst="star5">
              <a:avLst>
                <a:gd name="adj" fmla="val 25176"/>
                <a:gd name="hf" fmla="val 105146"/>
                <a:gd name="vf" fmla="val 11055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043EAF65-FC35-4517-8A8E-2FE087A1C0EB}"/>
                </a:ext>
              </a:extLst>
            </p:cNvPr>
            <p:cNvSpPr/>
            <p:nvPr/>
          </p:nvSpPr>
          <p:spPr>
            <a:xfrm>
              <a:off x="7533982" y="4412230"/>
              <a:ext cx="252159" cy="119438"/>
            </a:xfrm>
            <a:custGeom>
              <a:avLst/>
              <a:gdLst>
                <a:gd name="connsiteX0" fmla="*/ 114022 w 463517"/>
                <a:gd name="connsiteY0" fmla="*/ 0 h 219551"/>
                <a:gd name="connsiteX1" fmla="*/ 150993 w 463517"/>
                <a:gd name="connsiteY1" fmla="*/ 64035 h 219551"/>
                <a:gd name="connsiteX2" fmla="*/ 187808 w 463517"/>
                <a:gd name="connsiteY2" fmla="*/ 45957 h 219551"/>
                <a:gd name="connsiteX3" fmla="*/ 259144 w 463517"/>
                <a:gd name="connsiteY3" fmla="*/ 36740 h 219551"/>
                <a:gd name="connsiteX4" fmla="*/ 463517 w 463517"/>
                <a:gd name="connsiteY4" fmla="*/ 206104 h 219551"/>
                <a:gd name="connsiteX5" fmla="*/ 404459 w 463517"/>
                <a:gd name="connsiteY5" fmla="*/ 219551 h 219551"/>
                <a:gd name="connsiteX6" fmla="*/ 256898 w 463517"/>
                <a:gd name="connsiteY6" fmla="*/ 97267 h 219551"/>
                <a:gd name="connsiteX7" fmla="*/ 100685 w 463517"/>
                <a:gd name="connsiteY7" fmla="*/ 208285 h 219551"/>
                <a:gd name="connsiteX8" fmla="*/ 42787 w 463517"/>
                <a:gd name="connsiteY8" fmla="*/ 190501 h 219551"/>
                <a:gd name="connsiteX9" fmla="*/ 61920 w 463517"/>
                <a:gd name="connsiteY9" fmla="*/ 152227 h 219551"/>
                <a:gd name="connsiteX10" fmla="*/ 0 w 463517"/>
                <a:gd name="connsiteY10" fmla="*/ 90307 h 219551"/>
                <a:gd name="connsiteX11" fmla="*/ 32329 w 463517"/>
                <a:gd name="connsiteY11" fmla="*/ 57979 h 219551"/>
                <a:gd name="connsiteX12" fmla="*/ 87810 w 463517"/>
                <a:gd name="connsiteY12" fmla="*/ 113460 h 219551"/>
                <a:gd name="connsiteX13" fmla="*/ 112599 w 463517"/>
                <a:gd name="connsiteY13" fmla="*/ 88974 h 219551"/>
                <a:gd name="connsiteX14" fmla="*/ 74429 w 463517"/>
                <a:gd name="connsiteY14" fmla="*/ 22860 h 21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3517" h="219551">
                  <a:moveTo>
                    <a:pt x="114022" y="0"/>
                  </a:moveTo>
                  <a:lnTo>
                    <a:pt x="150993" y="64035"/>
                  </a:lnTo>
                  <a:lnTo>
                    <a:pt x="187808" y="45957"/>
                  </a:lnTo>
                  <a:cubicBezTo>
                    <a:pt x="210451" y="39083"/>
                    <a:pt x="234490" y="35826"/>
                    <a:pt x="259144" y="36740"/>
                  </a:cubicBezTo>
                  <a:cubicBezTo>
                    <a:pt x="357762" y="40397"/>
                    <a:pt x="441608" y="109881"/>
                    <a:pt x="463517" y="206104"/>
                  </a:cubicBezTo>
                  <a:lnTo>
                    <a:pt x="404459" y="219551"/>
                  </a:lnTo>
                  <a:cubicBezTo>
                    <a:pt x="388641" y="150076"/>
                    <a:pt x="328102" y="99907"/>
                    <a:pt x="256898" y="97267"/>
                  </a:cubicBezTo>
                  <a:cubicBezTo>
                    <a:pt x="185694" y="94626"/>
                    <a:pt x="121606" y="140173"/>
                    <a:pt x="100685" y="208285"/>
                  </a:cubicBezTo>
                  <a:lnTo>
                    <a:pt x="42787" y="190501"/>
                  </a:lnTo>
                  <a:lnTo>
                    <a:pt x="61920" y="152227"/>
                  </a:lnTo>
                  <a:lnTo>
                    <a:pt x="0" y="90307"/>
                  </a:lnTo>
                  <a:lnTo>
                    <a:pt x="32329" y="57979"/>
                  </a:lnTo>
                  <a:lnTo>
                    <a:pt x="87810" y="113460"/>
                  </a:lnTo>
                  <a:lnTo>
                    <a:pt x="112599" y="88974"/>
                  </a:lnTo>
                  <a:lnTo>
                    <a:pt x="74429" y="228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1D769734-EF9E-49FA-9641-9D6523919E4C}"/>
                </a:ext>
              </a:extLst>
            </p:cNvPr>
            <p:cNvSpPr/>
            <p:nvPr/>
          </p:nvSpPr>
          <p:spPr>
            <a:xfrm flipH="1">
              <a:off x="8016582" y="4412230"/>
              <a:ext cx="252159" cy="119438"/>
            </a:xfrm>
            <a:custGeom>
              <a:avLst/>
              <a:gdLst>
                <a:gd name="connsiteX0" fmla="*/ 114022 w 463517"/>
                <a:gd name="connsiteY0" fmla="*/ 0 h 219551"/>
                <a:gd name="connsiteX1" fmla="*/ 150993 w 463517"/>
                <a:gd name="connsiteY1" fmla="*/ 64035 h 219551"/>
                <a:gd name="connsiteX2" fmla="*/ 187808 w 463517"/>
                <a:gd name="connsiteY2" fmla="*/ 45957 h 219551"/>
                <a:gd name="connsiteX3" fmla="*/ 259144 w 463517"/>
                <a:gd name="connsiteY3" fmla="*/ 36740 h 219551"/>
                <a:gd name="connsiteX4" fmla="*/ 463517 w 463517"/>
                <a:gd name="connsiteY4" fmla="*/ 206104 h 219551"/>
                <a:gd name="connsiteX5" fmla="*/ 404459 w 463517"/>
                <a:gd name="connsiteY5" fmla="*/ 219551 h 219551"/>
                <a:gd name="connsiteX6" fmla="*/ 256898 w 463517"/>
                <a:gd name="connsiteY6" fmla="*/ 97267 h 219551"/>
                <a:gd name="connsiteX7" fmla="*/ 100685 w 463517"/>
                <a:gd name="connsiteY7" fmla="*/ 208285 h 219551"/>
                <a:gd name="connsiteX8" fmla="*/ 42787 w 463517"/>
                <a:gd name="connsiteY8" fmla="*/ 190501 h 219551"/>
                <a:gd name="connsiteX9" fmla="*/ 61920 w 463517"/>
                <a:gd name="connsiteY9" fmla="*/ 152227 h 219551"/>
                <a:gd name="connsiteX10" fmla="*/ 0 w 463517"/>
                <a:gd name="connsiteY10" fmla="*/ 90307 h 219551"/>
                <a:gd name="connsiteX11" fmla="*/ 32329 w 463517"/>
                <a:gd name="connsiteY11" fmla="*/ 57979 h 219551"/>
                <a:gd name="connsiteX12" fmla="*/ 87810 w 463517"/>
                <a:gd name="connsiteY12" fmla="*/ 113460 h 219551"/>
                <a:gd name="connsiteX13" fmla="*/ 112599 w 463517"/>
                <a:gd name="connsiteY13" fmla="*/ 88974 h 219551"/>
                <a:gd name="connsiteX14" fmla="*/ 74429 w 463517"/>
                <a:gd name="connsiteY14" fmla="*/ 22860 h 21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3517" h="219551">
                  <a:moveTo>
                    <a:pt x="114022" y="0"/>
                  </a:moveTo>
                  <a:lnTo>
                    <a:pt x="150993" y="64035"/>
                  </a:lnTo>
                  <a:lnTo>
                    <a:pt x="187808" y="45957"/>
                  </a:lnTo>
                  <a:cubicBezTo>
                    <a:pt x="210451" y="39083"/>
                    <a:pt x="234490" y="35826"/>
                    <a:pt x="259144" y="36740"/>
                  </a:cubicBezTo>
                  <a:cubicBezTo>
                    <a:pt x="357762" y="40397"/>
                    <a:pt x="441608" y="109881"/>
                    <a:pt x="463517" y="206104"/>
                  </a:cubicBezTo>
                  <a:lnTo>
                    <a:pt x="404459" y="219551"/>
                  </a:lnTo>
                  <a:cubicBezTo>
                    <a:pt x="388641" y="150076"/>
                    <a:pt x="328102" y="99907"/>
                    <a:pt x="256898" y="97267"/>
                  </a:cubicBezTo>
                  <a:cubicBezTo>
                    <a:pt x="185694" y="94626"/>
                    <a:pt x="121606" y="140173"/>
                    <a:pt x="100685" y="208285"/>
                  </a:cubicBezTo>
                  <a:lnTo>
                    <a:pt x="42787" y="190501"/>
                  </a:lnTo>
                  <a:lnTo>
                    <a:pt x="61920" y="152227"/>
                  </a:lnTo>
                  <a:lnTo>
                    <a:pt x="0" y="90307"/>
                  </a:lnTo>
                  <a:lnTo>
                    <a:pt x="32329" y="57979"/>
                  </a:lnTo>
                  <a:lnTo>
                    <a:pt x="87810" y="113460"/>
                  </a:lnTo>
                  <a:lnTo>
                    <a:pt x="112599" y="88974"/>
                  </a:lnTo>
                  <a:lnTo>
                    <a:pt x="74429" y="228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ADED3248-0A12-483C-B036-B4506CC16D25}"/>
                </a:ext>
              </a:extLst>
            </p:cNvPr>
            <p:cNvGrpSpPr/>
            <p:nvPr/>
          </p:nvGrpSpPr>
          <p:grpSpPr>
            <a:xfrm>
              <a:off x="7708485" y="4824413"/>
              <a:ext cx="397656" cy="127964"/>
              <a:chOff x="7775173" y="4845873"/>
              <a:chExt cx="264279" cy="85044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B5A90E1-DB82-4080-A96B-0408CB76C23C}"/>
                  </a:ext>
                </a:extLst>
              </p:cNvPr>
              <p:cNvSpPr/>
              <p:nvPr/>
            </p:nvSpPr>
            <p:spPr>
              <a:xfrm>
                <a:off x="7775173" y="4845873"/>
                <a:ext cx="264279" cy="85044"/>
              </a:xfrm>
              <a:custGeom>
                <a:avLst/>
                <a:gdLst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291140 w 1279253"/>
                  <a:gd name="connsiteY5" fmla="*/ 28341 h 312631"/>
                  <a:gd name="connsiteX6" fmla="*/ 639625 w 1279253"/>
                  <a:gd name="connsiteY6" fmla="*/ 39357 h 312631"/>
                  <a:gd name="connsiteX7" fmla="*/ 988110 w 1279253"/>
                  <a:gd name="connsiteY7" fmla="*/ 28341 h 312631"/>
                  <a:gd name="connsiteX0" fmla="*/ 1279253 w 1279253"/>
                  <a:gd name="connsiteY0" fmla="*/ 0 h 312631"/>
                  <a:gd name="connsiteX1" fmla="*/ 1227085 w 1279253"/>
                  <a:gd name="connsiteY1" fmla="*/ 73563 h 312631"/>
                  <a:gd name="connsiteX2" fmla="*/ 639626 w 1279253"/>
                  <a:gd name="connsiteY2" fmla="*/ 312631 h 312631"/>
                  <a:gd name="connsiteX3" fmla="*/ 52167 w 1279253"/>
                  <a:gd name="connsiteY3" fmla="*/ 73563 h 312631"/>
                  <a:gd name="connsiteX4" fmla="*/ 0 w 1279253"/>
                  <a:gd name="connsiteY4" fmla="*/ 1 h 312631"/>
                  <a:gd name="connsiteX5" fmla="*/ 639625 w 1279253"/>
                  <a:gd name="connsiteY5" fmla="*/ 39357 h 312631"/>
                  <a:gd name="connsiteX6" fmla="*/ 988110 w 1279253"/>
                  <a:gd name="connsiteY6" fmla="*/ 28341 h 312631"/>
                  <a:gd name="connsiteX7" fmla="*/ 1279253 w 1279253"/>
                  <a:gd name="connsiteY7" fmla="*/ 0 h 312631"/>
                  <a:gd name="connsiteX0" fmla="*/ 1279253 w 1279253"/>
                  <a:gd name="connsiteY0" fmla="*/ 498 h 313129"/>
                  <a:gd name="connsiteX1" fmla="*/ 1227085 w 1279253"/>
                  <a:gd name="connsiteY1" fmla="*/ 74061 h 313129"/>
                  <a:gd name="connsiteX2" fmla="*/ 639626 w 1279253"/>
                  <a:gd name="connsiteY2" fmla="*/ 313129 h 313129"/>
                  <a:gd name="connsiteX3" fmla="*/ 52167 w 1279253"/>
                  <a:gd name="connsiteY3" fmla="*/ 74061 h 313129"/>
                  <a:gd name="connsiteX4" fmla="*/ 0 w 1279253"/>
                  <a:gd name="connsiteY4" fmla="*/ 499 h 313129"/>
                  <a:gd name="connsiteX5" fmla="*/ 639625 w 1279253"/>
                  <a:gd name="connsiteY5" fmla="*/ 39855 h 313129"/>
                  <a:gd name="connsiteX6" fmla="*/ 1279253 w 1279253"/>
                  <a:gd name="connsiteY6" fmla="*/ 498 h 313129"/>
                  <a:gd name="connsiteX0" fmla="*/ 1279253 w 1279253"/>
                  <a:gd name="connsiteY0" fmla="*/ 41606 h 354237"/>
                  <a:gd name="connsiteX1" fmla="*/ 1227085 w 1279253"/>
                  <a:gd name="connsiteY1" fmla="*/ 115169 h 354237"/>
                  <a:gd name="connsiteX2" fmla="*/ 639626 w 1279253"/>
                  <a:gd name="connsiteY2" fmla="*/ 354237 h 354237"/>
                  <a:gd name="connsiteX3" fmla="*/ 52167 w 1279253"/>
                  <a:gd name="connsiteY3" fmla="*/ 115169 h 354237"/>
                  <a:gd name="connsiteX4" fmla="*/ 0 w 1279253"/>
                  <a:gd name="connsiteY4" fmla="*/ 41607 h 354237"/>
                  <a:gd name="connsiteX5" fmla="*/ 646768 w 1279253"/>
                  <a:gd name="connsiteY5" fmla="*/ 0 h 354237"/>
                  <a:gd name="connsiteX6" fmla="*/ 1279253 w 1279253"/>
                  <a:gd name="connsiteY6" fmla="*/ 41606 h 354237"/>
                  <a:gd name="connsiteX0" fmla="*/ 1279253 w 1279253"/>
                  <a:gd name="connsiteY0" fmla="*/ 41610 h 354241"/>
                  <a:gd name="connsiteX1" fmla="*/ 1227085 w 1279253"/>
                  <a:gd name="connsiteY1" fmla="*/ 115173 h 354241"/>
                  <a:gd name="connsiteX2" fmla="*/ 639626 w 1279253"/>
                  <a:gd name="connsiteY2" fmla="*/ 354241 h 354241"/>
                  <a:gd name="connsiteX3" fmla="*/ 52167 w 1279253"/>
                  <a:gd name="connsiteY3" fmla="*/ 115173 h 354241"/>
                  <a:gd name="connsiteX4" fmla="*/ 0 w 1279253"/>
                  <a:gd name="connsiteY4" fmla="*/ 41611 h 354241"/>
                  <a:gd name="connsiteX5" fmla="*/ 646768 w 1279253"/>
                  <a:gd name="connsiteY5" fmla="*/ 4 h 354241"/>
                  <a:gd name="connsiteX6" fmla="*/ 1279253 w 1279253"/>
                  <a:gd name="connsiteY6" fmla="*/ 41610 h 354241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  <a:gd name="connsiteX0" fmla="*/ 1279253 w 1279253"/>
                  <a:gd name="connsiteY0" fmla="*/ 41613 h 354244"/>
                  <a:gd name="connsiteX1" fmla="*/ 1227085 w 1279253"/>
                  <a:gd name="connsiteY1" fmla="*/ 115176 h 354244"/>
                  <a:gd name="connsiteX2" fmla="*/ 639626 w 1279253"/>
                  <a:gd name="connsiteY2" fmla="*/ 354244 h 354244"/>
                  <a:gd name="connsiteX3" fmla="*/ 52167 w 1279253"/>
                  <a:gd name="connsiteY3" fmla="*/ 115176 h 354244"/>
                  <a:gd name="connsiteX4" fmla="*/ 0 w 1279253"/>
                  <a:gd name="connsiteY4" fmla="*/ 41614 h 354244"/>
                  <a:gd name="connsiteX5" fmla="*/ 646768 w 1279253"/>
                  <a:gd name="connsiteY5" fmla="*/ 7 h 354244"/>
                  <a:gd name="connsiteX6" fmla="*/ 1279253 w 1279253"/>
                  <a:gd name="connsiteY6" fmla="*/ 41613 h 35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9253" h="354244">
                    <a:moveTo>
                      <a:pt x="1279253" y="41613"/>
                    </a:moveTo>
                    <a:lnTo>
                      <a:pt x="1227085" y="115176"/>
                    </a:lnTo>
                    <a:cubicBezTo>
                      <a:pt x="1099771" y="259413"/>
                      <a:pt x="884168" y="354244"/>
                      <a:pt x="639626" y="354244"/>
                    </a:cubicBezTo>
                    <a:cubicBezTo>
                      <a:pt x="395084" y="354244"/>
                      <a:pt x="179481" y="259413"/>
                      <a:pt x="52167" y="115176"/>
                    </a:cubicBezTo>
                    <a:lnTo>
                      <a:pt x="0" y="41614"/>
                    </a:lnTo>
                    <a:cubicBezTo>
                      <a:pt x="206064" y="15839"/>
                      <a:pt x="359742" y="-411"/>
                      <a:pt x="646768" y="7"/>
                    </a:cubicBezTo>
                    <a:cubicBezTo>
                      <a:pt x="933794" y="425"/>
                      <a:pt x="1133718" y="19243"/>
                      <a:pt x="1279253" y="416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23C3449D-5B2C-497D-8589-2302934FBCBA}"/>
                  </a:ext>
                </a:extLst>
              </p:cNvPr>
              <p:cNvSpPr/>
              <p:nvPr/>
            </p:nvSpPr>
            <p:spPr>
              <a:xfrm flipV="1">
                <a:off x="7805425" y="4875757"/>
                <a:ext cx="203776" cy="55160"/>
              </a:xfrm>
              <a:custGeom>
                <a:avLst/>
                <a:gdLst>
                  <a:gd name="connsiteX0" fmla="*/ 144157 w 288314"/>
                  <a:gd name="connsiteY0" fmla="*/ 63917 h 63917"/>
                  <a:gd name="connsiteX1" fmla="*/ 223593 w 288314"/>
                  <a:gd name="connsiteY1" fmla="*/ 58109 h 63917"/>
                  <a:gd name="connsiteX2" fmla="*/ 288314 w 288314"/>
                  <a:gd name="connsiteY2" fmla="*/ 43328 h 63917"/>
                  <a:gd name="connsiteX3" fmla="*/ 283390 w 288314"/>
                  <a:gd name="connsiteY3" fmla="*/ 39187 h 63917"/>
                  <a:gd name="connsiteX4" fmla="*/ 144157 w 288314"/>
                  <a:gd name="connsiteY4" fmla="*/ 0 h 63917"/>
                  <a:gd name="connsiteX5" fmla="*/ 4924 w 288314"/>
                  <a:gd name="connsiteY5" fmla="*/ 39187 h 63917"/>
                  <a:gd name="connsiteX6" fmla="*/ 0 w 288314"/>
                  <a:gd name="connsiteY6" fmla="*/ 43328 h 63917"/>
                  <a:gd name="connsiteX7" fmla="*/ 64721 w 288314"/>
                  <a:gd name="connsiteY7" fmla="*/ 58109 h 63917"/>
                  <a:gd name="connsiteX8" fmla="*/ 144157 w 288314"/>
                  <a:gd name="connsiteY8" fmla="*/ 63917 h 6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314" h="63917">
                    <a:moveTo>
                      <a:pt x="144157" y="63917"/>
                    </a:moveTo>
                    <a:cubicBezTo>
                      <a:pt x="171586" y="63917"/>
                      <a:pt x="198203" y="61901"/>
                      <a:pt x="223593" y="58109"/>
                    </a:cubicBezTo>
                    <a:lnTo>
                      <a:pt x="288314" y="43328"/>
                    </a:lnTo>
                    <a:lnTo>
                      <a:pt x="283390" y="39187"/>
                    </a:lnTo>
                    <a:cubicBezTo>
                      <a:pt x="246616" y="14839"/>
                      <a:pt x="197766" y="0"/>
                      <a:pt x="144157" y="0"/>
                    </a:cubicBezTo>
                    <a:cubicBezTo>
                      <a:pt x="90548" y="0"/>
                      <a:pt x="41698" y="14839"/>
                      <a:pt x="4924" y="39187"/>
                    </a:cubicBezTo>
                    <a:lnTo>
                      <a:pt x="0" y="43328"/>
                    </a:lnTo>
                    <a:lnTo>
                      <a:pt x="64721" y="58109"/>
                    </a:lnTo>
                    <a:cubicBezTo>
                      <a:pt x="90111" y="61901"/>
                      <a:pt x="116728" y="63917"/>
                      <a:pt x="144157" y="6391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12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pptxb21_浮き輪で浮かぶ子供、女の子のイラスト</dc:title>
  <dc:subject>pptxb21_浮き輪で浮かぶ子供、女の子のイラスト</dc:subject>
  <dc:creator>でじけろお</dc:creator>
  <cp:revision>1</cp:revision>
  <dcterms:created xsi:type="dcterms:W3CDTF">2018-05-20T00:31:01Z</dcterms:created>
  <dcterms:modified xsi:type="dcterms:W3CDTF">2019-08-22T23:49:25Z</dcterms:modified>
  <cp:version>1</cp:version>
</cp:coreProperties>
</file>