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486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02356FD-9E9C-483E-B8E7-35D226A41AA4}"/>
              </a:ext>
            </a:extLst>
          </p:cNvPr>
          <p:cNvGrpSpPr/>
          <p:nvPr/>
        </p:nvGrpSpPr>
        <p:grpSpPr>
          <a:xfrm>
            <a:off x="6904613" y="624288"/>
            <a:ext cx="1748569" cy="2909862"/>
            <a:chOff x="6904613" y="624288"/>
            <a:chExt cx="1748569" cy="290986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3BDBB6CB-94E7-42BB-BFC2-E4F5055DBFE9}"/>
                </a:ext>
              </a:extLst>
            </p:cNvPr>
            <p:cNvGrpSpPr/>
            <p:nvPr/>
          </p:nvGrpSpPr>
          <p:grpSpPr>
            <a:xfrm>
              <a:off x="7257041" y="624288"/>
              <a:ext cx="1396141" cy="2909862"/>
              <a:chOff x="4787759" y="3383451"/>
              <a:chExt cx="1396141" cy="2909862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F92B16F3-87B8-4ECC-8190-087C20609C4A}"/>
                  </a:ext>
                </a:extLst>
              </p:cNvPr>
              <p:cNvSpPr/>
              <p:nvPr/>
            </p:nvSpPr>
            <p:spPr>
              <a:xfrm>
                <a:off x="6005299" y="5115684"/>
                <a:ext cx="178601" cy="1177628"/>
              </a:xfrm>
              <a:custGeom>
                <a:avLst/>
                <a:gdLst>
                  <a:gd name="connsiteX0" fmla="*/ 0 w 139060"/>
                  <a:gd name="connsiteY0" fmla="*/ 0 h 916908"/>
                  <a:gd name="connsiteX1" fmla="*/ 24029 w 139060"/>
                  <a:gd name="connsiteY1" fmla="*/ 19826 h 916908"/>
                  <a:gd name="connsiteX2" fmla="*/ 139060 w 139060"/>
                  <a:gd name="connsiteY2" fmla="*/ 297535 h 916908"/>
                  <a:gd name="connsiteX3" fmla="*/ 139060 w 139060"/>
                  <a:gd name="connsiteY3" fmla="*/ 916908 h 916908"/>
                  <a:gd name="connsiteX4" fmla="*/ 0 w 139060"/>
                  <a:gd name="connsiteY4" fmla="*/ 916908 h 916908"/>
                  <a:gd name="connsiteX5" fmla="*/ 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0" y="0"/>
                    </a:moveTo>
                    <a:lnTo>
                      <a:pt x="24029" y="19826"/>
                    </a:lnTo>
                    <a:cubicBezTo>
                      <a:pt x="95101" y="90898"/>
                      <a:pt x="139060" y="189083"/>
                      <a:pt x="139060" y="297535"/>
                    </a:cubicBez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BC625047-D03F-474F-B423-E46EA249DA1A}"/>
                  </a:ext>
                </a:extLst>
              </p:cNvPr>
              <p:cNvGrpSpPr/>
              <p:nvPr/>
            </p:nvGrpSpPr>
            <p:grpSpPr>
              <a:xfrm>
                <a:off x="4787759" y="3383451"/>
                <a:ext cx="1336500" cy="2909862"/>
                <a:chOff x="3697464" y="3383451"/>
                <a:chExt cx="1336500" cy="2909862"/>
              </a:xfrm>
            </p:grpSpPr>
            <p:sp>
              <p:nvSpPr>
                <p:cNvPr id="25" name="片側の 2 つの角を丸めた四角形 144">
                  <a:extLst>
                    <a:ext uri="{FF2B5EF4-FFF2-40B4-BE49-F238E27FC236}">
                      <a16:creationId xmlns:a16="http://schemas.microsoft.com/office/drawing/2014/main" id="{CEF1930F-9359-458A-8CD1-4BE779A621ED}"/>
                    </a:ext>
                  </a:extLst>
                </p:cNvPr>
                <p:cNvSpPr/>
                <p:nvPr/>
              </p:nvSpPr>
              <p:spPr>
                <a:xfrm>
                  <a:off x="3737205" y="4982090"/>
                  <a:ext cx="1250966" cy="1311223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2B73A86A-6176-47EB-9A67-501033AACC7C}"/>
                    </a:ext>
                  </a:extLst>
                </p:cNvPr>
                <p:cNvSpPr/>
                <p:nvPr/>
              </p:nvSpPr>
              <p:spPr>
                <a:xfrm>
                  <a:off x="4058785" y="4683540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D3994C99-9987-4052-8207-DAB99F7A2553}"/>
                    </a:ext>
                  </a:extLst>
                </p:cNvPr>
                <p:cNvGrpSpPr/>
                <p:nvPr/>
              </p:nvGrpSpPr>
              <p:grpSpPr>
                <a:xfrm>
                  <a:off x="3697464" y="3595688"/>
                  <a:ext cx="1312047" cy="1273979"/>
                  <a:chOff x="3697464" y="3595688"/>
                  <a:chExt cx="1312047" cy="1273979"/>
                </a:xfrm>
              </p:grpSpPr>
              <p:sp>
                <p:nvSpPr>
                  <p:cNvPr id="46" name="円/楕円 156">
                    <a:extLst>
                      <a:ext uri="{FF2B5EF4-FFF2-40B4-BE49-F238E27FC236}">
                        <a16:creationId xmlns:a16="http://schemas.microsoft.com/office/drawing/2014/main" id="{FA36C609-295B-409F-8F35-261E0E49533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97464" y="4040938"/>
                    <a:ext cx="292865" cy="454903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" name="円/楕円 156">
                    <a:extLst>
                      <a:ext uri="{FF2B5EF4-FFF2-40B4-BE49-F238E27FC236}">
                        <a16:creationId xmlns:a16="http://schemas.microsoft.com/office/drawing/2014/main" id="{5DF3BB4C-8F12-4B7B-96DB-1DF506264E5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44558" y="4114086"/>
                    <a:ext cx="198678" cy="308605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8" name="グループ化 47">
                    <a:extLst>
                      <a:ext uri="{FF2B5EF4-FFF2-40B4-BE49-F238E27FC236}">
                        <a16:creationId xmlns:a16="http://schemas.microsoft.com/office/drawing/2014/main" id="{42BB6D0D-31AE-4F05-B4EE-0F5681C7B475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716646" y="4040939"/>
                    <a:ext cx="292865" cy="454903"/>
                    <a:chOff x="2666792" y="4183801"/>
                    <a:chExt cx="228026" cy="354190"/>
                  </a:xfrm>
                </p:grpSpPr>
                <p:sp>
                  <p:nvSpPr>
                    <p:cNvPr id="50" name="円/楕円 156">
                      <a:extLst>
                        <a:ext uri="{FF2B5EF4-FFF2-40B4-BE49-F238E27FC236}">
                          <a16:creationId xmlns:a16="http://schemas.microsoft.com/office/drawing/2014/main" id="{FFBDC400-CC05-4DB7-92E5-F9C5D45437B5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666792" y="4183801"/>
                      <a:ext cx="228026" cy="354190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1" name="円/楕円 156">
                      <a:extLst>
                        <a:ext uri="{FF2B5EF4-FFF2-40B4-BE49-F238E27FC236}">
                          <a16:creationId xmlns:a16="http://schemas.microsoft.com/office/drawing/2014/main" id="{0DA9E98F-EEED-4652-89DF-5AF3B990CDC4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703460" y="4240755"/>
                      <a:ext cx="154692" cy="240282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9" name="四角形: 角を丸くする 48">
                    <a:extLst>
                      <a:ext uri="{FF2B5EF4-FFF2-40B4-BE49-F238E27FC236}">
                        <a16:creationId xmlns:a16="http://schemas.microsoft.com/office/drawing/2014/main" id="{CC00326A-6F31-4FD6-9EC7-AA364F1D52D2}"/>
                      </a:ext>
                    </a:extLst>
                  </p:cNvPr>
                  <p:cNvSpPr/>
                  <p:nvPr/>
                </p:nvSpPr>
                <p:spPr>
                  <a:xfrm>
                    <a:off x="3784490" y="3595688"/>
                    <a:ext cx="1149460" cy="127397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8" name="楕円 237">
                  <a:extLst>
                    <a:ext uri="{FF2B5EF4-FFF2-40B4-BE49-F238E27FC236}">
                      <a16:creationId xmlns:a16="http://schemas.microsoft.com/office/drawing/2014/main" id="{12478FA5-37A9-477D-843F-8566F654D9E0}"/>
                    </a:ext>
                  </a:extLst>
                </p:cNvPr>
                <p:cNvSpPr/>
                <p:nvPr/>
              </p:nvSpPr>
              <p:spPr>
                <a:xfrm>
                  <a:off x="3755878" y="3383451"/>
                  <a:ext cx="1197123" cy="636673"/>
                </a:xfrm>
                <a:custGeom>
                  <a:avLst/>
                  <a:gdLst>
                    <a:gd name="connsiteX0" fmla="*/ 0 w 1197121"/>
                    <a:gd name="connsiteY0" fmla="*/ 107493 h 214985"/>
                    <a:gd name="connsiteX1" fmla="*/ 598561 w 1197121"/>
                    <a:gd name="connsiteY1" fmla="*/ 0 h 214985"/>
                    <a:gd name="connsiteX2" fmla="*/ 1197122 w 1197121"/>
                    <a:gd name="connsiteY2" fmla="*/ 107493 h 214985"/>
                    <a:gd name="connsiteX3" fmla="*/ 598561 w 1197121"/>
                    <a:gd name="connsiteY3" fmla="*/ 214986 h 214985"/>
                    <a:gd name="connsiteX4" fmla="*/ 0 w 1197121"/>
                    <a:gd name="connsiteY4" fmla="*/ 107493 h 214985"/>
                    <a:gd name="connsiteX0" fmla="*/ 1 w 1197123"/>
                    <a:gd name="connsiteY0" fmla="*/ 452774 h 560267"/>
                    <a:gd name="connsiteX1" fmla="*/ 603325 w 1197123"/>
                    <a:gd name="connsiteY1" fmla="*/ 0 h 560267"/>
                    <a:gd name="connsiteX2" fmla="*/ 1197123 w 1197123"/>
                    <a:gd name="connsiteY2" fmla="*/ 452774 h 560267"/>
                    <a:gd name="connsiteX3" fmla="*/ 598562 w 1197123"/>
                    <a:gd name="connsiteY3" fmla="*/ 560267 h 560267"/>
                    <a:gd name="connsiteX4" fmla="*/ 1 w 1197123"/>
                    <a:gd name="connsiteY4" fmla="*/ 452774 h 560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7123" h="560267">
                      <a:moveTo>
                        <a:pt x="1" y="452774"/>
                      </a:moveTo>
                      <a:cubicBezTo>
                        <a:pt x="795" y="359396"/>
                        <a:pt x="272749" y="0"/>
                        <a:pt x="603325" y="0"/>
                      </a:cubicBezTo>
                      <a:cubicBezTo>
                        <a:pt x="933901" y="0"/>
                        <a:pt x="1197123" y="393407"/>
                        <a:pt x="1197123" y="452774"/>
                      </a:cubicBezTo>
                      <a:cubicBezTo>
                        <a:pt x="1197123" y="512141"/>
                        <a:pt x="929138" y="560267"/>
                        <a:pt x="598562" y="560267"/>
                      </a:cubicBezTo>
                      <a:cubicBezTo>
                        <a:pt x="267986" y="560267"/>
                        <a:pt x="-793" y="546152"/>
                        <a:pt x="1" y="452774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" name="楕円 237">
                  <a:extLst>
                    <a:ext uri="{FF2B5EF4-FFF2-40B4-BE49-F238E27FC236}">
                      <a16:creationId xmlns:a16="http://schemas.microsoft.com/office/drawing/2014/main" id="{AF00DBFD-DE6A-4F8C-A327-C798FCE00485}"/>
                    </a:ext>
                  </a:extLst>
                </p:cNvPr>
                <p:cNvSpPr/>
                <p:nvPr/>
              </p:nvSpPr>
              <p:spPr>
                <a:xfrm rot="10800000">
                  <a:off x="3774927" y="4483158"/>
                  <a:ext cx="1159022" cy="581576"/>
                </a:xfrm>
                <a:custGeom>
                  <a:avLst/>
                  <a:gdLst>
                    <a:gd name="connsiteX0" fmla="*/ 0 w 1197121"/>
                    <a:gd name="connsiteY0" fmla="*/ 107493 h 214985"/>
                    <a:gd name="connsiteX1" fmla="*/ 598561 w 1197121"/>
                    <a:gd name="connsiteY1" fmla="*/ 0 h 214985"/>
                    <a:gd name="connsiteX2" fmla="*/ 1197122 w 1197121"/>
                    <a:gd name="connsiteY2" fmla="*/ 107493 h 214985"/>
                    <a:gd name="connsiteX3" fmla="*/ 598561 w 1197121"/>
                    <a:gd name="connsiteY3" fmla="*/ 214986 h 214985"/>
                    <a:gd name="connsiteX4" fmla="*/ 0 w 1197121"/>
                    <a:gd name="connsiteY4" fmla="*/ 107493 h 214985"/>
                    <a:gd name="connsiteX0" fmla="*/ 1 w 1197123"/>
                    <a:gd name="connsiteY0" fmla="*/ 452774 h 560267"/>
                    <a:gd name="connsiteX1" fmla="*/ 603325 w 1197123"/>
                    <a:gd name="connsiteY1" fmla="*/ 0 h 560267"/>
                    <a:gd name="connsiteX2" fmla="*/ 1197123 w 1197123"/>
                    <a:gd name="connsiteY2" fmla="*/ 452774 h 560267"/>
                    <a:gd name="connsiteX3" fmla="*/ 598562 w 1197123"/>
                    <a:gd name="connsiteY3" fmla="*/ 560267 h 560267"/>
                    <a:gd name="connsiteX4" fmla="*/ 1 w 1197123"/>
                    <a:gd name="connsiteY4" fmla="*/ 452774 h 560267"/>
                    <a:gd name="connsiteX0" fmla="*/ 1 w 1197123"/>
                    <a:gd name="connsiteY0" fmla="*/ 452774 h 482834"/>
                    <a:gd name="connsiteX1" fmla="*/ 603325 w 1197123"/>
                    <a:gd name="connsiteY1" fmla="*/ 0 h 482834"/>
                    <a:gd name="connsiteX2" fmla="*/ 1197123 w 1197123"/>
                    <a:gd name="connsiteY2" fmla="*/ 452774 h 482834"/>
                    <a:gd name="connsiteX3" fmla="*/ 608401 w 1197123"/>
                    <a:gd name="connsiteY3" fmla="*/ 441650 h 482834"/>
                    <a:gd name="connsiteX4" fmla="*/ 1 w 1197123"/>
                    <a:gd name="connsiteY4" fmla="*/ 452774 h 482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7123" h="482834">
                      <a:moveTo>
                        <a:pt x="1" y="452774"/>
                      </a:moveTo>
                      <a:cubicBezTo>
                        <a:pt x="-845" y="379166"/>
                        <a:pt x="272749" y="0"/>
                        <a:pt x="603325" y="0"/>
                      </a:cubicBezTo>
                      <a:cubicBezTo>
                        <a:pt x="933901" y="0"/>
                        <a:pt x="1197123" y="393407"/>
                        <a:pt x="1197123" y="452774"/>
                      </a:cubicBezTo>
                      <a:cubicBezTo>
                        <a:pt x="1197123" y="512141"/>
                        <a:pt x="938977" y="441650"/>
                        <a:pt x="608401" y="441650"/>
                      </a:cubicBezTo>
                      <a:cubicBezTo>
                        <a:pt x="277825" y="441650"/>
                        <a:pt x="847" y="526382"/>
                        <a:pt x="1" y="452774"/>
                      </a:cubicBez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6433DDBC-7237-4F38-8C3C-1FA68C1DBA95}"/>
                    </a:ext>
                  </a:extLst>
                </p:cNvPr>
                <p:cNvSpPr/>
                <p:nvPr/>
              </p:nvSpPr>
              <p:spPr>
                <a:xfrm>
                  <a:off x="4258058" y="4361300"/>
                  <a:ext cx="180209" cy="229843"/>
                </a:xfrm>
                <a:custGeom>
                  <a:avLst/>
                  <a:gdLst>
                    <a:gd name="connsiteX0" fmla="*/ 52159 w 190558"/>
                    <a:gd name="connsiteY0" fmla="*/ 0 h 262194"/>
                    <a:gd name="connsiteX1" fmla="*/ 58192 w 190558"/>
                    <a:gd name="connsiteY1" fmla="*/ 5958 h 262194"/>
                    <a:gd name="connsiteX2" fmla="*/ 95279 w 190558"/>
                    <a:gd name="connsiteY2" fmla="*/ 16925 h 262194"/>
                    <a:gd name="connsiteX3" fmla="*/ 132366 w 190558"/>
                    <a:gd name="connsiteY3" fmla="*/ 5958 h 262194"/>
                    <a:gd name="connsiteX4" fmla="*/ 138399 w 190558"/>
                    <a:gd name="connsiteY4" fmla="*/ 0 h 262194"/>
                    <a:gd name="connsiteX5" fmla="*/ 162652 w 190558"/>
                    <a:gd name="connsiteY5" fmla="*/ 23950 h 262194"/>
                    <a:gd name="connsiteX6" fmla="*/ 190558 w 190558"/>
                    <a:gd name="connsiteY6" fmla="*/ 122634 h 262194"/>
                    <a:gd name="connsiteX7" fmla="*/ 95279 w 190558"/>
                    <a:gd name="connsiteY7" fmla="*/ 262194 h 262194"/>
                    <a:gd name="connsiteX8" fmla="*/ 0 w 190558"/>
                    <a:gd name="connsiteY8" fmla="*/ 122634 h 262194"/>
                    <a:gd name="connsiteX9" fmla="*/ 27907 w 190558"/>
                    <a:gd name="connsiteY9" fmla="*/ 23950 h 262194"/>
                    <a:gd name="connsiteX0" fmla="*/ 52159 w 190558"/>
                    <a:gd name="connsiteY0" fmla="*/ 0 h 262194"/>
                    <a:gd name="connsiteX1" fmla="*/ 58192 w 190558"/>
                    <a:gd name="connsiteY1" fmla="*/ 5958 h 262194"/>
                    <a:gd name="connsiteX2" fmla="*/ 92898 w 190558"/>
                    <a:gd name="connsiteY2" fmla="*/ 16925 h 262194"/>
                    <a:gd name="connsiteX3" fmla="*/ 132366 w 190558"/>
                    <a:gd name="connsiteY3" fmla="*/ 5958 h 262194"/>
                    <a:gd name="connsiteX4" fmla="*/ 138399 w 190558"/>
                    <a:gd name="connsiteY4" fmla="*/ 0 h 262194"/>
                    <a:gd name="connsiteX5" fmla="*/ 162652 w 190558"/>
                    <a:gd name="connsiteY5" fmla="*/ 23950 h 262194"/>
                    <a:gd name="connsiteX6" fmla="*/ 190558 w 190558"/>
                    <a:gd name="connsiteY6" fmla="*/ 122634 h 262194"/>
                    <a:gd name="connsiteX7" fmla="*/ 95279 w 190558"/>
                    <a:gd name="connsiteY7" fmla="*/ 262194 h 262194"/>
                    <a:gd name="connsiteX8" fmla="*/ 0 w 190558"/>
                    <a:gd name="connsiteY8" fmla="*/ 122634 h 262194"/>
                    <a:gd name="connsiteX9" fmla="*/ 27907 w 190558"/>
                    <a:gd name="connsiteY9" fmla="*/ 23950 h 262194"/>
                    <a:gd name="connsiteX10" fmla="*/ 52159 w 190558"/>
                    <a:gd name="connsiteY10" fmla="*/ 0 h 262194"/>
                    <a:gd name="connsiteX0" fmla="*/ 92898 w 190558"/>
                    <a:gd name="connsiteY0" fmla="*/ 16925 h 262194"/>
                    <a:gd name="connsiteX1" fmla="*/ 132366 w 190558"/>
                    <a:gd name="connsiteY1" fmla="*/ 5958 h 262194"/>
                    <a:gd name="connsiteX2" fmla="*/ 138399 w 190558"/>
                    <a:gd name="connsiteY2" fmla="*/ 0 h 262194"/>
                    <a:gd name="connsiteX3" fmla="*/ 162652 w 190558"/>
                    <a:gd name="connsiteY3" fmla="*/ 23950 h 262194"/>
                    <a:gd name="connsiteX4" fmla="*/ 190558 w 190558"/>
                    <a:gd name="connsiteY4" fmla="*/ 122634 h 262194"/>
                    <a:gd name="connsiteX5" fmla="*/ 95279 w 190558"/>
                    <a:gd name="connsiteY5" fmla="*/ 262194 h 262194"/>
                    <a:gd name="connsiteX6" fmla="*/ 0 w 190558"/>
                    <a:gd name="connsiteY6" fmla="*/ 122634 h 262194"/>
                    <a:gd name="connsiteX7" fmla="*/ 27907 w 190558"/>
                    <a:gd name="connsiteY7" fmla="*/ 23950 h 262194"/>
                    <a:gd name="connsiteX8" fmla="*/ 52159 w 190558"/>
                    <a:gd name="connsiteY8" fmla="*/ 0 h 262194"/>
                    <a:gd name="connsiteX9" fmla="*/ 58192 w 190558"/>
                    <a:gd name="connsiteY9" fmla="*/ 5958 h 262194"/>
                    <a:gd name="connsiteX10" fmla="*/ 184338 w 190558"/>
                    <a:gd name="connsiteY10" fmla="*/ 108365 h 262194"/>
                    <a:gd name="connsiteX0" fmla="*/ 92898 w 190558"/>
                    <a:gd name="connsiteY0" fmla="*/ 16925 h 262194"/>
                    <a:gd name="connsiteX1" fmla="*/ 132366 w 190558"/>
                    <a:gd name="connsiteY1" fmla="*/ 5958 h 262194"/>
                    <a:gd name="connsiteX2" fmla="*/ 138399 w 190558"/>
                    <a:gd name="connsiteY2" fmla="*/ 0 h 262194"/>
                    <a:gd name="connsiteX3" fmla="*/ 162652 w 190558"/>
                    <a:gd name="connsiteY3" fmla="*/ 23950 h 262194"/>
                    <a:gd name="connsiteX4" fmla="*/ 190558 w 190558"/>
                    <a:gd name="connsiteY4" fmla="*/ 122634 h 262194"/>
                    <a:gd name="connsiteX5" fmla="*/ 95279 w 190558"/>
                    <a:gd name="connsiteY5" fmla="*/ 262194 h 262194"/>
                    <a:gd name="connsiteX6" fmla="*/ 0 w 190558"/>
                    <a:gd name="connsiteY6" fmla="*/ 122634 h 262194"/>
                    <a:gd name="connsiteX7" fmla="*/ 27907 w 190558"/>
                    <a:gd name="connsiteY7" fmla="*/ 23950 h 262194"/>
                    <a:gd name="connsiteX8" fmla="*/ 52159 w 190558"/>
                    <a:gd name="connsiteY8" fmla="*/ 0 h 262194"/>
                    <a:gd name="connsiteX9" fmla="*/ 58192 w 190558"/>
                    <a:gd name="connsiteY9" fmla="*/ 5958 h 262194"/>
                    <a:gd name="connsiteX0" fmla="*/ 132366 w 190558"/>
                    <a:gd name="connsiteY0" fmla="*/ 5958 h 262194"/>
                    <a:gd name="connsiteX1" fmla="*/ 138399 w 190558"/>
                    <a:gd name="connsiteY1" fmla="*/ 0 h 262194"/>
                    <a:gd name="connsiteX2" fmla="*/ 162652 w 190558"/>
                    <a:gd name="connsiteY2" fmla="*/ 23950 h 262194"/>
                    <a:gd name="connsiteX3" fmla="*/ 190558 w 190558"/>
                    <a:gd name="connsiteY3" fmla="*/ 122634 h 262194"/>
                    <a:gd name="connsiteX4" fmla="*/ 95279 w 190558"/>
                    <a:gd name="connsiteY4" fmla="*/ 262194 h 262194"/>
                    <a:gd name="connsiteX5" fmla="*/ 0 w 190558"/>
                    <a:gd name="connsiteY5" fmla="*/ 122634 h 262194"/>
                    <a:gd name="connsiteX6" fmla="*/ 27907 w 190558"/>
                    <a:gd name="connsiteY6" fmla="*/ 23950 h 262194"/>
                    <a:gd name="connsiteX7" fmla="*/ 52159 w 190558"/>
                    <a:gd name="connsiteY7" fmla="*/ 0 h 262194"/>
                    <a:gd name="connsiteX8" fmla="*/ 58192 w 190558"/>
                    <a:gd name="connsiteY8" fmla="*/ 5958 h 262194"/>
                    <a:gd name="connsiteX0" fmla="*/ 132366 w 190558"/>
                    <a:gd name="connsiteY0" fmla="*/ 5958 h 262194"/>
                    <a:gd name="connsiteX1" fmla="*/ 138399 w 190558"/>
                    <a:gd name="connsiteY1" fmla="*/ 0 h 262194"/>
                    <a:gd name="connsiteX2" fmla="*/ 162652 w 190558"/>
                    <a:gd name="connsiteY2" fmla="*/ 23950 h 262194"/>
                    <a:gd name="connsiteX3" fmla="*/ 190558 w 190558"/>
                    <a:gd name="connsiteY3" fmla="*/ 122634 h 262194"/>
                    <a:gd name="connsiteX4" fmla="*/ 95279 w 190558"/>
                    <a:gd name="connsiteY4" fmla="*/ 262194 h 262194"/>
                    <a:gd name="connsiteX5" fmla="*/ 0 w 190558"/>
                    <a:gd name="connsiteY5" fmla="*/ 122634 h 262194"/>
                    <a:gd name="connsiteX6" fmla="*/ 27907 w 190558"/>
                    <a:gd name="connsiteY6" fmla="*/ 23950 h 262194"/>
                    <a:gd name="connsiteX7" fmla="*/ 52159 w 190558"/>
                    <a:gd name="connsiteY7" fmla="*/ 0 h 262194"/>
                    <a:gd name="connsiteX0" fmla="*/ 138399 w 190558"/>
                    <a:gd name="connsiteY0" fmla="*/ 0 h 262194"/>
                    <a:gd name="connsiteX1" fmla="*/ 162652 w 190558"/>
                    <a:gd name="connsiteY1" fmla="*/ 23950 h 262194"/>
                    <a:gd name="connsiteX2" fmla="*/ 190558 w 190558"/>
                    <a:gd name="connsiteY2" fmla="*/ 122634 h 262194"/>
                    <a:gd name="connsiteX3" fmla="*/ 95279 w 190558"/>
                    <a:gd name="connsiteY3" fmla="*/ 262194 h 262194"/>
                    <a:gd name="connsiteX4" fmla="*/ 0 w 190558"/>
                    <a:gd name="connsiteY4" fmla="*/ 122634 h 262194"/>
                    <a:gd name="connsiteX5" fmla="*/ 27907 w 190558"/>
                    <a:gd name="connsiteY5" fmla="*/ 23950 h 262194"/>
                    <a:gd name="connsiteX6" fmla="*/ 52159 w 190558"/>
                    <a:gd name="connsiteY6" fmla="*/ 0 h 262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58" h="262194">
                      <a:moveTo>
                        <a:pt x="138399" y="0"/>
                      </a:moveTo>
                      <a:lnTo>
                        <a:pt x="162652" y="23950"/>
                      </a:lnTo>
                      <a:cubicBezTo>
                        <a:pt x="179894" y="49206"/>
                        <a:pt x="190558" y="84096"/>
                        <a:pt x="190558" y="122634"/>
                      </a:cubicBezTo>
                      <a:cubicBezTo>
                        <a:pt x="190558" y="199711"/>
                        <a:pt x="147900" y="262194"/>
                        <a:pt x="95279" y="262194"/>
                      </a:cubicBezTo>
                      <a:cubicBezTo>
                        <a:pt x="42658" y="262194"/>
                        <a:pt x="0" y="199711"/>
                        <a:pt x="0" y="122634"/>
                      </a:cubicBezTo>
                      <a:cubicBezTo>
                        <a:pt x="0" y="84096"/>
                        <a:pt x="10665" y="49206"/>
                        <a:pt x="27907" y="23950"/>
                      </a:cubicBezTo>
                      <a:lnTo>
                        <a:pt x="52159" y="0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4F857C46-32B1-4DCF-89DA-28C12E1073A5}"/>
                    </a:ext>
                  </a:extLst>
                </p:cNvPr>
                <p:cNvSpPr/>
                <p:nvPr/>
              </p:nvSpPr>
              <p:spPr>
                <a:xfrm>
                  <a:off x="3853746" y="4375310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43047384-070B-4528-B826-D2034E9BC546}"/>
                    </a:ext>
                  </a:extLst>
                </p:cNvPr>
                <p:cNvSpPr/>
                <p:nvPr/>
              </p:nvSpPr>
              <p:spPr>
                <a:xfrm>
                  <a:off x="3918040" y="4434841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51627D08-AC78-46E8-AF3D-DA7B8305EE92}"/>
                    </a:ext>
                  </a:extLst>
                </p:cNvPr>
                <p:cNvSpPr/>
                <p:nvPr/>
              </p:nvSpPr>
              <p:spPr>
                <a:xfrm>
                  <a:off x="3975190" y="4337210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3178064E-EC12-40A0-8033-0D3A357BB119}"/>
                    </a:ext>
                  </a:extLst>
                </p:cNvPr>
                <p:cNvSpPr/>
                <p:nvPr/>
              </p:nvSpPr>
              <p:spPr>
                <a:xfrm>
                  <a:off x="4807498" y="4421029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E2F2E5C6-FEA7-4197-935A-46ACA2BE5A9E}"/>
                    </a:ext>
                  </a:extLst>
                </p:cNvPr>
                <p:cNvSpPr/>
                <p:nvPr/>
              </p:nvSpPr>
              <p:spPr>
                <a:xfrm>
                  <a:off x="4841965" y="4337210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85D41FA2-6231-4515-9A6D-84C8C897713B}"/>
                    </a:ext>
                  </a:extLst>
                </p:cNvPr>
                <p:cNvSpPr/>
                <p:nvPr/>
              </p:nvSpPr>
              <p:spPr>
                <a:xfrm>
                  <a:off x="4710996" y="4380072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77A18CA1-41B7-4B45-8A11-68063C9B8DD7}"/>
                    </a:ext>
                  </a:extLst>
                </p:cNvPr>
                <p:cNvGrpSpPr/>
                <p:nvPr/>
              </p:nvGrpSpPr>
              <p:grpSpPr>
                <a:xfrm rot="900000">
                  <a:off x="3819416" y="4107062"/>
                  <a:ext cx="437637" cy="206933"/>
                  <a:chOff x="3278981" y="3786423"/>
                  <a:chExt cx="437637" cy="206933"/>
                </a:xfrm>
              </p:grpSpPr>
              <p:sp>
                <p:nvSpPr>
                  <p:cNvPr id="43" name="楕円 42">
                    <a:extLst>
                      <a:ext uri="{FF2B5EF4-FFF2-40B4-BE49-F238E27FC236}">
                        <a16:creationId xmlns:a16="http://schemas.microsoft.com/office/drawing/2014/main" id="{23AF2D1F-B5FE-43C9-B621-BDF64BE41100}"/>
                      </a:ext>
                    </a:extLst>
                  </p:cNvPr>
                  <p:cNvSpPr/>
                  <p:nvPr/>
                </p:nvSpPr>
                <p:spPr>
                  <a:xfrm>
                    <a:off x="3278981" y="3796110"/>
                    <a:ext cx="437637" cy="19724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" name="楕円 43">
                    <a:extLst>
                      <a:ext uri="{FF2B5EF4-FFF2-40B4-BE49-F238E27FC236}">
                        <a16:creationId xmlns:a16="http://schemas.microsoft.com/office/drawing/2014/main" id="{D934FC2A-E7DF-4BF5-A92B-4BD0E68E3215}"/>
                      </a:ext>
                    </a:extLst>
                  </p:cNvPr>
                  <p:cNvSpPr/>
                  <p:nvPr/>
                </p:nvSpPr>
                <p:spPr>
                  <a:xfrm>
                    <a:off x="3536783" y="3825398"/>
                    <a:ext cx="108878" cy="108876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0EDA5F17-6EE9-4F31-8B82-44E16AC14E0E}"/>
                      </a:ext>
                    </a:extLst>
                  </p:cNvPr>
                  <p:cNvSpPr/>
                  <p:nvPr/>
                </p:nvSpPr>
                <p:spPr>
                  <a:xfrm>
                    <a:off x="3284323" y="3786423"/>
                    <a:ext cx="426954" cy="86697"/>
                  </a:xfrm>
                  <a:custGeom>
                    <a:avLst/>
                    <a:gdLst>
                      <a:gd name="connsiteX0" fmla="*/ 213477 w 426954"/>
                      <a:gd name="connsiteY0" fmla="*/ 0 h 86697"/>
                      <a:gd name="connsiteX1" fmla="*/ 415100 w 426954"/>
                      <a:gd name="connsiteY1" fmla="*/ 60235 h 86697"/>
                      <a:gd name="connsiteX2" fmla="*/ 426954 w 426954"/>
                      <a:gd name="connsiteY2" fmla="*/ 86697 h 86697"/>
                      <a:gd name="connsiteX3" fmla="*/ 423981 w 426954"/>
                      <a:gd name="connsiteY3" fmla="*/ 86331 h 86697"/>
                      <a:gd name="connsiteX4" fmla="*/ 213477 w 426954"/>
                      <a:gd name="connsiteY4" fmla="*/ 78581 h 86697"/>
                      <a:gd name="connsiteX5" fmla="*/ 2973 w 426954"/>
                      <a:gd name="connsiteY5" fmla="*/ 86331 h 86697"/>
                      <a:gd name="connsiteX6" fmla="*/ 0 w 426954"/>
                      <a:gd name="connsiteY6" fmla="*/ 86697 h 86697"/>
                      <a:gd name="connsiteX7" fmla="*/ 11854 w 426954"/>
                      <a:gd name="connsiteY7" fmla="*/ 60235 h 86697"/>
                      <a:gd name="connsiteX8" fmla="*/ 213477 w 426954"/>
                      <a:gd name="connsiteY8" fmla="*/ 0 h 86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6954" h="86697">
                        <a:moveTo>
                          <a:pt x="213477" y="0"/>
                        </a:moveTo>
                        <a:cubicBezTo>
                          <a:pt x="304115" y="0"/>
                          <a:pt x="381882" y="24837"/>
                          <a:pt x="415100" y="60235"/>
                        </a:cubicBezTo>
                        <a:lnTo>
                          <a:pt x="426954" y="86697"/>
                        </a:lnTo>
                        <a:lnTo>
                          <a:pt x="423981" y="86331"/>
                        </a:lnTo>
                        <a:cubicBezTo>
                          <a:pt x="359281" y="81341"/>
                          <a:pt x="288146" y="78581"/>
                          <a:pt x="213477" y="78581"/>
                        </a:cubicBezTo>
                        <a:cubicBezTo>
                          <a:pt x="138808" y="78581"/>
                          <a:pt x="67674" y="81341"/>
                          <a:pt x="2973" y="86331"/>
                        </a:cubicBezTo>
                        <a:lnTo>
                          <a:pt x="0" y="86697"/>
                        </a:lnTo>
                        <a:lnTo>
                          <a:pt x="11854" y="60235"/>
                        </a:lnTo>
                        <a:cubicBezTo>
                          <a:pt x="45073" y="24837"/>
                          <a:pt x="122840" y="0"/>
                          <a:pt x="213477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A92ABFFA-4624-4AE8-BD49-67C24E2605AA}"/>
                    </a:ext>
                  </a:extLst>
                </p:cNvPr>
                <p:cNvGrpSpPr/>
                <p:nvPr/>
              </p:nvGrpSpPr>
              <p:grpSpPr>
                <a:xfrm rot="20700000" flipH="1">
                  <a:off x="4451752" y="4107062"/>
                  <a:ext cx="437637" cy="206933"/>
                  <a:chOff x="3278981" y="3786423"/>
                  <a:chExt cx="437637" cy="206933"/>
                </a:xfrm>
              </p:grpSpPr>
              <p:sp>
                <p:nvSpPr>
                  <p:cNvPr id="40" name="楕円 39">
                    <a:extLst>
                      <a:ext uri="{FF2B5EF4-FFF2-40B4-BE49-F238E27FC236}">
                        <a16:creationId xmlns:a16="http://schemas.microsoft.com/office/drawing/2014/main" id="{CD09254D-3CB3-436E-A046-36B9B1B8067B}"/>
                      </a:ext>
                    </a:extLst>
                  </p:cNvPr>
                  <p:cNvSpPr/>
                  <p:nvPr/>
                </p:nvSpPr>
                <p:spPr>
                  <a:xfrm>
                    <a:off x="3278981" y="3796110"/>
                    <a:ext cx="437637" cy="19724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" name="楕円 40">
                    <a:extLst>
                      <a:ext uri="{FF2B5EF4-FFF2-40B4-BE49-F238E27FC236}">
                        <a16:creationId xmlns:a16="http://schemas.microsoft.com/office/drawing/2014/main" id="{053CD22C-50DA-4EC8-8A76-0DC8D5C54669}"/>
                      </a:ext>
                    </a:extLst>
                  </p:cNvPr>
                  <p:cNvSpPr/>
                  <p:nvPr/>
                </p:nvSpPr>
                <p:spPr>
                  <a:xfrm>
                    <a:off x="3544448" y="3829468"/>
                    <a:ext cx="108878" cy="108876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フリーフォーム: 図形 41">
                    <a:extLst>
                      <a:ext uri="{FF2B5EF4-FFF2-40B4-BE49-F238E27FC236}">
                        <a16:creationId xmlns:a16="http://schemas.microsoft.com/office/drawing/2014/main" id="{120208D9-1BD8-48EE-BC91-A1BC05533C64}"/>
                      </a:ext>
                    </a:extLst>
                  </p:cNvPr>
                  <p:cNvSpPr/>
                  <p:nvPr/>
                </p:nvSpPr>
                <p:spPr>
                  <a:xfrm>
                    <a:off x="3284323" y="3786423"/>
                    <a:ext cx="426954" cy="86697"/>
                  </a:xfrm>
                  <a:custGeom>
                    <a:avLst/>
                    <a:gdLst>
                      <a:gd name="connsiteX0" fmla="*/ 213477 w 426954"/>
                      <a:gd name="connsiteY0" fmla="*/ 0 h 86697"/>
                      <a:gd name="connsiteX1" fmla="*/ 415100 w 426954"/>
                      <a:gd name="connsiteY1" fmla="*/ 60235 h 86697"/>
                      <a:gd name="connsiteX2" fmla="*/ 426954 w 426954"/>
                      <a:gd name="connsiteY2" fmla="*/ 86697 h 86697"/>
                      <a:gd name="connsiteX3" fmla="*/ 423981 w 426954"/>
                      <a:gd name="connsiteY3" fmla="*/ 86331 h 86697"/>
                      <a:gd name="connsiteX4" fmla="*/ 213477 w 426954"/>
                      <a:gd name="connsiteY4" fmla="*/ 78581 h 86697"/>
                      <a:gd name="connsiteX5" fmla="*/ 2973 w 426954"/>
                      <a:gd name="connsiteY5" fmla="*/ 86331 h 86697"/>
                      <a:gd name="connsiteX6" fmla="*/ 0 w 426954"/>
                      <a:gd name="connsiteY6" fmla="*/ 86697 h 86697"/>
                      <a:gd name="connsiteX7" fmla="*/ 11854 w 426954"/>
                      <a:gd name="connsiteY7" fmla="*/ 60235 h 86697"/>
                      <a:gd name="connsiteX8" fmla="*/ 213477 w 426954"/>
                      <a:gd name="connsiteY8" fmla="*/ 0 h 86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6954" h="86697">
                        <a:moveTo>
                          <a:pt x="213477" y="0"/>
                        </a:moveTo>
                        <a:cubicBezTo>
                          <a:pt x="304115" y="0"/>
                          <a:pt x="381882" y="24837"/>
                          <a:pt x="415100" y="60235"/>
                        </a:cubicBezTo>
                        <a:lnTo>
                          <a:pt x="426954" y="86697"/>
                        </a:lnTo>
                        <a:lnTo>
                          <a:pt x="423981" y="86331"/>
                        </a:lnTo>
                        <a:cubicBezTo>
                          <a:pt x="359281" y="81341"/>
                          <a:pt x="288146" y="78581"/>
                          <a:pt x="213477" y="78581"/>
                        </a:cubicBezTo>
                        <a:cubicBezTo>
                          <a:pt x="138808" y="78581"/>
                          <a:pt x="67674" y="81341"/>
                          <a:pt x="2973" y="86331"/>
                        </a:cubicBezTo>
                        <a:lnTo>
                          <a:pt x="0" y="86697"/>
                        </a:lnTo>
                        <a:lnTo>
                          <a:pt x="11854" y="60235"/>
                        </a:lnTo>
                        <a:cubicBezTo>
                          <a:pt x="45073" y="24837"/>
                          <a:pt x="122840" y="0"/>
                          <a:pt x="213477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9" name="四角形: 角を丸くする 38">
                  <a:extLst>
                    <a:ext uri="{FF2B5EF4-FFF2-40B4-BE49-F238E27FC236}">
                      <a16:creationId xmlns:a16="http://schemas.microsoft.com/office/drawing/2014/main" id="{DF8A8C39-A8BE-4C1F-A9D6-07BE79777255}"/>
                    </a:ext>
                  </a:extLst>
                </p:cNvPr>
                <p:cNvSpPr/>
                <p:nvPr/>
              </p:nvSpPr>
              <p:spPr>
                <a:xfrm>
                  <a:off x="3702312" y="3846485"/>
                  <a:ext cx="1331652" cy="333799"/>
                </a:xfrm>
                <a:prstGeom prst="roundRect">
                  <a:avLst/>
                </a:prstGeom>
                <a:pattFill prst="dkVert">
                  <a:fgClr>
                    <a:schemeClr val="tx1">
                      <a:lumMod val="85000"/>
                      <a:lumOff val="15000"/>
                    </a:schemeClr>
                  </a:fgClr>
                  <a:bgClr>
                    <a:schemeClr val="tx1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EE4EDCF9-8080-471F-96CB-9FFFBB3FDE05}"/>
                </a:ext>
              </a:extLst>
            </p:cNvPr>
            <p:cNvSpPr/>
            <p:nvPr/>
          </p:nvSpPr>
          <p:spPr>
            <a:xfrm>
              <a:off x="6962061" y="2730687"/>
              <a:ext cx="410290" cy="574312"/>
            </a:xfrm>
            <a:prstGeom prst="round2SameRect">
              <a:avLst>
                <a:gd name="adj1" fmla="val 5991"/>
                <a:gd name="adj2" fmla="val 50000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241056AA-9CF1-4790-84DE-35D5B8DE9701}"/>
                </a:ext>
              </a:extLst>
            </p:cNvPr>
            <p:cNvGrpSpPr/>
            <p:nvPr/>
          </p:nvGrpSpPr>
          <p:grpSpPr>
            <a:xfrm>
              <a:off x="6904613" y="1686529"/>
              <a:ext cx="567750" cy="1371504"/>
              <a:chOff x="4063999" y="4264298"/>
              <a:chExt cx="495388" cy="1196701"/>
            </a:xfrm>
          </p:grpSpPr>
          <p:sp>
            <p:nvSpPr>
              <p:cNvPr id="6" name="四角形: 角を丸くする 5">
                <a:extLst>
                  <a:ext uri="{FF2B5EF4-FFF2-40B4-BE49-F238E27FC236}">
                    <a16:creationId xmlns:a16="http://schemas.microsoft.com/office/drawing/2014/main" id="{53613961-6B9F-4669-A16B-9BA6D7B28182}"/>
                  </a:ext>
                </a:extLst>
              </p:cNvPr>
              <p:cNvSpPr/>
              <p:nvPr/>
            </p:nvSpPr>
            <p:spPr>
              <a:xfrm>
                <a:off x="4235463" y="4914900"/>
                <a:ext cx="276212" cy="422822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四角形: 角を丸くする 6">
                <a:extLst>
                  <a:ext uri="{FF2B5EF4-FFF2-40B4-BE49-F238E27FC236}">
                    <a16:creationId xmlns:a16="http://schemas.microsoft.com/office/drawing/2014/main" id="{C20B1CF7-2937-403B-89F4-FCE8EDBE5CAD}"/>
                  </a:ext>
                </a:extLst>
              </p:cNvPr>
              <p:cNvSpPr/>
              <p:nvPr/>
            </p:nvSpPr>
            <p:spPr>
              <a:xfrm>
                <a:off x="4163536" y="4605513"/>
                <a:ext cx="268764" cy="36480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四角形: 角を丸くする 7">
                <a:extLst>
                  <a:ext uri="{FF2B5EF4-FFF2-40B4-BE49-F238E27FC236}">
                    <a16:creationId xmlns:a16="http://schemas.microsoft.com/office/drawing/2014/main" id="{117CB75F-90DF-413A-A9ED-56537FFE0FBD}"/>
                  </a:ext>
                </a:extLst>
              </p:cNvPr>
              <p:cNvSpPr/>
              <p:nvPr/>
            </p:nvSpPr>
            <p:spPr>
              <a:xfrm>
                <a:off x="4185761" y="4942639"/>
                <a:ext cx="224314" cy="489043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030034EA-7821-4290-8A88-351DAFC91234}"/>
                  </a:ext>
                </a:extLst>
              </p:cNvPr>
              <p:cNvSpPr/>
              <p:nvPr/>
            </p:nvSpPr>
            <p:spPr>
              <a:xfrm>
                <a:off x="4214335" y="4765674"/>
                <a:ext cx="167166" cy="695325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AF30B053-FB77-4645-9EE0-EC3D9D743E55}"/>
                  </a:ext>
                </a:extLst>
              </p:cNvPr>
              <p:cNvSpPr/>
              <p:nvPr/>
            </p:nvSpPr>
            <p:spPr>
              <a:xfrm>
                <a:off x="4236561" y="4702176"/>
                <a:ext cx="122714" cy="755644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B9CDE4A7-ACCE-4D86-9462-477171EA0848}"/>
                  </a:ext>
                </a:extLst>
              </p:cNvPr>
              <p:cNvGrpSpPr/>
              <p:nvPr/>
            </p:nvGrpSpPr>
            <p:grpSpPr>
              <a:xfrm>
                <a:off x="4105267" y="4926763"/>
                <a:ext cx="364907" cy="423103"/>
                <a:chOff x="4105267" y="4949517"/>
                <a:chExt cx="364907" cy="423103"/>
              </a:xfrm>
            </p:grpSpPr>
            <p:sp>
              <p:nvSpPr>
                <p:cNvPr id="19" name="四角形: 角を丸くする 18">
                  <a:extLst>
                    <a:ext uri="{FF2B5EF4-FFF2-40B4-BE49-F238E27FC236}">
                      <a16:creationId xmlns:a16="http://schemas.microsoft.com/office/drawing/2014/main" id="{DD2C196E-E36F-4A71-9357-1A41091877AB}"/>
                    </a:ext>
                  </a:extLst>
                </p:cNvPr>
                <p:cNvSpPr/>
                <p:nvPr/>
              </p:nvSpPr>
              <p:spPr>
                <a:xfrm>
                  <a:off x="4121150" y="4992071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" name="四角形: 角を丸くする 19">
                  <a:extLst>
                    <a:ext uri="{FF2B5EF4-FFF2-40B4-BE49-F238E27FC236}">
                      <a16:creationId xmlns:a16="http://schemas.microsoft.com/office/drawing/2014/main" id="{0258BF45-1FA4-4C98-9CC7-F3B46143E247}"/>
                    </a:ext>
                  </a:extLst>
                </p:cNvPr>
                <p:cNvSpPr/>
                <p:nvPr/>
              </p:nvSpPr>
              <p:spPr>
                <a:xfrm>
                  <a:off x="4121150" y="5116534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" name="四角形: 角を丸くする 20">
                  <a:extLst>
                    <a:ext uri="{FF2B5EF4-FFF2-40B4-BE49-F238E27FC236}">
                      <a16:creationId xmlns:a16="http://schemas.microsoft.com/office/drawing/2014/main" id="{91182B88-BF49-499A-894D-96105A9253D8}"/>
                    </a:ext>
                  </a:extLst>
                </p:cNvPr>
                <p:cNvSpPr/>
                <p:nvPr/>
              </p:nvSpPr>
              <p:spPr>
                <a:xfrm>
                  <a:off x="4121150" y="5243961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" name="四角形: 角を丸くする 166">
                  <a:extLst>
                    <a:ext uri="{FF2B5EF4-FFF2-40B4-BE49-F238E27FC236}">
                      <a16:creationId xmlns:a16="http://schemas.microsoft.com/office/drawing/2014/main" id="{2BD59449-B3AE-4B20-9134-54D3E0B950B7}"/>
                    </a:ext>
                  </a:extLst>
                </p:cNvPr>
                <p:cNvSpPr/>
                <p:nvPr/>
              </p:nvSpPr>
              <p:spPr>
                <a:xfrm>
                  <a:off x="4105267" y="4949517"/>
                  <a:ext cx="86842" cy="422583"/>
                </a:xfrm>
                <a:custGeom>
                  <a:avLst/>
                  <a:gdLst>
                    <a:gd name="connsiteX0" fmla="*/ 0 w 168275"/>
                    <a:gd name="connsiteY0" fmla="*/ 68262 h 380029"/>
                    <a:gd name="connsiteX1" fmla="*/ 68262 w 168275"/>
                    <a:gd name="connsiteY1" fmla="*/ 0 h 380029"/>
                    <a:gd name="connsiteX2" fmla="*/ 100013 w 168275"/>
                    <a:gd name="connsiteY2" fmla="*/ 0 h 380029"/>
                    <a:gd name="connsiteX3" fmla="*/ 168275 w 168275"/>
                    <a:gd name="connsiteY3" fmla="*/ 68262 h 380029"/>
                    <a:gd name="connsiteX4" fmla="*/ 168275 w 168275"/>
                    <a:gd name="connsiteY4" fmla="*/ 311767 h 380029"/>
                    <a:gd name="connsiteX5" fmla="*/ 100013 w 168275"/>
                    <a:gd name="connsiteY5" fmla="*/ 380029 h 380029"/>
                    <a:gd name="connsiteX6" fmla="*/ 68262 w 168275"/>
                    <a:gd name="connsiteY6" fmla="*/ 380029 h 380029"/>
                    <a:gd name="connsiteX7" fmla="*/ 0 w 168275"/>
                    <a:gd name="connsiteY7" fmla="*/ 311767 h 380029"/>
                    <a:gd name="connsiteX8" fmla="*/ 0 w 168275"/>
                    <a:gd name="connsiteY8" fmla="*/ 68262 h 380029"/>
                    <a:gd name="connsiteX0" fmla="*/ 168275 w 259715"/>
                    <a:gd name="connsiteY0" fmla="*/ 68262 h 380029"/>
                    <a:gd name="connsiteX1" fmla="*/ 168275 w 259715"/>
                    <a:gd name="connsiteY1" fmla="*/ 311767 h 380029"/>
                    <a:gd name="connsiteX2" fmla="*/ 100013 w 259715"/>
                    <a:gd name="connsiteY2" fmla="*/ 380029 h 380029"/>
                    <a:gd name="connsiteX3" fmla="*/ 68262 w 259715"/>
                    <a:gd name="connsiteY3" fmla="*/ 380029 h 380029"/>
                    <a:gd name="connsiteX4" fmla="*/ 0 w 259715"/>
                    <a:gd name="connsiteY4" fmla="*/ 311767 h 380029"/>
                    <a:gd name="connsiteX5" fmla="*/ 0 w 259715"/>
                    <a:gd name="connsiteY5" fmla="*/ 68262 h 380029"/>
                    <a:gd name="connsiteX6" fmla="*/ 68262 w 259715"/>
                    <a:gd name="connsiteY6" fmla="*/ 0 h 380029"/>
                    <a:gd name="connsiteX7" fmla="*/ 100013 w 259715"/>
                    <a:gd name="connsiteY7" fmla="*/ 0 h 380029"/>
                    <a:gd name="connsiteX8" fmla="*/ 259715 w 259715"/>
                    <a:gd name="connsiteY8" fmla="*/ 159702 h 380029"/>
                    <a:gd name="connsiteX0" fmla="*/ 168275 w 168275"/>
                    <a:gd name="connsiteY0" fmla="*/ 68262 h 380029"/>
                    <a:gd name="connsiteX1" fmla="*/ 168275 w 168275"/>
                    <a:gd name="connsiteY1" fmla="*/ 311767 h 380029"/>
                    <a:gd name="connsiteX2" fmla="*/ 100013 w 168275"/>
                    <a:gd name="connsiteY2" fmla="*/ 380029 h 380029"/>
                    <a:gd name="connsiteX3" fmla="*/ 68262 w 168275"/>
                    <a:gd name="connsiteY3" fmla="*/ 380029 h 380029"/>
                    <a:gd name="connsiteX4" fmla="*/ 0 w 168275"/>
                    <a:gd name="connsiteY4" fmla="*/ 311767 h 380029"/>
                    <a:gd name="connsiteX5" fmla="*/ 0 w 168275"/>
                    <a:gd name="connsiteY5" fmla="*/ 68262 h 380029"/>
                    <a:gd name="connsiteX6" fmla="*/ 68262 w 168275"/>
                    <a:gd name="connsiteY6" fmla="*/ 0 h 380029"/>
                    <a:gd name="connsiteX7" fmla="*/ 100013 w 168275"/>
                    <a:gd name="connsiteY7" fmla="*/ 0 h 380029"/>
                    <a:gd name="connsiteX0" fmla="*/ 168275 w 168275"/>
                    <a:gd name="connsiteY0" fmla="*/ 311767 h 380029"/>
                    <a:gd name="connsiteX1" fmla="*/ 100013 w 168275"/>
                    <a:gd name="connsiteY1" fmla="*/ 380029 h 380029"/>
                    <a:gd name="connsiteX2" fmla="*/ 68262 w 168275"/>
                    <a:gd name="connsiteY2" fmla="*/ 380029 h 380029"/>
                    <a:gd name="connsiteX3" fmla="*/ 0 w 168275"/>
                    <a:gd name="connsiteY3" fmla="*/ 311767 h 380029"/>
                    <a:gd name="connsiteX4" fmla="*/ 0 w 168275"/>
                    <a:gd name="connsiteY4" fmla="*/ 68262 h 380029"/>
                    <a:gd name="connsiteX5" fmla="*/ 68262 w 168275"/>
                    <a:gd name="connsiteY5" fmla="*/ 0 h 380029"/>
                    <a:gd name="connsiteX6" fmla="*/ 100013 w 168275"/>
                    <a:gd name="connsiteY6" fmla="*/ 0 h 380029"/>
                    <a:gd name="connsiteX0" fmla="*/ 100013 w 100013"/>
                    <a:gd name="connsiteY0" fmla="*/ 380029 h 380029"/>
                    <a:gd name="connsiteX1" fmla="*/ 68262 w 100013"/>
                    <a:gd name="connsiteY1" fmla="*/ 380029 h 380029"/>
                    <a:gd name="connsiteX2" fmla="*/ 0 w 100013"/>
                    <a:gd name="connsiteY2" fmla="*/ 311767 h 380029"/>
                    <a:gd name="connsiteX3" fmla="*/ 0 w 100013"/>
                    <a:gd name="connsiteY3" fmla="*/ 68262 h 380029"/>
                    <a:gd name="connsiteX4" fmla="*/ 68262 w 100013"/>
                    <a:gd name="connsiteY4" fmla="*/ 0 h 380029"/>
                    <a:gd name="connsiteX5" fmla="*/ 100013 w 100013"/>
                    <a:gd name="connsiteY5" fmla="*/ 0 h 380029"/>
                    <a:gd name="connsiteX0" fmla="*/ 68262 w 100013"/>
                    <a:gd name="connsiteY0" fmla="*/ 380029 h 380029"/>
                    <a:gd name="connsiteX1" fmla="*/ 0 w 100013"/>
                    <a:gd name="connsiteY1" fmla="*/ 311767 h 380029"/>
                    <a:gd name="connsiteX2" fmla="*/ 0 w 100013"/>
                    <a:gd name="connsiteY2" fmla="*/ 68262 h 380029"/>
                    <a:gd name="connsiteX3" fmla="*/ 68262 w 100013"/>
                    <a:gd name="connsiteY3" fmla="*/ 0 h 380029"/>
                    <a:gd name="connsiteX4" fmla="*/ 100013 w 100013"/>
                    <a:gd name="connsiteY4" fmla="*/ 0 h 380029"/>
                    <a:gd name="connsiteX0" fmla="*/ 68262 w 68262"/>
                    <a:gd name="connsiteY0" fmla="*/ 380029 h 380029"/>
                    <a:gd name="connsiteX1" fmla="*/ 0 w 68262"/>
                    <a:gd name="connsiteY1" fmla="*/ 311767 h 380029"/>
                    <a:gd name="connsiteX2" fmla="*/ 0 w 68262"/>
                    <a:gd name="connsiteY2" fmla="*/ 68262 h 380029"/>
                    <a:gd name="connsiteX3" fmla="*/ 68262 w 68262"/>
                    <a:gd name="connsiteY3" fmla="*/ 0 h 3800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8262" h="380029">
                      <a:moveTo>
                        <a:pt x="68262" y="380029"/>
                      </a:moveTo>
                      <a:cubicBezTo>
                        <a:pt x="30562" y="380029"/>
                        <a:pt x="0" y="349467"/>
                        <a:pt x="0" y="311767"/>
                      </a:cubicBezTo>
                      <a:lnTo>
                        <a:pt x="0" y="68262"/>
                      </a:lnTo>
                      <a:cubicBezTo>
                        <a:pt x="0" y="30562"/>
                        <a:pt x="30562" y="0"/>
                        <a:pt x="68262" y="0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182577DA-DD07-40F5-901E-85D5313C304D}"/>
                  </a:ext>
                </a:extLst>
              </p:cNvPr>
              <p:cNvSpPr/>
              <p:nvPr/>
            </p:nvSpPr>
            <p:spPr>
              <a:xfrm>
                <a:off x="4063999" y="4841876"/>
                <a:ext cx="371475" cy="14867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21C67080-CEBE-4CEF-A991-FA7F43488D04}"/>
                  </a:ext>
                </a:extLst>
              </p:cNvPr>
              <p:cNvGrpSpPr/>
              <p:nvPr/>
            </p:nvGrpSpPr>
            <p:grpSpPr>
              <a:xfrm>
                <a:off x="4070721" y="4264298"/>
                <a:ext cx="444500" cy="779935"/>
                <a:chOff x="4070721" y="4264298"/>
                <a:chExt cx="444500" cy="779935"/>
              </a:xfrm>
            </p:grpSpPr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8D0EDD92-BEF1-4367-854E-DC9A925A1D52}"/>
                    </a:ext>
                  </a:extLst>
                </p:cNvPr>
                <p:cNvSpPr/>
                <p:nvPr/>
              </p:nvSpPr>
              <p:spPr>
                <a:xfrm>
                  <a:off x="4256829" y="4680429"/>
                  <a:ext cx="82177" cy="363804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台形 15">
                  <a:extLst>
                    <a:ext uri="{FF2B5EF4-FFF2-40B4-BE49-F238E27FC236}">
                      <a16:creationId xmlns:a16="http://schemas.microsoft.com/office/drawing/2014/main" id="{0567E622-770B-4328-81DB-29FDE4C3FB9B}"/>
                    </a:ext>
                  </a:extLst>
                </p:cNvPr>
                <p:cNvSpPr/>
                <p:nvPr/>
              </p:nvSpPr>
              <p:spPr>
                <a:xfrm>
                  <a:off x="4235823" y="4264298"/>
                  <a:ext cx="110165" cy="167577"/>
                </a:xfrm>
                <a:prstGeom prst="trapezoid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B20D7BED-543E-4EF5-9581-987364CCA2D9}"/>
                    </a:ext>
                  </a:extLst>
                </p:cNvPr>
                <p:cNvSpPr/>
                <p:nvPr/>
              </p:nvSpPr>
              <p:spPr>
                <a:xfrm>
                  <a:off x="4121150" y="4424096"/>
                  <a:ext cx="363804" cy="36380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円: 塗りつぶしなし 17">
                  <a:extLst>
                    <a:ext uri="{FF2B5EF4-FFF2-40B4-BE49-F238E27FC236}">
                      <a16:creationId xmlns:a16="http://schemas.microsoft.com/office/drawing/2014/main" id="{EE8EE352-7080-41AC-AE49-598988EB5F3A}"/>
                    </a:ext>
                  </a:extLst>
                </p:cNvPr>
                <p:cNvSpPr/>
                <p:nvPr/>
              </p:nvSpPr>
              <p:spPr>
                <a:xfrm>
                  <a:off x="4070721" y="4381500"/>
                  <a:ext cx="444500" cy="444500"/>
                </a:xfrm>
                <a:prstGeom prst="donut">
                  <a:avLst>
                    <a:gd name="adj" fmla="val 20636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6731E5C3-7203-476C-AB13-F374D745C89A}"/>
                  </a:ext>
                </a:extLst>
              </p:cNvPr>
              <p:cNvSpPr/>
              <p:nvPr/>
            </p:nvSpPr>
            <p:spPr>
              <a:xfrm rot="19800000">
                <a:off x="4380751" y="4965984"/>
                <a:ext cx="178636" cy="162235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5F7D8789-CFCB-47E5-9E3B-149500995E5A}"/>
              </a:ext>
            </a:extLst>
          </p:cNvPr>
          <p:cNvGrpSpPr/>
          <p:nvPr/>
        </p:nvGrpSpPr>
        <p:grpSpPr>
          <a:xfrm>
            <a:off x="3856613" y="769381"/>
            <a:ext cx="2039858" cy="2736236"/>
            <a:chOff x="3856613" y="769381"/>
            <a:chExt cx="2039858" cy="2736236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629141A4-7783-4BB2-9B98-425F690E601B}"/>
                </a:ext>
              </a:extLst>
            </p:cNvPr>
            <p:cNvGrpSpPr/>
            <p:nvPr/>
          </p:nvGrpSpPr>
          <p:grpSpPr>
            <a:xfrm>
              <a:off x="4144347" y="769381"/>
              <a:ext cx="1752124" cy="2736236"/>
              <a:chOff x="2848848" y="3557077"/>
              <a:chExt cx="1752124" cy="2736236"/>
            </a:xfrm>
          </p:grpSpPr>
          <p:sp>
            <p:nvSpPr>
              <p:cNvPr id="73" name="星: 32 pt 72">
                <a:extLst>
                  <a:ext uri="{FF2B5EF4-FFF2-40B4-BE49-F238E27FC236}">
                    <a16:creationId xmlns:a16="http://schemas.microsoft.com/office/drawing/2014/main" id="{B7D5CE1C-D4CD-411F-9F6B-CBF3A8526FEC}"/>
                  </a:ext>
                </a:extLst>
              </p:cNvPr>
              <p:cNvSpPr/>
              <p:nvPr/>
            </p:nvSpPr>
            <p:spPr>
              <a:xfrm>
                <a:off x="3720451" y="3599967"/>
                <a:ext cx="696488" cy="696488"/>
              </a:xfrm>
              <a:prstGeom prst="star32">
                <a:avLst>
                  <a:gd name="adj" fmla="val 46315"/>
                </a:avLst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" name="星: 32 pt 73">
                <a:extLst>
                  <a:ext uri="{FF2B5EF4-FFF2-40B4-BE49-F238E27FC236}">
                    <a16:creationId xmlns:a16="http://schemas.microsoft.com/office/drawing/2014/main" id="{CE95FF4F-AD86-4ECA-BF65-C6910827698F}"/>
                  </a:ext>
                </a:extLst>
              </p:cNvPr>
              <p:cNvSpPr/>
              <p:nvPr/>
            </p:nvSpPr>
            <p:spPr>
              <a:xfrm>
                <a:off x="2944731" y="3599967"/>
                <a:ext cx="696488" cy="696488"/>
              </a:xfrm>
              <a:prstGeom prst="star32">
                <a:avLst>
                  <a:gd name="adj" fmla="val 46315"/>
                </a:avLst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片側の 2 つの角を丸めた四角形 144">
                <a:extLst>
                  <a:ext uri="{FF2B5EF4-FFF2-40B4-BE49-F238E27FC236}">
                    <a16:creationId xmlns:a16="http://schemas.microsoft.com/office/drawing/2014/main" id="{7CAB9E2F-05CD-44CE-B243-B37E976850AF}"/>
                  </a:ext>
                </a:extLst>
              </p:cNvPr>
              <p:cNvSpPr/>
              <p:nvPr/>
            </p:nvSpPr>
            <p:spPr>
              <a:xfrm>
                <a:off x="3133626" y="5032997"/>
                <a:ext cx="1467346" cy="12603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片側の 2 つの角を丸めた四角形 144">
                <a:extLst>
                  <a:ext uri="{FF2B5EF4-FFF2-40B4-BE49-F238E27FC236}">
                    <a16:creationId xmlns:a16="http://schemas.microsoft.com/office/drawing/2014/main" id="{BCD02DA2-4AD4-4C2D-B7F0-FB8D2835AB3E}"/>
                  </a:ext>
                </a:extLst>
              </p:cNvPr>
              <p:cNvSpPr/>
              <p:nvPr/>
            </p:nvSpPr>
            <p:spPr>
              <a:xfrm>
                <a:off x="2848848" y="4982090"/>
                <a:ext cx="1666399" cy="1311223"/>
              </a:xfrm>
              <a:prstGeom prst="round2SameRect">
                <a:avLst>
                  <a:gd name="adj1" fmla="val 4491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5A72D332-FE4D-47FC-BFF6-9249FED93801}"/>
                  </a:ext>
                </a:extLst>
              </p:cNvPr>
              <p:cNvSpPr/>
              <p:nvPr/>
            </p:nvSpPr>
            <p:spPr>
              <a:xfrm>
                <a:off x="3332805" y="4683543"/>
                <a:ext cx="694016" cy="464721"/>
              </a:xfrm>
              <a:custGeom>
                <a:avLst/>
                <a:gdLst>
                  <a:gd name="connsiteX0" fmla="*/ 175850 w 694016"/>
                  <a:gd name="connsiteY0" fmla="*/ 0 h 464721"/>
                  <a:gd name="connsiteX1" fmla="*/ 510280 w 694016"/>
                  <a:gd name="connsiteY1" fmla="*/ 0 h 464721"/>
                  <a:gd name="connsiteX2" fmla="*/ 550505 w 694016"/>
                  <a:gd name="connsiteY2" fmla="*/ 308251 h 464721"/>
                  <a:gd name="connsiteX3" fmla="*/ 694016 w 694016"/>
                  <a:gd name="connsiteY3" fmla="*/ 308251 h 464721"/>
                  <a:gd name="connsiteX4" fmla="*/ 672494 w 694016"/>
                  <a:gd name="connsiteY4" fmla="*/ 337419 h 464721"/>
                  <a:gd name="connsiteX5" fmla="*/ 347008 w 694016"/>
                  <a:gd name="connsiteY5" fmla="*/ 464721 h 464721"/>
                  <a:gd name="connsiteX6" fmla="*/ 21523 w 694016"/>
                  <a:gd name="connsiteY6" fmla="*/ 337419 h 464721"/>
                  <a:gd name="connsiteX7" fmla="*/ 0 w 694016"/>
                  <a:gd name="connsiteY7" fmla="*/ 308251 h 464721"/>
                  <a:gd name="connsiteX8" fmla="*/ 135624 w 694016"/>
                  <a:gd name="connsiteY8" fmla="*/ 308251 h 464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94016" h="464721">
                    <a:moveTo>
                      <a:pt x="175850" y="0"/>
                    </a:moveTo>
                    <a:lnTo>
                      <a:pt x="510280" y="0"/>
                    </a:lnTo>
                    <a:lnTo>
                      <a:pt x="550505" y="308251"/>
                    </a:lnTo>
                    <a:lnTo>
                      <a:pt x="694016" y="308251"/>
                    </a:lnTo>
                    <a:lnTo>
                      <a:pt x="672494" y="337419"/>
                    </a:lnTo>
                    <a:cubicBezTo>
                      <a:pt x="601955" y="414224"/>
                      <a:pt x="482498" y="464721"/>
                      <a:pt x="347008" y="464721"/>
                    </a:cubicBezTo>
                    <a:cubicBezTo>
                      <a:pt x="211518" y="464721"/>
                      <a:pt x="92062" y="414224"/>
                      <a:pt x="21523" y="337419"/>
                    </a:cubicBezTo>
                    <a:lnTo>
                      <a:pt x="0" y="308251"/>
                    </a:lnTo>
                    <a:lnTo>
                      <a:pt x="135624" y="308251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C4534489-B07C-4C2D-BB08-1529C6EC737E}"/>
                  </a:ext>
                </a:extLst>
              </p:cNvPr>
              <p:cNvGrpSpPr/>
              <p:nvPr/>
            </p:nvGrpSpPr>
            <p:grpSpPr>
              <a:xfrm>
                <a:off x="2910872" y="4040941"/>
                <a:ext cx="1551988" cy="454903"/>
                <a:chOff x="1565080" y="4183800"/>
                <a:chExt cx="1085912" cy="354190"/>
              </a:xfrm>
            </p:grpSpPr>
            <p:sp>
              <p:nvSpPr>
                <p:cNvPr id="94" name="円/楕円 156">
                  <a:extLst>
                    <a:ext uri="{FF2B5EF4-FFF2-40B4-BE49-F238E27FC236}">
                      <a16:creationId xmlns:a16="http://schemas.microsoft.com/office/drawing/2014/main" id="{C42DF1D2-DFD9-45CC-8FF3-3F82343E2842}"/>
                    </a:ext>
                  </a:extLst>
                </p:cNvPr>
                <p:cNvSpPr/>
                <p:nvPr/>
              </p:nvSpPr>
              <p:spPr>
                <a:xfrm rot="20700000">
                  <a:off x="1565080" y="4183800"/>
                  <a:ext cx="228026" cy="35419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" name="円/楕円 156">
                  <a:extLst>
                    <a:ext uri="{FF2B5EF4-FFF2-40B4-BE49-F238E27FC236}">
                      <a16:creationId xmlns:a16="http://schemas.microsoft.com/office/drawing/2014/main" id="{9FFAB950-1C81-4223-9022-DF6667977285}"/>
                    </a:ext>
                  </a:extLst>
                </p:cNvPr>
                <p:cNvSpPr/>
                <p:nvPr/>
              </p:nvSpPr>
              <p:spPr>
                <a:xfrm rot="20700000">
                  <a:off x="1601748" y="4240754"/>
                  <a:ext cx="154692" cy="24028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23D9203E-33BB-4EF4-AE8F-9E0030F07FF2}"/>
                    </a:ext>
                  </a:extLst>
                </p:cNvPr>
                <p:cNvGrpSpPr/>
                <p:nvPr/>
              </p:nvGrpSpPr>
              <p:grpSpPr>
                <a:xfrm flipH="1">
                  <a:off x="2422966" y="4183800"/>
                  <a:ext cx="228026" cy="354190"/>
                  <a:chOff x="2634260" y="4183800"/>
                  <a:chExt cx="228026" cy="354190"/>
                </a:xfrm>
              </p:grpSpPr>
              <p:sp>
                <p:nvSpPr>
                  <p:cNvPr id="97" name="円/楕円 156">
                    <a:extLst>
                      <a:ext uri="{FF2B5EF4-FFF2-40B4-BE49-F238E27FC236}">
                        <a16:creationId xmlns:a16="http://schemas.microsoft.com/office/drawing/2014/main" id="{CB5CE43D-90EF-4C34-B6A6-0AF7B414750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634260" y="4183800"/>
                    <a:ext cx="228026" cy="354190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8" name="円/楕円 156">
                    <a:extLst>
                      <a:ext uri="{FF2B5EF4-FFF2-40B4-BE49-F238E27FC236}">
                        <a16:creationId xmlns:a16="http://schemas.microsoft.com/office/drawing/2014/main" id="{C9F070A0-079B-473F-8E3C-7C89B35FC28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670928" y="4240754"/>
                    <a:ext cx="154692" cy="24028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948E1E51-63B4-4A35-A0A3-3E958A909B0B}"/>
                  </a:ext>
                </a:extLst>
              </p:cNvPr>
              <p:cNvSpPr/>
              <p:nvPr/>
            </p:nvSpPr>
            <p:spPr>
              <a:xfrm>
                <a:off x="3027652" y="3557077"/>
                <a:ext cx="1301859" cy="1354860"/>
              </a:xfrm>
              <a:custGeom>
                <a:avLst/>
                <a:gdLst>
                  <a:gd name="connsiteX0" fmla="*/ 0 w 1301859"/>
                  <a:gd name="connsiteY0" fmla="*/ 832169 h 1354860"/>
                  <a:gd name="connsiteX1" fmla="*/ 0 w 1301859"/>
                  <a:gd name="connsiteY1" fmla="*/ 832170 h 1354860"/>
                  <a:gd name="connsiteX2" fmla="*/ 0 w 1301859"/>
                  <a:gd name="connsiteY2" fmla="*/ 832170 h 1354860"/>
                  <a:gd name="connsiteX3" fmla="*/ 650929 w 1301859"/>
                  <a:gd name="connsiteY3" fmla="*/ 0 h 1354860"/>
                  <a:gd name="connsiteX4" fmla="*/ 1213984 w 1301859"/>
                  <a:gd name="connsiteY4" fmla="*/ 458903 h 1354860"/>
                  <a:gd name="connsiteX5" fmla="*/ 1224332 w 1301859"/>
                  <a:gd name="connsiteY5" fmla="*/ 561559 h 1354860"/>
                  <a:gd name="connsiteX6" fmla="*/ 1260784 w 1301859"/>
                  <a:gd name="connsiteY6" fmla="*/ 628715 h 1354860"/>
                  <a:gd name="connsiteX7" fmla="*/ 1301859 w 1301859"/>
                  <a:gd name="connsiteY7" fmla="*/ 832170 h 1354860"/>
                  <a:gd name="connsiteX8" fmla="*/ 1301858 w 1301859"/>
                  <a:gd name="connsiteY8" fmla="*/ 832170 h 1354860"/>
                  <a:gd name="connsiteX9" fmla="*/ 779168 w 1301859"/>
                  <a:gd name="connsiteY9" fmla="*/ 1354860 h 1354860"/>
                  <a:gd name="connsiteX10" fmla="*/ 522690 w 1301859"/>
                  <a:gd name="connsiteY10" fmla="*/ 1354859 h 1354860"/>
                  <a:gd name="connsiteX11" fmla="*/ 10619 w 1301859"/>
                  <a:gd name="connsiteY11" fmla="*/ 937510 h 1354860"/>
                  <a:gd name="connsiteX12" fmla="*/ 0 w 1301859"/>
                  <a:gd name="connsiteY12" fmla="*/ 832170 h 1354860"/>
                  <a:gd name="connsiteX13" fmla="*/ 10619 w 1301859"/>
                  <a:gd name="connsiteY13" fmla="*/ 726830 h 1354860"/>
                  <a:gd name="connsiteX14" fmla="*/ 41075 w 1301859"/>
                  <a:gd name="connsiteY14" fmla="*/ 628715 h 1354860"/>
                  <a:gd name="connsiteX15" fmla="*/ 77526 w 1301859"/>
                  <a:gd name="connsiteY15" fmla="*/ 561561 h 1354860"/>
                  <a:gd name="connsiteX16" fmla="*/ 87875 w 1301859"/>
                  <a:gd name="connsiteY16" fmla="*/ 458903 h 1354860"/>
                  <a:gd name="connsiteX17" fmla="*/ 650929 w 1301859"/>
                  <a:gd name="connsiteY17" fmla="*/ 0 h 1354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01859" h="1354860">
                    <a:moveTo>
                      <a:pt x="0" y="832169"/>
                    </a:moveTo>
                    <a:lnTo>
                      <a:pt x="0" y="832170"/>
                    </a:lnTo>
                    <a:lnTo>
                      <a:pt x="0" y="832170"/>
                    </a:lnTo>
                    <a:close/>
                    <a:moveTo>
                      <a:pt x="650929" y="0"/>
                    </a:moveTo>
                    <a:cubicBezTo>
                      <a:pt x="928667" y="0"/>
                      <a:pt x="1160392" y="197008"/>
                      <a:pt x="1213984" y="458903"/>
                    </a:cubicBezTo>
                    <a:lnTo>
                      <a:pt x="1224332" y="561559"/>
                    </a:lnTo>
                    <a:lnTo>
                      <a:pt x="1260784" y="628715"/>
                    </a:lnTo>
                    <a:cubicBezTo>
                      <a:pt x="1287233" y="691249"/>
                      <a:pt x="1301859" y="760002"/>
                      <a:pt x="1301859" y="832170"/>
                    </a:cubicBezTo>
                    <a:lnTo>
                      <a:pt x="1301858" y="832170"/>
                    </a:lnTo>
                    <a:cubicBezTo>
                      <a:pt x="1301858" y="1120844"/>
                      <a:pt x="1067842" y="1354860"/>
                      <a:pt x="779168" y="1354860"/>
                    </a:cubicBezTo>
                    <a:lnTo>
                      <a:pt x="522690" y="1354859"/>
                    </a:lnTo>
                    <a:cubicBezTo>
                      <a:pt x="270100" y="1354859"/>
                      <a:pt x="59358" y="1175691"/>
                      <a:pt x="10619" y="937510"/>
                    </a:cubicBezTo>
                    <a:lnTo>
                      <a:pt x="0" y="832170"/>
                    </a:lnTo>
                    <a:lnTo>
                      <a:pt x="10619" y="726830"/>
                    </a:lnTo>
                    <a:cubicBezTo>
                      <a:pt x="17582" y="692804"/>
                      <a:pt x="27851" y="659982"/>
                      <a:pt x="41075" y="628715"/>
                    </a:cubicBezTo>
                    <a:lnTo>
                      <a:pt x="77526" y="561561"/>
                    </a:lnTo>
                    <a:lnTo>
                      <a:pt x="87875" y="458903"/>
                    </a:lnTo>
                    <a:cubicBezTo>
                      <a:pt x="141466" y="197008"/>
                      <a:pt x="373191" y="0"/>
                      <a:pt x="65092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CA3C66F5-3387-49B3-8FD0-42BA13A1F5EC}"/>
                  </a:ext>
                </a:extLst>
              </p:cNvPr>
              <p:cNvSpPr/>
              <p:nvPr/>
            </p:nvSpPr>
            <p:spPr>
              <a:xfrm>
                <a:off x="3171597" y="4100514"/>
                <a:ext cx="386388" cy="1376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6C532671-C4C9-4AD7-82A0-D03CC51B132B}"/>
                  </a:ext>
                </a:extLst>
              </p:cNvPr>
              <p:cNvSpPr/>
              <p:nvPr/>
            </p:nvSpPr>
            <p:spPr>
              <a:xfrm>
                <a:off x="3785959" y="4100514"/>
                <a:ext cx="386388" cy="1376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516834F2-9448-4125-9BB7-BD8E7FF682FE}"/>
                  </a:ext>
                </a:extLst>
              </p:cNvPr>
              <p:cNvSpPr/>
              <p:nvPr/>
            </p:nvSpPr>
            <p:spPr>
              <a:xfrm>
                <a:off x="3533082" y="4355536"/>
                <a:ext cx="262462" cy="183766"/>
              </a:xfrm>
              <a:custGeom>
                <a:avLst/>
                <a:gdLst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5279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2898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10" fmla="*/ 52159 w 190558"/>
                  <a:gd name="connsiteY10" fmla="*/ 0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10" fmla="*/ 184338 w 190558"/>
                  <a:gd name="connsiteY10" fmla="*/ 108365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8" fmla="*/ 58192 w 190558"/>
                  <a:gd name="connsiteY8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0" fmla="*/ 138399 w 190558"/>
                  <a:gd name="connsiteY0" fmla="*/ 0 h 262194"/>
                  <a:gd name="connsiteX1" fmla="*/ 162652 w 190558"/>
                  <a:gd name="connsiteY1" fmla="*/ 23950 h 262194"/>
                  <a:gd name="connsiteX2" fmla="*/ 190558 w 190558"/>
                  <a:gd name="connsiteY2" fmla="*/ 122634 h 262194"/>
                  <a:gd name="connsiteX3" fmla="*/ 95279 w 190558"/>
                  <a:gd name="connsiteY3" fmla="*/ 262194 h 262194"/>
                  <a:gd name="connsiteX4" fmla="*/ 0 w 190558"/>
                  <a:gd name="connsiteY4" fmla="*/ 122634 h 262194"/>
                  <a:gd name="connsiteX5" fmla="*/ 27907 w 190558"/>
                  <a:gd name="connsiteY5" fmla="*/ 23950 h 262194"/>
                  <a:gd name="connsiteX6" fmla="*/ 52159 w 190558"/>
                  <a:gd name="connsiteY6" fmla="*/ 0 h 262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58" h="262194">
                    <a:moveTo>
                      <a:pt x="138399" y="0"/>
                    </a:moveTo>
                    <a:lnTo>
                      <a:pt x="162652" y="23950"/>
                    </a:lnTo>
                    <a:cubicBezTo>
                      <a:pt x="179894" y="49206"/>
                      <a:pt x="190558" y="84096"/>
                      <a:pt x="190558" y="122634"/>
                    </a:cubicBezTo>
                    <a:cubicBezTo>
                      <a:pt x="190558" y="199711"/>
                      <a:pt x="147900" y="262194"/>
                      <a:pt x="95279" y="262194"/>
                    </a:cubicBezTo>
                    <a:cubicBezTo>
                      <a:pt x="42658" y="262194"/>
                      <a:pt x="0" y="199711"/>
                      <a:pt x="0" y="122634"/>
                    </a:cubicBezTo>
                    <a:cubicBezTo>
                      <a:pt x="0" y="84096"/>
                      <a:pt x="10665" y="49206"/>
                      <a:pt x="27907" y="23950"/>
                    </a:cubicBezTo>
                    <a:lnTo>
                      <a:pt x="52159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E1186D18-79B8-4023-BA31-BB62E8BA2C0F}"/>
                  </a:ext>
                </a:extLst>
              </p:cNvPr>
              <p:cNvSpPr/>
              <p:nvPr/>
            </p:nvSpPr>
            <p:spPr>
              <a:xfrm>
                <a:off x="3309710" y="4111937"/>
                <a:ext cx="110162" cy="9950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2CF140CF-1E47-497D-AA25-51413D1337FB}"/>
                  </a:ext>
                </a:extLst>
              </p:cNvPr>
              <p:cNvSpPr/>
              <p:nvPr/>
            </p:nvSpPr>
            <p:spPr>
              <a:xfrm>
                <a:off x="3924072" y="4111937"/>
                <a:ext cx="110162" cy="9950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E18F2043-A2AA-4ECB-A1DA-7DEFBBE9D1D8}"/>
                  </a:ext>
                </a:extLst>
              </p:cNvPr>
              <p:cNvSpPr/>
              <p:nvPr/>
            </p:nvSpPr>
            <p:spPr>
              <a:xfrm>
                <a:off x="3171597" y="4085262"/>
                <a:ext cx="386388" cy="99402"/>
              </a:xfrm>
              <a:custGeom>
                <a:avLst/>
                <a:gdLst>
                  <a:gd name="connsiteX0" fmla="*/ 193194 w 386388"/>
                  <a:gd name="connsiteY0" fmla="*/ 0 h 74107"/>
                  <a:gd name="connsiteX1" fmla="*/ 386388 w 386388"/>
                  <a:gd name="connsiteY1" fmla="*/ 68800 h 74107"/>
                  <a:gd name="connsiteX2" fmla="*/ 383380 w 386388"/>
                  <a:gd name="connsiteY2" fmla="*/ 74107 h 74107"/>
                  <a:gd name="connsiteX3" fmla="*/ 331423 w 386388"/>
                  <a:gd name="connsiteY3" fmla="*/ 67320 h 74107"/>
                  <a:gd name="connsiteX4" fmla="*/ 193194 w 386388"/>
                  <a:gd name="connsiteY4" fmla="*/ 61913 h 74107"/>
                  <a:gd name="connsiteX5" fmla="*/ 54966 w 386388"/>
                  <a:gd name="connsiteY5" fmla="*/ 67320 h 74107"/>
                  <a:gd name="connsiteX6" fmla="*/ 3008 w 386388"/>
                  <a:gd name="connsiteY6" fmla="*/ 74107 h 74107"/>
                  <a:gd name="connsiteX7" fmla="*/ 0 w 386388"/>
                  <a:gd name="connsiteY7" fmla="*/ 68800 h 74107"/>
                  <a:gd name="connsiteX8" fmla="*/ 193194 w 386388"/>
                  <a:gd name="connsiteY8" fmla="*/ 0 h 7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6388" h="74107">
                    <a:moveTo>
                      <a:pt x="193194" y="0"/>
                    </a:moveTo>
                    <a:cubicBezTo>
                      <a:pt x="299892" y="0"/>
                      <a:pt x="386388" y="30803"/>
                      <a:pt x="386388" y="68800"/>
                    </a:cubicBezTo>
                    <a:lnTo>
                      <a:pt x="383380" y="74107"/>
                    </a:lnTo>
                    <a:lnTo>
                      <a:pt x="331423" y="67320"/>
                    </a:lnTo>
                    <a:cubicBezTo>
                      <a:pt x="288937" y="63838"/>
                      <a:pt x="242226" y="61913"/>
                      <a:pt x="193194" y="61913"/>
                    </a:cubicBezTo>
                    <a:cubicBezTo>
                      <a:pt x="144162" y="61913"/>
                      <a:pt x="97452" y="63838"/>
                      <a:pt x="54966" y="67320"/>
                    </a:cubicBezTo>
                    <a:lnTo>
                      <a:pt x="3008" y="74107"/>
                    </a:lnTo>
                    <a:lnTo>
                      <a:pt x="0" y="68800"/>
                    </a:lnTo>
                    <a:cubicBezTo>
                      <a:pt x="0" y="30803"/>
                      <a:pt x="86496" y="0"/>
                      <a:pt x="19319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26FF6FD7-721D-4B54-9A6F-41F09EC324CB}"/>
                  </a:ext>
                </a:extLst>
              </p:cNvPr>
              <p:cNvSpPr/>
              <p:nvPr/>
            </p:nvSpPr>
            <p:spPr>
              <a:xfrm>
                <a:off x="3785959" y="4085262"/>
                <a:ext cx="386388" cy="51809"/>
              </a:xfrm>
              <a:custGeom>
                <a:avLst/>
                <a:gdLst>
                  <a:gd name="connsiteX0" fmla="*/ 193194 w 386388"/>
                  <a:gd name="connsiteY0" fmla="*/ 0 h 74107"/>
                  <a:gd name="connsiteX1" fmla="*/ 386388 w 386388"/>
                  <a:gd name="connsiteY1" fmla="*/ 68800 h 74107"/>
                  <a:gd name="connsiteX2" fmla="*/ 383380 w 386388"/>
                  <a:gd name="connsiteY2" fmla="*/ 74107 h 74107"/>
                  <a:gd name="connsiteX3" fmla="*/ 331423 w 386388"/>
                  <a:gd name="connsiteY3" fmla="*/ 67320 h 74107"/>
                  <a:gd name="connsiteX4" fmla="*/ 193194 w 386388"/>
                  <a:gd name="connsiteY4" fmla="*/ 61913 h 74107"/>
                  <a:gd name="connsiteX5" fmla="*/ 54966 w 386388"/>
                  <a:gd name="connsiteY5" fmla="*/ 67320 h 74107"/>
                  <a:gd name="connsiteX6" fmla="*/ 3008 w 386388"/>
                  <a:gd name="connsiteY6" fmla="*/ 74107 h 74107"/>
                  <a:gd name="connsiteX7" fmla="*/ 0 w 386388"/>
                  <a:gd name="connsiteY7" fmla="*/ 68800 h 74107"/>
                  <a:gd name="connsiteX8" fmla="*/ 193194 w 386388"/>
                  <a:gd name="connsiteY8" fmla="*/ 0 h 7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6388" h="74107">
                    <a:moveTo>
                      <a:pt x="193194" y="0"/>
                    </a:moveTo>
                    <a:cubicBezTo>
                      <a:pt x="299892" y="0"/>
                      <a:pt x="386388" y="30803"/>
                      <a:pt x="386388" y="68800"/>
                    </a:cubicBezTo>
                    <a:lnTo>
                      <a:pt x="383380" y="74107"/>
                    </a:lnTo>
                    <a:lnTo>
                      <a:pt x="331423" y="67320"/>
                    </a:lnTo>
                    <a:cubicBezTo>
                      <a:pt x="288937" y="63838"/>
                      <a:pt x="242226" y="61913"/>
                      <a:pt x="193194" y="61913"/>
                    </a:cubicBezTo>
                    <a:cubicBezTo>
                      <a:pt x="144162" y="61913"/>
                      <a:pt x="97452" y="63838"/>
                      <a:pt x="54966" y="67320"/>
                    </a:cubicBezTo>
                    <a:lnTo>
                      <a:pt x="3008" y="74107"/>
                    </a:lnTo>
                    <a:lnTo>
                      <a:pt x="0" y="68800"/>
                    </a:lnTo>
                    <a:cubicBezTo>
                      <a:pt x="0" y="30803"/>
                      <a:pt x="86496" y="0"/>
                      <a:pt x="19319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3BF0A6C5-4089-4386-9B99-C46023E3F65F}"/>
                  </a:ext>
                </a:extLst>
              </p:cNvPr>
              <p:cNvSpPr/>
              <p:nvPr/>
            </p:nvSpPr>
            <p:spPr>
              <a:xfrm rot="900000">
                <a:off x="3181122" y="3935668"/>
                <a:ext cx="367338" cy="113201"/>
              </a:xfrm>
              <a:custGeom>
                <a:avLst/>
                <a:gdLst>
                  <a:gd name="connsiteX0" fmla="*/ 193194 w 386388"/>
                  <a:gd name="connsiteY0" fmla="*/ 0 h 74107"/>
                  <a:gd name="connsiteX1" fmla="*/ 386388 w 386388"/>
                  <a:gd name="connsiteY1" fmla="*/ 68800 h 74107"/>
                  <a:gd name="connsiteX2" fmla="*/ 383380 w 386388"/>
                  <a:gd name="connsiteY2" fmla="*/ 74107 h 74107"/>
                  <a:gd name="connsiteX3" fmla="*/ 331423 w 386388"/>
                  <a:gd name="connsiteY3" fmla="*/ 67320 h 74107"/>
                  <a:gd name="connsiteX4" fmla="*/ 193194 w 386388"/>
                  <a:gd name="connsiteY4" fmla="*/ 61913 h 74107"/>
                  <a:gd name="connsiteX5" fmla="*/ 54966 w 386388"/>
                  <a:gd name="connsiteY5" fmla="*/ 67320 h 74107"/>
                  <a:gd name="connsiteX6" fmla="*/ 3008 w 386388"/>
                  <a:gd name="connsiteY6" fmla="*/ 74107 h 74107"/>
                  <a:gd name="connsiteX7" fmla="*/ 0 w 386388"/>
                  <a:gd name="connsiteY7" fmla="*/ 68800 h 74107"/>
                  <a:gd name="connsiteX8" fmla="*/ 193194 w 386388"/>
                  <a:gd name="connsiteY8" fmla="*/ 0 h 7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6388" h="74107">
                    <a:moveTo>
                      <a:pt x="193194" y="0"/>
                    </a:moveTo>
                    <a:cubicBezTo>
                      <a:pt x="299892" y="0"/>
                      <a:pt x="386388" y="30803"/>
                      <a:pt x="386388" y="68800"/>
                    </a:cubicBezTo>
                    <a:lnTo>
                      <a:pt x="383380" y="74107"/>
                    </a:lnTo>
                    <a:lnTo>
                      <a:pt x="331423" y="67320"/>
                    </a:lnTo>
                    <a:cubicBezTo>
                      <a:pt x="288937" y="63838"/>
                      <a:pt x="242226" y="61913"/>
                      <a:pt x="193194" y="61913"/>
                    </a:cubicBezTo>
                    <a:cubicBezTo>
                      <a:pt x="144162" y="61913"/>
                      <a:pt x="97452" y="63838"/>
                      <a:pt x="54966" y="67320"/>
                    </a:cubicBezTo>
                    <a:lnTo>
                      <a:pt x="3008" y="74107"/>
                    </a:lnTo>
                    <a:lnTo>
                      <a:pt x="0" y="68800"/>
                    </a:lnTo>
                    <a:cubicBezTo>
                      <a:pt x="0" y="30803"/>
                      <a:pt x="86496" y="0"/>
                      <a:pt x="19319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D89993DA-9922-4C66-99A3-D3F0BD57BC55}"/>
                  </a:ext>
                </a:extLst>
              </p:cNvPr>
              <p:cNvSpPr/>
              <p:nvPr/>
            </p:nvSpPr>
            <p:spPr>
              <a:xfrm rot="20700000">
                <a:off x="3795484" y="3935668"/>
                <a:ext cx="367338" cy="113201"/>
              </a:xfrm>
              <a:custGeom>
                <a:avLst/>
                <a:gdLst>
                  <a:gd name="connsiteX0" fmla="*/ 193194 w 386388"/>
                  <a:gd name="connsiteY0" fmla="*/ 0 h 74107"/>
                  <a:gd name="connsiteX1" fmla="*/ 386388 w 386388"/>
                  <a:gd name="connsiteY1" fmla="*/ 68800 h 74107"/>
                  <a:gd name="connsiteX2" fmla="*/ 383380 w 386388"/>
                  <a:gd name="connsiteY2" fmla="*/ 74107 h 74107"/>
                  <a:gd name="connsiteX3" fmla="*/ 331423 w 386388"/>
                  <a:gd name="connsiteY3" fmla="*/ 67320 h 74107"/>
                  <a:gd name="connsiteX4" fmla="*/ 193194 w 386388"/>
                  <a:gd name="connsiteY4" fmla="*/ 61913 h 74107"/>
                  <a:gd name="connsiteX5" fmla="*/ 54966 w 386388"/>
                  <a:gd name="connsiteY5" fmla="*/ 67320 h 74107"/>
                  <a:gd name="connsiteX6" fmla="*/ 3008 w 386388"/>
                  <a:gd name="connsiteY6" fmla="*/ 74107 h 74107"/>
                  <a:gd name="connsiteX7" fmla="*/ 0 w 386388"/>
                  <a:gd name="connsiteY7" fmla="*/ 68800 h 74107"/>
                  <a:gd name="connsiteX8" fmla="*/ 193194 w 386388"/>
                  <a:gd name="connsiteY8" fmla="*/ 0 h 7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6388" h="74107">
                    <a:moveTo>
                      <a:pt x="193194" y="0"/>
                    </a:moveTo>
                    <a:cubicBezTo>
                      <a:pt x="299892" y="0"/>
                      <a:pt x="386388" y="30803"/>
                      <a:pt x="386388" y="68800"/>
                    </a:cubicBezTo>
                    <a:lnTo>
                      <a:pt x="383380" y="74107"/>
                    </a:lnTo>
                    <a:lnTo>
                      <a:pt x="331423" y="67320"/>
                    </a:lnTo>
                    <a:cubicBezTo>
                      <a:pt x="288937" y="63838"/>
                      <a:pt x="242226" y="61913"/>
                      <a:pt x="193194" y="61913"/>
                    </a:cubicBezTo>
                    <a:cubicBezTo>
                      <a:pt x="144162" y="61913"/>
                      <a:pt x="97452" y="63838"/>
                      <a:pt x="54966" y="67320"/>
                    </a:cubicBezTo>
                    <a:lnTo>
                      <a:pt x="3008" y="74107"/>
                    </a:lnTo>
                    <a:lnTo>
                      <a:pt x="0" y="68800"/>
                    </a:lnTo>
                    <a:cubicBezTo>
                      <a:pt x="0" y="30803"/>
                      <a:pt x="86496" y="0"/>
                      <a:pt x="19319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月 88">
                <a:extLst>
                  <a:ext uri="{FF2B5EF4-FFF2-40B4-BE49-F238E27FC236}">
                    <a16:creationId xmlns:a16="http://schemas.microsoft.com/office/drawing/2014/main" id="{460D07D9-6BF9-4BA6-B04B-A462E2783789}"/>
                  </a:ext>
                </a:extLst>
              </p:cNvPr>
              <p:cNvSpPr/>
              <p:nvPr/>
            </p:nvSpPr>
            <p:spPr>
              <a:xfrm rot="13500000" flipH="1">
                <a:off x="3296813" y="4457743"/>
                <a:ext cx="66294" cy="257607"/>
              </a:xfrm>
              <a:prstGeom prst="moon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月 89">
                <a:extLst>
                  <a:ext uri="{FF2B5EF4-FFF2-40B4-BE49-F238E27FC236}">
                    <a16:creationId xmlns:a16="http://schemas.microsoft.com/office/drawing/2014/main" id="{C3D15534-B424-4FE2-B9EE-AB2E5EED760C}"/>
                  </a:ext>
                </a:extLst>
              </p:cNvPr>
              <p:cNvSpPr/>
              <p:nvPr/>
            </p:nvSpPr>
            <p:spPr>
              <a:xfrm rot="8100000">
                <a:off x="3980297" y="4457743"/>
                <a:ext cx="66294" cy="257607"/>
              </a:xfrm>
              <a:prstGeom prst="moon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81B8422C-2410-4DAE-94E5-A7C6D8CD06F3}"/>
                  </a:ext>
                </a:extLst>
              </p:cNvPr>
              <p:cNvGrpSpPr/>
              <p:nvPr/>
            </p:nvGrpSpPr>
            <p:grpSpPr>
              <a:xfrm>
                <a:off x="3523703" y="4638720"/>
                <a:ext cx="305265" cy="143256"/>
                <a:chOff x="5791478" y="5147326"/>
                <a:chExt cx="250268" cy="214193"/>
              </a:xfrm>
            </p:grpSpPr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D394538E-94CE-4BAF-91EF-15B83ACD96ED}"/>
                    </a:ext>
                  </a:extLst>
                </p:cNvPr>
                <p:cNvSpPr/>
                <p:nvPr/>
              </p:nvSpPr>
              <p:spPr>
                <a:xfrm>
                  <a:off x="5791478" y="5147326"/>
                  <a:ext cx="250268" cy="214193"/>
                </a:xfrm>
                <a:custGeom>
                  <a:avLst/>
                  <a:gdLst>
                    <a:gd name="connsiteX0" fmla="*/ 110031 w 282576"/>
                    <a:gd name="connsiteY0" fmla="*/ 0 h 156524"/>
                    <a:gd name="connsiteX1" fmla="*/ 121515 w 282576"/>
                    <a:gd name="connsiteY1" fmla="*/ 15123 h 156524"/>
                    <a:gd name="connsiteX2" fmla="*/ 141288 w 282576"/>
                    <a:gd name="connsiteY2" fmla="*/ 22921 h 156524"/>
                    <a:gd name="connsiteX3" fmla="*/ 161062 w 282576"/>
                    <a:gd name="connsiteY3" fmla="*/ 15123 h 156524"/>
                    <a:gd name="connsiteX4" fmla="*/ 172546 w 282576"/>
                    <a:gd name="connsiteY4" fmla="*/ 0 h 156524"/>
                    <a:gd name="connsiteX5" fmla="*/ 196284 w 282576"/>
                    <a:gd name="connsiteY5" fmla="*/ 2715 h 156524"/>
                    <a:gd name="connsiteX6" fmla="*/ 282576 w 282576"/>
                    <a:gd name="connsiteY6" fmla="*/ 76474 h 156524"/>
                    <a:gd name="connsiteX7" fmla="*/ 141288 w 282576"/>
                    <a:gd name="connsiteY7" fmla="*/ 156524 h 156524"/>
                    <a:gd name="connsiteX8" fmla="*/ 0 w 282576"/>
                    <a:gd name="connsiteY8" fmla="*/ 76474 h 156524"/>
                    <a:gd name="connsiteX9" fmla="*/ 86293 w 282576"/>
                    <a:gd name="connsiteY9" fmla="*/ 2715 h 156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2576" h="156524">
                      <a:moveTo>
                        <a:pt x="110031" y="0"/>
                      </a:moveTo>
                      <a:lnTo>
                        <a:pt x="121515" y="15123"/>
                      </a:lnTo>
                      <a:cubicBezTo>
                        <a:pt x="127592" y="20145"/>
                        <a:pt x="134274" y="22921"/>
                        <a:pt x="141288" y="22921"/>
                      </a:cubicBezTo>
                      <a:cubicBezTo>
                        <a:pt x="148302" y="22921"/>
                        <a:pt x="154984" y="20145"/>
                        <a:pt x="161062" y="15123"/>
                      </a:cubicBezTo>
                      <a:lnTo>
                        <a:pt x="172546" y="0"/>
                      </a:lnTo>
                      <a:lnTo>
                        <a:pt x="196284" y="2715"/>
                      </a:lnTo>
                      <a:cubicBezTo>
                        <a:pt x="246994" y="14867"/>
                        <a:pt x="282576" y="43317"/>
                        <a:pt x="282576" y="76474"/>
                      </a:cubicBezTo>
                      <a:cubicBezTo>
                        <a:pt x="282576" y="120684"/>
                        <a:pt x="219319" y="156524"/>
                        <a:pt x="141288" y="156524"/>
                      </a:cubicBezTo>
                      <a:cubicBezTo>
                        <a:pt x="63257" y="156524"/>
                        <a:pt x="0" y="120684"/>
                        <a:pt x="0" y="76474"/>
                      </a:cubicBezTo>
                      <a:cubicBezTo>
                        <a:pt x="0" y="43317"/>
                        <a:pt x="35582" y="14867"/>
                        <a:pt x="86293" y="271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B0D44B49-F066-448F-9431-8B7206E159F2}"/>
                    </a:ext>
                  </a:extLst>
                </p:cNvPr>
                <p:cNvSpPr/>
                <p:nvPr/>
              </p:nvSpPr>
              <p:spPr>
                <a:xfrm flipV="1">
                  <a:off x="5793580" y="5218075"/>
                  <a:ext cx="246050" cy="68359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EAD1B961-276F-4987-93AC-D06154893DA7}"/>
                </a:ext>
              </a:extLst>
            </p:cNvPr>
            <p:cNvSpPr/>
            <p:nvPr/>
          </p:nvSpPr>
          <p:spPr>
            <a:xfrm>
              <a:off x="3914061" y="2730687"/>
              <a:ext cx="410290" cy="574312"/>
            </a:xfrm>
            <a:prstGeom prst="round2SameRect">
              <a:avLst>
                <a:gd name="adj1" fmla="val 5991"/>
                <a:gd name="adj2" fmla="val 50000"/>
              </a:avLst>
            </a:prstGeom>
            <a:solidFill>
              <a:schemeClr val="bg1">
                <a:lumMod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3E1BC1AE-83F9-4E05-93A0-6EC288E95D76}"/>
                </a:ext>
              </a:extLst>
            </p:cNvPr>
            <p:cNvGrpSpPr/>
            <p:nvPr/>
          </p:nvGrpSpPr>
          <p:grpSpPr>
            <a:xfrm>
              <a:off x="3856613" y="1686529"/>
              <a:ext cx="567750" cy="1371504"/>
              <a:chOff x="4063999" y="4264298"/>
              <a:chExt cx="495388" cy="1196701"/>
            </a:xfrm>
          </p:grpSpPr>
          <p:sp>
            <p:nvSpPr>
              <p:cNvPr id="56" name="四角形: 角を丸くする 55">
                <a:extLst>
                  <a:ext uri="{FF2B5EF4-FFF2-40B4-BE49-F238E27FC236}">
                    <a16:creationId xmlns:a16="http://schemas.microsoft.com/office/drawing/2014/main" id="{B624D52A-F0E2-4AE3-80CD-432043A5FCF5}"/>
                  </a:ext>
                </a:extLst>
              </p:cNvPr>
              <p:cNvSpPr/>
              <p:nvPr/>
            </p:nvSpPr>
            <p:spPr>
              <a:xfrm>
                <a:off x="4235463" y="4914900"/>
                <a:ext cx="276212" cy="422822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" name="四角形: 角を丸くする 56">
                <a:extLst>
                  <a:ext uri="{FF2B5EF4-FFF2-40B4-BE49-F238E27FC236}">
                    <a16:creationId xmlns:a16="http://schemas.microsoft.com/office/drawing/2014/main" id="{7F6D6BFA-9579-4678-92E4-076F36184043}"/>
                  </a:ext>
                </a:extLst>
              </p:cNvPr>
              <p:cNvSpPr/>
              <p:nvPr/>
            </p:nvSpPr>
            <p:spPr>
              <a:xfrm>
                <a:off x="4163536" y="4605513"/>
                <a:ext cx="268764" cy="36480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BFFF0A87-F232-463D-B7F5-CB6145204555}"/>
                  </a:ext>
                </a:extLst>
              </p:cNvPr>
              <p:cNvSpPr/>
              <p:nvPr/>
            </p:nvSpPr>
            <p:spPr>
              <a:xfrm>
                <a:off x="4185761" y="4942639"/>
                <a:ext cx="224314" cy="489043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" name="四角形: 角を丸くする 58">
                <a:extLst>
                  <a:ext uri="{FF2B5EF4-FFF2-40B4-BE49-F238E27FC236}">
                    <a16:creationId xmlns:a16="http://schemas.microsoft.com/office/drawing/2014/main" id="{0F3E5021-3990-4DD9-8296-50488A8A71BD}"/>
                  </a:ext>
                </a:extLst>
              </p:cNvPr>
              <p:cNvSpPr/>
              <p:nvPr/>
            </p:nvSpPr>
            <p:spPr>
              <a:xfrm>
                <a:off x="4214335" y="4765674"/>
                <a:ext cx="167166" cy="695325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" name="四角形: 角を丸くする 59">
                <a:extLst>
                  <a:ext uri="{FF2B5EF4-FFF2-40B4-BE49-F238E27FC236}">
                    <a16:creationId xmlns:a16="http://schemas.microsoft.com/office/drawing/2014/main" id="{CAFC24AB-D7B5-461F-A7F5-4BE4B4BB7765}"/>
                  </a:ext>
                </a:extLst>
              </p:cNvPr>
              <p:cNvSpPr/>
              <p:nvPr/>
            </p:nvSpPr>
            <p:spPr>
              <a:xfrm>
                <a:off x="4236561" y="4702176"/>
                <a:ext cx="122714" cy="755644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6DD8B01A-6E94-414D-90DC-77F4993ABA77}"/>
                  </a:ext>
                </a:extLst>
              </p:cNvPr>
              <p:cNvGrpSpPr/>
              <p:nvPr/>
            </p:nvGrpSpPr>
            <p:grpSpPr>
              <a:xfrm>
                <a:off x="4105267" y="4926763"/>
                <a:ext cx="364907" cy="423103"/>
                <a:chOff x="4105267" y="4949517"/>
                <a:chExt cx="364907" cy="423103"/>
              </a:xfrm>
            </p:grpSpPr>
            <p:sp>
              <p:nvSpPr>
                <p:cNvPr id="69" name="四角形: 角を丸くする 68">
                  <a:extLst>
                    <a:ext uri="{FF2B5EF4-FFF2-40B4-BE49-F238E27FC236}">
                      <a16:creationId xmlns:a16="http://schemas.microsoft.com/office/drawing/2014/main" id="{77728AF1-3880-4783-A969-9BE6799FC35A}"/>
                    </a:ext>
                  </a:extLst>
                </p:cNvPr>
                <p:cNvSpPr/>
                <p:nvPr/>
              </p:nvSpPr>
              <p:spPr>
                <a:xfrm>
                  <a:off x="4121150" y="4992071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0A0BFFF3-1CF8-4DE3-AF29-E9CECF69BDB0}"/>
                    </a:ext>
                  </a:extLst>
                </p:cNvPr>
                <p:cNvSpPr/>
                <p:nvPr/>
              </p:nvSpPr>
              <p:spPr>
                <a:xfrm>
                  <a:off x="4121150" y="5116534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A1EF87B8-17F7-4CE4-A253-6B5BBD0614C9}"/>
                    </a:ext>
                  </a:extLst>
                </p:cNvPr>
                <p:cNvSpPr/>
                <p:nvPr/>
              </p:nvSpPr>
              <p:spPr>
                <a:xfrm>
                  <a:off x="4121150" y="5243961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" name="四角形: 角を丸くする 166">
                  <a:extLst>
                    <a:ext uri="{FF2B5EF4-FFF2-40B4-BE49-F238E27FC236}">
                      <a16:creationId xmlns:a16="http://schemas.microsoft.com/office/drawing/2014/main" id="{385F6A6A-BA46-4732-B07D-B274B4B6C141}"/>
                    </a:ext>
                  </a:extLst>
                </p:cNvPr>
                <p:cNvSpPr/>
                <p:nvPr/>
              </p:nvSpPr>
              <p:spPr>
                <a:xfrm>
                  <a:off x="4105267" y="4949517"/>
                  <a:ext cx="86842" cy="422583"/>
                </a:xfrm>
                <a:custGeom>
                  <a:avLst/>
                  <a:gdLst>
                    <a:gd name="connsiteX0" fmla="*/ 0 w 168275"/>
                    <a:gd name="connsiteY0" fmla="*/ 68262 h 380029"/>
                    <a:gd name="connsiteX1" fmla="*/ 68262 w 168275"/>
                    <a:gd name="connsiteY1" fmla="*/ 0 h 380029"/>
                    <a:gd name="connsiteX2" fmla="*/ 100013 w 168275"/>
                    <a:gd name="connsiteY2" fmla="*/ 0 h 380029"/>
                    <a:gd name="connsiteX3" fmla="*/ 168275 w 168275"/>
                    <a:gd name="connsiteY3" fmla="*/ 68262 h 380029"/>
                    <a:gd name="connsiteX4" fmla="*/ 168275 w 168275"/>
                    <a:gd name="connsiteY4" fmla="*/ 311767 h 380029"/>
                    <a:gd name="connsiteX5" fmla="*/ 100013 w 168275"/>
                    <a:gd name="connsiteY5" fmla="*/ 380029 h 380029"/>
                    <a:gd name="connsiteX6" fmla="*/ 68262 w 168275"/>
                    <a:gd name="connsiteY6" fmla="*/ 380029 h 380029"/>
                    <a:gd name="connsiteX7" fmla="*/ 0 w 168275"/>
                    <a:gd name="connsiteY7" fmla="*/ 311767 h 380029"/>
                    <a:gd name="connsiteX8" fmla="*/ 0 w 168275"/>
                    <a:gd name="connsiteY8" fmla="*/ 68262 h 380029"/>
                    <a:gd name="connsiteX0" fmla="*/ 168275 w 259715"/>
                    <a:gd name="connsiteY0" fmla="*/ 68262 h 380029"/>
                    <a:gd name="connsiteX1" fmla="*/ 168275 w 259715"/>
                    <a:gd name="connsiteY1" fmla="*/ 311767 h 380029"/>
                    <a:gd name="connsiteX2" fmla="*/ 100013 w 259715"/>
                    <a:gd name="connsiteY2" fmla="*/ 380029 h 380029"/>
                    <a:gd name="connsiteX3" fmla="*/ 68262 w 259715"/>
                    <a:gd name="connsiteY3" fmla="*/ 380029 h 380029"/>
                    <a:gd name="connsiteX4" fmla="*/ 0 w 259715"/>
                    <a:gd name="connsiteY4" fmla="*/ 311767 h 380029"/>
                    <a:gd name="connsiteX5" fmla="*/ 0 w 259715"/>
                    <a:gd name="connsiteY5" fmla="*/ 68262 h 380029"/>
                    <a:gd name="connsiteX6" fmla="*/ 68262 w 259715"/>
                    <a:gd name="connsiteY6" fmla="*/ 0 h 380029"/>
                    <a:gd name="connsiteX7" fmla="*/ 100013 w 259715"/>
                    <a:gd name="connsiteY7" fmla="*/ 0 h 380029"/>
                    <a:gd name="connsiteX8" fmla="*/ 259715 w 259715"/>
                    <a:gd name="connsiteY8" fmla="*/ 159702 h 380029"/>
                    <a:gd name="connsiteX0" fmla="*/ 168275 w 168275"/>
                    <a:gd name="connsiteY0" fmla="*/ 68262 h 380029"/>
                    <a:gd name="connsiteX1" fmla="*/ 168275 w 168275"/>
                    <a:gd name="connsiteY1" fmla="*/ 311767 h 380029"/>
                    <a:gd name="connsiteX2" fmla="*/ 100013 w 168275"/>
                    <a:gd name="connsiteY2" fmla="*/ 380029 h 380029"/>
                    <a:gd name="connsiteX3" fmla="*/ 68262 w 168275"/>
                    <a:gd name="connsiteY3" fmla="*/ 380029 h 380029"/>
                    <a:gd name="connsiteX4" fmla="*/ 0 w 168275"/>
                    <a:gd name="connsiteY4" fmla="*/ 311767 h 380029"/>
                    <a:gd name="connsiteX5" fmla="*/ 0 w 168275"/>
                    <a:gd name="connsiteY5" fmla="*/ 68262 h 380029"/>
                    <a:gd name="connsiteX6" fmla="*/ 68262 w 168275"/>
                    <a:gd name="connsiteY6" fmla="*/ 0 h 380029"/>
                    <a:gd name="connsiteX7" fmla="*/ 100013 w 168275"/>
                    <a:gd name="connsiteY7" fmla="*/ 0 h 380029"/>
                    <a:gd name="connsiteX0" fmla="*/ 168275 w 168275"/>
                    <a:gd name="connsiteY0" fmla="*/ 311767 h 380029"/>
                    <a:gd name="connsiteX1" fmla="*/ 100013 w 168275"/>
                    <a:gd name="connsiteY1" fmla="*/ 380029 h 380029"/>
                    <a:gd name="connsiteX2" fmla="*/ 68262 w 168275"/>
                    <a:gd name="connsiteY2" fmla="*/ 380029 h 380029"/>
                    <a:gd name="connsiteX3" fmla="*/ 0 w 168275"/>
                    <a:gd name="connsiteY3" fmla="*/ 311767 h 380029"/>
                    <a:gd name="connsiteX4" fmla="*/ 0 w 168275"/>
                    <a:gd name="connsiteY4" fmla="*/ 68262 h 380029"/>
                    <a:gd name="connsiteX5" fmla="*/ 68262 w 168275"/>
                    <a:gd name="connsiteY5" fmla="*/ 0 h 380029"/>
                    <a:gd name="connsiteX6" fmla="*/ 100013 w 168275"/>
                    <a:gd name="connsiteY6" fmla="*/ 0 h 380029"/>
                    <a:gd name="connsiteX0" fmla="*/ 100013 w 100013"/>
                    <a:gd name="connsiteY0" fmla="*/ 380029 h 380029"/>
                    <a:gd name="connsiteX1" fmla="*/ 68262 w 100013"/>
                    <a:gd name="connsiteY1" fmla="*/ 380029 h 380029"/>
                    <a:gd name="connsiteX2" fmla="*/ 0 w 100013"/>
                    <a:gd name="connsiteY2" fmla="*/ 311767 h 380029"/>
                    <a:gd name="connsiteX3" fmla="*/ 0 w 100013"/>
                    <a:gd name="connsiteY3" fmla="*/ 68262 h 380029"/>
                    <a:gd name="connsiteX4" fmla="*/ 68262 w 100013"/>
                    <a:gd name="connsiteY4" fmla="*/ 0 h 380029"/>
                    <a:gd name="connsiteX5" fmla="*/ 100013 w 100013"/>
                    <a:gd name="connsiteY5" fmla="*/ 0 h 380029"/>
                    <a:gd name="connsiteX0" fmla="*/ 68262 w 100013"/>
                    <a:gd name="connsiteY0" fmla="*/ 380029 h 380029"/>
                    <a:gd name="connsiteX1" fmla="*/ 0 w 100013"/>
                    <a:gd name="connsiteY1" fmla="*/ 311767 h 380029"/>
                    <a:gd name="connsiteX2" fmla="*/ 0 w 100013"/>
                    <a:gd name="connsiteY2" fmla="*/ 68262 h 380029"/>
                    <a:gd name="connsiteX3" fmla="*/ 68262 w 100013"/>
                    <a:gd name="connsiteY3" fmla="*/ 0 h 380029"/>
                    <a:gd name="connsiteX4" fmla="*/ 100013 w 100013"/>
                    <a:gd name="connsiteY4" fmla="*/ 0 h 380029"/>
                    <a:gd name="connsiteX0" fmla="*/ 68262 w 68262"/>
                    <a:gd name="connsiteY0" fmla="*/ 380029 h 380029"/>
                    <a:gd name="connsiteX1" fmla="*/ 0 w 68262"/>
                    <a:gd name="connsiteY1" fmla="*/ 311767 h 380029"/>
                    <a:gd name="connsiteX2" fmla="*/ 0 w 68262"/>
                    <a:gd name="connsiteY2" fmla="*/ 68262 h 380029"/>
                    <a:gd name="connsiteX3" fmla="*/ 68262 w 68262"/>
                    <a:gd name="connsiteY3" fmla="*/ 0 h 3800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8262" h="380029">
                      <a:moveTo>
                        <a:pt x="68262" y="380029"/>
                      </a:moveTo>
                      <a:cubicBezTo>
                        <a:pt x="30562" y="380029"/>
                        <a:pt x="0" y="349467"/>
                        <a:pt x="0" y="311767"/>
                      </a:cubicBezTo>
                      <a:lnTo>
                        <a:pt x="0" y="68262"/>
                      </a:lnTo>
                      <a:cubicBezTo>
                        <a:pt x="0" y="30562"/>
                        <a:pt x="30562" y="0"/>
                        <a:pt x="68262" y="0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07CD8E6A-8E4A-43FC-B414-AA0994125FBC}"/>
                  </a:ext>
                </a:extLst>
              </p:cNvPr>
              <p:cNvSpPr/>
              <p:nvPr/>
            </p:nvSpPr>
            <p:spPr>
              <a:xfrm>
                <a:off x="4063999" y="4841876"/>
                <a:ext cx="371475" cy="14867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23CC1F83-3232-4A18-8EC6-79979FBB3DC5}"/>
                  </a:ext>
                </a:extLst>
              </p:cNvPr>
              <p:cNvGrpSpPr/>
              <p:nvPr/>
            </p:nvGrpSpPr>
            <p:grpSpPr>
              <a:xfrm>
                <a:off x="4070721" y="4264298"/>
                <a:ext cx="444500" cy="779935"/>
                <a:chOff x="4070721" y="4264298"/>
                <a:chExt cx="444500" cy="779935"/>
              </a:xfrm>
            </p:grpSpPr>
            <p:sp>
              <p:nvSpPr>
                <p:cNvPr id="65" name="四角形: 角を丸くする 64">
                  <a:extLst>
                    <a:ext uri="{FF2B5EF4-FFF2-40B4-BE49-F238E27FC236}">
                      <a16:creationId xmlns:a16="http://schemas.microsoft.com/office/drawing/2014/main" id="{24220D10-B4AB-49AA-B320-77DB0741E2FC}"/>
                    </a:ext>
                  </a:extLst>
                </p:cNvPr>
                <p:cNvSpPr/>
                <p:nvPr/>
              </p:nvSpPr>
              <p:spPr>
                <a:xfrm>
                  <a:off x="4256829" y="4680429"/>
                  <a:ext cx="82177" cy="363804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" name="台形 65">
                  <a:extLst>
                    <a:ext uri="{FF2B5EF4-FFF2-40B4-BE49-F238E27FC236}">
                      <a16:creationId xmlns:a16="http://schemas.microsoft.com/office/drawing/2014/main" id="{5BC570B4-FBE7-460A-8A09-276904B083B3}"/>
                    </a:ext>
                  </a:extLst>
                </p:cNvPr>
                <p:cNvSpPr/>
                <p:nvPr/>
              </p:nvSpPr>
              <p:spPr>
                <a:xfrm>
                  <a:off x="4235823" y="4264298"/>
                  <a:ext cx="110165" cy="167577"/>
                </a:xfrm>
                <a:prstGeom prst="trapezoid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D37FF0F9-9B3B-4802-ABEF-E8F891A252CF}"/>
                    </a:ext>
                  </a:extLst>
                </p:cNvPr>
                <p:cNvSpPr/>
                <p:nvPr/>
              </p:nvSpPr>
              <p:spPr>
                <a:xfrm>
                  <a:off x="4121150" y="4424096"/>
                  <a:ext cx="363804" cy="36380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円: 塗りつぶしなし 67">
                  <a:extLst>
                    <a:ext uri="{FF2B5EF4-FFF2-40B4-BE49-F238E27FC236}">
                      <a16:creationId xmlns:a16="http://schemas.microsoft.com/office/drawing/2014/main" id="{5617B5CA-DAC9-44F7-9377-74C1514B5CC4}"/>
                    </a:ext>
                  </a:extLst>
                </p:cNvPr>
                <p:cNvSpPr/>
                <p:nvPr/>
              </p:nvSpPr>
              <p:spPr>
                <a:xfrm>
                  <a:off x="4070721" y="4381500"/>
                  <a:ext cx="444500" cy="444500"/>
                </a:xfrm>
                <a:prstGeom prst="donut">
                  <a:avLst>
                    <a:gd name="adj" fmla="val 20636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4" name="四角形: 角を丸くする 63">
                <a:extLst>
                  <a:ext uri="{FF2B5EF4-FFF2-40B4-BE49-F238E27FC236}">
                    <a16:creationId xmlns:a16="http://schemas.microsoft.com/office/drawing/2014/main" id="{55C8EBBC-4301-4B05-84BC-8579E9D00EB5}"/>
                  </a:ext>
                </a:extLst>
              </p:cNvPr>
              <p:cNvSpPr/>
              <p:nvPr/>
            </p:nvSpPr>
            <p:spPr>
              <a:xfrm rot="19800000">
                <a:off x="4380751" y="4965984"/>
                <a:ext cx="178636" cy="162235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A02A32DC-1DC8-49D0-8E68-93B24E0B08FC}"/>
              </a:ext>
            </a:extLst>
          </p:cNvPr>
          <p:cNvGrpSpPr/>
          <p:nvPr/>
        </p:nvGrpSpPr>
        <p:grpSpPr>
          <a:xfrm>
            <a:off x="1121033" y="993721"/>
            <a:ext cx="1643902" cy="2532754"/>
            <a:chOff x="1121033" y="993721"/>
            <a:chExt cx="1643902" cy="2532754"/>
          </a:xfrm>
        </p:grpSpPr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D882E765-F6D0-47D0-A52F-98B24F61DB79}"/>
                </a:ext>
              </a:extLst>
            </p:cNvPr>
            <p:cNvGrpSpPr/>
            <p:nvPr/>
          </p:nvGrpSpPr>
          <p:grpSpPr>
            <a:xfrm>
              <a:off x="1419425" y="993721"/>
              <a:ext cx="1345510" cy="2532754"/>
              <a:chOff x="1565080" y="3830913"/>
              <a:chExt cx="1119118" cy="2106600"/>
            </a:xfrm>
          </p:grpSpPr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6F1E958D-8B2E-4D7D-AF7C-DF8B155FA42F}"/>
                  </a:ext>
                </a:extLst>
              </p:cNvPr>
              <p:cNvSpPr/>
              <p:nvPr/>
            </p:nvSpPr>
            <p:spPr>
              <a:xfrm>
                <a:off x="2545138" y="5020604"/>
                <a:ext cx="139060" cy="916908"/>
              </a:xfrm>
              <a:custGeom>
                <a:avLst/>
                <a:gdLst>
                  <a:gd name="connsiteX0" fmla="*/ 0 w 139060"/>
                  <a:gd name="connsiteY0" fmla="*/ 0 h 916908"/>
                  <a:gd name="connsiteX1" fmla="*/ 24029 w 139060"/>
                  <a:gd name="connsiteY1" fmla="*/ 19826 h 916908"/>
                  <a:gd name="connsiteX2" fmla="*/ 139060 w 139060"/>
                  <a:gd name="connsiteY2" fmla="*/ 297535 h 916908"/>
                  <a:gd name="connsiteX3" fmla="*/ 139060 w 139060"/>
                  <a:gd name="connsiteY3" fmla="*/ 916908 h 916908"/>
                  <a:gd name="connsiteX4" fmla="*/ 0 w 139060"/>
                  <a:gd name="connsiteY4" fmla="*/ 916908 h 916908"/>
                  <a:gd name="connsiteX5" fmla="*/ 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0" y="0"/>
                    </a:moveTo>
                    <a:lnTo>
                      <a:pt x="24029" y="19826"/>
                    </a:lnTo>
                    <a:cubicBezTo>
                      <a:pt x="95101" y="90898"/>
                      <a:pt x="139060" y="189083"/>
                      <a:pt x="139060" y="297535"/>
                    </a:cubicBez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2" name="正方形/長方形 121">
                <a:extLst>
                  <a:ext uri="{FF2B5EF4-FFF2-40B4-BE49-F238E27FC236}">
                    <a16:creationId xmlns:a16="http://schemas.microsoft.com/office/drawing/2014/main" id="{120DA85E-5204-4F6B-AEA8-05898444A74A}"/>
                  </a:ext>
                </a:extLst>
              </p:cNvPr>
              <p:cNvSpPr/>
              <p:nvPr/>
            </p:nvSpPr>
            <p:spPr>
              <a:xfrm>
                <a:off x="2602523" y="5279273"/>
                <a:ext cx="79413" cy="167066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正方形/長方形 122">
                <a:extLst>
                  <a:ext uri="{FF2B5EF4-FFF2-40B4-BE49-F238E27FC236}">
                    <a16:creationId xmlns:a16="http://schemas.microsoft.com/office/drawing/2014/main" id="{23A04D8B-E4FB-4F17-9D82-BB1F8E245996}"/>
                  </a:ext>
                </a:extLst>
              </p:cNvPr>
              <p:cNvSpPr/>
              <p:nvPr/>
            </p:nvSpPr>
            <p:spPr>
              <a:xfrm>
                <a:off x="2602523" y="5612648"/>
                <a:ext cx="79413" cy="167066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片側の 2 つの角を丸めた四角形 144">
                <a:extLst>
                  <a:ext uri="{FF2B5EF4-FFF2-40B4-BE49-F238E27FC236}">
                    <a16:creationId xmlns:a16="http://schemas.microsoft.com/office/drawing/2014/main" id="{9D9CDD1A-5FFE-4544-A290-208ED185B969}"/>
                  </a:ext>
                </a:extLst>
              </p:cNvPr>
              <p:cNvSpPr/>
              <p:nvPr/>
            </p:nvSpPr>
            <p:spPr>
              <a:xfrm>
                <a:off x="1627836" y="4916587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C503D481-C6EA-4095-AAE9-1250A987140B}"/>
                  </a:ext>
                </a:extLst>
              </p:cNvPr>
              <p:cNvSpPr/>
              <p:nvPr/>
            </p:nvSpPr>
            <p:spPr>
              <a:xfrm>
                <a:off x="1627836" y="5354167"/>
                <a:ext cx="974009" cy="167066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25">
                <a:extLst>
                  <a:ext uri="{FF2B5EF4-FFF2-40B4-BE49-F238E27FC236}">
                    <a16:creationId xmlns:a16="http://schemas.microsoft.com/office/drawing/2014/main" id="{8B427E3F-260F-41B8-BF67-12F47DEA85EE}"/>
                  </a:ext>
                </a:extLst>
              </p:cNvPr>
              <p:cNvSpPr/>
              <p:nvPr/>
            </p:nvSpPr>
            <p:spPr>
              <a:xfrm>
                <a:off x="1627836" y="5690717"/>
                <a:ext cx="974009" cy="167066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6FB4CDDA-5B81-478D-811D-6D09612E83CE}"/>
                  </a:ext>
                </a:extLst>
              </p:cNvPr>
              <p:cNvSpPr/>
              <p:nvPr/>
            </p:nvSpPr>
            <p:spPr>
              <a:xfrm>
                <a:off x="1628829" y="5017617"/>
                <a:ext cx="972023" cy="167066"/>
              </a:xfrm>
              <a:custGeom>
                <a:avLst/>
                <a:gdLst>
                  <a:gd name="connsiteX0" fmla="*/ 64225 w 972023"/>
                  <a:gd name="connsiteY0" fmla="*/ 0 h 167066"/>
                  <a:gd name="connsiteX1" fmla="*/ 907799 w 972023"/>
                  <a:gd name="connsiteY1" fmla="*/ 0 h 167066"/>
                  <a:gd name="connsiteX2" fmla="*/ 925548 w 972023"/>
                  <a:gd name="connsiteY2" fmla="*/ 21513 h 167066"/>
                  <a:gd name="connsiteX3" fmla="*/ 967369 w 972023"/>
                  <a:gd name="connsiteY3" fmla="*/ 120898 h 167066"/>
                  <a:gd name="connsiteX4" fmla="*/ 972023 w 972023"/>
                  <a:gd name="connsiteY4" fmla="*/ 167066 h 167066"/>
                  <a:gd name="connsiteX5" fmla="*/ 0 w 972023"/>
                  <a:gd name="connsiteY5" fmla="*/ 167066 h 167066"/>
                  <a:gd name="connsiteX6" fmla="*/ 4654 w 972023"/>
                  <a:gd name="connsiteY6" fmla="*/ 120898 h 167066"/>
                  <a:gd name="connsiteX7" fmla="*/ 46475 w 972023"/>
                  <a:gd name="connsiteY7" fmla="*/ 21513 h 167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72023" h="167066">
                    <a:moveTo>
                      <a:pt x="64225" y="0"/>
                    </a:moveTo>
                    <a:lnTo>
                      <a:pt x="907799" y="0"/>
                    </a:lnTo>
                    <a:lnTo>
                      <a:pt x="925548" y="21513"/>
                    </a:lnTo>
                    <a:cubicBezTo>
                      <a:pt x="945527" y="51086"/>
                      <a:pt x="959964" y="84711"/>
                      <a:pt x="967369" y="120898"/>
                    </a:cubicBezTo>
                    <a:lnTo>
                      <a:pt x="972023" y="167066"/>
                    </a:lnTo>
                    <a:lnTo>
                      <a:pt x="0" y="167066"/>
                    </a:lnTo>
                    <a:lnTo>
                      <a:pt x="4654" y="120898"/>
                    </a:lnTo>
                    <a:cubicBezTo>
                      <a:pt x="12059" y="84711"/>
                      <a:pt x="26496" y="51086"/>
                      <a:pt x="46475" y="21513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8" name="円/楕円 156">
                <a:extLst>
                  <a:ext uri="{FF2B5EF4-FFF2-40B4-BE49-F238E27FC236}">
                    <a16:creationId xmlns:a16="http://schemas.microsoft.com/office/drawing/2014/main" id="{D0B6AF13-A8B6-42A9-A49A-FEA63551D868}"/>
                  </a:ext>
                </a:extLst>
              </p:cNvPr>
              <p:cNvSpPr/>
              <p:nvPr/>
            </p:nvSpPr>
            <p:spPr>
              <a:xfrm rot="20700000">
                <a:off x="1565080" y="4183800"/>
                <a:ext cx="228026" cy="35419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" name="円/楕円 156">
                <a:extLst>
                  <a:ext uri="{FF2B5EF4-FFF2-40B4-BE49-F238E27FC236}">
                    <a16:creationId xmlns:a16="http://schemas.microsoft.com/office/drawing/2014/main" id="{23D3B094-CB63-46AA-91DF-0911CA03BA39}"/>
                  </a:ext>
                </a:extLst>
              </p:cNvPr>
              <p:cNvSpPr/>
              <p:nvPr/>
            </p:nvSpPr>
            <p:spPr>
              <a:xfrm rot="20700000">
                <a:off x="1601748" y="4240754"/>
                <a:ext cx="154692" cy="24028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6465F519-752C-4A4A-BC78-00D81AD18380}"/>
                  </a:ext>
                </a:extLst>
              </p:cNvPr>
              <p:cNvSpPr/>
              <p:nvPr/>
            </p:nvSpPr>
            <p:spPr>
              <a:xfrm>
                <a:off x="1878220" y="4684134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663E621C-4E3A-4BB4-AB9C-846BD5F6BF1A}"/>
                  </a:ext>
                </a:extLst>
              </p:cNvPr>
              <p:cNvGrpSpPr/>
              <p:nvPr/>
            </p:nvGrpSpPr>
            <p:grpSpPr>
              <a:xfrm flipH="1">
                <a:off x="2422966" y="4183800"/>
                <a:ext cx="228026" cy="354190"/>
                <a:chOff x="2634260" y="4183800"/>
                <a:chExt cx="228026" cy="354190"/>
              </a:xfrm>
            </p:grpSpPr>
            <p:sp>
              <p:nvSpPr>
                <p:cNvPr id="145" name="円/楕円 156">
                  <a:extLst>
                    <a:ext uri="{FF2B5EF4-FFF2-40B4-BE49-F238E27FC236}">
                      <a16:creationId xmlns:a16="http://schemas.microsoft.com/office/drawing/2014/main" id="{CE1C6990-ED55-40BD-8461-C5188184C9B6}"/>
                    </a:ext>
                  </a:extLst>
                </p:cNvPr>
                <p:cNvSpPr/>
                <p:nvPr/>
              </p:nvSpPr>
              <p:spPr>
                <a:xfrm rot="20700000">
                  <a:off x="2634260" y="4183800"/>
                  <a:ext cx="228026" cy="35419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" name="円/楕円 156">
                  <a:extLst>
                    <a:ext uri="{FF2B5EF4-FFF2-40B4-BE49-F238E27FC236}">
                      <a16:creationId xmlns:a16="http://schemas.microsoft.com/office/drawing/2014/main" id="{CDD22904-244B-4016-9797-B25795346BC9}"/>
                    </a:ext>
                  </a:extLst>
                </p:cNvPr>
                <p:cNvSpPr/>
                <p:nvPr/>
              </p:nvSpPr>
              <p:spPr>
                <a:xfrm rot="20700000">
                  <a:off x="2670928" y="4240754"/>
                  <a:ext cx="154692" cy="24028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2" name="四角形: 角を丸くする 131">
                <a:extLst>
                  <a:ext uri="{FF2B5EF4-FFF2-40B4-BE49-F238E27FC236}">
                    <a16:creationId xmlns:a16="http://schemas.microsoft.com/office/drawing/2014/main" id="{C7326C71-602E-4FB1-B7BB-C8E991CDB1C5}"/>
                  </a:ext>
                </a:extLst>
              </p:cNvPr>
              <p:cNvSpPr/>
              <p:nvPr/>
            </p:nvSpPr>
            <p:spPr>
              <a:xfrm>
                <a:off x="1702774" y="3830913"/>
                <a:ext cx="818732" cy="1004354"/>
              </a:xfrm>
              <a:prstGeom prst="roundRect">
                <a:avLst>
                  <a:gd name="adj" fmla="val 2649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EAEE097D-C9DE-4515-A97D-FECAF3D4E5C6}"/>
                  </a:ext>
                </a:extLst>
              </p:cNvPr>
              <p:cNvGrpSpPr/>
              <p:nvPr/>
            </p:nvGrpSpPr>
            <p:grpSpPr>
              <a:xfrm>
                <a:off x="1756137" y="4106281"/>
                <a:ext cx="325154" cy="292785"/>
                <a:chOff x="1756137" y="4106281"/>
                <a:chExt cx="325154" cy="292785"/>
              </a:xfrm>
            </p:grpSpPr>
            <p:sp>
              <p:nvSpPr>
                <p:cNvPr id="142" name="弦 141">
                  <a:extLst>
                    <a:ext uri="{FF2B5EF4-FFF2-40B4-BE49-F238E27FC236}">
                      <a16:creationId xmlns:a16="http://schemas.microsoft.com/office/drawing/2014/main" id="{1FB37E29-D44E-4BF7-8AD4-9A0C270D90AE}"/>
                    </a:ext>
                  </a:extLst>
                </p:cNvPr>
                <p:cNvSpPr/>
                <p:nvPr/>
              </p:nvSpPr>
              <p:spPr>
                <a:xfrm>
                  <a:off x="1756137" y="4119947"/>
                  <a:ext cx="279119" cy="279119"/>
                </a:xfrm>
                <a:prstGeom prst="chord">
                  <a:avLst>
                    <a:gd name="adj1" fmla="val 21050107"/>
                    <a:gd name="adj2" fmla="val 13776326"/>
                  </a:avLst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" name="楕円 142">
                  <a:extLst>
                    <a:ext uri="{FF2B5EF4-FFF2-40B4-BE49-F238E27FC236}">
                      <a16:creationId xmlns:a16="http://schemas.microsoft.com/office/drawing/2014/main" id="{522DB1D4-9828-4241-A9C8-BB65BEB2FE45}"/>
                    </a:ext>
                  </a:extLst>
                </p:cNvPr>
                <p:cNvSpPr/>
                <p:nvPr/>
              </p:nvSpPr>
              <p:spPr>
                <a:xfrm>
                  <a:off x="1888363" y="4238759"/>
                  <a:ext cx="103927" cy="10392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四角形: 角を丸くする 143">
                  <a:extLst>
                    <a:ext uri="{FF2B5EF4-FFF2-40B4-BE49-F238E27FC236}">
                      <a16:creationId xmlns:a16="http://schemas.microsoft.com/office/drawing/2014/main" id="{F8F529CA-22F4-45B5-8C3B-5320A813B807}"/>
                    </a:ext>
                  </a:extLst>
                </p:cNvPr>
                <p:cNvSpPr/>
                <p:nvPr/>
              </p:nvSpPr>
              <p:spPr>
                <a:xfrm rot="1314322">
                  <a:off x="1763629" y="4106281"/>
                  <a:ext cx="317662" cy="96413"/>
                </a:xfrm>
                <a:prstGeom prst="roundRect">
                  <a:avLst>
                    <a:gd name="adj" fmla="val 22370"/>
                  </a:avLst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F4BC3765-63D0-455B-AC78-3AED7937F6B3}"/>
                  </a:ext>
                </a:extLst>
              </p:cNvPr>
              <p:cNvGrpSpPr/>
              <p:nvPr/>
            </p:nvGrpSpPr>
            <p:grpSpPr>
              <a:xfrm flipH="1">
                <a:off x="2153779" y="4106281"/>
                <a:ext cx="325154" cy="292785"/>
                <a:chOff x="1756137" y="4106281"/>
                <a:chExt cx="325154" cy="292785"/>
              </a:xfrm>
            </p:grpSpPr>
            <p:sp>
              <p:nvSpPr>
                <p:cNvPr id="139" name="弦 138">
                  <a:extLst>
                    <a:ext uri="{FF2B5EF4-FFF2-40B4-BE49-F238E27FC236}">
                      <a16:creationId xmlns:a16="http://schemas.microsoft.com/office/drawing/2014/main" id="{32F938B2-DD79-4B86-B47E-7F7B1E580B6C}"/>
                    </a:ext>
                  </a:extLst>
                </p:cNvPr>
                <p:cNvSpPr/>
                <p:nvPr/>
              </p:nvSpPr>
              <p:spPr>
                <a:xfrm>
                  <a:off x="1756137" y="4119947"/>
                  <a:ext cx="279119" cy="279119"/>
                </a:xfrm>
                <a:prstGeom prst="chord">
                  <a:avLst>
                    <a:gd name="adj1" fmla="val 21050107"/>
                    <a:gd name="adj2" fmla="val 13776326"/>
                  </a:avLst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06610177-9708-4032-94D4-AC3E388C4A45}"/>
                    </a:ext>
                  </a:extLst>
                </p:cNvPr>
                <p:cNvSpPr/>
                <p:nvPr/>
              </p:nvSpPr>
              <p:spPr>
                <a:xfrm>
                  <a:off x="1888363" y="4238759"/>
                  <a:ext cx="103927" cy="10392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四角形: 角を丸くする 140">
                  <a:extLst>
                    <a:ext uri="{FF2B5EF4-FFF2-40B4-BE49-F238E27FC236}">
                      <a16:creationId xmlns:a16="http://schemas.microsoft.com/office/drawing/2014/main" id="{FC052157-E132-472A-91CE-A7DAB4ED48BF}"/>
                    </a:ext>
                  </a:extLst>
                </p:cNvPr>
                <p:cNvSpPr/>
                <p:nvPr/>
              </p:nvSpPr>
              <p:spPr>
                <a:xfrm rot="1314322">
                  <a:off x="1763629" y="4106281"/>
                  <a:ext cx="317662" cy="96413"/>
                </a:xfrm>
                <a:prstGeom prst="roundRect">
                  <a:avLst>
                    <a:gd name="adj" fmla="val 22370"/>
                  </a:avLst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72846BE8-DE24-421C-898B-DCDC4253001E}"/>
                  </a:ext>
                </a:extLst>
              </p:cNvPr>
              <p:cNvSpPr/>
              <p:nvPr/>
            </p:nvSpPr>
            <p:spPr>
              <a:xfrm>
                <a:off x="1754577" y="4469767"/>
                <a:ext cx="714823" cy="430004"/>
              </a:xfrm>
              <a:custGeom>
                <a:avLst/>
                <a:gdLst>
                  <a:gd name="connsiteX0" fmla="*/ 173018 w 714823"/>
                  <a:gd name="connsiteY0" fmla="*/ 0 h 430004"/>
                  <a:gd name="connsiteX1" fmla="*/ 188538 w 714823"/>
                  <a:gd name="connsiteY1" fmla="*/ 19189 h 430004"/>
                  <a:gd name="connsiteX2" fmla="*/ 206772 w 714823"/>
                  <a:gd name="connsiteY2" fmla="*/ 4130 h 430004"/>
                  <a:gd name="connsiteX3" fmla="*/ 218981 w 714823"/>
                  <a:gd name="connsiteY3" fmla="*/ 26713 h 430004"/>
                  <a:gd name="connsiteX4" fmla="*/ 239229 w 714823"/>
                  <a:gd name="connsiteY4" fmla="*/ 16366 h 430004"/>
                  <a:gd name="connsiteX5" fmla="*/ 246916 w 714823"/>
                  <a:gd name="connsiteY5" fmla="*/ 39262 h 430004"/>
                  <a:gd name="connsiteX6" fmla="*/ 252500 w 714823"/>
                  <a:gd name="connsiteY6" fmla="*/ 40293 h 430004"/>
                  <a:gd name="connsiteX7" fmla="*/ 260251 w 714823"/>
                  <a:gd name="connsiteY7" fmla="*/ 38403 h 430004"/>
                  <a:gd name="connsiteX8" fmla="*/ 270017 w 714823"/>
                  <a:gd name="connsiteY8" fmla="*/ 16366 h 430004"/>
                  <a:gd name="connsiteX9" fmla="*/ 296744 w 714823"/>
                  <a:gd name="connsiteY9" fmla="*/ 26713 h 430004"/>
                  <a:gd name="connsiteX10" fmla="*/ 312858 w 714823"/>
                  <a:gd name="connsiteY10" fmla="*/ 4130 h 430004"/>
                  <a:gd name="connsiteX11" fmla="*/ 336926 w 714823"/>
                  <a:gd name="connsiteY11" fmla="*/ 19189 h 430004"/>
                  <a:gd name="connsiteX12" fmla="*/ 357412 w 714823"/>
                  <a:gd name="connsiteY12" fmla="*/ 0 h 430004"/>
                  <a:gd name="connsiteX13" fmla="*/ 377898 w 714823"/>
                  <a:gd name="connsiteY13" fmla="*/ 19189 h 430004"/>
                  <a:gd name="connsiteX14" fmla="*/ 401966 w 714823"/>
                  <a:gd name="connsiteY14" fmla="*/ 4130 h 430004"/>
                  <a:gd name="connsiteX15" fmla="*/ 418080 w 714823"/>
                  <a:gd name="connsiteY15" fmla="*/ 26713 h 430004"/>
                  <a:gd name="connsiteX16" fmla="*/ 444807 w 714823"/>
                  <a:gd name="connsiteY16" fmla="*/ 16366 h 430004"/>
                  <a:gd name="connsiteX17" fmla="*/ 454573 w 714823"/>
                  <a:gd name="connsiteY17" fmla="*/ 38403 h 430004"/>
                  <a:gd name="connsiteX18" fmla="*/ 462323 w 714823"/>
                  <a:gd name="connsiteY18" fmla="*/ 40294 h 430004"/>
                  <a:gd name="connsiteX19" fmla="*/ 467907 w 714823"/>
                  <a:gd name="connsiteY19" fmla="*/ 39262 h 430004"/>
                  <a:gd name="connsiteX20" fmla="*/ 475594 w 714823"/>
                  <a:gd name="connsiteY20" fmla="*/ 16366 h 430004"/>
                  <a:gd name="connsiteX21" fmla="*/ 495842 w 714823"/>
                  <a:gd name="connsiteY21" fmla="*/ 26713 h 430004"/>
                  <a:gd name="connsiteX22" fmla="*/ 508051 w 714823"/>
                  <a:gd name="connsiteY22" fmla="*/ 4130 h 430004"/>
                  <a:gd name="connsiteX23" fmla="*/ 526285 w 714823"/>
                  <a:gd name="connsiteY23" fmla="*/ 19189 h 430004"/>
                  <a:gd name="connsiteX24" fmla="*/ 541805 w 714823"/>
                  <a:gd name="connsiteY24" fmla="*/ 0 h 430004"/>
                  <a:gd name="connsiteX25" fmla="*/ 557325 w 714823"/>
                  <a:gd name="connsiteY25" fmla="*/ 19189 h 430004"/>
                  <a:gd name="connsiteX26" fmla="*/ 575559 w 714823"/>
                  <a:gd name="connsiteY26" fmla="*/ 4130 h 430004"/>
                  <a:gd name="connsiteX27" fmla="*/ 587768 w 714823"/>
                  <a:gd name="connsiteY27" fmla="*/ 26713 h 430004"/>
                  <a:gd name="connsiteX28" fmla="*/ 608016 w 714823"/>
                  <a:gd name="connsiteY28" fmla="*/ 16366 h 430004"/>
                  <a:gd name="connsiteX29" fmla="*/ 616446 w 714823"/>
                  <a:gd name="connsiteY29" fmla="*/ 41474 h 430004"/>
                  <a:gd name="connsiteX30" fmla="*/ 637929 w 714823"/>
                  <a:gd name="connsiteY30" fmla="*/ 36234 h 430004"/>
                  <a:gd name="connsiteX31" fmla="*/ 642254 w 714823"/>
                  <a:gd name="connsiteY31" fmla="*/ 62904 h 430004"/>
                  <a:gd name="connsiteX32" fmla="*/ 664147 w 714823"/>
                  <a:gd name="connsiteY32" fmla="*/ 62973 h 430004"/>
                  <a:gd name="connsiteX33" fmla="*/ 664203 w 714823"/>
                  <a:gd name="connsiteY33" fmla="*/ 90179 h 430004"/>
                  <a:gd name="connsiteX34" fmla="*/ 685664 w 714823"/>
                  <a:gd name="connsiteY34" fmla="*/ 95553 h 430004"/>
                  <a:gd name="connsiteX35" fmla="*/ 681447 w 714823"/>
                  <a:gd name="connsiteY35" fmla="*/ 122249 h 430004"/>
                  <a:gd name="connsiteX36" fmla="*/ 701653 w 714823"/>
                  <a:gd name="connsiteY36" fmla="*/ 132725 h 430004"/>
                  <a:gd name="connsiteX37" fmla="*/ 693326 w 714823"/>
                  <a:gd name="connsiteY37" fmla="*/ 157886 h 430004"/>
                  <a:gd name="connsiteX38" fmla="*/ 711499 w 714823"/>
                  <a:gd name="connsiteY38" fmla="*/ 173057 h 430004"/>
                  <a:gd name="connsiteX39" fmla="*/ 699381 w 714823"/>
                  <a:gd name="connsiteY39" fmla="*/ 195715 h 430004"/>
                  <a:gd name="connsiteX40" fmla="*/ 714823 w 714823"/>
                  <a:gd name="connsiteY40" fmla="*/ 215002 h 430004"/>
                  <a:gd name="connsiteX41" fmla="*/ 699381 w 714823"/>
                  <a:gd name="connsiteY41" fmla="*/ 234289 h 430004"/>
                  <a:gd name="connsiteX42" fmla="*/ 711499 w 714823"/>
                  <a:gd name="connsiteY42" fmla="*/ 256947 h 430004"/>
                  <a:gd name="connsiteX43" fmla="*/ 693326 w 714823"/>
                  <a:gd name="connsiteY43" fmla="*/ 272118 h 430004"/>
                  <a:gd name="connsiteX44" fmla="*/ 701653 w 714823"/>
                  <a:gd name="connsiteY44" fmla="*/ 297279 h 430004"/>
                  <a:gd name="connsiteX45" fmla="*/ 681447 w 714823"/>
                  <a:gd name="connsiteY45" fmla="*/ 307755 h 430004"/>
                  <a:gd name="connsiteX46" fmla="*/ 685664 w 714823"/>
                  <a:gd name="connsiteY46" fmla="*/ 334451 h 430004"/>
                  <a:gd name="connsiteX47" fmla="*/ 664203 w 714823"/>
                  <a:gd name="connsiteY47" fmla="*/ 339825 h 430004"/>
                  <a:gd name="connsiteX48" fmla="*/ 664147 w 714823"/>
                  <a:gd name="connsiteY48" fmla="*/ 367031 h 430004"/>
                  <a:gd name="connsiteX49" fmla="*/ 642254 w 714823"/>
                  <a:gd name="connsiteY49" fmla="*/ 367100 h 430004"/>
                  <a:gd name="connsiteX50" fmla="*/ 637929 w 714823"/>
                  <a:gd name="connsiteY50" fmla="*/ 393770 h 430004"/>
                  <a:gd name="connsiteX51" fmla="*/ 616446 w 714823"/>
                  <a:gd name="connsiteY51" fmla="*/ 388530 h 430004"/>
                  <a:gd name="connsiteX52" fmla="*/ 608016 w 714823"/>
                  <a:gd name="connsiteY52" fmla="*/ 413638 h 430004"/>
                  <a:gd name="connsiteX53" fmla="*/ 587768 w 714823"/>
                  <a:gd name="connsiteY53" fmla="*/ 403291 h 430004"/>
                  <a:gd name="connsiteX54" fmla="*/ 575559 w 714823"/>
                  <a:gd name="connsiteY54" fmla="*/ 425874 h 430004"/>
                  <a:gd name="connsiteX55" fmla="*/ 557325 w 714823"/>
                  <a:gd name="connsiteY55" fmla="*/ 410815 h 430004"/>
                  <a:gd name="connsiteX56" fmla="*/ 541805 w 714823"/>
                  <a:gd name="connsiteY56" fmla="*/ 430004 h 430004"/>
                  <a:gd name="connsiteX57" fmla="*/ 526285 w 714823"/>
                  <a:gd name="connsiteY57" fmla="*/ 410815 h 430004"/>
                  <a:gd name="connsiteX58" fmla="*/ 508051 w 714823"/>
                  <a:gd name="connsiteY58" fmla="*/ 425874 h 430004"/>
                  <a:gd name="connsiteX59" fmla="*/ 495842 w 714823"/>
                  <a:gd name="connsiteY59" fmla="*/ 403291 h 430004"/>
                  <a:gd name="connsiteX60" fmla="*/ 475594 w 714823"/>
                  <a:gd name="connsiteY60" fmla="*/ 413638 h 430004"/>
                  <a:gd name="connsiteX61" fmla="*/ 467907 w 714823"/>
                  <a:gd name="connsiteY61" fmla="*/ 390743 h 430004"/>
                  <a:gd name="connsiteX62" fmla="*/ 462323 w 714823"/>
                  <a:gd name="connsiteY62" fmla="*/ 389711 h 430004"/>
                  <a:gd name="connsiteX63" fmla="*/ 454573 w 714823"/>
                  <a:gd name="connsiteY63" fmla="*/ 391601 h 430004"/>
                  <a:gd name="connsiteX64" fmla="*/ 444807 w 714823"/>
                  <a:gd name="connsiteY64" fmla="*/ 413638 h 430004"/>
                  <a:gd name="connsiteX65" fmla="*/ 418080 w 714823"/>
                  <a:gd name="connsiteY65" fmla="*/ 403291 h 430004"/>
                  <a:gd name="connsiteX66" fmla="*/ 401966 w 714823"/>
                  <a:gd name="connsiteY66" fmla="*/ 425874 h 430004"/>
                  <a:gd name="connsiteX67" fmla="*/ 377898 w 714823"/>
                  <a:gd name="connsiteY67" fmla="*/ 410815 h 430004"/>
                  <a:gd name="connsiteX68" fmla="*/ 357412 w 714823"/>
                  <a:gd name="connsiteY68" fmla="*/ 430004 h 430004"/>
                  <a:gd name="connsiteX69" fmla="*/ 336926 w 714823"/>
                  <a:gd name="connsiteY69" fmla="*/ 410815 h 430004"/>
                  <a:gd name="connsiteX70" fmla="*/ 312858 w 714823"/>
                  <a:gd name="connsiteY70" fmla="*/ 425874 h 430004"/>
                  <a:gd name="connsiteX71" fmla="*/ 296744 w 714823"/>
                  <a:gd name="connsiteY71" fmla="*/ 403291 h 430004"/>
                  <a:gd name="connsiteX72" fmla="*/ 270017 w 714823"/>
                  <a:gd name="connsiteY72" fmla="*/ 413638 h 430004"/>
                  <a:gd name="connsiteX73" fmla="*/ 260251 w 714823"/>
                  <a:gd name="connsiteY73" fmla="*/ 391602 h 430004"/>
                  <a:gd name="connsiteX74" fmla="*/ 252500 w 714823"/>
                  <a:gd name="connsiteY74" fmla="*/ 389711 h 430004"/>
                  <a:gd name="connsiteX75" fmla="*/ 246916 w 714823"/>
                  <a:gd name="connsiteY75" fmla="*/ 390743 h 430004"/>
                  <a:gd name="connsiteX76" fmla="*/ 239229 w 714823"/>
                  <a:gd name="connsiteY76" fmla="*/ 413638 h 430004"/>
                  <a:gd name="connsiteX77" fmla="*/ 218981 w 714823"/>
                  <a:gd name="connsiteY77" fmla="*/ 403291 h 430004"/>
                  <a:gd name="connsiteX78" fmla="*/ 206772 w 714823"/>
                  <a:gd name="connsiteY78" fmla="*/ 425874 h 430004"/>
                  <a:gd name="connsiteX79" fmla="*/ 188538 w 714823"/>
                  <a:gd name="connsiteY79" fmla="*/ 410815 h 430004"/>
                  <a:gd name="connsiteX80" fmla="*/ 173018 w 714823"/>
                  <a:gd name="connsiteY80" fmla="*/ 430004 h 430004"/>
                  <a:gd name="connsiteX81" fmla="*/ 157498 w 714823"/>
                  <a:gd name="connsiteY81" fmla="*/ 410815 h 430004"/>
                  <a:gd name="connsiteX82" fmla="*/ 139264 w 714823"/>
                  <a:gd name="connsiteY82" fmla="*/ 425874 h 430004"/>
                  <a:gd name="connsiteX83" fmla="*/ 127055 w 714823"/>
                  <a:gd name="connsiteY83" fmla="*/ 403291 h 430004"/>
                  <a:gd name="connsiteX84" fmla="*/ 106807 w 714823"/>
                  <a:gd name="connsiteY84" fmla="*/ 413638 h 430004"/>
                  <a:gd name="connsiteX85" fmla="*/ 98377 w 714823"/>
                  <a:gd name="connsiteY85" fmla="*/ 388530 h 430004"/>
                  <a:gd name="connsiteX86" fmla="*/ 76894 w 714823"/>
                  <a:gd name="connsiteY86" fmla="*/ 393770 h 430004"/>
                  <a:gd name="connsiteX87" fmla="*/ 72569 w 714823"/>
                  <a:gd name="connsiteY87" fmla="*/ 367100 h 430004"/>
                  <a:gd name="connsiteX88" fmla="*/ 50676 w 714823"/>
                  <a:gd name="connsiteY88" fmla="*/ 367031 h 430004"/>
                  <a:gd name="connsiteX89" fmla="*/ 50620 w 714823"/>
                  <a:gd name="connsiteY89" fmla="*/ 339825 h 430004"/>
                  <a:gd name="connsiteX90" fmla="*/ 29159 w 714823"/>
                  <a:gd name="connsiteY90" fmla="*/ 334451 h 430004"/>
                  <a:gd name="connsiteX91" fmla="*/ 33376 w 714823"/>
                  <a:gd name="connsiteY91" fmla="*/ 307755 h 430004"/>
                  <a:gd name="connsiteX92" fmla="*/ 13170 w 714823"/>
                  <a:gd name="connsiteY92" fmla="*/ 297279 h 430004"/>
                  <a:gd name="connsiteX93" fmla="*/ 21497 w 714823"/>
                  <a:gd name="connsiteY93" fmla="*/ 272118 h 430004"/>
                  <a:gd name="connsiteX94" fmla="*/ 3324 w 714823"/>
                  <a:gd name="connsiteY94" fmla="*/ 256947 h 430004"/>
                  <a:gd name="connsiteX95" fmla="*/ 15442 w 714823"/>
                  <a:gd name="connsiteY95" fmla="*/ 234289 h 430004"/>
                  <a:gd name="connsiteX96" fmla="*/ 0 w 714823"/>
                  <a:gd name="connsiteY96" fmla="*/ 215002 h 430004"/>
                  <a:gd name="connsiteX97" fmla="*/ 15442 w 714823"/>
                  <a:gd name="connsiteY97" fmla="*/ 195715 h 430004"/>
                  <a:gd name="connsiteX98" fmla="*/ 3324 w 714823"/>
                  <a:gd name="connsiteY98" fmla="*/ 173057 h 430004"/>
                  <a:gd name="connsiteX99" fmla="*/ 21497 w 714823"/>
                  <a:gd name="connsiteY99" fmla="*/ 157886 h 430004"/>
                  <a:gd name="connsiteX100" fmla="*/ 13170 w 714823"/>
                  <a:gd name="connsiteY100" fmla="*/ 132725 h 430004"/>
                  <a:gd name="connsiteX101" fmla="*/ 33376 w 714823"/>
                  <a:gd name="connsiteY101" fmla="*/ 122249 h 430004"/>
                  <a:gd name="connsiteX102" fmla="*/ 29159 w 714823"/>
                  <a:gd name="connsiteY102" fmla="*/ 95553 h 430004"/>
                  <a:gd name="connsiteX103" fmla="*/ 50620 w 714823"/>
                  <a:gd name="connsiteY103" fmla="*/ 90179 h 430004"/>
                  <a:gd name="connsiteX104" fmla="*/ 50676 w 714823"/>
                  <a:gd name="connsiteY104" fmla="*/ 62973 h 430004"/>
                  <a:gd name="connsiteX105" fmla="*/ 72569 w 714823"/>
                  <a:gd name="connsiteY105" fmla="*/ 62904 h 430004"/>
                  <a:gd name="connsiteX106" fmla="*/ 76894 w 714823"/>
                  <a:gd name="connsiteY106" fmla="*/ 36234 h 430004"/>
                  <a:gd name="connsiteX107" fmla="*/ 98377 w 714823"/>
                  <a:gd name="connsiteY107" fmla="*/ 41474 h 430004"/>
                  <a:gd name="connsiteX108" fmla="*/ 106807 w 714823"/>
                  <a:gd name="connsiteY108" fmla="*/ 16366 h 430004"/>
                  <a:gd name="connsiteX109" fmla="*/ 127055 w 714823"/>
                  <a:gd name="connsiteY109" fmla="*/ 26713 h 430004"/>
                  <a:gd name="connsiteX110" fmla="*/ 139264 w 714823"/>
                  <a:gd name="connsiteY110" fmla="*/ 4130 h 430004"/>
                  <a:gd name="connsiteX111" fmla="*/ 157498 w 714823"/>
                  <a:gd name="connsiteY111" fmla="*/ 19189 h 430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714823" h="430004">
                    <a:moveTo>
                      <a:pt x="173018" y="0"/>
                    </a:moveTo>
                    <a:lnTo>
                      <a:pt x="188538" y="19189"/>
                    </a:lnTo>
                    <a:lnTo>
                      <a:pt x="206772" y="4130"/>
                    </a:lnTo>
                    <a:lnTo>
                      <a:pt x="218981" y="26713"/>
                    </a:lnTo>
                    <a:lnTo>
                      <a:pt x="239229" y="16366"/>
                    </a:lnTo>
                    <a:lnTo>
                      <a:pt x="246916" y="39262"/>
                    </a:lnTo>
                    <a:lnTo>
                      <a:pt x="252500" y="40293"/>
                    </a:lnTo>
                    <a:lnTo>
                      <a:pt x="260251" y="38403"/>
                    </a:lnTo>
                    <a:lnTo>
                      <a:pt x="270017" y="16366"/>
                    </a:lnTo>
                    <a:lnTo>
                      <a:pt x="296744" y="26713"/>
                    </a:lnTo>
                    <a:lnTo>
                      <a:pt x="312858" y="4130"/>
                    </a:lnTo>
                    <a:lnTo>
                      <a:pt x="336926" y="19189"/>
                    </a:lnTo>
                    <a:lnTo>
                      <a:pt x="357412" y="0"/>
                    </a:lnTo>
                    <a:lnTo>
                      <a:pt x="377898" y="19189"/>
                    </a:lnTo>
                    <a:lnTo>
                      <a:pt x="401966" y="4130"/>
                    </a:lnTo>
                    <a:lnTo>
                      <a:pt x="418080" y="26713"/>
                    </a:lnTo>
                    <a:lnTo>
                      <a:pt x="444807" y="16366"/>
                    </a:lnTo>
                    <a:lnTo>
                      <a:pt x="454573" y="38403"/>
                    </a:lnTo>
                    <a:lnTo>
                      <a:pt x="462323" y="40294"/>
                    </a:lnTo>
                    <a:lnTo>
                      <a:pt x="467907" y="39262"/>
                    </a:lnTo>
                    <a:lnTo>
                      <a:pt x="475594" y="16366"/>
                    </a:lnTo>
                    <a:lnTo>
                      <a:pt x="495842" y="26713"/>
                    </a:lnTo>
                    <a:lnTo>
                      <a:pt x="508051" y="4130"/>
                    </a:lnTo>
                    <a:lnTo>
                      <a:pt x="526285" y="19189"/>
                    </a:lnTo>
                    <a:lnTo>
                      <a:pt x="541805" y="0"/>
                    </a:lnTo>
                    <a:lnTo>
                      <a:pt x="557325" y="19189"/>
                    </a:lnTo>
                    <a:lnTo>
                      <a:pt x="575559" y="4130"/>
                    </a:lnTo>
                    <a:lnTo>
                      <a:pt x="587768" y="26713"/>
                    </a:lnTo>
                    <a:lnTo>
                      <a:pt x="608016" y="16366"/>
                    </a:lnTo>
                    <a:lnTo>
                      <a:pt x="616446" y="41474"/>
                    </a:lnTo>
                    <a:lnTo>
                      <a:pt x="637929" y="36234"/>
                    </a:lnTo>
                    <a:lnTo>
                      <a:pt x="642254" y="62904"/>
                    </a:lnTo>
                    <a:lnTo>
                      <a:pt x="664147" y="62973"/>
                    </a:lnTo>
                    <a:cubicBezTo>
                      <a:pt x="664166" y="72042"/>
                      <a:pt x="664184" y="81110"/>
                      <a:pt x="664203" y="90179"/>
                    </a:cubicBezTo>
                    <a:lnTo>
                      <a:pt x="685664" y="95553"/>
                    </a:lnTo>
                    <a:lnTo>
                      <a:pt x="681447" y="122249"/>
                    </a:lnTo>
                    <a:lnTo>
                      <a:pt x="701653" y="132725"/>
                    </a:lnTo>
                    <a:lnTo>
                      <a:pt x="693326" y="157886"/>
                    </a:lnTo>
                    <a:lnTo>
                      <a:pt x="711499" y="173057"/>
                    </a:lnTo>
                    <a:lnTo>
                      <a:pt x="699381" y="195715"/>
                    </a:lnTo>
                    <a:lnTo>
                      <a:pt x="714823" y="215002"/>
                    </a:lnTo>
                    <a:lnTo>
                      <a:pt x="699381" y="234289"/>
                    </a:lnTo>
                    <a:lnTo>
                      <a:pt x="711499" y="256947"/>
                    </a:lnTo>
                    <a:lnTo>
                      <a:pt x="693326" y="272118"/>
                    </a:lnTo>
                    <a:lnTo>
                      <a:pt x="701653" y="297279"/>
                    </a:lnTo>
                    <a:lnTo>
                      <a:pt x="681447" y="307755"/>
                    </a:lnTo>
                    <a:lnTo>
                      <a:pt x="685664" y="334451"/>
                    </a:lnTo>
                    <a:lnTo>
                      <a:pt x="664203" y="339825"/>
                    </a:lnTo>
                    <a:cubicBezTo>
                      <a:pt x="664184" y="348894"/>
                      <a:pt x="664166" y="357962"/>
                      <a:pt x="664147" y="367031"/>
                    </a:cubicBezTo>
                    <a:lnTo>
                      <a:pt x="642254" y="367100"/>
                    </a:lnTo>
                    <a:lnTo>
                      <a:pt x="637929" y="393770"/>
                    </a:lnTo>
                    <a:lnTo>
                      <a:pt x="616446" y="388530"/>
                    </a:lnTo>
                    <a:lnTo>
                      <a:pt x="608016" y="413638"/>
                    </a:lnTo>
                    <a:lnTo>
                      <a:pt x="587768" y="403291"/>
                    </a:lnTo>
                    <a:lnTo>
                      <a:pt x="575559" y="425874"/>
                    </a:lnTo>
                    <a:lnTo>
                      <a:pt x="557325" y="410815"/>
                    </a:lnTo>
                    <a:lnTo>
                      <a:pt x="541805" y="430004"/>
                    </a:lnTo>
                    <a:lnTo>
                      <a:pt x="526285" y="410815"/>
                    </a:lnTo>
                    <a:lnTo>
                      <a:pt x="508051" y="425874"/>
                    </a:lnTo>
                    <a:lnTo>
                      <a:pt x="495842" y="403291"/>
                    </a:lnTo>
                    <a:lnTo>
                      <a:pt x="475594" y="413638"/>
                    </a:lnTo>
                    <a:lnTo>
                      <a:pt x="467907" y="390743"/>
                    </a:lnTo>
                    <a:lnTo>
                      <a:pt x="462323" y="389711"/>
                    </a:lnTo>
                    <a:lnTo>
                      <a:pt x="454573" y="391601"/>
                    </a:lnTo>
                    <a:lnTo>
                      <a:pt x="444807" y="413638"/>
                    </a:lnTo>
                    <a:lnTo>
                      <a:pt x="418080" y="403291"/>
                    </a:lnTo>
                    <a:lnTo>
                      <a:pt x="401966" y="425874"/>
                    </a:lnTo>
                    <a:lnTo>
                      <a:pt x="377898" y="410815"/>
                    </a:lnTo>
                    <a:lnTo>
                      <a:pt x="357412" y="430004"/>
                    </a:lnTo>
                    <a:lnTo>
                      <a:pt x="336926" y="410815"/>
                    </a:lnTo>
                    <a:lnTo>
                      <a:pt x="312858" y="425874"/>
                    </a:lnTo>
                    <a:lnTo>
                      <a:pt x="296744" y="403291"/>
                    </a:lnTo>
                    <a:lnTo>
                      <a:pt x="270017" y="413638"/>
                    </a:lnTo>
                    <a:lnTo>
                      <a:pt x="260251" y="391602"/>
                    </a:lnTo>
                    <a:lnTo>
                      <a:pt x="252500" y="389711"/>
                    </a:lnTo>
                    <a:lnTo>
                      <a:pt x="246916" y="390743"/>
                    </a:lnTo>
                    <a:lnTo>
                      <a:pt x="239229" y="413638"/>
                    </a:lnTo>
                    <a:lnTo>
                      <a:pt x="218981" y="403291"/>
                    </a:lnTo>
                    <a:lnTo>
                      <a:pt x="206772" y="425874"/>
                    </a:lnTo>
                    <a:lnTo>
                      <a:pt x="188538" y="410815"/>
                    </a:lnTo>
                    <a:lnTo>
                      <a:pt x="173018" y="430004"/>
                    </a:lnTo>
                    <a:lnTo>
                      <a:pt x="157498" y="410815"/>
                    </a:lnTo>
                    <a:lnTo>
                      <a:pt x="139264" y="425874"/>
                    </a:lnTo>
                    <a:lnTo>
                      <a:pt x="127055" y="403291"/>
                    </a:lnTo>
                    <a:lnTo>
                      <a:pt x="106807" y="413638"/>
                    </a:lnTo>
                    <a:lnTo>
                      <a:pt x="98377" y="388530"/>
                    </a:lnTo>
                    <a:lnTo>
                      <a:pt x="76894" y="393770"/>
                    </a:lnTo>
                    <a:lnTo>
                      <a:pt x="72569" y="367100"/>
                    </a:lnTo>
                    <a:lnTo>
                      <a:pt x="50676" y="367031"/>
                    </a:lnTo>
                    <a:cubicBezTo>
                      <a:pt x="50657" y="357962"/>
                      <a:pt x="50639" y="348894"/>
                      <a:pt x="50620" y="339825"/>
                    </a:cubicBezTo>
                    <a:lnTo>
                      <a:pt x="29159" y="334451"/>
                    </a:lnTo>
                    <a:lnTo>
                      <a:pt x="33376" y="307755"/>
                    </a:lnTo>
                    <a:lnTo>
                      <a:pt x="13170" y="297279"/>
                    </a:lnTo>
                    <a:lnTo>
                      <a:pt x="21497" y="272118"/>
                    </a:lnTo>
                    <a:lnTo>
                      <a:pt x="3324" y="256947"/>
                    </a:lnTo>
                    <a:lnTo>
                      <a:pt x="15442" y="234289"/>
                    </a:lnTo>
                    <a:lnTo>
                      <a:pt x="0" y="215002"/>
                    </a:lnTo>
                    <a:lnTo>
                      <a:pt x="15442" y="195715"/>
                    </a:lnTo>
                    <a:lnTo>
                      <a:pt x="3324" y="173057"/>
                    </a:lnTo>
                    <a:lnTo>
                      <a:pt x="21497" y="157886"/>
                    </a:lnTo>
                    <a:lnTo>
                      <a:pt x="13170" y="132725"/>
                    </a:lnTo>
                    <a:lnTo>
                      <a:pt x="33376" y="122249"/>
                    </a:lnTo>
                    <a:lnTo>
                      <a:pt x="29159" y="95553"/>
                    </a:lnTo>
                    <a:lnTo>
                      <a:pt x="50620" y="90179"/>
                    </a:lnTo>
                    <a:cubicBezTo>
                      <a:pt x="50639" y="81110"/>
                      <a:pt x="50657" y="72042"/>
                      <a:pt x="50676" y="62973"/>
                    </a:cubicBezTo>
                    <a:lnTo>
                      <a:pt x="72569" y="62904"/>
                    </a:lnTo>
                    <a:lnTo>
                      <a:pt x="76894" y="36234"/>
                    </a:lnTo>
                    <a:lnTo>
                      <a:pt x="98377" y="41474"/>
                    </a:lnTo>
                    <a:lnTo>
                      <a:pt x="106807" y="16366"/>
                    </a:lnTo>
                    <a:lnTo>
                      <a:pt x="127055" y="26713"/>
                    </a:lnTo>
                    <a:lnTo>
                      <a:pt x="139264" y="4130"/>
                    </a:lnTo>
                    <a:lnTo>
                      <a:pt x="157498" y="1918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6" name="四角形: 角を丸くする 135">
                <a:extLst>
                  <a:ext uri="{FF2B5EF4-FFF2-40B4-BE49-F238E27FC236}">
                    <a16:creationId xmlns:a16="http://schemas.microsoft.com/office/drawing/2014/main" id="{28FC540A-18B6-4185-AB82-98A48696B86C}"/>
                  </a:ext>
                </a:extLst>
              </p:cNvPr>
              <p:cNvSpPr/>
              <p:nvPr/>
            </p:nvSpPr>
            <p:spPr>
              <a:xfrm rot="21057044">
                <a:off x="1909705" y="4670448"/>
                <a:ext cx="404870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3D96A93F-8D0A-4541-A3F5-D301F3BF6531}"/>
                  </a:ext>
                </a:extLst>
              </p:cNvPr>
              <p:cNvSpPr/>
              <p:nvPr/>
            </p:nvSpPr>
            <p:spPr>
              <a:xfrm>
                <a:off x="1957330" y="4410076"/>
                <a:ext cx="309620" cy="15622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7744CFBC-24A3-4D55-A8FA-4BA7582CEB58}"/>
                  </a:ext>
                </a:extLst>
              </p:cNvPr>
              <p:cNvSpPr/>
              <p:nvPr/>
            </p:nvSpPr>
            <p:spPr>
              <a:xfrm>
                <a:off x="2026386" y="4355305"/>
                <a:ext cx="171508" cy="224683"/>
              </a:xfrm>
              <a:custGeom>
                <a:avLst/>
                <a:gdLst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5279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2898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10" fmla="*/ 52159 w 190558"/>
                  <a:gd name="connsiteY10" fmla="*/ 0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10" fmla="*/ 184338 w 190558"/>
                  <a:gd name="connsiteY10" fmla="*/ 108365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8" fmla="*/ 58192 w 190558"/>
                  <a:gd name="connsiteY8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0" fmla="*/ 138399 w 190558"/>
                  <a:gd name="connsiteY0" fmla="*/ 0 h 262194"/>
                  <a:gd name="connsiteX1" fmla="*/ 162652 w 190558"/>
                  <a:gd name="connsiteY1" fmla="*/ 23950 h 262194"/>
                  <a:gd name="connsiteX2" fmla="*/ 190558 w 190558"/>
                  <a:gd name="connsiteY2" fmla="*/ 122634 h 262194"/>
                  <a:gd name="connsiteX3" fmla="*/ 95279 w 190558"/>
                  <a:gd name="connsiteY3" fmla="*/ 262194 h 262194"/>
                  <a:gd name="connsiteX4" fmla="*/ 0 w 190558"/>
                  <a:gd name="connsiteY4" fmla="*/ 122634 h 262194"/>
                  <a:gd name="connsiteX5" fmla="*/ 27907 w 190558"/>
                  <a:gd name="connsiteY5" fmla="*/ 23950 h 262194"/>
                  <a:gd name="connsiteX6" fmla="*/ 52159 w 190558"/>
                  <a:gd name="connsiteY6" fmla="*/ 0 h 262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58" h="262194">
                    <a:moveTo>
                      <a:pt x="138399" y="0"/>
                    </a:moveTo>
                    <a:lnTo>
                      <a:pt x="162652" y="23950"/>
                    </a:lnTo>
                    <a:cubicBezTo>
                      <a:pt x="179894" y="49206"/>
                      <a:pt x="190558" y="84096"/>
                      <a:pt x="190558" y="122634"/>
                    </a:cubicBezTo>
                    <a:cubicBezTo>
                      <a:pt x="190558" y="199711"/>
                      <a:pt x="147900" y="262194"/>
                      <a:pt x="95279" y="262194"/>
                    </a:cubicBezTo>
                    <a:cubicBezTo>
                      <a:pt x="42658" y="262194"/>
                      <a:pt x="0" y="199711"/>
                      <a:pt x="0" y="122634"/>
                    </a:cubicBezTo>
                    <a:cubicBezTo>
                      <a:pt x="0" y="84096"/>
                      <a:pt x="10665" y="49206"/>
                      <a:pt x="27907" y="23950"/>
                    </a:cubicBezTo>
                    <a:lnTo>
                      <a:pt x="52159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290B29E4-8518-4352-8530-54AD5D2C6CD9}"/>
                </a:ext>
              </a:extLst>
            </p:cNvPr>
            <p:cNvSpPr/>
            <p:nvPr/>
          </p:nvSpPr>
          <p:spPr>
            <a:xfrm>
              <a:off x="1178481" y="2730687"/>
              <a:ext cx="410290" cy="574312"/>
            </a:xfrm>
            <a:prstGeom prst="round2SameRect">
              <a:avLst>
                <a:gd name="adj1" fmla="val 5991"/>
                <a:gd name="adj2" fmla="val 5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062A15BB-7AA3-424E-8BAB-521718AA8296}"/>
                </a:ext>
              </a:extLst>
            </p:cNvPr>
            <p:cNvSpPr/>
            <p:nvPr/>
          </p:nvSpPr>
          <p:spPr>
            <a:xfrm>
              <a:off x="1178481" y="2969197"/>
              <a:ext cx="410290" cy="155092"/>
            </a:xfrm>
            <a:prstGeom prst="round2SameRect">
              <a:avLst>
                <a:gd name="adj1" fmla="val 5991"/>
                <a:gd name="adj2" fmla="val 50000"/>
              </a:avLst>
            </a:prstGeom>
            <a:solidFill>
              <a:schemeClr val="accent5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FC54F905-9024-48E0-965A-CABF4E5F1C5C}"/>
                </a:ext>
              </a:extLst>
            </p:cNvPr>
            <p:cNvGrpSpPr/>
            <p:nvPr/>
          </p:nvGrpSpPr>
          <p:grpSpPr>
            <a:xfrm>
              <a:off x="1121033" y="1686529"/>
              <a:ext cx="567750" cy="1371504"/>
              <a:chOff x="4063999" y="4264298"/>
              <a:chExt cx="495388" cy="1196701"/>
            </a:xfrm>
          </p:grpSpPr>
          <p:sp>
            <p:nvSpPr>
              <p:cNvPr id="104" name="四角形: 角を丸くする 103">
                <a:extLst>
                  <a:ext uri="{FF2B5EF4-FFF2-40B4-BE49-F238E27FC236}">
                    <a16:creationId xmlns:a16="http://schemas.microsoft.com/office/drawing/2014/main" id="{2C086EEA-672F-4A57-BA5A-B1DA23E0D51E}"/>
                  </a:ext>
                </a:extLst>
              </p:cNvPr>
              <p:cNvSpPr/>
              <p:nvPr/>
            </p:nvSpPr>
            <p:spPr>
              <a:xfrm>
                <a:off x="4235463" y="4914900"/>
                <a:ext cx="276212" cy="422822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" name="四角形: 角を丸くする 104">
                <a:extLst>
                  <a:ext uri="{FF2B5EF4-FFF2-40B4-BE49-F238E27FC236}">
                    <a16:creationId xmlns:a16="http://schemas.microsoft.com/office/drawing/2014/main" id="{1E847FD0-E04F-4671-8222-6C2C767CC235}"/>
                  </a:ext>
                </a:extLst>
              </p:cNvPr>
              <p:cNvSpPr/>
              <p:nvPr/>
            </p:nvSpPr>
            <p:spPr>
              <a:xfrm>
                <a:off x="4163536" y="4605513"/>
                <a:ext cx="268764" cy="36480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四角形: 角を丸くする 105">
                <a:extLst>
                  <a:ext uri="{FF2B5EF4-FFF2-40B4-BE49-F238E27FC236}">
                    <a16:creationId xmlns:a16="http://schemas.microsoft.com/office/drawing/2014/main" id="{72E0CEC8-3B40-4303-9D74-8C0E547DF5CE}"/>
                  </a:ext>
                </a:extLst>
              </p:cNvPr>
              <p:cNvSpPr/>
              <p:nvPr/>
            </p:nvSpPr>
            <p:spPr>
              <a:xfrm>
                <a:off x="4185761" y="4942639"/>
                <a:ext cx="224314" cy="489043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" name="四角形: 角を丸くする 106">
                <a:extLst>
                  <a:ext uri="{FF2B5EF4-FFF2-40B4-BE49-F238E27FC236}">
                    <a16:creationId xmlns:a16="http://schemas.microsoft.com/office/drawing/2014/main" id="{386DF588-1A8A-41D2-94BC-96106B11011D}"/>
                  </a:ext>
                </a:extLst>
              </p:cNvPr>
              <p:cNvSpPr/>
              <p:nvPr/>
            </p:nvSpPr>
            <p:spPr>
              <a:xfrm>
                <a:off x="4214335" y="4765674"/>
                <a:ext cx="167166" cy="695325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A113D9BD-0FD9-44F5-8E10-777AAF40E6BA}"/>
                  </a:ext>
                </a:extLst>
              </p:cNvPr>
              <p:cNvSpPr/>
              <p:nvPr/>
            </p:nvSpPr>
            <p:spPr>
              <a:xfrm>
                <a:off x="4236561" y="4702176"/>
                <a:ext cx="122714" cy="755644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041E8531-6915-4D4D-9439-0934DE4EE1B3}"/>
                  </a:ext>
                </a:extLst>
              </p:cNvPr>
              <p:cNvGrpSpPr/>
              <p:nvPr/>
            </p:nvGrpSpPr>
            <p:grpSpPr>
              <a:xfrm>
                <a:off x="4105267" y="4926763"/>
                <a:ext cx="364907" cy="423103"/>
                <a:chOff x="4105267" y="4949517"/>
                <a:chExt cx="364907" cy="423103"/>
              </a:xfrm>
            </p:grpSpPr>
            <p:sp>
              <p:nvSpPr>
                <p:cNvPr id="117" name="四角形: 角を丸くする 116">
                  <a:extLst>
                    <a:ext uri="{FF2B5EF4-FFF2-40B4-BE49-F238E27FC236}">
                      <a16:creationId xmlns:a16="http://schemas.microsoft.com/office/drawing/2014/main" id="{55AB4E11-3BFD-46FA-B2E1-5468144186C1}"/>
                    </a:ext>
                  </a:extLst>
                </p:cNvPr>
                <p:cNvSpPr/>
                <p:nvPr/>
              </p:nvSpPr>
              <p:spPr>
                <a:xfrm>
                  <a:off x="4121150" y="4992071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" name="四角形: 角を丸くする 117">
                  <a:extLst>
                    <a:ext uri="{FF2B5EF4-FFF2-40B4-BE49-F238E27FC236}">
                      <a16:creationId xmlns:a16="http://schemas.microsoft.com/office/drawing/2014/main" id="{143DC03C-763B-45A5-ADF0-ECCE2F3F3ECD}"/>
                    </a:ext>
                  </a:extLst>
                </p:cNvPr>
                <p:cNvSpPr/>
                <p:nvPr/>
              </p:nvSpPr>
              <p:spPr>
                <a:xfrm>
                  <a:off x="4121150" y="5116534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" name="四角形: 角を丸くする 118">
                  <a:extLst>
                    <a:ext uri="{FF2B5EF4-FFF2-40B4-BE49-F238E27FC236}">
                      <a16:creationId xmlns:a16="http://schemas.microsoft.com/office/drawing/2014/main" id="{E3FA6745-7F98-415F-926A-9D55CAC4E5F1}"/>
                    </a:ext>
                  </a:extLst>
                </p:cNvPr>
                <p:cNvSpPr/>
                <p:nvPr/>
              </p:nvSpPr>
              <p:spPr>
                <a:xfrm>
                  <a:off x="4121150" y="5243961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四角形: 角を丸くする 166">
                  <a:extLst>
                    <a:ext uri="{FF2B5EF4-FFF2-40B4-BE49-F238E27FC236}">
                      <a16:creationId xmlns:a16="http://schemas.microsoft.com/office/drawing/2014/main" id="{9F91F0D5-0C18-4C70-848D-4E507D257FAE}"/>
                    </a:ext>
                  </a:extLst>
                </p:cNvPr>
                <p:cNvSpPr/>
                <p:nvPr/>
              </p:nvSpPr>
              <p:spPr>
                <a:xfrm>
                  <a:off x="4105267" y="4949517"/>
                  <a:ext cx="86842" cy="422583"/>
                </a:xfrm>
                <a:custGeom>
                  <a:avLst/>
                  <a:gdLst>
                    <a:gd name="connsiteX0" fmla="*/ 0 w 168275"/>
                    <a:gd name="connsiteY0" fmla="*/ 68262 h 380029"/>
                    <a:gd name="connsiteX1" fmla="*/ 68262 w 168275"/>
                    <a:gd name="connsiteY1" fmla="*/ 0 h 380029"/>
                    <a:gd name="connsiteX2" fmla="*/ 100013 w 168275"/>
                    <a:gd name="connsiteY2" fmla="*/ 0 h 380029"/>
                    <a:gd name="connsiteX3" fmla="*/ 168275 w 168275"/>
                    <a:gd name="connsiteY3" fmla="*/ 68262 h 380029"/>
                    <a:gd name="connsiteX4" fmla="*/ 168275 w 168275"/>
                    <a:gd name="connsiteY4" fmla="*/ 311767 h 380029"/>
                    <a:gd name="connsiteX5" fmla="*/ 100013 w 168275"/>
                    <a:gd name="connsiteY5" fmla="*/ 380029 h 380029"/>
                    <a:gd name="connsiteX6" fmla="*/ 68262 w 168275"/>
                    <a:gd name="connsiteY6" fmla="*/ 380029 h 380029"/>
                    <a:gd name="connsiteX7" fmla="*/ 0 w 168275"/>
                    <a:gd name="connsiteY7" fmla="*/ 311767 h 380029"/>
                    <a:gd name="connsiteX8" fmla="*/ 0 w 168275"/>
                    <a:gd name="connsiteY8" fmla="*/ 68262 h 380029"/>
                    <a:gd name="connsiteX0" fmla="*/ 168275 w 259715"/>
                    <a:gd name="connsiteY0" fmla="*/ 68262 h 380029"/>
                    <a:gd name="connsiteX1" fmla="*/ 168275 w 259715"/>
                    <a:gd name="connsiteY1" fmla="*/ 311767 h 380029"/>
                    <a:gd name="connsiteX2" fmla="*/ 100013 w 259715"/>
                    <a:gd name="connsiteY2" fmla="*/ 380029 h 380029"/>
                    <a:gd name="connsiteX3" fmla="*/ 68262 w 259715"/>
                    <a:gd name="connsiteY3" fmla="*/ 380029 h 380029"/>
                    <a:gd name="connsiteX4" fmla="*/ 0 w 259715"/>
                    <a:gd name="connsiteY4" fmla="*/ 311767 h 380029"/>
                    <a:gd name="connsiteX5" fmla="*/ 0 w 259715"/>
                    <a:gd name="connsiteY5" fmla="*/ 68262 h 380029"/>
                    <a:gd name="connsiteX6" fmla="*/ 68262 w 259715"/>
                    <a:gd name="connsiteY6" fmla="*/ 0 h 380029"/>
                    <a:gd name="connsiteX7" fmla="*/ 100013 w 259715"/>
                    <a:gd name="connsiteY7" fmla="*/ 0 h 380029"/>
                    <a:gd name="connsiteX8" fmla="*/ 259715 w 259715"/>
                    <a:gd name="connsiteY8" fmla="*/ 159702 h 380029"/>
                    <a:gd name="connsiteX0" fmla="*/ 168275 w 168275"/>
                    <a:gd name="connsiteY0" fmla="*/ 68262 h 380029"/>
                    <a:gd name="connsiteX1" fmla="*/ 168275 w 168275"/>
                    <a:gd name="connsiteY1" fmla="*/ 311767 h 380029"/>
                    <a:gd name="connsiteX2" fmla="*/ 100013 w 168275"/>
                    <a:gd name="connsiteY2" fmla="*/ 380029 h 380029"/>
                    <a:gd name="connsiteX3" fmla="*/ 68262 w 168275"/>
                    <a:gd name="connsiteY3" fmla="*/ 380029 h 380029"/>
                    <a:gd name="connsiteX4" fmla="*/ 0 w 168275"/>
                    <a:gd name="connsiteY4" fmla="*/ 311767 h 380029"/>
                    <a:gd name="connsiteX5" fmla="*/ 0 w 168275"/>
                    <a:gd name="connsiteY5" fmla="*/ 68262 h 380029"/>
                    <a:gd name="connsiteX6" fmla="*/ 68262 w 168275"/>
                    <a:gd name="connsiteY6" fmla="*/ 0 h 380029"/>
                    <a:gd name="connsiteX7" fmla="*/ 100013 w 168275"/>
                    <a:gd name="connsiteY7" fmla="*/ 0 h 380029"/>
                    <a:gd name="connsiteX0" fmla="*/ 168275 w 168275"/>
                    <a:gd name="connsiteY0" fmla="*/ 311767 h 380029"/>
                    <a:gd name="connsiteX1" fmla="*/ 100013 w 168275"/>
                    <a:gd name="connsiteY1" fmla="*/ 380029 h 380029"/>
                    <a:gd name="connsiteX2" fmla="*/ 68262 w 168275"/>
                    <a:gd name="connsiteY2" fmla="*/ 380029 h 380029"/>
                    <a:gd name="connsiteX3" fmla="*/ 0 w 168275"/>
                    <a:gd name="connsiteY3" fmla="*/ 311767 h 380029"/>
                    <a:gd name="connsiteX4" fmla="*/ 0 w 168275"/>
                    <a:gd name="connsiteY4" fmla="*/ 68262 h 380029"/>
                    <a:gd name="connsiteX5" fmla="*/ 68262 w 168275"/>
                    <a:gd name="connsiteY5" fmla="*/ 0 h 380029"/>
                    <a:gd name="connsiteX6" fmla="*/ 100013 w 168275"/>
                    <a:gd name="connsiteY6" fmla="*/ 0 h 380029"/>
                    <a:gd name="connsiteX0" fmla="*/ 100013 w 100013"/>
                    <a:gd name="connsiteY0" fmla="*/ 380029 h 380029"/>
                    <a:gd name="connsiteX1" fmla="*/ 68262 w 100013"/>
                    <a:gd name="connsiteY1" fmla="*/ 380029 h 380029"/>
                    <a:gd name="connsiteX2" fmla="*/ 0 w 100013"/>
                    <a:gd name="connsiteY2" fmla="*/ 311767 h 380029"/>
                    <a:gd name="connsiteX3" fmla="*/ 0 w 100013"/>
                    <a:gd name="connsiteY3" fmla="*/ 68262 h 380029"/>
                    <a:gd name="connsiteX4" fmla="*/ 68262 w 100013"/>
                    <a:gd name="connsiteY4" fmla="*/ 0 h 380029"/>
                    <a:gd name="connsiteX5" fmla="*/ 100013 w 100013"/>
                    <a:gd name="connsiteY5" fmla="*/ 0 h 380029"/>
                    <a:gd name="connsiteX0" fmla="*/ 68262 w 100013"/>
                    <a:gd name="connsiteY0" fmla="*/ 380029 h 380029"/>
                    <a:gd name="connsiteX1" fmla="*/ 0 w 100013"/>
                    <a:gd name="connsiteY1" fmla="*/ 311767 h 380029"/>
                    <a:gd name="connsiteX2" fmla="*/ 0 w 100013"/>
                    <a:gd name="connsiteY2" fmla="*/ 68262 h 380029"/>
                    <a:gd name="connsiteX3" fmla="*/ 68262 w 100013"/>
                    <a:gd name="connsiteY3" fmla="*/ 0 h 380029"/>
                    <a:gd name="connsiteX4" fmla="*/ 100013 w 100013"/>
                    <a:gd name="connsiteY4" fmla="*/ 0 h 380029"/>
                    <a:gd name="connsiteX0" fmla="*/ 68262 w 68262"/>
                    <a:gd name="connsiteY0" fmla="*/ 380029 h 380029"/>
                    <a:gd name="connsiteX1" fmla="*/ 0 w 68262"/>
                    <a:gd name="connsiteY1" fmla="*/ 311767 h 380029"/>
                    <a:gd name="connsiteX2" fmla="*/ 0 w 68262"/>
                    <a:gd name="connsiteY2" fmla="*/ 68262 h 380029"/>
                    <a:gd name="connsiteX3" fmla="*/ 68262 w 68262"/>
                    <a:gd name="connsiteY3" fmla="*/ 0 h 3800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8262" h="380029">
                      <a:moveTo>
                        <a:pt x="68262" y="380029"/>
                      </a:moveTo>
                      <a:cubicBezTo>
                        <a:pt x="30562" y="380029"/>
                        <a:pt x="0" y="349467"/>
                        <a:pt x="0" y="311767"/>
                      </a:cubicBezTo>
                      <a:lnTo>
                        <a:pt x="0" y="68262"/>
                      </a:lnTo>
                      <a:cubicBezTo>
                        <a:pt x="0" y="30562"/>
                        <a:pt x="30562" y="0"/>
                        <a:pt x="68262" y="0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0" name="四角形: 角を丸くする 109">
                <a:extLst>
                  <a:ext uri="{FF2B5EF4-FFF2-40B4-BE49-F238E27FC236}">
                    <a16:creationId xmlns:a16="http://schemas.microsoft.com/office/drawing/2014/main" id="{150EB989-12D2-4D1C-8548-D9C4AADE6212}"/>
                  </a:ext>
                </a:extLst>
              </p:cNvPr>
              <p:cNvSpPr/>
              <p:nvPr/>
            </p:nvSpPr>
            <p:spPr>
              <a:xfrm>
                <a:off x="4063999" y="4841876"/>
                <a:ext cx="371475" cy="14867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F450D6A5-8FF3-4742-BC10-0CD393BE71CB}"/>
                  </a:ext>
                </a:extLst>
              </p:cNvPr>
              <p:cNvGrpSpPr/>
              <p:nvPr/>
            </p:nvGrpSpPr>
            <p:grpSpPr>
              <a:xfrm>
                <a:off x="4070721" y="4264298"/>
                <a:ext cx="444500" cy="779935"/>
                <a:chOff x="4070721" y="4264298"/>
                <a:chExt cx="444500" cy="779935"/>
              </a:xfrm>
            </p:grpSpPr>
            <p:sp>
              <p:nvSpPr>
                <p:cNvPr id="113" name="四角形: 角を丸くする 112">
                  <a:extLst>
                    <a:ext uri="{FF2B5EF4-FFF2-40B4-BE49-F238E27FC236}">
                      <a16:creationId xmlns:a16="http://schemas.microsoft.com/office/drawing/2014/main" id="{B0CC53FB-2C0E-4255-A3EF-A0808B72D931}"/>
                    </a:ext>
                  </a:extLst>
                </p:cNvPr>
                <p:cNvSpPr/>
                <p:nvPr/>
              </p:nvSpPr>
              <p:spPr>
                <a:xfrm>
                  <a:off x="4256829" y="4680429"/>
                  <a:ext cx="82177" cy="363804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" name="台形 113">
                  <a:extLst>
                    <a:ext uri="{FF2B5EF4-FFF2-40B4-BE49-F238E27FC236}">
                      <a16:creationId xmlns:a16="http://schemas.microsoft.com/office/drawing/2014/main" id="{6C5C3515-7F31-42F4-9562-75702000D3E5}"/>
                    </a:ext>
                  </a:extLst>
                </p:cNvPr>
                <p:cNvSpPr/>
                <p:nvPr/>
              </p:nvSpPr>
              <p:spPr>
                <a:xfrm>
                  <a:off x="4235823" y="4264298"/>
                  <a:ext cx="110165" cy="167577"/>
                </a:xfrm>
                <a:prstGeom prst="trapezoid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1C9A3D2A-4924-455E-99F3-690666786969}"/>
                    </a:ext>
                  </a:extLst>
                </p:cNvPr>
                <p:cNvSpPr/>
                <p:nvPr/>
              </p:nvSpPr>
              <p:spPr>
                <a:xfrm>
                  <a:off x="4121150" y="4424096"/>
                  <a:ext cx="363804" cy="36380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円: 塗りつぶしなし 115">
                  <a:extLst>
                    <a:ext uri="{FF2B5EF4-FFF2-40B4-BE49-F238E27FC236}">
                      <a16:creationId xmlns:a16="http://schemas.microsoft.com/office/drawing/2014/main" id="{F569448C-E42E-47BA-A317-8BD28A2F804E}"/>
                    </a:ext>
                  </a:extLst>
                </p:cNvPr>
                <p:cNvSpPr/>
                <p:nvPr/>
              </p:nvSpPr>
              <p:spPr>
                <a:xfrm>
                  <a:off x="4070721" y="4381500"/>
                  <a:ext cx="444500" cy="444500"/>
                </a:xfrm>
                <a:prstGeom prst="donut">
                  <a:avLst>
                    <a:gd name="adj" fmla="val 20636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2" name="四角形: 角を丸くする 111">
                <a:extLst>
                  <a:ext uri="{FF2B5EF4-FFF2-40B4-BE49-F238E27FC236}">
                    <a16:creationId xmlns:a16="http://schemas.microsoft.com/office/drawing/2014/main" id="{62F43930-0BCB-4525-A728-5F72B8D9C4BC}"/>
                  </a:ext>
                </a:extLst>
              </p:cNvPr>
              <p:cNvSpPr/>
              <p:nvPr/>
            </p:nvSpPr>
            <p:spPr>
              <a:xfrm rot="19800000">
                <a:off x="4380751" y="4965984"/>
                <a:ext cx="178636" cy="162235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3B5B8787-4A2B-4696-B8CB-532B0C715D1F}"/>
              </a:ext>
            </a:extLst>
          </p:cNvPr>
          <p:cNvGrpSpPr/>
          <p:nvPr/>
        </p:nvGrpSpPr>
        <p:grpSpPr>
          <a:xfrm>
            <a:off x="1195209" y="3730243"/>
            <a:ext cx="1817167" cy="2720309"/>
            <a:chOff x="1195209" y="3672220"/>
            <a:chExt cx="1817167" cy="2720309"/>
          </a:xfrm>
        </p:grpSpPr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160AC3C1-80AA-4020-B491-3350326ED542}"/>
                </a:ext>
              </a:extLst>
            </p:cNvPr>
            <p:cNvSpPr/>
            <p:nvPr/>
          </p:nvSpPr>
          <p:spPr>
            <a:xfrm rot="19464440" flipH="1">
              <a:off x="2555875" y="5243463"/>
              <a:ext cx="311429" cy="794181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342DD086-9F12-4A0D-92D5-75C801825A60}"/>
                </a:ext>
              </a:extLst>
            </p:cNvPr>
            <p:cNvSpPr/>
            <p:nvPr/>
          </p:nvSpPr>
          <p:spPr>
            <a:xfrm rot="2135560">
              <a:off x="1352997" y="5243462"/>
              <a:ext cx="311429" cy="794181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09B1D0B8-36EA-4613-9FA7-4BC46B88D0C9}"/>
                </a:ext>
              </a:extLst>
            </p:cNvPr>
            <p:cNvGrpSpPr/>
            <p:nvPr/>
          </p:nvGrpSpPr>
          <p:grpSpPr>
            <a:xfrm>
              <a:off x="1460759" y="3672220"/>
              <a:ext cx="1287928" cy="2720309"/>
              <a:chOff x="1070457" y="3573004"/>
              <a:chExt cx="1287928" cy="2720309"/>
            </a:xfrm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BCE1E9AB-CAF2-42D4-8031-BA7CAA499385}"/>
                  </a:ext>
                </a:extLst>
              </p:cNvPr>
              <p:cNvSpPr/>
              <p:nvPr/>
            </p:nvSpPr>
            <p:spPr>
              <a:xfrm>
                <a:off x="1469350" y="4711526"/>
                <a:ext cx="483348" cy="51699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" name="片側の 2 つの角を丸めた四角形 144">
                <a:extLst>
                  <a:ext uri="{FF2B5EF4-FFF2-40B4-BE49-F238E27FC236}">
                    <a16:creationId xmlns:a16="http://schemas.microsoft.com/office/drawing/2014/main" id="{1D69D641-6C81-4263-ADCC-46A9A27CE689}"/>
                  </a:ext>
                </a:extLst>
              </p:cNvPr>
              <p:cNvSpPr/>
              <p:nvPr/>
            </p:nvSpPr>
            <p:spPr>
              <a:xfrm>
                <a:off x="1155541" y="5005388"/>
                <a:ext cx="1127284" cy="1287925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" name="正方形/長方形 178">
                <a:extLst>
                  <a:ext uri="{FF2B5EF4-FFF2-40B4-BE49-F238E27FC236}">
                    <a16:creationId xmlns:a16="http://schemas.microsoft.com/office/drawing/2014/main" id="{5FBF7755-F45D-4CC7-9DCB-DF645CEFAD8A}"/>
                  </a:ext>
                </a:extLst>
              </p:cNvPr>
              <p:cNvSpPr/>
              <p:nvPr/>
            </p:nvSpPr>
            <p:spPr>
              <a:xfrm>
                <a:off x="1667057" y="5017433"/>
                <a:ext cx="89598" cy="524092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34E2ECF4-5095-4002-99C1-52B32269EEAE}"/>
                  </a:ext>
                </a:extLst>
              </p:cNvPr>
              <p:cNvGrpSpPr/>
              <p:nvPr/>
            </p:nvGrpSpPr>
            <p:grpSpPr>
              <a:xfrm>
                <a:off x="1320384" y="5006918"/>
                <a:ext cx="788714" cy="179942"/>
                <a:chOff x="1112719" y="4651405"/>
                <a:chExt cx="423862" cy="112796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205" name="平行四辺形 204">
                  <a:extLst>
                    <a:ext uri="{FF2B5EF4-FFF2-40B4-BE49-F238E27FC236}">
                      <a16:creationId xmlns:a16="http://schemas.microsoft.com/office/drawing/2014/main" id="{DEA9A496-ECC7-45E8-B56B-1A36377A47A2}"/>
                    </a:ext>
                  </a:extLst>
                </p:cNvPr>
                <p:cNvSpPr/>
                <p:nvPr/>
              </p:nvSpPr>
              <p:spPr>
                <a:xfrm>
                  <a:off x="1112719" y="4651405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6" name="平行四辺形 205">
                  <a:extLst>
                    <a:ext uri="{FF2B5EF4-FFF2-40B4-BE49-F238E27FC236}">
                      <a16:creationId xmlns:a16="http://schemas.microsoft.com/office/drawing/2014/main" id="{8577D226-6829-406C-BE7A-9808A83166D1}"/>
                    </a:ext>
                  </a:extLst>
                </p:cNvPr>
                <p:cNvSpPr/>
                <p:nvPr/>
              </p:nvSpPr>
              <p:spPr>
                <a:xfrm flipH="1">
                  <a:off x="1324650" y="4651405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F222E35B-E7E7-4565-B92F-E1479F3F658B}"/>
                  </a:ext>
                </a:extLst>
              </p:cNvPr>
              <p:cNvSpPr/>
              <p:nvPr/>
            </p:nvSpPr>
            <p:spPr>
              <a:xfrm>
                <a:off x="1687545" y="5440231"/>
                <a:ext cx="46958" cy="4695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4EAE8BB8-654A-42C1-9FB5-88AA8AC1D5C0}"/>
                  </a:ext>
                </a:extLst>
              </p:cNvPr>
              <p:cNvSpPr/>
              <p:nvPr/>
            </p:nvSpPr>
            <p:spPr>
              <a:xfrm>
                <a:off x="1687545" y="5056061"/>
                <a:ext cx="46958" cy="4695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B8940F8B-D90A-447F-8D66-E28B58804457}"/>
                  </a:ext>
                </a:extLst>
              </p:cNvPr>
              <p:cNvSpPr/>
              <p:nvPr/>
            </p:nvSpPr>
            <p:spPr>
              <a:xfrm>
                <a:off x="1687545" y="5257580"/>
                <a:ext cx="46958" cy="4695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CC63E827-C6B7-46FA-9B0C-E1DC9CE62C63}"/>
                  </a:ext>
                </a:extLst>
              </p:cNvPr>
              <p:cNvGrpSpPr/>
              <p:nvPr/>
            </p:nvGrpSpPr>
            <p:grpSpPr>
              <a:xfrm>
                <a:off x="1070457" y="3573004"/>
                <a:ext cx="1287928" cy="1319346"/>
                <a:chOff x="1070457" y="3573004"/>
                <a:chExt cx="1287928" cy="1319346"/>
              </a:xfrm>
            </p:grpSpPr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C52FE26B-78A1-480B-8304-73BAE93DA3AE}"/>
                    </a:ext>
                  </a:extLst>
                </p:cNvPr>
                <p:cNvGrpSpPr/>
                <p:nvPr/>
              </p:nvGrpSpPr>
              <p:grpSpPr>
                <a:xfrm>
                  <a:off x="1070457" y="3573004"/>
                  <a:ext cx="1287928" cy="1319346"/>
                  <a:chOff x="5147465" y="510539"/>
                  <a:chExt cx="891722" cy="913475"/>
                </a:xfrm>
              </p:grpSpPr>
              <p:sp>
                <p:nvSpPr>
                  <p:cNvPr id="194" name="正方形/長方形 45">
                    <a:extLst>
                      <a:ext uri="{FF2B5EF4-FFF2-40B4-BE49-F238E27FC236}">
                        <a16:creationId xmlns:a16="http://schemas.microsoft.com/office/drawing/2014/main" id="{717BA865-EDF8-4870-BF40-0F662C9C9105}"/>
                      </a:ext>
                    </a:extLst>
                  </p:cNvPr>
                  <p:cNvSpPr/>
                  <p:nvPr/>
                </p:nvSpPr>
                <p:spPr>
                  <a:xfrm>
                    <a:off x="5155851" y="510539"/>
                    <a:ext cx="874950" cy="807499"/>
                  </a:xfrm>
                  <a:custGeom>
                    <a:avLst/>
                    <a:gdLst>
                      <a:gd name="connsiteX0" fmla="*/ 410969 w 821937"/>
                      <a:gd name="connsiteY0" fmla="*/ 0 h 701568"/>
                      <a:gd name="connsiteX1" fmla="*/ 701568 w 821937"/>
                      <a:gd name="connsiteY1" fmla="*/ 120370 h 701568"/>
                      <a:gd name="connsiteX2" fmla="*/ 701568 w 821937"/>
                      <a:gd name="connsiteY2" fmla="*/ 701568 h 701568"/>
                      <a:gd name="connsiteX3" fmla="*/ 120370 w 821937"/>
                      <a:gd name="connsiteY3" fmla="*/ 701568 h 701568"/>
                      <a:gd name="connsiteX4" fmla="*/ 120370 w 821937"/>
                      <a:gd name="connsiteY4" fmla="*/ 120370 h 701568"/>
                      <a:gd name="connsiteX5" fmla="*/ 410969 w 821937"/>
                      <a:gd name="connsiteY5" fmla="*/ 0 h 7015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21937" h="701568">
                        <a:moveTo>
                          <a:pt x="410969" y="0"/>
                        </a:moveTo>
                        <a:cubicBezTo>
                          <a:pt x="516145" y="0"/>
                          <a:pt x="621321" y="40123"/>
                          <a:pt x="701568" y="120370"/>
                        </a:cubicBezTo>
                        <a:cubicBezTo>
                          <a:pt x="862062" y="280863"/>
                          <a:pt x="862062" y="541075"/>
                          <a:pt x="701568" y="701568"/>
                        </a:cubicBezTo>
                        <a:lnTo>
                          <a:pt x="120370" y="701568"/>
                        </a:lnTo>
                        <a:cubicBezTo>
                          <a:pt x="-40124" y="541075"/>
                          <a:pt x="-40124" y="280863"/>
                          <a:pt x="120370" y="120370"/>
                        </a:cubicBezTo>
                        <a:cubicBezTo>
                          <a:pt x="200617" y="40123"/>
                          <a:pt x="305793" y="0"/>
                          <a:pt x="41096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5" name="グループ化 194">
                    <a:extLst>
                      <a:ext uri="{FF2B5EF4-FFF2-40B4-BE49-F238E27FC236}">
                        <a16:creationId xmlns:a16="http://schemas.microsoft.com/office/drawing/2014/main" id="{BAF0A63A-18B0-4D9F-A82A-0707972E65E7}"/>
                      </a:ext>
                    </a:extLst>
                  </p:cNvPr>
                  <p:cNvGrpSpPr/>
                  <p:nvPr/>
                </p:nvGrpSpPr>
                <p:grpSpPr>
                  <a:xfrm>
                    <a:off x="5147465" y="559765"/>
                    <a:ext cx="891722" cy="864249"/>
                    <a:chOff x="2791855" y="1947053"/>
                    <a:chExt cx="1150919" cy="1115461"/>
                  </a:xfrm>
                  <a:solidFill>
                    <a:srgbClr val="FFCC99"/>
                  </a:solidFill>
                </p:grpSpPr>
                <p:grpSp>
                  <p:nvGrpSpPr>
                    <p:cNvPr id="198" name="グループ化 197">
                      <a:extLst>
                        <a:ext uri="{FF2B5EF4-FFF2-40B4-BE49-F238E27FC236}">
                          <a16:creationId xmlns:a16="http://schemas.microsoft.com/office/drawing/2014/main" id="{7D878F87-3D39-47D8-A06C-0BD1865EADCE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3" name="円/楕円 620">
                        <a:extLst>
                          <a:ext uri="{FF2B5EF4-FFF2-40B4-BE49-F238E27FC236}">
                            <a16:creationId xmlns:a16="http://schemas.microsoft.com/office/drawing/2014/main" id="{3B9AD268-6B7E-42E1-9815-57D357A8A09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4" name="円/楕円 621">
                        <a:extLst>
                          <a:ext uri="{FF2B5EF4-FFF2-40B4-BE49-F238E27FC236}">
                            <a16:creationId xmlns:a16="http://schemas.microsoft.com/office/drawing/2014/main" id="{5529DF83-4062-4E44-ABC1-A059C815885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99" name="グループ化 198">
                      <a:extLst>
                        <a:ext uri="{FF2B5EF4-FFF2-40B4-BE49-F238E27FC236}">
                          <a16:creationId xmlns:a16="http://schemas.microsoft.com/office/drawing/2014/main" id="{6C3DC9FD-9BEA-43AD-80E2-D56775D09065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1" name="円/楕円 618">
                        <a:extLst>
                          <a:ext uri="{FF2B5EF4-FFF2-40B4-BE49-F238E27FC236}">
                            <a16:creationId xmlns:a16="http://schemas.microsoft.com/office/drawing/2014/main" id="{8CDB9896-207C-4807-B263-66DAFD85BEB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2" name="円/楕円 619">
                        <a:extLst>
                          <a:ext uri="{FF2B5EF4-FFF2-40B4-BE49-F238E27FC236}">
                            <a16:creationId xmlns:a16="http://schemas.microsoft.com/office/drawing/2014/main" id="{E00BC58B-4C3E-41A2-964D-CB6CB146F1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00" name="円/楕円 617">
                      <a:extLst>
                        <a:ext uri="{FF2B5EF4-FFF2-40B4-BE49-F238E27FC236}">
                          <a16:creationId xmlns:a16="http://schemas.microsoft.com/office/drawing/2014/main" id="{D07764DF-14C3-4CD3-A7D4-C41F491FBB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1947053"/>
                      <a:ext cx="928913" cy="1115461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6" name="月 195">
                    <a:extLst>
                      <a:ext uri="{FF2B5EF4-FFF2-40B4-BE49-F238E27FC236}">
                        <a16:creationId xmlns:a16="http://schemas.microsoft.com/office/drawing/2014/main" id="{841585AE-89D3-4EF6-833D-9133705E9BE2}"/>
                      </a:ext>
                    </a:extLst>
                  </p:cNvPr>
                  <p:cNvSpPr/>
                  <p:nvPr/>
                </p:nvSpPr>
                <p:spPr>
                  <a:xfrm rot="6300000">
                    <a:off x="5368071" y="746521"/>
                    <a:ext cx="45719" cy="215136"/>
                  </a:xfrm>
                  <a:prstGeom prst="moon">
                    <a:avLst>
                      <a:gd name="adj" fmla="val 6454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7" name="月 196">
                    <a:extLst>
                      <a:ext uri="{FF2B5EF4-FFF2-40B4-BE49-F238E27FC236}">
                        <a16:creationId xmlns:a16="http://schemas.microsoft.com/office/drawing/2014/main" id="{415F23B5-3083-4FB7-BCF6-3E5246E46081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5757788" y="746522"/>
                    <a:ext cx="45719" cy="215136"/>
                  </a:xfrm>
                  <a:prstGeom prst="moon">
                    <a:avLst>
                      <a:gd name="adj" fmla="val 6454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6" name="楕円 185">
                  <a:extLst>
                    <a:ext uri="{FF2B5EF4-FFF2-40B4-BE49-F238E27FC236}">
                      <a16:creationId xmlns:a16="http://schemas.microsoft.com/office/drawing/2014/main" id="{2A29BF73-F81A-4189-B656-583AE743CD9A}"/>
                    </a:ext>
                  </a:extLst>
                </p:cNvPr>
                <p:cNvSpPr/>
                <p:nvPr/>
              </p:nvSpPr>
              <p:spPr>
                <a:xfrm>
                  <a:off x="1339638" y="4179798"/>
                  <a:ext cx="194277" cy="165815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" name="楕円 186">
                  <a:extLst>
                    <a:ext uri="{FF2B5EF4-FFF2-40B4-BE49-F238E27FC236}">
                      <a16:creationId xmlns:a16="http://schemas.microsoft.com/office/drawing/2014/main" id="{7323D154-63CA-44CD-A103-E361431A3B2F}"/>
                    </a:ext>
                  </a:extLst>
                </p:cNvPr>
                <p:cNvSpPr/>
                <p:nvPr/>
              </p:nvSpPr>
              <p:spPr>
                <a:xfrm>
                  <a:off x="1390008" y="4214814"/>
                  <a:ext cx="88722" cy="95784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8" name="楕円 187">
                  <a:extLst>
                    <a:ext uri="{FF2B5EF4-FFF2-40B4-BE49-F238E27FC236}">
                      <a16:creationId xmlns:a16="http://schemas.microsoft.com/office/drawing/2014/main" id="{FA0026BA-DC27-44B6-851B-D6D0203CA6B0}"/>
                    </a:ext>
                  </a:extLst>
                </p:cNvPr>
                <p:cNvSpPr/>
                <p:nvPr/>
              </p:nvSpPr>
              <p:spPr>
                <a:xfrm>
                  <a:off x="1889707" y="4239846"/>
                  <a:ext cx="194277" cy="45720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9" name="楕円 188">
                  <a:extLst>
                    <a:ext uri="{FF2B5EF4-FFF2-40B4-BE49-F238E27FC236}">
                      <a16:creationId xmlns:a16="http://schemas.microsoft.com/office/drawing/2014/main" id="{7AA35FD4-5419-4A98-A69D-9996D88557AD}"/>
                    </a:ext>
                  </a:extLst>
                </p:cNvPr>
                <p:cNvSpPr/>
                <p:nvPr/>
              </p:nvSpPr>
              <p:spPr>
                <a:xfrm rot="19370413">
                  <a:off x="1223718" y="3659188"/>
                  <a:ext cx="542641" cy="23018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楕円 189">
                  <a:extLst>
                    <a:ext uri="{FF2B5EF4-FFF2-40B4-BE49-F238E27FC236}">
                      <a16:creationId xmlns:a16="http://schemas.microsoft.com/office/drawing/2014/main" id="{1162D271-D6E0-448E-9C5B-84B80D1CA691}"/>
                    </a:ext>
                  </a:extLst>
                </p:cNvPr>
                <p:cNvSpPr/>
                <p:nvPr/>
              </p:nvSpPr>
              <p:spPr>
                <a:xfrm rot="2229587" flipH="1">
                  <a:off x="1656566" y="3659187"/>
                  <a:ext cx="542641" cy="23018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楕円 190">
                  <a:extLst>
                    <a:ext uri="{FF2B5EF4-FFF2-40B4-BE49-F238E27FC236}">
                      <a16:creationId xmlns:a16="http://schemas.microsoft.com/office/drawing/2014/main" id="{880F8CE0-75A1-444C-A4C2-F30E209C90C3}"/>
                    </a:ext>
                  </a:extLst>
                </p:cNvPr>
                <p:cNvSpPr/>
                <p:nvPr/>
              </p:nvSpPr>
              <p:spPr>
                <a:xfrm>
                  <a:off x="1614307" y="4487626"/>
                  <a:ext cx="178230" cy="10984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D3491273-877A-444F-BB24-D3485AE0D5EC}"/>
                    </a:ext>
                  </a:extLst>
                </p:cNvPr>
                <p:cNvSpPr/>
                <p:nvPr/>
              </p:nvSpPr>
              <p:spPr>
                <a:xfrm>
                  <a:off x="1653932" y="4419600"/>
                  <a:ext cx="105812" cy="185808"/>
                </a:xfrm>
                <a:custGeom>
                  <a:avLst/>
                  <a:gdLst>
                    <a:gd name="connsiteX0" fmla="*/ 52159 w 190558"/>
                    <a:gd name="connsiteY0" fmla="*/ 0 h 262194"/>
                    <a:gd name="connsiteX1" fmla="*/ 58192 w 190558"/>
                    <a:gd name="connsiteY1" fmla="*/ 5958 h 262194"/>
                    <a:gd name="connsiteX2" fmla="*/ 95279 w 190558"/>
                    <a:gd name="connsiteY2" fmla="*/ 16925 h 262194"/>
                    <a:gd name="connsiteX3" fmla="*/ 132366 w 190558"/>
                    <a:gd name="connsiteY3" fmla="*/ 5958 h 262194"/>
                    <a:gd name="connsiteX4" fmla="*/ 138399 w 190558"/>
                    <a:gd name="connsiteY4" fmla="*/ 0 h 262194"/>
                    <a:gd name="connsiteX5" fmla="*/ 162652 w 190558"/>
                    <a:gd name="connsiteY5" fmla="*/ 23950 h 262194"/>
                    <a:gd name="connsiteX6" fmla="*/ 190558 w 190558"/>
                    <a:gd name="connsiteY6" fmla="*/ 122634 h 262194"/>
                    <a:gd name="connsiteX7" fmla="*/ 95279 w 190558"/>
                    <a:gd name="connsiteY7" fmla="*/ 262194 h 262194"/>
                    <a:gd name="connsiteX8" fmla="*/ 0 w 190558"/>
                    <a:gd name="connsiteY8" fmla="*/ 122634 h 262194"/>
                    <a:gd name="connsiteX9" fmla="*/ 27907 w 190558"/>
                    <a:gd name="connsiteY9" fmla="*/ 23950 h 262194"/>
                    <a:gd name="connsiteX0" fmla="*/ 52159 w 190558"/>
                    <a:gd name="connsiteY0" fmla="*/ 0 h 262194"/>
                    <a:gd name="connsiteX1" fmla="*/ 58192 w 190558"/>
                    <a:gd name="connsiteY1" fmla="*/ 5958 h 262194"/>
                    <a:gd name="connsiteX2" fmla="*/ 92898 w 190558"/>
                    <a:gd name="connsiteY2" fmla="*/ 16925 h 262194"/>
                    <a:gd name="connsiteX3" fmla="*/ 132366 w 190558"/>
                    <a:gd name="connsiteY3" fmla="*/ 5958 h 262194"/>
                    <a:gd name="connsiteX4" fmla="*/ 138399 w 190558"/>
                    <a:gd name="connsiteY4" fmla="*/ 0 h 262194"/>
                    <a:gd name="connsiteX5" fmla="*/ 162652 w 190558"/>
                    <a:gd name="connsiteY5" fmla="*/ 23950 h 262194"/>
                    <a:gd name="connsiteX6" fmla="*/ 190558 w 190558"/>
                    <a:gd name="connsiteY6" fmla="*/ 122634 h 262194"/>
                    <a:gd name="connsiteX7" fmla="*/ 95279 w 190558"/>
                    <a:gd name="connsiteY7" fmla="*/ 262194 h 262194"/>
                    <a:gd name="connsiteX8" fmla="*/ 0 w 190558"/>
                    <a:gd name="connsiteY8" fmla="*/ 122634 h 262194"/>
                    <a:gd name="connsiteX9" fmla="*/ 27907 w 190558"/>
                    <a:gd name="connsiteY9" fmla="*/ 23950 h 262194"/>
                    <a:gd name="connsiteX10" fmla="*/ 52159 w 190558"/>
                    <a:gd name="connsiteY10" fmla="*/ 0 h 262194"/>
                    <a:gd name="connsiteX0" fmla="*/ 92898 w 190558"/>
                    <a:gd name="connsiteY0" fmla="*/ 16925 h 262194"/>
                    <a:gd name="connsiteX1" fmla="*/ 132366 w 190558"/>
                    <a:gd name="connsiteY1" fmla="*/ 5958 h 262194"/>
                    <a:gd name="connsiteX2" fmla="*/ 138399 w 190558"/>
                    <a:gd name="connsiteY2" fmla="*/ 0 h 262194"/>
                    <a:gd name="connsiteX3" fmla="*/ 162652 w 190558"/>
                    <a:gd name="connsiteY3" fmla="*/ 23950 h 262194"/>
                    <a:gd name="connsiteX4" fmla="*/ 190558 w 190558"/>
                    <a:gd name="connsiteY4" fmla="*/ 122634 h 262194"/>
                    <a:gd name="connsiteX5" fmla="*/ 95279 w 190558"/>
                    <a:gd name="connsiteY5" fmla="*/ 262194 h 262194"/>
                    <a:gd name="connsiteX6" fmla="*/ 0 w 190558"/>
                    <a:gd name="connsiteY6" fmla="*/ 122634 h 262194"/>
                    <a:gd name="connsiteX7" fmla="*/ 27907 w 190558"/>
                    <a:gd name="connsiteY7" fmla="*/ 23950 h 262194"/>
                    <a:gd name="connsiteX8" fmla="*/ 52159 w 190558"/>
                    <a:gd name="connsiteY8" fmla="*/ 0 h 262194"/>
                    <a:gd name="connsiteX9" fmla="*/ 58192 w 190558"/>
                    <a:gd name="connsiteY9" fmla="*/ 5958 h 262194"/>
                    <a:gd name="connsiteX10" fmla="*/ 184338 w 190558"/>
                    <a:gd name="connsiteY10" fmla="*/ 108365 h 262194"/>
                    <a:gd name="connsiteX0" fmla="*/ 92898 w 190558"/>
                    <a:gd name="connsiteY0" fmla="*/ 16925 h 262194"/>
                    <a:gd name="connsiteX1" fmla="*/ 132366 w 190558"/>
                    <a:gd name="connsiteY1" fmla="*/ 5958 h 262194"/>
                    <a:gd name="connsiteX2" fmla="*/ 138399 w 190558"/>
                    <a:gd name="connsiteY2" fmla="*/ 0 h 262194"/>
                    <a:gd name="connsiteX3" fmla="*/ 162652 w 190558"/>
                    <a:gd name="connsiteY3" fmla="*/ 23950 h 262194"/>
                    <a:gd name="connsiteX4" fmla="*/ 190558 w 190558"/>
                    <a:gd name="connsiteY4" fmla="*/ 122634 h 262194"/>
                    <a:gd name="connsiteX5" fmla="*/ 95279 w 190558"/>
                    <a:gd name="connsiteY5" fmla="*/ 262194 h 262194"/>
                    <a:gd name="connsiteX6" fmla="*/ 0 w 190558"/>
                    <a:gd name="connsiteY6" fmla="*/ 122634 h 262194"/>
                    <a:gd name="connsiteX7" fmla="*/ 27907 w 190558"/>
                    <a:gd name="connsiteY7" fmla="*/ 23950 h 262194"/>
                    <a:gd name="connsiteX8" fmla="*/ 52159 w 190558"/>
                    <a:gd name="connsiteY8" fmla="*/ 0 h 262194"/>
                    <a:gd name="connsiteX9" fmla="*/ 58192 w 190558"/>
                    <a:gd name="connsiteY9" fmla="*/ 5958 h 262194"/>
                    <a:gd name="connsiteX0" fmla="*/ 132366 w 190558"/>
                    <a:gd name="connsiteY0" fmla="*/ 5958 h 262194"/>
                    <a:gd name="connsiteX1" fmla="*/ 138399 w 190558"/>
                    <a:gd name="connsiteY1" fmla="*/ 0 h 262194"/>
                    <a:gd name="connsiteX2" fmla="*/ 162652 w 190558"/>
                    <a:gd name="connsiteY2" fmla="*/ 23950 h 262194"/>
                    <a:gd name="connsiteX3" fmla="*/ 190558 w 190558"/>
                    <a:gd name="connsiteY3" fmla="*/ 122634 h 262194"/>
                    <a:gd name="connsiteX4" fmla="*/ 95279 w 190558"/>
                    <a:gd name="connsiteY4" fmla="*/ 262194 h 262194"/>
                    <a:gd name="connsiteX5" fmla="*/ 0 w 190558"/>
                    <a:gd name="connsiteY5" fmla="*/ 122634 h 262194"/>
                    <a:gd name="connsiteX6" fmla="*/ 27907 w 190558"/>
                    <a:gd name="connsiteY6" fmla="*/ 23950 h 262194"/>
                    <a:gd name="connsiteX7" fmla="*/ 52159 w 190558"/>
                    <a:gd name="connsiteY7" fmla="*/ 0 h 262194"/>
                    <a:gd name="connsiteX8" fmla="*/ 58192 w 190558"/>
                    <a:gd name="connsiteY8" fmla="*/ 5958 h 262194"/>
                    <a:gd name="connsiteX0" fmla="*/ 132366 w 190558"/>
                    <a:gd name="connsiteY0" fmla="*/ 5958 h 262194"/>
                    <a:gd name="connsiteX1" fmla="*/ 138399 w 190558"/>
                    <a:gd name="connsiteY1" fmla="*/ 0 h 262194"/>
                    <a:gd name="connsiteX2" fmla="*/ 162652 w 190558"/>
                    <a:gd name="connsiteY2" fmla="*/ 23950 h 262194"/>
                    <a:gd name="connsiteX3" fmla="*/ 190558 w 190558"/>
                    <a:gd name="connsiteY3" fmla="*/ 122634 h 262194"/>
                    <a:gd name="connsiteX4" fmla="*/ 95279 w 190558"/>
                    <a:gd name="connsiteY4" fmla="*/ 262194 h 262194"/>
                    <a:gd name="connsiteX5" fmla="*/ 0 w 190558"/>
                    <a:gd name="connsiteY5" fmla="*/ 122634 h 262194"/>
                    <a:gd name="connsiteX6" fmla="*/ 27907 w 190558"/>
                    <a:gd name="connsiteY6" fmla="*/ 23950 h 262194"/>
                    <a:gd name="connsiteX7" fmla="*/ 52159 w 190558"/>
                    <a:gd name="connsiteY7" fmla="*/ 0 h 262194"/>
                    <a:gd name="connsiteX0" fmla="*/ 138399 w 190558"/>
                    <a:gd name="connsiteY0" fmla="*/ 0 h 262194"/>
                    <a:gd name="connsiteX1" fmla="*/ 162652 w 190558"/>
                    <a:gd name="connsiteY1" fmla="*/ 23950 h 262194"/>
                    <a:gd name="connsiteX2" fmla="*/ 190558 w 190558"/>
                    <a:gd name="connsiteY2" fmla="*/ 122634 h 262194"/>
                    <a:gd name="connsiteX3" fmla="*/ 95279 w 190558"/>
                    <a:gd name="connsiteY3" fmla="*/ 262194 h 262194"/>
                    <a:gd name="connsiteX4" fmla="*/ 0 w 190558"/>
                    <a:gd name="connsiteY4" fmla="*/ 122634 h 262194"/>
                    <a:gd name="connsiteX5" fmla="*/ 27907 w 190558"/>
                    <a:gd name="connsiteY5" fmla="*/ 23950 h 262194"/>
                    <a:gd name="connsiteX6" fmla="*/ 52159 w 190558"/>
                    <a:gd name="connsiteY6" fmla="*/ 0 h 262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58" h="262194">
                      <a:moveTo>
                        <a:pt x="138399" y="0"/>
                      </a:moveTo>
                      <a:lnTo>
                        <a:pt x="162652" y="23950"/>
                      </a:lnTo>
                      <a:cubicBezTo>
                        <a:pt x="179894" y="49206"/>
                        <a:pt x="190558" y="84096"/>
                        <a:pt x="190558" y="122634"/>
                      </a:cubicBezTo>
                      <a:cubicBezTo>
                        <a:pt x="190558" y="199711"/>
                        <a:pt x="147900" y="262194"/>
                        <a:pt x="95279" y="262194"/>
                      </a:cubicBezTo>
                      <a:cubicBezTo>
                        <a:pt x="42658" y="262194"/>
                        <a:pt x="0" y="199711"/>
                        <a:pt x="0" y="122634"/>
                      </a:cubicBezTo>
                      <a:cubicBezTo>
                        <a:pt x="0" y="84096"/>
                        <a:pt x="10665" y="49206"/>
                        <a:pt x="27907" y="23950"/>
                      </a:cubicBezTo>
                      <a:lnTo>
                        <a:pt x="52159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3" name="楕円 192">
                  <a:extLst>
                    <a:ext uri="{FF2B5EF4-FFF2-40B4-BE49-F238E27FC236}">
                      <a16:creationId xmlns:a16="http://schemas.microsoft.com/office/drawing/2014/main" id="{4B42FB07-EB68-4E92-A753-EE176BF417CF}"/>
                    </a:ext>
                  </a:extLst>
                </p:cNvPr>
                <p:cNvSpPr/>
                <p:nvPr/>
              </p:nvSpPr>
              <p:spPr>
                <a:xfrm>
                  <a:off x="1587003" y="4686674"/>
                  <a:ext cx="239416" cy="4572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3FF4390D-0E3A-4B0D-B9C2-90640D7EB03E}"/>
                </a:ext>
              </a:extLst>
            </p:cNvPr>
            <p:cNvSpPr/>
            <p:nvPr/>
          </p:nvSpPr>
          <p:spPr>
            <a:xfrm rot="4500000">
              <a:off x="1440043" y="5352647"/>
              <a:ext cx="339990" cy="829657"/>
            </a:xfrm>
            <a:prstGeom prst="round2SameRect">
              <a:avLst>
                <a:gd name="adj1" fmla="val 5991"/>
                <a:gd name="adj2" fmla="val 5000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D9524DA9-6400-4187-8E20-2090DA56762F}"/>
                </a:ext>
              </a:extLst>
            </p:cNvPr>
            <p:cNvGrpSpPr/>
            <p:nvPr/>
          </p:nvGrpSpPr>
          <p:grpSpPr>
            <a:xfrm>
              <a:off x="1826359" y="4606936"/>
              <a:ext cx="567750" cy="1371504"/>
              <a:chOff x="4063999" y="4264298"/>
              <a:chExt cx="495388" cy="1196701"/>
            </a:xfrm>
          </p:grpSpPr>
          <p:sp>
            <p:nvSpPr>
              <p:cNvPr id="160" name="四角形: 角を丸くする 159">
                <a:extLst>
                  <a:ext uri="{FF2B5EF4-FFF2-40B4-BE49-F238E27FC236}">
                    <a16:creationId xmlns:a16="http://schemas.microsoft.com/office/drawing/2014/main" id="{5CADEE2B-5E3D-4A3C-B27C-AB9EFE09C3F7}"/>
                  </a:ext>
                </a:extLst>
              </p:cNvPr>
              <p:cNvSpPr/>
              <p:nvPr/>
            </p:nvSpPr>
            <p:spPr>
              <a:xfrm>
                <a:off x="4235463" y="4914900"/>
                <a:ext cx="276212" cy="422822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" name="四角形: 角を丸くする 160">
                <a:extLst>
                  <a:ext uri="{FF2B5EF4-FFF2-40B4-BE49-F238E27FC236}">
                    <a16:creationId xmlns:a16="http://schemas.microsoft.com/office/drawing/2014/main" id="{87FA79BF-C245-4C40-B1DA-FE8C96B80E94}"/>
                  </a:ext>
                </a:extLst>
              </p:cNvPr>
              <p:cNvSpPr/>
              <p:nvPr/>
            </p:nvSpPr>
            <p:spPr>
              <a:xfrm>
                <a:off x="4163536" y="4605513"/>
                <a:ext cx="268764" cy="36480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2" name="四角形: 角を丸くする 161">
                <a:extLst>
                  <a:ext uri="{FF2B5EF4-FFF2-40B4-BE49-F238E27FC236}">
                    <a16:creationId xmlns:a16="http://schemas.microsoft.com/office/drawing/2014/main" id="{A3AC2E97-FF0E-49E1-A557-A9798EF2F41C}"/>
                  </a:ext>
                </a:extLst>
              </p:cNvPr>
              <p:cNvSpPr/>
              <p:nvPr/>
            </p:nvSpPr>
            <p:spPr>
              <a:xfrm>
                <a:off x="4185761" y="4942639"/>
                <a:ext cx="224314" cy="489043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3" name="四角形: 角を丸くする 162">
                <a:extLst>
                  <a:ext uri="{FF2B5EF4-FFF2-40B4-BE49-F238E27FC236}">
                    <a16:creationId xmlns:a16="http://schemas.microsoft.com/office/drawing/2014/main" id="{B7FCD664-CD34-4B2B-8176-CC36E9F67EA6}"/>
                  </a:ext>
                </a:extLst>
              </p:cNvPr>
              <p:cNvSpPr/>
              <p:nvPr/>
            </p:nvSpPr>
            <p:spPr>
              <a:xfrm>
                <a:off x="4214335" y="4765674"/>
                <a:ext cx="167166" cy="695325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4" name="四角形: 角を丸くする 163">
                <a:extLst>
                  <a:ext uri="{FF2B5EF4-FFF2-40B4-BE49-F238E27FC236}">
                    <a16:creationId xmlns:a16="http://schemas.microsoft.com/office/drawing/2014/main" id="{08F18831-E79A-48DD-926F-479436093BFA}"/>
                  </a:ext>
                </a:extLst>
              </p:cNvPr>
              <p:cNvSpPr/>
              <p:nvPr/>
            </p:nvSpPr>
            <p:spPr>
              <a:xfrm>
                <a:off x="4236561" y="4702176"/>
                <a:ext cx="122714" cy="755644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78895FEA-EA5C-4A38-8458-43630CE558F1}"/>
                  </a:ext>
                </a:extLst>
              </p:cNvPr>
              <p:cNvGrpSpPr/>
              <p:nvPr/>
            </p:nvGrpSpPr>
            <p:grpSpPr>
              <a:xfrm>
                <a:off x="4105267" y="4926763"/>
                <a:ext cx="364907" cy="423103"/>
                <a:chOff x="4105267" y="4949517"/>
                <a:chExt cx="364907" cy="423103"/>
              </a:xfrm>
            </p:grpSpPr>
            <p:sp>
              <p:nvSpPr>
                <p:cNvPr id="173" name="四角形: 角を丸くする 172">
                  <a:extLst>
                    <a:ext uri="{FF2B5EF4-FFF2-40B4-BE49-F238E27FC236}">
                      <a16:creationId xmlns:a16="http://schemas.microsoft.com/office/drawing/2014/main" id="{4300A88A-2362-48A8-B505-E68DB586483F}"/>
                    </a:ext>
                  </a:extLst>
                </p:cNvPr>
                <p:cNvSpPr/>
                <p:nvPr/>
              </p:nvSpPr>
              <p:spPr>
                <a:xfrm>
                  <a:off x="4121150" y="4992071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4" name="四角形: 角を丸くする 173">
                  <a:extLst>
                    <a:ext uri="{FF2B5EF4-FFF2-40B4-BE49-F238E27FC236}">
                      <a16:creationId xmlns:a16="http://schemas.microsoft.com/office/drawing/2014/main" id="{A0084768-559C-4846-AE47-C3391C4B4A91}"/>
                    </a:ext>
                  </a:extLst>
                </p:cNvPr>
                <p:cNvSpPr/>
                <p:nvPr/>
              </p:nvSpPr>
              <p:spPr>
                <a:xfrm>
                  <a:off x="4121150" y="5116534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" name="四角形: 角を丸くする 174">
                  <a:extLst>
                    <a:ext uri="{FF2B5EF4-FFF2-40B4-BE49-F238E27FC236}">
                      <a16:creationId xmlns:a16="http://schemas.microsoft.com/office/drawing/2014/main" id="{1BF7E515-1F64-4306-9C1D-CEA4CB8F8788}"/>
                    </a:ext>
                  </a:extLst>
                </p:cNvPr>
                <p:cNvSpPr/>
                <p:nvPr/>
              </p:nvSpPr>
              <p:spPr>
                <a:xfrm>
                  <a:off x="4121150" y="5243961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6" name="四角形: 角を丸くする 166">
                  <a:extLst>
                    <a:ext uri="{FF2B5EF4-FFF2-40B4-BE49-F238E27FC236}">
                      <a16:creationId xmlns:a16="http://schemas.microsoft.com/office/drawing/2014/main" id="{EE2E7824-7C58-4305-8A4A-E42336BD1299}"/>
                    </a:ext>
                  </a:extLst>
                </p:cNvPr>
                <p:cNvSpPr/>
                <p:nvPr/>
              </p:nvSpPr>
              <p:spPr>
                <a:xfrm>
                  <a:off x="4105267" y="4949517"/>
                  <a:ext cx="86842" cy="422583"/>
                </a:xfrm>
                <a:custGeom>
                  <a:avLst/>
                  <a:gdLst>
                    <a:gd name="connsiteX0" fmla="*/ 0 w 168275"/>
                    <a:gd name="connsiteY0" fmla="*/ 68262 h 380029"/>
                    <a:gd name="connsiteX1" fmla="*/ 68262 w 168275"/>
                    <a:gd name="connsiteY1" fmla="*/ 0 h 380029"/>
                    <a:gd name="connsiteX2" fmla="*/ 100013 w 168275"/>
                    <a:gd name="connsiteY2" fmla="*/ 0 h 380029"/>
                    <a:gd name="connsiteX3" fmla="*/ 168275 w 168275"/>
                    <a:gd name="connsiteY3" fmla="*/ 68262 h 380029"/>
                    <a:gd name="connsiteX4" fmla="*/ 168275 w 168275"/>
                    <a:gd name="connsiteY4" fmla="*/ 311767 h 380029"/>
                    <a:gd name="connsiteX5" fmla="*/ 100013 w 168275"/>
                    <a:gd name="connsiteY5" fmla="*/ 380029 h 380029"/>
                    <a:gd name="connsiteX6" fmla="*/ 68262 w 168275"/>
                    <a:gd name="connsiteY6" fmla="*/ 380029 h 380029"/>
                    <a:gd name="connsiteX7" fmla="*/ 0 w 168275"/>
                    <a:gd name="connsiteY7" fmla="*/ 311767 h 380029"/>
                    <a:gd name="connsiteX8" fmla="*/ 0 w 168275"/>
                    <a:gd name="connsiteY8" fmla="*/ 68262 h 380029"/>
                    <a:gd name="connsiteX0" fmla="*/ 168275 w 259715"/>
                    <a:gd name="connsiteY0" fmla="*/ 68262 h 380029"/>
                    <a:gd name="connsiteX1" fmla="*/ 168275 w 259715"/>
                    <a:gd name="connsiteY1" fmla="*/ 311767 h 380029"/>
                    <a:gd name="connsiteX2" fmla="*/ 100013 w 259715"/>
                    <a:gd name="connsiteY2" fmla="*/ 380029 h 380029"/>
                    <a:gd name="connsiteX3" fmla="*/ 68262 w 259715"/>
                    <a:gd name="connsiteY3" fmla="*/ 380029 h 380029"/>
                    <a:gd name="connsiteX4" fmla="*/ 0 w 259715"/>
                    <a:gd name="connsiteY4" fmla="*/ 311767 h 380029"/>
                    <a:gd name="connsiteX5" fmla="*/ 0 w 259715"/>
                    <a:gd name="connsiteY5" fmla="*/ 68262 h 380029"/>
                    <a:gd name="connsiteX6" fmla="*/ 68262 w 259715"/>
                    <a:gd name="connsiteY6" fmla="*/ 0 h 380029"/>
                    <a:gd name="connsiteX7" fmla="*/ 100013 w 259715"/>
                    <a:gd name="connsiteY7" fmla="*/ 0 h 380029"/>
                    <a:gd name="connsiteX8" fmla="*/ 259715 w 259715"/>
                    <a:gd name="connsiteY8" fmla="*/ 159702 h 380029"/>
                    <a:gd name="connsiteX0" fmla="*/ 168275 w 168275"/>
                    <a:gd name="connsiteY0" fmla="*/ 68262 h 380029"/>
                    <a:gd name="connsiteX1" fmla="*/ 168275 w 168275"/>
                    <a:gd name="connsiteY1" fmla="*/ 311767 h 380029"/>
                    <a:gd name="connsiteX2" fmla="*/ 100013 w 168275"/>
                    <a:gd name="connsiteY2" fmla="*/ 380029 h 380029"/>
                    <a:gd name="connsiteX3" fmla="*/ 68262 w 168275"/>
                    <a:gd name="connsiteY3" fmla="*/ 380029 h 380029"/>
                    <a:gd name="connsiteX4" fmla="*/ 0 w 168275"/>
                    <a:gd name="connsiteY4" fmla="*/ 311767 h 380029"/>
                    <a:gd name="connsiteX5" fmla="*/ 0 w 168275"/>
                    <a:gd name="connsiteY5" fmla="*/ 68262 h 380029"/>
                    <a:gd name="connsiteX6" fmla="*/ 68262 w 168275"/>
                    <a:gd name="connsiteY6" fmla="*/ 0 h 380029"/>
                    <a:gd name="connsiteX7" fmla="*/ 100013 w 168275"/>
                    <a:gd name="connsiteY7" fmla="*/ 0 h 380029"/>
                    <a:gd name="connsiteX0" fmla="*/ 168275 w 168275"/>
                    <a:gd name="connsiteY0" fmla="*/ 311767 h 380029"/>
                    <a:gd name="connsiteX1" fmla="*/ 100013 w 168275"/>
                    <a:gd name="connsiteY1" fmla="*/ 380029 h 380029"/>
                    <a:gd name="connsiteX2" fmla="*/ 68262 w 168275"/>
                    <a:gd name="connsiteY2" fmla="*/ 380029 h 380029"/>
                    <a:gd name="connsiteX3" fmla="*/ 0 w 168275"/>
                    <a:gd name="connsiteY3" fmla="*/ 311767 h 380029"/>
                    <a:gd name="connsiteX4" fmla="*/ 0 w 168275"/>
                    <a:gd name="connsiteY4" fmla="*/ 68262 h 380029"/>
                    <a:gd name="connsiteX5" fmla="*/ 68262 w 168275"/>
                    <a:gd name="connsiteY5" fmla="*/ 0 h 380029"/>
                    <a:gd name="connsiteX6" fmla="*/ 100013 w 168275"/>
                    <a:gd name="connsiteY6" fmla="*/ 0 h 380029"/>
                    <a:gd name="connsiteX0" fmla="*/ 100013 w 100013"/>
                    <a:gd name="connsiteY0" fmla="*/ 380029 h 380029"/>
                    <a:gd name="connsiteX1" fmla="*/ 68262 w 100013"/>
                    <a:gd name="connsiteY1" fmla="*/ 380029 h 380029"/>
                    <a:gd name="connsiteX2" fmla="*/ 0 w 100013"/>
                    <a:gd name="connsiteY2" fmla="*/ 311767 h 380029"/>
                    <a:gd name="connsiteX3" fmla="*/ 0 w 100013"/>
                    <a:gd name="connsiteY3" fmla="*/ 68262 h 380029"/>
                    <a:gd name="connsiteX4" fmla="*/ 68262 w 100013"/>
                    <a:gd name="connsiteY4" fmla="*/ 0 h 380029"/>
                    <a:gd name="connsiteX5" fmla="*/ 100013 w 100013"/>
                    <a:gd name="connsiteY5" fmla="*/ 0 h 380029"/>
                    <a:gd name="connsiteX0" fmla="*/ 68262 w 100013"/>
                    <a:gd name="connsiteY0" fmla="*/ 380029 h 380029"/>
                    <a:gd name="connsiteX1" fmla="*/ 0 w 100013"/>
                    <a:gd name="connsiteY1" fmla="*/ 311767 h 380029"/>
                    <a:gd name="connsiteX2" fmla="*/ 0 w 100013"/>
                    <a:gd name="connsiteY2" fmla="*/ 68262 h 380029"/>
                    <a:gd name="connsiteX3" fmla="*/ 68262 w 100013"/>
                    <a:gd name="connsiteY3" fmla="*/ 0 h 380029"/>
                    <a:gd name="connsiteX4" fmla="*/ 100013 w 100013"/>
                    <a:gd name="connsiteY4" fmla="*/ 0 h 380029"/>
                    <a:gd name="connsiteX0" fmla="*/ 68262 w 68262"/>
                    <a:gd name="connsiteY0" fmla="*/ 380029 h 380029"/>
                    <a:gd name="connsiteX1" fmla="*/ 0 w 68262"/>
                    <a:gd name="connsiteY1" fmla="*/ 311767 h 380029"/>
                    <a:gd name="connsiteX2" fmla="*/ 0 w 68262"/>
                    <a:gd name="connsiteY2" fmla="*/ 68262 h 380029"/>
                    <a:gd name="connsiteX3" fmla="*/ 68262 w 68262"/>
                    <a:gd name="connsiteY3" fmla="*/ 0 h 3800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8262" h="380029">
                      <a:moveTo>
                        <a:pt x="68262" y="380029"/>
                      </a:moveTo>
                      <a:cubicBezTo>
                        <a:pt x="30562" y="380029"/>
                        <a:pt x="0" y="349467"/>
                        <a:pt x="0" y="311767"/>
                      </a:cubicBezTo>
                      <a:lnTo>
                        <a:pt x="0" y="68262"/>
                      </a:lnTo>
                      <a:cubicBezTo>
                        <a:pt x="0" y="30562"/>
                        <a:pt x="30562" y="0"/>
                        <a:pt x="68262" y="0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6" name="四角形: 角を丸くする 165">
                <a:extLst>
                  <a:ext uri="{FF2B5EF4-FFF2-40B4-BE49-F238E27FC236}">
                    <a16:creationId xmlns:a16="http://schemas.microsoft.com/office/drawing/2014/main" id="{FBE5F4AA-EEF3-4799-94DE-B2849DC118CD}"/>
                  </a:ext>
                </a:extLst>
              </p:cNvPr>
              <p:cNvSpPr/>
              <p:nvPr/>
            </p:nvSpPr>
            <p:spPr>
              <a:xfrm>
                <a:off x="4063999" y="4841876"/>
                <a:ext cx="371475" cy="14867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533F3F64-8D6E-44F4-B1A3-01A56DCBE682}"/>
                  </a:ext>
                </a:extLst>
              </p:cNvPr>
              <p:cNvGrpSpPr/>
              <p:nvPr/>
            </p:nvGrpSpPr>
            <p:grpSpPr>
              <a:xfrm>
                <a:off x="4070721" y="4264298"/>
                <a:ext cx="444500" cy="779935"/>
                <a:chOff x="4070721" y="4264298"/>
                <a:chExt cx="444500" cy="779935"/>
              </a:xfrm>
            </p:grpSpPr>
            <p:sp>
              <p:nvSpPr>
                <p:cNvPr id="169" name="四角形: 角を丸くする 168">
                  <a:extLst>
                    <a:ext uri="{FF2B5EF4-FFF2-40B4-BE49-F238E27FC236}">
                      <a16:creationId xmlns:a16="http://schemas.microsoft.com/office/drawing/2014/main" id="{09C97754-02AB-46A9-A832-2280548A3191}"/>
                    </a:ext>
                  </a:extLst>
                </p:cNvPr>
                <p:cNvSpPr/>
                <p:nvPr/>
              </p:nvSpPr>
              <p:spPr>
                <a:xfrm>
                  <a:off x="4256829" y="4680429"/>
                  <a:ext cx="82177" cy="363804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0" name="台形 169">
                  <a:extLst>
                    <a:ext uri="{FF2B5EF4-FFF2-40B4-BE49-F238E27FC236}">
                      <a16:creationId xmlns:a16="http://schemas.microsoft.com/office/drawing/2014/main" id="{B3A2B684-36F9-49F2-9478-8BE9418ABFEA}"/>
                    </a:ext>
                  </a:extLst>
                </p:cNvPr>
                <p:cNvSpPr/>
                <p:nvPr/>
              </p:nvSpPr>
              <p:spPr>
                <a:xfrm>
                  <a:off x="4235823" y="4264298"/>
                  <a:ext cx="110165" cy="167577"/>
                </a:xfrm>
                <a:prstGeom prst="trapezoid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3BC442D8-C74B-4C3D-A214-D0FB806E0D0B}"/>
                    </a:ext>
                  </a:extLst>
                </p:cNvPr>
                <p:cNvSpPr/>
                <p:nvPr/>
              </p:nvSpPr>
              <p:spPr>
                <a:xfrm>
                  <a:off x="4121150" y="4424096"/>
                  <a:ext cx="363804" cy="36380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円: 塗りつぶしなし 171">
                  <a:extLst>
                    <a:ext uri="{FF2B5EF4-FFF2-40B4-BE49-F238E27FC236}">
                      <a16:creationId xmlns:a16="http://schemas.microsoft.com/office/drawing/2014/main" id="{93EBEC26-B1FF-4A97-AB47-5EDA7B7BE868}"/>
                    </a:ext>
                  </a:extLst>
                </p:cNvPr>
                <p:cNvSpPr/>
                <p:nvPr/>
              </p:nvSpPr>
              <p:spPr>
                <a:xfrm>
                  <a:off x="4070721" y="4381500"/>
                  <a:ext cx="444500" cy="444500"/>
                </a:xfrm>
                <a:prstGeom prst="donut">
                  <a:avLst>
                    <a:gd name="adj" fmla="val 20636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8" name="四角形: 角を丸くする 167">
                <a:extLst>
                  <a:ext uri="{FF2B5EF4-FFF2-40B4-BE49-F238E27FC236}">
                    <a16:creationId xmlns:a16="http://schemas.microsoft.com/office/drawing/2014/main" id="{CA9E6767-85AF-4284-B8A5-6D74F5A48FA2}"/>
                  </a:ext>
                </a:extLst>
              </p:cNvPr>
              <p:cNvSpPr/>
              <p:nvPr/>
            </p:nvSpPr>
            <p:spPr>
              <a:xfrm rot="19800000">
                <a:off x="4380751" y="4965984"/>
                <a:ext cx="178636" cy="162235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BA977A8E-E482-4F95-B0AE-4EB9794BCE55}"/>
                </a:ext>
              </a:extLst>
            </p:cNvPr>
            <p:cNvGrpSpPr/>
            <p:nvPr/>
          </p:nvGrpSpPr>
          <p:grpSpPr>
            <a:xfrm rot="11794326">
              <a:off x="2019561" y="5577190"/>
              <a:ext cx="412671" cy="490729"/>
              <a:chOff x="269172" y="2950781"/>
              <a:chExt cx="339611" cy="446606"/>
            </a:xfrm>
          </p:grpSpPr>
          <p:sp>
            <p:nvSpPr>
              <p:cNvPr id="155" name="四角形: 角を丸くする 154">
                <a:extLst>
                  <a:ext uri="{FF2B5EF4-FFF2-40B4-BE49-F238E27FC236}">
                    <a16:creationId xmlns:a16="http://schemas.microsoft.com/office/drawing/2014/main" id="{02D2FE1C-FB6A-499D-BA68-241302CE03D7}"/>
                  </a:ext>
                </a:extLst>
              </p:cNvPr>
              <p:cNvSpPr/>
              <p:nvPr/>
            </p:nvSpPr>
            <p:spPr>
              <a:xfrm>
                <a:off x="305051" y="2950782"/>
                <a:ext cx="272324" cy="97037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" name="四角形: 角を丸くする 155">
                <a:extLst>
                  <a:ext uri="{FF2B5EF4-FFF2-40B4-BE49-F238E27FC236}">
                    <a16:creationId xmlns:a16="http://schemas.microsoft.com/office/drawing/2014/main" id="{43DFCFEE-181F-487D-95CA-95F3FA2636CA}"/>
                  </a:ext>
                </a:extLst>
              </p:cNvPr>
              <p:cNvSpPr/>
              <p:nvPr/>
            </p:nvSpPr>
            <p:spPr>
              <a:xfrm>
                <a:off x="287377" y="3048411"/>
                <a:ext cx="321406" cy="111325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" name="四角形: 角を丸くする 156">
                <a:extLst>
                  <a:ext uri="{FF2B5EF4-FFF2-40B4-BE49-F238E27FC236}">
                    <a16:creationId xmlns:a16="http://schemas.microsoft.com/office/drawing/2014/main" id="{F2E9E7F4-65A5-4EE4-9E6F-9AF561C1A3C5}"/>
                  </a:ext>
                </a:extLst>
              </p:cNvPr>
              <p:cNvSpPr/>
              <p:nvPr/>
            </p:nvSpPr>
            <p:spPr>
              <a:xfrm>
                <a:off x="287377" y="3160330"/>
                <a:ext cx="321406" cy="119172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8" name="四角形: 角を丸くする 157">
                <a:extLst>
                  <a:ext uri="{FF2B5EF4-FFF2-40B4-BE49-F238E27FC236}">
                    <a16:creationId xmlns:a16="http://schemas.microsoft.com/office/drawing/2014/main" id="{131BA737-4070-4A86-8DCC-AFA6060D7D3E}"/>
                  </a:ext>
                </a:extLst>
              </p:cNvPr>
              <p:cNvSpPr/>
              <p:nvPr/>
            </p:nvSpPr>
            <p:spPr>
              <a:xfrm>
                <a:off x="317818" y="3277011"/>
                <a:ext cx="290965" cy="120376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9" name="四角形: 角を丸くする 166">
                <a:extLst>
                  <a:ext uri="{FF2B5EF4-FFF2-40B4-BE49-F238E27FC236}">
                    <a16:creationId xmlns:a16="http://schemas.microsoft.com/office/drawing/2014/main" id="{2B495815-5E36-48D0-B0B2-37E5B80CB8E9}"/>
                  </a:ext>
                </a:extLst>
              </p:cNvPr>
              <p:cNvSpPr/>
              <p:nvPr/>
            </p:nvSpPr>
            <p:spPr>
              <a:xfrm>
                <a:off x="269172" y="2950781"/>
                <a:ext cx="99527" cy="446012"/>
              </a:xfrm>
              <a:custGeom>
                <a:avLst/>
                <a:gdLst>
                  <a:gd name="connsiteX0" fmla="*/ 0 w 168275"/>
                  <a:gd name="connsiteY0" fmla="*/ 68262 h 380029"/>
                  <a:gd name="connsiteX1" fmla="*/ 68262 w 168275"/>
                  <a:gd name="connsiteY1" fmla="*/ 0 h 380029"/>
                  <a:gd name="connsiteX2" fmla="*/ 100013 w 168275"/>
                  <a:gd name="connsiteY2" fmla="*/ 0 h 380029"/>
                  <a:gd name="connsiteX3" fmla="*/ 168275 w 168275"/>
                  <a:gd name="connsiteY3" fmla="*/ 68262 h 380029"/>
                  <a:gd name="connsiteX4" fmla="*/ 168275 w 168275"/>
                  <a:gd name="connsiteY4" fmla="*/ 311767 h 380029"/>
                  <a:gd name="connsiteX5" fmla="*/ 100013 w 168275"/>
                  <a:gd name="connsiteY5" fmla="*/ 380029 h 380029"/>
                  <a:gd name="connsiteX6" fmla="*/ 68262 w 168275"/>
                  <a:gd name="connsiteY6" fmla="*/ 380029 h 380029"/>
                  <a:gd name="connsiteX7" fmla="*/ 0 w 168275"/>
                  <a:gd name="connsiteY7" fmla="*/ 311767 h 380029"/>
                  <a:gd name="connsiteX8" fmla="*/ 0 w 168275"/>
                  <a:gd name="connsiteY8" fmla="*/ 68262 h 380029"/>
                  <a:gd name="connsiteX0" fmla="*/ 168275 w 259715"/>
                  <a:gd name="connsiteY0" fmla="*/ 68262 h 380029"/>
                  <a:gd name="connsiteX1" fmla="*/ 168275 w 259715"/>
                  <a:gd name="connsiteY1" fmla="*/ 311767 h 380029"/>
                  <a:gd name="connsiteX2" fmla="*/ 100013 w 259715"/>
                  <a:gd name="connsiteY2" fmla="*/ 380029 h 380029"/>
                  <a:gd name="connsiteX3" fmla="*/ 68262 w 259715"/>
                  <a:gd name="connsiteY3" fmla="*/ 380029 h 380029"/>
                  <a:gd name="connsiteX4" fmla="*/ 0 w 259715"/>
                  <a:gd name="connsiteY4" fmla="*/ 311767 h 380029"/>
                  <a:gd name="connsiteX5" fmla="*/ 0 w 259715"/>
                  <a:gd name="connsiteY5" fmla="*/ 68262 h 380029"/>
                  <a:gd name="connsiteX6" fmla="*/ 68262 w 259715"/>
                  <a:gd name="connsiteY6" fmla="*/ 0 h 380029"/>
                  <a:gd name="connsiteX7" fmla="*/ 100013 w 259715"/>
                  <a:gd name="connsiteY7" fmla="*/ 0 h 380029"/>
                  <a:gd name="connsiteX8" fmla="*/ 259715 w 259715"/>
                  <a:gd name="connsiteY8" fmla="*/ 159702 h 380029"/>
                  <a:gd name="connsiteX0" fmla="*/ 168275 w 168275"/>
                  <a:gd name="connsiteY0" fmla="*/ 68262 h 380029"/>
                  <a:gd name="connsiteX1" fmla="*/ 168275 w 168275"/>
                  <a:gd name="connsiteY1" fmla="*/ 311767 h 380029"/>
                  <a:gd name="connsiteX2" fmla="*/ 100013 w 168275"/>
                  <a:gd name="connsiteY2" fmla="*/ 380029 h 380029"/>
                  <a:gd name="connsiteX3" fmla="*/ 68262 w 168275"/>
                  <a:gd name="connsiteY3" fmla="*/ 380029 h 380029"/>
                  <a:gd name="connsiteX4" fmla="*/ 0 w 168275"/>
                  <a:gd name="connsiteY4" fmla="*/ 311767 h 380029"/>
                  <a:gd name="connsiteX5" fmla="*/ 0 w 168275"/>
                  <a:gd name="connsiteY5" fmla="*/ 68262 h 380029"/>
                  <a:gd name="connsiteX6" fmla="*/ 68262 w 168275"/>
                  <a:gd name="connsiteY6" fmla="*/ 0 h 380029"/>
                  <a:gd name="connsiteX7" fmla="*/ 100013 w 168275"/>
                  <a:gd name="connsiteY7" fmla="*/ 0 h 380029"/>
                  <a:gd name="connsiteX0" fmla="*/ 168275 w 168275"/>
                  <a:gd name="connsiteY0" fmla="*/ 311767 h 380029"/>
                  <a:gd name="connsiteX1" fmla="*/ 100013 w 168275"/>
                  <a:gd name="connsiteY1" fmla="*/ 380029 h 380029"/>
                  <a:gd name="connsiteX2" fmla="*/ 68262 w 168275"/>
                  <a:gd name="connsiteY2" fmla="*/ 380029 h 380029"/>
                  <a:gd name="connsiteX3" fmla="*/ 0 w 168275"/>
                  <a:gd name="connsiteY3" fmla="*/ 311767 h 380029"/>
                  <a:gd name="connsiteX4" fmla="*/ 0 w 168275"/>
                  <a:gd name="connsiteY4" fmla="*/ 68262 h 380029"/>
                  <a:gd name="connsiteX5" fmla="*/ 68262 w 168275"/>
                  <a:gd name="connsiteY5" fmla="*/ 0 h 380029"/>
                  <a:gd name="connsiteX6" fmla="*/ 100013 w 168275"/>
                  <a:gd name="connsiteY6" fmla="*/ 0 h 380029"/>
                  <a:gd name="connsiteX0" fmla="*/ 100013 w 100013"/>
                  <a:gd name="connsiteY0" fmla="*/ 380029 h 380029"/>
                  <a:gd name="connsiteX1" fmla="*/ 68262 w 100013"/>
                  <a:gd name="connsiteY1" fmla="*/ 380029 h 380029"/>
                  <a:gd name="connsiteX2" fmla="*/ 0 w 100013"/>
                  <a:gd name="connsiteY2" fmla="*/ 311767 h 380029"/>
                  <a:gd name="connsiteX3" fmla="*/ 0 w 100013"/>
                  <a:gd name="connsiteY3" fmla="*/ 68262 h 380029"/>
                  <a:gd name="connsiteX4" fmla="*/ 68262 w 100013"/>
                  <a:gd name="connsiteY4" fmla="*/ 0 h 380029"/>
                  <a:gd name="connsiteX5" fmla="*/ 100013 w 100013"/>
                  <a:gd name="connsiteY5" fmla="*/ 0 h 380029"/>
                  <a:gd name="connsiteX0" fmla="*/ 68262 w 100013"/>
                  <a:gd name="connsiteY0" fmla="*/ 380029 h 380029"/>
                  <a:gd name="connsiteX1" fmla="*/ 0 w 100013"/>
                  <a:gd name="connsiteY1" fmla="*/ 311767 h 380029"/>
                  <a:gd name="connsiteX2" fmla="*/ 0 w 100013"/>
                  <a:gd name="connsiteY2" fmla="*/ 68262 h 380029"/>
                  <a:gd name="connsiteX3" fmla="*/ 68262 w 100013"/>
                  <a:gd name="connsiteY3" fmla="*/ 0 h 380029"/>
                  <a:gd name="connsiteX4" fmla="*/ 100013 w 100013"/>
                  <a:gd name="connsiteY4" fmla="*/ 0 h 380029"/>
                  <a:gd name="connsiteX0" fmla="*/ 68262 w 68262"/>
                  <a:gd name="connsiteY0" fmla="*/ 380029 h 380029"/>
                  <a:gd name="connsiteX1" fmla="*/ 0 w 68262"/>
                  <a:gd name="connsiteY1" fmla="*/ 311767 h 380029"/>
                  <a:gd name="connsiteX2" fmla="*/ 0 w 68262"/>
                  <a:gd name="connsiteY2" fmla="*/ 68262 h 380029"/>
                  <a:gd name="connsiteX3" fmla="*/ 68262 w 68262"/>
                  <a:gd name="connsiteY3" fmla="*/ 0 h 380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262" h="380029">
                    <a:moveTo>
                      <a:pt x="68262" y="380029"/>
                    </a:moveTo>
                    <a:cubicBezTo>
                      <a:pt x="30562" y="380029"/>
                      <a:pt x="0" y="349467"/>
                      <a:pt x="0" y="311767"/>
                    </a:cubicBezTo>
                    <a:lnTo>
                      <a:pt x="0" y="68262"/>
                    </a:lnTo>
                    <a:cubicBezTo>
                      <a:pt x="0" y="30562"/>
                      <a:pt x="30562" y="0"/>
                      <a:pt x="68262" y="0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4" name="四角形: 上の 2 つの角を丸める 371">
              <a:extLst>
                <a:ext uri="{FF2B5EF4-FFF2-40B4-BE49-F238E27FC236}">
                  <a16:creationId xmlns:a16="http://schemas.microsoft.com/office/drawing/2014/main" id="{65DB5154-9CA2-48B6-BC04-0D1814FD602D}"/>
                </a:ext>
              </a:extLst>
            </p:cNvPr>
            <p:cNvSpPr/>
            <p:nvPr/>
          </p:nvSpPr>
          <p:spPr>
            <a:xfrm rot="16200000" flipH="1">
              <a:off x="2513120" y="5540775"/>
              <a:ext cx="339990" cy="658522"/>
            </a:xfrm>
            <a:custGeom>
              <a:avLst/>
              <a:gdLst>
                <a:gd name="connsiteX0" fmla="*/ 20369 w 339990"/>
                <a:gd name="connsiteY0" fmla="*/ 0 h 658522"/>
                <a:gd name="connsiteX1" fmla="*/ 319621 w 339990"/>
                <a:gd name="connsiteY1" fmla="*/ 0 h 658522"/>
                <a:gd name="connsiteX2" fmla="*/ 339990 w 339990"/>
                <a:gd name="connsiteY2" fmla="*/ 20369 h 658522"/>
                <a:gd name="connsiteX3" fmla="*/ 339990 w 339990"/>
                <a:gd name="connsiteY3" fmla="*/ 488527 h 658522"/>
                <a:gd name="connsiteX4" fmla="*/ 169995 w 339990"/>
                <a:gd name="connsiteY4" fmla="*/ 658522 h 658522"/>
                <a:gd name="connsiteX5" fmla="*/ 169995 w 339990"/>
                <a:gd name="connsiteY5" fmla="*/ 658522 h 658522"/>
                <a:gd name="connsiteX6" fmla="*/ 0 w 339990"/>
                <a:gd name="connsiteY6" fmla="*/ 488527 h 658522"/>
                <a:gd name="connsiteX7" fmla="*/ 0 w 339990"/>
                <a:gd name="connsiteY7" fmla="*/ 20369 h 658522"/>
                <a:gd name="connsiteX8" fmla="*/ 20369 w 339990"/>
                <a:gd name="connsiteY8" fmla="*/ 0 h 658522"/>
                <a:gd name="connsiteX0" fmla="*/ 20369 w 339990"/>
                <a:gd name="connsiteY0" fmla="*/ 0 h 658522"/>
                <a:gd name="connsiteX1" fmla="*/ 319621 w 339990"/>
                <a:gd name="connsiteY1" fmla="*/ 0 h 658522"/>
                <a:gd name="connsiteX2" fmla="*/ 339990 w 339990"/>
                <a:gd name="connsiteY2" fmla="*/ 20369 h 658522"/>
                <a:gd name="connsiteX3" fmla="*/ 339990 w 339990"/>
                <a:gd name="connsiteY3" fmla="*/ 488527 h 658522"/>
                <a:gd name="connsiteX4" fmla="*/ 169995 w 339990"/>
                <a:gd name="connsiteY4" fmla="*/ 658522 h 658522"/>
                <a:gd name="connsiteX5" fmla="*/ 169995 w 339990"/>
                <a:gd name="connsiteY5" fmla="*/ 658522 h 658522"/>
                <a:gd name="connsiteX6" fmla="*/ 0 w 339990"/>
                <a:gd name="connsiteY6" fmla="*/ 488527 h 658522"/>
                <a:gd name="connsiteX7" fmla="*/ 0 w 339990"/>
                <a:gd name="connsiteY7" fmla="*/ 112444 h 658522"/>
                <a:gd name="connsiteX8" fmla="*/ 20369 w 339990"/>
                <a:gd name="connsiteY8" fmla="*/ 0 h 658522"/>
                <a:gd name="connsiteX0" fmla="*/ 0 w 339990"/>
                <a:gd name="connsiteY0" fmla="*/ 112444 h 658522"/>
                <a:gd name="connsiteX1" fmla="*/ 319621 w 339990"/>
                <a:gd name="connsiteY1" fmla="*/ 0 h 658522"/>
                <a:gd name="connsiteX2" fmla="*/ 339990 w 339990"/>
                <a:gd name="connsiteY2" fmla="*/ 20369 h 658522"/>
                <a:gd name="connsiteX3" fmla="*/ 339990 w 339990"/>
                <a:gd name="connsiteY3" fmla="*/ 488527 h 658522"/>
                <a:gd name="connsiteX4" fmla="*/ 169995 w 339990"/>
                <a:gd name="connsiteY4" fmla="*/ 658522 h 658522"/>
                <a:gd name="connsiteX5" fmla="*/ 169995 w 339990"/>
                <a:gd name="connsiteY5" fmla="*/ 658522 h 658522"/>
                <a:gd name="connsiteX6" fmla="*/ 0 w 339990"/>
                <a:gd name="connsiteY6" fmla="*/ 488527 h 658522"/>
                <a:gd name="connsiteX7" fmla="*/ 0 w 339990"/>
                <a:gd name="connsiteY7" fmla="*/ 112444 h 658522"/>
                <a:gd name="connsiteX0" fmla="*/ 0 w 339990"/>
                <a:gd name="connsiteY0" fmla="*/ 112444 h 658522"/>
                <a:gd name="connsiteX1" fmla="*/ 319621 w 339990"/>
                <a:gd name="connsiteY1" fmla="*/ 0 h 658522"/>
                <a:gd name="connsiteX2" fmla="*/ 339990 w 339990"/>
                <a:gd name="connsiteY2" fmla="*/ 20369 h 658522"/>
                <a:gd name="connsiteX3" fmla="*/ 339990 w 339990"/>
                <a:gd name="connsiteY3" fmla="*/ 488527 h 658522"/>
                <a:gd name="connsiteX4" fmla="*/ 169995 w 339990"/>
                <a:gd name="connsiteY4" fmla="*/ 658522 h 658522"/>
                <a:gd name="connsiteX5" fmla="*/ 169995 w 339990"/>
                <a:gd name="connsiteY5" fmla="*/ 658522 h 658522"/>
                <a:gd name="connsiteX6" fmla="*/ 0 w 339990"/>
                <a:gd name="connsiteY6" fmla="*/ 488527 h 658522"/>
                <a:gd name="connsiteX7" fmla="*/ 0 w 339990"/>
                <a:gd name="connsiteY7" fmla="*/ 112444 h 658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9990" h="658522">
                  <a:moveTo>
                    <a:pt x="0" y="112444"/>
                  </a:moveTo>
                  <a:lnTo>
                    <a:pt x="319621" y="0"/>
                  </a:lnTo>
                  <a:cubicBezTo>
                    <a:pt x="330870" y="0"/>
                    <a:pt x="339990" y="9120"/>
                    <a:pt x="339990" y="20369"/>
                  </a:cubicBezTo>
                  <a:lnTo>
                    <a:pt x="339990" y="488527"/>
                  </a:lnTo>
                  <a:cubicBezTo>
                    <a:pt x="339990" y="582413"/>
                    <a:pt x="263881" y="658522"/>
                    <a:pt x="169995" y="658522"/>
                  </a:cubicBezTo>
                  <a:lnTo>
                    <a:pt x="169995" y="658522"/>
                  </a:lnTo>
                  <a:cubicBezTo>
                    <a:pt x="76109" y="658522"/>
                    <a:pt x="0" y="582413"/>
                    <a:pt x="0" y="488527"/>
                  </a:cubicBezTo>
                  <a:lnTo>
                    <a:pt x="0" y="11244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027215EA-9B00-4CD4-8CFD-E4ABCC2BC7E0}"/>
              </a:ext>
            </a:extLst>
          </p:cNvPr>
          <p:cNvGrpSpPr/>
          <p:nvPr/>
        </p:nvGrpSpPr>
        <p:grpSpPr>
          <a:xfrm>
            <a:off x="4007457" y="3778806"/>
            <a:ext cx="1870813" cy="2675685"/>
            <a:chOff x="4007457" y="3778806"/>
            <a:chExt cx="1870813" cy="2675685"/>
          </a:xfrm>
        </p:grpSpPr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A6A026EB-6B95-42BE-A5B4-88E234940EB3}"/>
                </a:ext>
              </a:extLst>
            </p:cNvPr>
            <p:cNvSpPr/>
            <p:nvPr/>
          </p:nvSpPr>
          <p:spPr>
            <a:xfrm rot="18835986" flipH="1">
              <a:off x="5344714" y="5469601"/>
              <a:ext cx="286002" cy="781111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accent1">
                <a:lumMod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75E1D70B-E4C7-49BA-9348-4EADF7DA2B06}"/>
                </a:ext>
              </a:extLst>
            </p:cNvPr>
            <p:cNvSpPr/>
            <p:nvPr/>
          </p:nvSpPr>
          <p:spPr>
            <a:xfrm rot="2874852">
              <a:off x="4248833" y="5455325"/>
              <a:ext cx="311429" cy="794181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accent1">
                <a:lumMod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290B2C97-1A6E-4D7C-A0AB-82B89B49233E}"/>
                </a:ext>
              </a:extLst>
            </p:cNvPr>
            <p:cNvGrpSpPr/>
            <p:nvPr/>
          </p:nvGrpSpPr>
          <p:grpSpPr>
            <a:xfrm>
              <a:off x="4277300" y="3778806"/>
              <a:ext cx="1312986" cy="2675685"/>
              <a:chOff x="6496047" y="3723543"/>
              <a:chExt cx="1312986" cy="2675685"/>
            </a:xfrm>
          </p:grpSpPr>
          <p:sp>
            <p:nvSpPr>
              <p:cNvPr id="241" name="片側の 2 つの角を丸めた四角形 144">
                <a:extLst>
                  <a:ext uri="{FF2B5EF4-FFF2-40B4-BE49-F238E27FC236}">
                    <a16:creationId xmlns:a16="http://schemas.microsoft.com/office/drawing/2014/main" id="{D48545FA-703A-4FE6-A9D6-AC7A6C6F63F5}"/>
                  </a:ext>
                </a:extLst>
              </p:cNvPr>
              <p:cNvSpPr/>
              <p:nvPr/>
            </p:nvSpPr>
            <p:spPr>
              <a:xfrm>
                <a:off x="6668281" y="5378302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C99B4FED-EF82-4C87-B931-B33C113B8A5A}"/>
                  </a:ext>
                </a:extLst>
              </p:cNvPr>
              <p:cNvSpPr/>
              <p:nvPr/>
            </p:nvSpPr>
            <p:spPr>
              <a:xfrm>
                <a:off x="6916806" y="5145849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3" name="二等辺三角形 242">
                <a:extLst>
                  <a:ext uri="{FF2B5EF4-FFF2-40B4-BE49-F238E27FC236}">
                    <a16:creationId xmlns:a16="http://schemas.microsoft.com/office/drawing/2014/main" id="{842F661E-9345-4799-BBF1-7A04BD1F1515}"/>
                  </a:ext>
                </a:extLst>
              </p:cNvPr>
              <p:cNvSpPr/>
              <p:nvPr/>
            </p:nvSpPr>
            <p:spPr>
              <a:xfrm rot="10800000">
                <a:off x="6948670" y="5480719"/>
                <a:ext cx="409782" cy="593697"/>
              </a:xfrm>
              <a:prstGeom prst="triangl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F63B87C8-DDA6-409C-8096-33119125A3FC}"/>
                  </a:ext>
                </a:extLst>
              </p:cNvPr>
              <p:cNvGrpSpPr/>
              <p:nvPr/>
            </p:nvGrpSpPr>
            <p:grpSpPr>
              <a:xfrm>
                <a:off x="6496047" y="3808792"/>
                <a:ext cx="1312986" cy="1506492"/>
                <a:chOff x="5376447" y="1948274"/>
                <a:chExt cx="1435805" cy="1647414"/>
              </a:xfrm>
            </p:grpSpPr>
            <p:grpSp>
              <p:nvGrpSpPr>
                <p:cNvPr id="268" name="グループ化 267">
                  <a:extLst>
                    <a:ext uri="{FF2B5EF4-FFF2-40B4-BE49-F238E27FC236}">
                      <a16:creationId xmlns:a16="http://schemas.microsoft.com/office/drawing/2014/main" id="{BFDE9105-8415-462D-8045-8C63C557AA3F}"/>
                    </a:ext>
                  </a:extLst>
                </p:cNvPr>
                <p:cNvGrpSpPr/>
                <p:nvPr/>
              </p:nvGrpSpPr>
              <p:grpSpPr>
                <a:xfrm rot="20700000">
                  <a:off x="5376447" y="2568053"/>
                  <a:ext cx="233363" cy="509588"/>
                  <a:chOff x="5288439" y="3106503"/>
                  <a:chExt cx="233363" cy="509588"/>
                </a:xfrm>
              </p:grpSpPr>
              <p:sp>
                <p:nvSpPr>
                  <p:cNvPr id="273" name="楕円 272">
                    <a:extLst>
                      <a:ext uri="{FF2B5EF4-FFF2-40B4-BE49-F238E27FC236}">
                        <a16:creationId xmlns:a16="http://schemas.microsoft.com/office/drawing/2014/main" id="{1A0B08E6-1BB1-4F7A-A5DC-9C40A00196F3}"/>
                      </a:ext>
                    </a:extLst>
                  </p:cNvPr>
                  <p:cNvSpPr/>
                  <p:nvPr/>
                </p:nvSpPr>
                <p:spPr>
                  <a:xfrm>
                    <a:off x="5288439" y="3106503"/>
                    <a:ext cx="233363" cy="50958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4" name="楕円 273">
                    <a:extLst>
                      <a:ext uri="{FF2B5EF4-FFF2-40B4-BE49-F238E27FC236}">
                        <a16:creationId xmlns:a16="http://schemas.microsoft.com/office/drawing/2014/main" id="{BDE64969-8D65-4D7F-A248-16FA934F1D18}"/>
                      </a:ext>
                    </a:extLst>
                  </p:cNvPr>
                  <p:cNvSpPr/>
                  <p:nvPr/>
                </p:nvSpPr>
                <p:spPr>
                  <a:xfrm>
                    <a:off x="5342709" y="3185255"/>
                    <a:ext cx="152512" cy="33303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69" name="グループ化 268">
                  <a:extLst>
                    <a:ext uri="{FF2B5EF4-FFF2-40B4-BE49-F238E27FC236}">
                      <a16:creationId xmlns:a16="http://schemas.microsoft.com/office/drawing/2014/main" id="{EB0E8D66-CD2E-4BAE-9120-BF59E44F8C8F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6578889" y="2568051"/>
                  <a:ext cx="233363" cy="509588"/>
                  <a:chOff x="5288441" y="3106503"/>
                  <a:chExt cx="233363" cy="509588"/>
                </a:xfrm>
              </p:grpSpPr>
              <p:sp>
                <p:nvSpPr>
                  <p:cNvPr id="271" name="楕円 270">
                    <a:extLst>
                      <a:ext uri="{FF2B5EF4-FFF2-40B4-BE49-F238E27FC236}">
                        <a16:creationId xmlns:a16="http://schemas.microsoft.com/office/drawing/2014/main" id="{39131150-AAA5-4610-9B64-A5EFACBFFAF0}"/>
                      </a:ext>
                    </a:extLst>
                  </p:cNvPr>
                  <p:cNvSpPr/>
                  <p:nvPr/>
                </p:nvSpPr>
                <p:spPr>
                  <a:xfrm>
                    <a:off x="5288441" y="3106503"/>
                    <a:ext cx="233363" cy="50958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2" name="楕円 271">
                    <a:extLst>
                      <a:ext uri="{FF2B5EF4-FFF2-40B4-BE49-F238E27FC236}">
                        <a16:creationId xmlns:a16="http://schemas.microsoft.com/office/drawing/2014/main" id="{8ADA076C-73A2-4E37-BC90-A443CA8E5EBE}"/>
                      </a:ext>
                    </a:extLst>
                  </p:cNvPr>
                  <p:cNvSpPr/>
                  <p:nvPr/>
                </p:nvSpPr>
                <p:spPr>
                  <a:xfrm>
                    <a:off x="5342711" y="3185256"/>
                    <a:ext cx="152512" cy="33303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70" name="楕円 269">
                  <a:extLst>
                    <a:ext uri="{FF2B5EF4-FFF2-40B4-BE49-F238E27FC236}">
                      <a16:creationId xmlns:a16="http://schemas.microsoft.com/office/drawing/2014/main" id="{F2C0FD04-1F7E-4011-952B-7222153884C1}"/>
                    </a:ext>
                  </a:extLst>
                </p:cNvPr>
                <p:cNvSpPr/>
                <p:nvPr/>
              </p:nvSpPr>
              <p:spPr>
                <a:xfrm>
                  <a:off x="5527270" y="1948274"/>
                  <a:ext cx="1138127" cy="164741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EA721268-0E33-4601-BF0B-43455D2DAD29}"/>
                  </a:ext>
                </a:extLst>
              </p:cNvPr>
              <p:cNvGrpSpPr/>
              <p:nvPr/>
            </p:nvGrpSpPr>
            <p:grpSpPr>
              <a:xfrm>
                <a:off x="7284778" y="4451297"/>
                <a:ext cx="327112" cy="174954"/>
                <a:chOff x="5266548" y="4369547"/>
                <a:chExt cx="779230" cy="416767"/>
              </a:xfrm>
            </p:grpSpPr>
            <p:sp>
              <p:nvSpPr>
                <p:cNvPr id="263" name="二等辺三角形 262">
                  <a:extLst>
                    <a:ext uri="{FF2B5EF4-FFF2-40B4-BE49-F238E27FC236}">
                      <a16:creationId xmlns:a16="http://schemas.microsoft.com/office/drawing/2014/main" id="{C36A0391-5FF3-4917-A451-737EF21A8772}"/>
                    </a:ext>
                  </a:extLst>
                </p:cNvPr>
                <p:cNvSpPr/>
                <p:nvPr/>
              </p:nvSpPr>
              <p:spPr>
                <a:xfrm rot="1800000">
                  <a:off x="5974283" y="4421935"/>
                  <a:ext cx="71495" cy="153659"/>
                </a:xfrm>
                <a:prstGeom prst="triangl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4" name="二等辺三角形 263">
                  <a:extLst>
                    <a:ext uri="{FF2B5EF4-FFF2-40B4-BE49-F238E27FC236}">
                      <a16:creationId xmlns:a16="http://schemas.microsoft.com/office/drawing/2014/main" id="{9052035E-BD75-4F1F-82AA-FD09359C94C9}"/>
                    </a:ext>
                  </a:extLst>
                </p:cNvPr>
                <p:cNvSpPr/>
                <p:nvPr/>
              </p:nvSpPr>
              <p:spPr>
                <a:xfrm rot="1800000">
                  <a:off x="5879033" y="4369547"/>
                  <a:ext cx="71495" cy="153659"/>
                </a:xfrm>
                <a:prstGeom prst="triangl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5" name="楕円 264">
                  <a:extLst>
                    <a:ext uri="{FF2B5EF4-FFF2-40B4-BE49-F238E27FC236}">
                      <a16:creationId xmlns:a16="http://schemas.microsoft.com/office/drawing/2014/main" id="{B064FF12-F4E5-4DEF-9A59-941CBCA07318}"/>
                    </a:ext>
                  </a:extLst>
                </p:cNvPr>
                <p:cNvSpPr/>
                <p:nvPr/>
              </p:nvSpPr>
              <p:spPr>
                <a:xfrm flipH="1">
                  <a:off x="5273866" y="4431002"/>
                  <a:ext cx="731646" cy="355312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92CBF47C-28CF-4846-9D0C-634503F247F2}"/>
                    </a:ext>
                  </a:extLst>
                </p:cNvPr>
                <p:cNvSpPr/>
                <p:nvPr/>
              </p:nvSpPr>
              <p:spPr>
                <a:xfrm flipH="1">
                  <a:off x="5266548" y="4404377"/>
                  <a:ext cx="746280" cy="236295"/>
                </a:xfrm>
                <a:custGeom>
                  <a:avLst/>
                  <a:gdLst>
                    <a:gd name="connsiteX0" fmla="*/ 373140 w 746280"/>
                    <a:gd name="connsiteY0" fmla="*/ 0 h 236295"/>
                    <a:gd name="connsiteX1" fmla="*/ 0 w 746280"/>
                    <a:gd name="connsiteY1" fmla="*/ 194535 h 236295"/>
                    <a:gd name="connsiteX2" fmla="*/ 7581 w 746280"/>
                    <a:gd name="connsiteY2" fmla="*/ 233741 h 236295"/>
                    <a:gd name="connsiteX3" fmla="*/ 9102 w 746280"/>
                    <a:gd name="connsiteY3" fmla="*/ 236295 h 236295"/>
                    <a:gd name="connsiteX4" fmla="*/ 14749 w 746280"/>
                    <a:gd name="connsiteY4" fmla="*/ 207617 h 236295"/>
                    <a:gd name="connsiteX5" fmla="*/ 373140 w 746280"/>
                    <a:gd name="connsiteY5" fmla="*/ 58086 h 236295"/>
                    <a:gd name="connsiteX6" fmla="*/ 731531 w 746280"/>
                    <a:gd name="connsiteY6" fmla="*/ 207617 h 236295"/>
                    <a:gd name="connsiteX7" fmla="*/ 737179 w 746280"/>
                    <a:gd name="connsiteY7" fmla="*/ 236295 h 236295"/>
                    <a:gd name="connsiteX8" fmla="*/ 738699 w 746280"/>
                    <a:gd name="connsiteY8" fmla="*/ 233741 h 236295"/>
                    <a:gd name="connsiteX9" fmla="*/ 746280 w 746280"/>
                    <a:gd name="connsiteY9" fmla="*/ 194535 h 236295"/>
                    <a:gd name="connsiteX10" fmla="*/ 373140 w 746280"/>
                    <a:gd name="connsiteY10" fmla="*/ 0 h 236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6280" h="236295">
                      <a:moveTo>
                        <a:pt x="373140" y="0"/>
                      </a:moveTo>
                      <a:cubicBezTo>
                        <a:pt x="167060" y="0"/>
                        <a:pt x="0" y="87096"/>
                        <a:pt x="0" y="194535"/>
                      </a:cubicBezTo>
                      <a:cubicBezTo>
                        <a:pt x="0" y="207965"/>
                        <a:pt x="2611" y="221077"/>
                        <a:pt x="7581" y="233741"/>
                      </a:cubicBezTo>
                      <a:lnTo>
                        <a:pt x="9102" y="236295"/>
                      </a:lnTo>
                      <a:lnTo>
                        <a:pt x="14749" y="207617"/>
                      </a:lnTo>
                      <a:cubicBezTo>
                        <a:pt x="48861" y="122280"/>
                        <a:pt x="196357" y="58086"/>
                        <a:pt x="373140" y="58086"/>
                      </a:cubicBezTo>
                      <a:cubicBezTo>
                        <a:pt x="549923" y="58086"/>
                        <a:pt x="697419" y="122280"/>
                        <a:pt x="731531" y="207617"/>
                      </a:cubicBezTo>
                      <a:lnTo>
                        <a:pt x="737179" y="236295"/>
                      </a:lnTo>
                      <a:lnTo>
                        <a:pt x="738699" y="233741"/>
                      </a:lnTo>
                      <a:cubicBezTo>
                        <a:pt x="743670" y="221077"/>
                        <a:pt x="746280" y="207965"/>
                        <a:pt x="746280" y="194535"/>
                      </a:cubicBezTo>
                      <a:cubicBezTo>
                        <a:pt x="746280" y="87096"/>
                        <a:pt x="579220" y="0"/>
                        <a:pt x="3731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7" name="楕円 266">
                  <a:extLst>
                    <a:ext uri="{FF2B5EF4-FFF2-40B4-BE49-F238E27FC236}">
                      <a16:creationId xmlns:a16="http://schemas.microsoft.com/office/drawing/2014/main" id="{4A745EFD-A2EA-405A-9721-7BC197E088A2}"/>
                    </a:ext>
                  </a:extLst>
                </p:cNvPr>
                <p:cNvSpPr/>
                <p:nvPr/>
              </p:nvSpPr>
              <p:spPr>
                <a:xfrm rot="20700000" flipH="1">
                  <a:off x="5411503" y="4431945"/>
                  <a:ext cx="294494" cy="29448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5CBBD4B6-B8E4-4B6B-AC5C-627FAAB039E8}"/>
                  </a:ext>
                </a:extLst>
              </p:cNvPr>
              <p:cNvSpPr/>
              <p:nvPr/>
            </p:nvSpPr>
            <p:spPr>
              <a:xfrm>
                <a:off x="6519175" y="3723543"/>
                <a:ext cx="1286805" cy="725106"/>
              </a:xfrm>
              <a:custGeom>
                <a:avLst/>
                <a:gdLst>
                  <a:gd name="connsiteX0" fmla="*/ 737893 w 1286805"/>
                  <a:gd name="connsiteY0" fmla="*/ 654 h 725106"/>
                  <a:gd name="connsiteX1" fmla="*/ 1093516 w 1286805"/>
                  <a:gd name="connsiteY1" fmla="*/ 193289 h 725106"/>
                  <a:gd name="connsiteX2" fmla="*/ 1244785 w 1286805"/>
                  <a:gd name="connsiteY2" fmla="*/ 683087 h 725106"/>
                  <a:gd name="connsiteX3" fmla="*/ 754987 w 1286805"/>
                  <a:gd name="connsiteY3" fmla="*/ 531818 h 725106"/>
                  <a:gd name="connsiteX4" fmla="*/ 643523 w 1286805"/>
                  <a:gd name="connsiteY4" fmla="*/ 393750 h 725106"/>
                  <a:gd name="connsiteX5" fmla="*/ 643403 w 1286805"/>
                  <a:gd name="connsiteY5" fmla="*/ 393497 h 725106"/>
                  <a:gd name="connsiteX6" fmla="*/ 643283 w 1286805"/>
                  <a:gd name="connsiteY6" fmla="*/ 393750 h 725106"/>
                  <a:gd name="connsiteX7" fmla="*/ 531818 w 1286805"/>
                  <a:gd name="connsiteY7" fmla="*/ 531818 h 725106"/>
                  <a:gd name="connsiteX8" fmla="*/ 42020 w 1286805"/>
                  <a:gd name="connsiteY8" fmla="*/ 683087 h 725106"/>
                  <a:gd name="connsiteX9" fmla="*/ 193289 w 1286805"/>
                  <a:gd name="connsiteY9" fmla="*/ 193289 h 725106"/>
                  <a:gd name="connsiteX10" fmla="*/ 642463 w 1286805"/>
                  <a:gd name="connsiteY10" fmla="*/ 14419 h 725106"/>
                  <a:gd name="connsiteX11" fmla="*/ 643403 w 1286805"/>
                  <a:gd name="connsiteY11" fmla="*/ 15058 h 725106"/>
                  <a:gd name="connsiteX12" fmla="*/ 644343 w 1286805"/>
                  <a:gd name="connsiteY12" fmla="*/ 14419 h 725106"/>
                  <a:gd name="connsiteX13" fmla="*/ 694793 w 1286805"/>
                  <a:gd name="connsiteY13" fmla="*/ 1323 h 725106"/>
                  <a:gd name="connsiteX14" fmla="*/ 737893 w 1286805"/>
                  <a:gd name="connsiteY14" fmla="*/ 654 h 725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86805" h="725106">
                    <a:moveTo>
                      <a:pt x="737893" y="654"/>
                    </a:moveTo>
                    <a:cubicBezTo>
                      <a:pt x="842968" y="8014"/>
                      <a:pt x="977343" y="77116"/>
                      <a:pt x="1093516" y="193289"/>
                    </a:cubicBezTo>
                    <a:cubicBezTo>
                      <a:pt x="1270542" y="370315"/>
                      <a:pt x="1338268" y="589605"/>
                      <a:pt x="1244785" y="683087"/>
                    </a:cubicBezTo>
                    <a:cubicBezTo>
                      <a:pt x="1151303" y="776569"/>
                      <a:pt x="932013" y="708843"/>
                      <a:pt x="754987" y="531818"/>
                    </a:cubicBezTo>
                    <a:cubicBezTo>
                      <a:pt x="710731" y="487561"/>
                      <a:pt x="673306" y="440663"/>
                      <a:pt x="643523" y="393750"/>
                    </a:cubicBezTo>
                    <a:lnTo>
                      <a:pt x="643403" y="393497"/>
                    </a:lnTo>
                    <a:lnTo>
                      <a:pt x="643283" y="393750"/>
                    </a:lnTo>
                    <a:cubicBezTo>
                      <a:pt x="613500" y="440663"/>
                      <a:pt x="576075" y="487561"/>
                      <a:pt x="531818" y="531818"/>
                    </a:cubicBezTo>
                    <a:cubicBezTo>
                      <a:pt x="354792" y="708843"/>
                      <a:pt x="135502" y="776569"/>
                      <a:pt x="42020" y="683087"/>
                    </a:cubicBezTo>
                    <a:cubicBezTo>
                      <a:pt x="-51463" y="589605"/>
                      <a:pt x="16263" y="370315"/>
                      <a:pt x="193289" y="193289"/>
                    </a:cubicBezTo>
                    <a:cubicBezTo>
                      <a:pt x="348186" y="38391"/>
                      <a:pt x="535443" y="-32824"/>
                      <a:pt x="642463" y="14419"/>
                    </a:cubicBezTo>
                    <a:lnTo>
                      <a:pt x="643403" y="15058"/>
                    </a:lnTo>
                    <a:lnTo>
                      <a:pt x="644343" y="14419"/>
                    </a:lnTo>
                    <a:cubicBezTo>
                      <a:pt x="659632" y="7670"/>
                      <a:pt x="676558" y="3339"/>
                      <a:pt x="694793" y="1323"/>
                    </a:cubicBezTo>
                    <a:cubicBezTo>
                      <a:pt x="708469" y="-188"/>
                      <a:pt x="722882" y="-397"/>
                      <a:pt x="737893" y="654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7" name="月 246">
                <a:extLst>
                  <a:ext uri="{FF2B5EF4-FFF2-40B4-BE49-F238E27FC236}">
                    <a16:creationId xmlns:a16="http://schemas.microsoft.com/office/drawing/2014/main" id="{0CE94DB8-CD08-46C0-B25B-EA5586BBEDC5}"/>
                  </a:ext>
                </a:extLst>
              </p:cNvPr>
              <p:cNvSpPr/>
              <p:nvPr/>
            </p:nvSpPr>
            <p:spPr>
              <a:xfrm rot="4500000">
                <a:off x="7381638" y="4171080"/>
                <a:ext cx="50943" cy="406119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60501F8C-5888-445F-A107-4B08954AF456}"/>
                  </a:ext>
                </a:extLst>
              </p:cNvPr>
              <p:cNvGrpSpPr/>
              <p:nvPr/>
            </p:nvGrpSpPr>
            <p:grpSpPr>
              <a:xfrm flipH="1">
                <a:off x="6707578" y="4370256"/>
                <a:ext cx="371806" cy="249542"/>
                <a:chOff x="6659712" y="4333535"/>
                <a:chExt cx="436137" cy="292718"/>
              </a:xfrm>
            </p:grpSpPr>
            <p:grpSp>
              <p:nvGrpSpPr>
                <p:cNvPr id="256" name="グループ化 255">
                  <a:extLst>
                    <a:ext uri="{FF2B5EF4-FFF2-40B4-BE49-F238E27FC236}">
                      <a16:creationId xmlns:a16="http://schemas.microsoft.com/office/drawing/2014/main" id="{F415D0A2-F8B7-4F65-86EF-171FA8C8DE1E}"/>
                    </a:ext>
                  </a:extLst>
                </p:cNvPr>
                <p:cNvGrpSpPr/>
                <p:nvPr/>
              </p:nvGrpSpPr>
              <p:grpSpPr>
                <a:xfrm>
                  <a:off x="6712142" y="4421029"/>
                  <a:ext cx="383707" cy="205224"/>
                  <a:chOff x="5266548" y="4369547"/>
                  <a:chExt cx="779230" cy="416767"/>
                </a:xfrm>
              </p:grpSpPr>
              <p:sp>
                <p:nvSpPr>
                  <p:cNvPr id="258" name="二等辺三角形 257">
                    <a:extLst>
                      <a:ext uri="{FF2B5EF4-FFF2-40B4-BE49-F238E27FC236}">
                        <a16:creationId xmlns:a16="http://schemas.microsoft.com/office/drawing/2014/main" id="{7B69C850-4863-46C3-8B6F-ECAD9E384380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974283" y="4421935"/>
                    <a:ext cx="71495" cy="153659"/>
                  </a:xfrm>
                  <a:prstGeom prst="triangle">
                    <a:avLst/>
                  </a:pr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9" name="二等辺三角形 258">
                    <a:extLst>
                      <a:ext uri="{FF2B5EF4-FFF2-40B4-BE49-F238E27FC236}">
                        <a16:creationId xmlns:a16="http://schemas.microsoft.com/office/drawing/2014/main" id="{D33648E5-E62A-42E8-8900-D5D97D307EAC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879033" y="4369547"/>
                    <a:ext cx="71495" cy="153659"/>
                  </a:xfrm>
                  <a:prstGeom prst="triangle">
                    <a:avLst/>
                  </a:pr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0" name="楕円 259">
                    <a:extLst>
                      <a:ext uri="{FF2B5EF4-FFF2-40B4-BE49-F238E27FC236}">
                        <a16:creationId xmlns:a16="http://schemas.microsoft.com/office/drawing/2014/main" id="{6C3B789B-4C3E-419C-B4E6-0F71E5938858}"/>
                      </a:ext>
                    </a:extLst>
                  </p:cNvPr>
                  <p:cNvSpPr/>
                  <p:nvPr/>
                </p:nvSpPr>
                <p:spPr>
                  <a:xfrm flipH="1">
                    <a:off x="5273866" y="4431002"/>
                    <a:ext cx="731646" cy="355312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B0BE0952-554F-416C-B3DB-BB5EC6DFBBE3}"/>
                      </a:ext>
                    </a:extLst>
                  </p:cNvPr>
                  <p:cNvSpPr/>
                  <p:nvPr/>
                </p:nvSpPr>
                <p:spPr>
                  <a:xfrm flipH="1">
                    <a:off x="5266548" y="4404377"/>
                    <a:ext cx="746280" cy="236295"/>
                  </a:xfrm>
                  <a:custGeom>
                    <a:avLst/>
                    <a:gdLst>
                      <a:gd name="connsiteX0" fmla="*/ 373140 w 746280"/>
                      <a:gd name="connsiteY0" fmla="*/ 0 h 236295"/>
                      <a:gd name="connsiteX1" fmla="*/ 0 w 746280"/>
                      <a:gd name="connsiteY1" fmla="*/ 194535 h 236295"/>
                      <a:gd name="connsiteX2" fmla="*/ 7581 w 746280"/>
                      <a:gd name="connsiteY2" fmla="*/ 233741 h 236295"/>
                      <a:gd name="connsiteX3" fmla="*/ 9102 w 746280"/>
                      <a:gd name="connsiteY3" fmla="*/ 236295 h 236295"/>
                      <a:gd name="connsiteX4" fmla="*/ 14749 w 746280"/>
                      <a:gd name="connsiteY4" fmla="*/ 207617 h 236295"/>
                      <a:gd name="connsiteX5" fmla="*/ 373140 w 746280"/>
                      <a:gd name="connsiteY5" fmla="*/ 58086 h 236295"/>
                      <a:gd name="connsiteX6" fmla="*/ 731531 w 746280"/>
                      <a:gd name="connsiteY6" fmla="*/ 207617 h 236295"/>
                      <a:gd name="connsiteX7" fmla="*/ 737179 w 746280"/>
                      <a:gd name="connsiteY7" fmla="*/ 236295 h 236295"/>
                      <a:gd name="connsiteX8" fmla="*/ 738699 w 746280"/>
                      <a:gd name="connsiteY8" fmla="*/ 233741 h 236295"/>
                      <a:gd name="connsiteX9" fmla="*/ 746280 w 746280"/>
                      <a:gd name="connsiteY9" fmla="*/ 194535 h 236295"/>
                      <a:gd name="connsiteX10" fmla="*/ 373140 w 746280"/>
                      <a:gd name="connsiteY10" fmla="*/ 0 h 2362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46280" h="236295">
                        <a:moveTo>
                          <a:pt x="373140" y="0"/>
                        </a:moveTo>
                        <a:cubicBezTo>
                          <a:pt x="167060" y="0"/>
                          <a:pt x="0" y="87096"/>
                          <a:pt x="0" y="194535"/>
                        </a:cubicBezTo>
                        <a:cubicBezTo>
                          <a:pt x="0" y="207965"/>
                          <a:pt x="2611" y="221077"/>
                          <a:pt x="7581" y="233741"/>
                        </a:cubicBezTo>
                        <a:lnTo>
                          <a:pt x="9102" y="236295"/>
                        </a:lnTo>
                        <a:lnTo>
                          <a:pt x="14749" y="207617"/>
                        </a:lnTo>
                        <a:cubicBezTo>
                          <a:pt x="48861" y="122280"/>
                          <a:pt x="196357" y="58086"/>
                          <a:pt x="373140" y="58086"/>
                        </a:cubicBezTo>
                        <a:cubicBezTo>
                          <a:pt x="549923" y="58086"/>
                          <a:pt x="697419" y="122280"/>
                          <a:pt x="731531" y="207617"/>
                        </a:cubicBezTo>
                        <a:lnTo>
                          <a:pt x="737179" y="236295"/>
                        </a:lnTo>
                        <a:lnTo>
                          <a:pt x="738699" y="233741"/>
                        </a:lnTo>
                        <a:cubicBezTo>
                          <a:pt x="743670" y="221077"/>
                          <a:pt x="746280" y="207965"/>
                          <a:pt x="746280" y="194535"/>
                        </a:cubicBezTo>
                        <a:cubicBezTo>
                          <a:pt x="746280" y="87096"/>
                          <a:pt x="579220" y="0"/>
                          <a:pt x="37314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2" name="楕円 261">
                    <a:extLst>
                      <a:ext uri="{FF2B5EF4-FFF2-40B4-BE49-F238E27FC236}">
                        <a16:creationId xmlns:a16="http://schemas.microsoft.com/office/drawing/2014/main" id="{091D7E9C-7693-48E1-8092-8E175465153E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5411503" y="4431945"/>
                    <a:ext cx="294494" cy="29448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57" name="月 256">
                  <a:extLst>
                    <a:ext uri="{FF2B5EF4-FFF2-40B4-BE49-F238E27FC236}">
                      <a16:creationId xmlns:a16="http://schemas.microsoft.com/office/drawing/2014/main" id="{0A55EA6F-BEE0-4B91-968A-E5E3A905AEE4}"/>
                    </a:ext>
                  </a:extLst>
                </p:cNvPr>
                <p:cNvSpPr/>
                <p:nvPr/>
              </p:nvSpPr>
              <p:spPr>
                <a:xfrm rot="4500000">
                  <a:off x="6837300" y="4155947"/>
                  <a:ext cx="50943" cy="406119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9" name="楕円 400">
                <a:extLst>
                  <a:ext uri="{FF2B5EF4-FFF2-40B4-BE49-F238E27FC236}">
                    <a16:creationId xmlns:a16="http://schemas.microsoft.com/office/drawing/2014/main" id="{801ED828-5105-4846-A795-9551FDFC1342}"/>
                  </a:ext>
                </a:extLst>
              </p:cNvPr>
              <p:cNvSpPr/>
              <p:nvPr/>
            </p:nvSpPr>
            <p:spPr>
              <a:xfrm>
                <a:off x="7036379" y="4764744"/>
                <a:ext cx="219602" cy="160133"/>
              </a:xfrm>
              <a:custGeom>
                <a:avLst/>
                <a:gdLst>
                  <a:gd name="connsiteX0" fmla="*/ 0 w 219602"/>
                  <a:gd name="connsiteY0" fmla="*/ 65779 h 131558"/>
                  <a:gd name="connsiteX1" fmla="*/ 109801 w 219602"/>
                  <a:gd name="connsiteY1" fmla="*/ 0 h 131558"/>
                  <a:gd name="connsiteX2" fmla="*/ 219602 w 219602"/>
                  <a:gd name="connsiteY2" fmla="*/ 65779 h 131558"/>
                  <a:gd name="connsiteX3" fmla="*/ 109801 w 219602"/>
                  <a:gd name="connsiteY3" fmla="*/ 131558 h 131558"/>
                  <a:gd name="connsiteX4" fmla="*/ 0 w 219602"/>
                  <a:gd name="connsiteY4" fmla="*/ 65779 h 131558"/>
                  <a:gd name="connsiteX0" fmla="*/ 0 w 219602"/>
                  <a:gd name="connsiteY0" fmla="*/ 65779 h 131558"/>
                  <a:gd name="connsiteX1" fmla="*/ 109801 w 219602"/>
                  <a:gd name="connsiteY1" fmla="*/ 0 h 131558"/>
                  <a:gd name="connsiteX2" fmla="*/ 219602 w 219602"/>
                  <a:gd name="connsiteY2" fmla="*/ 65779 h 131558"/>
                  <a:gd name="connsiteX3" fmla="*/ 109801 w 219602"/>
                  <a:gd name="connsiteY3" fmla="*/ 131558 h 131558"/>
                  <a:gd name="connsiteX4" fmla="*/ 0 w 219602"/>
                  <a:gd name="connsiteY4" fmla="*/ 65779 h 131558"/>
                  <a:gd name="connsiteX0" fmla="*/ 0 w 219602"/>
                  <a:gd name="connsiteY0" fmla="*/ 65779 h 131558"/>
                  <a:gd name="connsiteX1" fmla="*/ 109801 w 219602"/>
                  <a:gd name="connsiteY1" fmla="*/ 0 h 131558"/>
                  <a:gd name="connsiteX2" fmla="*/ 219602 w 219602"/>
                  <a:gd name="connsiteY2" fmla="*/ 65779 h 131558"/>
                  <a:gd name="connsiteX3" fmla="*/ 109801 w 219602"/>
                  <a:gd name="connsiteY3" fmla="*/ 131558 h 131558"/>
                  <a:gd name="connsiteX4" fmla="*/ 0 w 219602"/>
                  <a:gd name="connsiteY4" fmla="*/ 65779 h 131558"/>
                  <a:gd name="connsiteX0" fmla="*/ 0 w 219602"/>
                  <a:gd name="connsiteY0" fmla="*/ 94354 h 160133"/>
                  <a:gd name="connsiteX1" fmla="*/ 107419 w 219602"/>
                  <a:gd name="connsiteY1" fmla="*/ 0 h 160133"/>
                  <a:gd name="connsiteX2" fmla="*/ 219602 w 219602"/>
                  <a:gd name="connsiteY2" fmla="*/ 94354 h 160133"/>
                  <a:gd name="connsiteX3" fmla="*/ 109801 w 219602"/>
                  <a:gd name="connsiteY3" fmla="*/ 160133 h 160133"/>
                  <a:gd name="connsiteX4" fmla="*/ 0 w 219602"/>
                  <a:gd name="connsiteY4" fmla="*/ 94354 h 160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602" h="160133">
                    <a:moveTo>
                      <a:pt x="0" y="94354"/>
                    </a:moveTo>
                    <a:cubicBezTo>
                      <a:pt x="0" y="58025"/>
                      <a:pt x="46778" y="0"/>
                      <a:pt x="107419" y="0"/>
                    </a:cubicBezTo>
                    <a:cubicBezTo>
                      <a:pt x="168060" y="0"/>
                      <a:pt x="219602" y="58025"/>
                      <a:pt x="219602" y="94354"/>
                    </a:cubicBezTo>
                    <a:cubicBezTo>
                      <a:pt x="219602" y="130683"/>
                      <a:pt x="170442" y="160133"/>
                      <a:pt x="109801" y="160133"/>
                    </a:cubicBezTo>
                    <a:cubicBezTo>
                      <a:pt x="49160" y="160133"/>
                      <a:pt x="0" y="130683"/>
                      <a:pt x="0" y="943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52BC6F75-1C17-4749-AFA8-71ACAE78B035}"/>
                  </a:ext>
                </a:extLst>
              </p:cNvPr>
              <p:cNvSpPr/>
              <p:nvPr/>
            </p:nvSpPr>
            <p:spPr>
              <a:xfrm>
                <a:off x="7091148" y="4695881"/>
                <a:ext cx="117208" cy="245460"/>
              </a:xfrm>
              <a:custGeom>
                <a:avLst/>
                <a:gdLst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5279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2898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10" fmla="*/ 52159 w 190558"/>
                  <a:gd name="connsiteY10" fmla="*/ 0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10" fmla="*/ 184338 w 190558"/>
                  <a:gd name="connsiteY10" fmla="*/ 108365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8" fmla="*/ 58192 w 190558"/>
                  <a:gd name="connsiteY8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0" fmla="*/ 138399 w 190558"/>
                  <a:gd name="connsiteY0" fmla="*/ 0 h 262194"/>
                  <a:gd name="connsiteX1" fmla="*/ 162652 w 190558"/>
                  <a:gd name="connsiteY1" fmla="*/ 23950 h 262194"/>
                  <a:gd name="connsiteX2" fmla="*/ 190558 w 190558"/>
                  <a:gd name="connsiteY2" fmla="*/ 122634 h 262194"/>
                  <a:gd name="connsiteX3" fmla="*/ 95279 w 190558"/>
                  <a:gd name="connsiteY3" fmla="*/ 262194 h 262194"/>
                  <a:gd name="connsiteX4" fmla="*/ 0 w 190558"/>
                  <a:gd name="connsiteY4" fmla="*/ 122634 h 262194"/>
                  <a:gd name="connsiteX5" fmla="*/ 27907 w 190558"/>
                  <a:gd name="connsiteY5" fmla="*/ 23950 h 262194"/>
                  <a:gd name="connsiteX6" fmla="*/ 52159 w 190558"/>
                  <a:gd name="connsiteY6" fmla="*/ 0 h 262194"/>
                  <a:gd name="connsiteX0" fmla="*/ 138399 w 190558"/>
                  <a:gd name="connsiteY0" fmla="*/ 0 h 262194"/>
                  <a:gd name="connsiteX1" fmla="*/ 162652 w 190558"/>
                  <a:gd name="connsiteY1" fmla="*/ 23950 h 262194"/>
                  <a:gd name="connsiteX2" fmla="*/ 190558 w 190558"/>
                  <a:gd name="connsiteY2" fmla="*/ 122634 h 262194"/>
                  <a:gd name="connsiteX3" fmla="*/ 95279 w 190558"/>
                  <a:gd name="connsiteY3" fmla="*/ 262194 h 262194"/>
                  <a:gd name="connsiteX4" fmla="*/ 0 w 190558"/>
                  <a:gd name="connsiteY4" fmla="*/ 122634 h 262194"/>
                  <a:gd name="connsiteX5" fmla="*/ 27907 w 190558"/>
                  <a:gd name="connsiteY5" fmla="*/ 23950 h 262194"/>
                  <a:gd name="connsiteX0" fmla="*/ 162652 w 190558"/>
                  <a:gd name="connsiteY0" fmla="*/ 0 h 238244"/>
                  <a:gd name="connsiteX1" fmla="*/ 190558 w 190558"/>
                  <a:gd name="connsiteY1" fmla="*/ 98684 h 238244"/>
                  <a:gd name="connsiteX2" fmla="*/ 95279 w 190558"/>
                  <a:gd name="connsiteY2" fmla="*/ 238244 h 238244"/>
                  <a:gd name="connsiteX3" fmla="*/ 0 w 190558"/>
                  <a:gd name="connsiteY3" fmla="*/ 98684 h 238244"/>
                  <a:gd name="connsiteX4" fmla="*/ 27907 w 190558"/>
                  <a:gd name="connsiteY4" fmla="*/ 0 h 238244"/>
                  <a:gd name="connsiteX0" fmla="*/ 162652 w 190558"/>
                  <a:gd name="connsiteY0" fmla="*/ 0 h 238244"/>
                  <a:gd name="connsiteX1" fmla="*/ 190558 w 190558"/>
                  <a:gd name="connsiteY1" fmla="*/ 147220 h 238244"/>
                  <a:gd name="connsiteX2" fmla="*/ 95279 w 190558"/>
                  <a:gd name="connsiteY2" fmla="*/ 238244 h 238244"/>
                  <a:gd name="connsiteX3" fmla="*/ 0 w 190558"/>
                  <a:gd name="connsiteY3" fmla="*/ 98684 h 238244"/>
                  <a:gd name="connsiteX4" fmla="*/ 27907 w 190558"/>
                  <a:gd name="connsiteY4" fmla="*/ 0 h 238244"/>
                  <a:gd name="connsiteX0" fmla="*/ 151704 w 179610"/>
                  <a:gd name="connsiteY0" fmla="*/ 0 h 238244"/>
                  <a:gd name="connsiteX1" fmla="*/ 179610 w 179610"/>
                  <a:gd name="connsiteY1" fmla="*/ 147220 h 238244"/>
                  <a:gd name="connsiteX2" fmla="*/ 84331 w 179610"/>
                  <a:gd name="connsiteY2" fmla="*/ 238244 h 238244"/>
                  <a:gd name="connsiteX3" fmla="*/ 0 w 179610"/>
                  <a:gd name="connsiteY3" fmla="*/ 149532 h 238244"/>
                  <a:gd name="connsiteX4" fmla="*/ 16959 w 179610"/>
                  <a:gd name="connsiteY4" fmla="*/ 0 h 238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610" h="238244">
                    <a:moveTo>
                      <a:pt x="151704" y="0"/>
                    </a:moveTo>
                    <a:cubicBezTo>
                      <a:pt x="168946" y="25256"/>
                      <a:pt x="179610" y="108682"/>
                      <a:pt x="179610" y="147220"/>
                    </a:cubicBezTo>
                    <a:cubicBezTo>
                      <a:pt x="179610" y="224297"/>
                      <a:pt x="136952" y="238244"/>
                      <a:pt x="84331" y="238244"/>
                    </a:cubicBezTo>
                    <a:cubicBezTo>
                      <a:pt x="31710" y="238244"/>
                      <a:pt x="0" y="226609"/>
                      <a:pt x="0" y="149532"/>
                    </a:cubicBezTo>
                    <a:cubicBezTo>
                      <a:pt x="0" y="110994"/>
                      <a:pt x="-283" y="25256"/>
                      <a:pt x="16959" y="0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1" name="月 250">
                <a:extLst>
                  <a:ext uri="{FF2B5EF4-FFF2-40B4-BE49-F238E27FC236}">
                    <a16:creationId xmlns:a16="http://schemas.microsoft.com/office/drawing/2014/main" id="{576A1845-4BFF-4EEA-9FF4-F6C073DE4FCF}"/>
                  </a:ext>
                </a:extLst>
              </p:cNvPr>
              <p:cNvSpPr/>
              <p:nvPr/>
            </p:nvSpPr>
            <p:spPr>
              <a:xfrm rot="13500000" flipH="1">
                <a:off x="6886084" y="4871501"/>
                <a:ext cx="51816" cy="228544"/>
              </a:xfrm>
              <a:prstGeom prst="moon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月 251">
                <a:extLst>
                  <a:ext uri="{FF2B5EF4-FFF2-40B4-BE49-F238E27FC236}">
                    <a16:creationId xmlns:a16="http://schemas.microsoft.com/office/drawing/2014/main" id="{655FB822-6ED4-4715-95D4-5E5F9AE4B78E}"/>
                  </a:ext>
                </a:extLst>
              </p:cNvPr>
              <p:cNvSpPr/>
              <p:nvPr/>
            </p:nvSpPr>
            <p:spPr>
              <a:xfrm rot="8100000">
                <a:off x="7365647" y="4871502"/>
                <a:ext cx="51816" cy="228544"/>
              </a:xfrm>
              <a:prstGeom prst="moon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6F42A350-C5B9-415D-8A2C-348F8E340326}"/>
                  </a:ext>
                </a:extLst>
              </p:cNvPr>
              <p:cNvGrpSpPr/>
              <p:nvPr/>
            </p:nvGrpSpPr>
            <p:grpSpPr>
              <a:xfrm>
                <a:off x="7063924" y="5008785"/>
                <a:ext cx="179252" cy="134414"/>
                <a:chOff x="5824662" y="5176160"/>
                <a:chExt cx="183901" cy="156524"/>
              </a:xfrm>
            </p:grpSpPr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A2BDDAD4-0BEB-42F6-B2C6-139795060F6C}"/>
                    </a:ext>
                  </a:extLst>
                </p:cNvPr>
                <p:cNvSpPr/>
                <p:nvPr/>
              </p:nvSpPr>
              <p:spPr>
                <a:xfrm>
                  <a:off x="5824662" y="5176160"/>
                  <a:ext cx="183901" cy="156524"/>
                </a:xfrm>
                <a:custGeom>
                  <a:avLst/>
                  <a:gdLst>
                    <a:gd name="connsiteX0" fmla="*/ 110031 w 282576"/>
                    <a:gd name="connsiteY0" fmla="*/ 0 h 156524"/>
                    <a:gd name="connsiteX1" fmla="*/ 121515 w 282576"/>
                    <a:gd name="connsiteY1" fmla="*/ 15123 h 156524"/>
                    <a:gd name="connsiteX2" fmla="*/ 141288 w 282576"/>
                    <a:gd name="connsiteY2" fmla="*/ 22921 h 156524"/>
                    <a:gd name="connsiteX3" fmla="*/ 161062 w 282576"/>
                    <a:gd name="connsiteY3" fmla="*/ 15123 h 156524"/>
                    <a:gd name="connsiteX4" fmla="*/ 172546 w 282576"/>
                    <a:gd name="connsiteY4" fmla="*/ 0 h 156524"/>
                    <a:gd name="connsiteX5" fmla="*/ 196284 w 282576"/>
                    <a:gd name="connsiteY5" fmla="*/ 2715 h 156524"/>
                    <a:gd name="connsiteX6" fmla="*/ 282576 w 282576"/>
                    <a:gd name="connsiteY6" fmla="*/ 76474 h 156524"/>
                    <a:gd name="connsiteX7" fmla="*/ 141288 w 282576"/>
                    <a:gd name="connsiteY7" fmla="*/ 156524 h 156524"/>
                    <a:gd name="connsiteX8" fmla="*/ 0 w 282576"/>
                    <a:gd name="connsiteY8" fmla="*/ 76474 h 156524"/>
                    <a:gd name="connsiteX9" fmla="*/ 86293 w 282576"/>
                    <a:gd name="connsiteY9" fmla="*/ 2715 h 156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2576" h="156524">
                      <a:moveTo>
                        <a:pt x="110031" y="0"/>
                      </a:moveTo>
                      <a:lnTo>
                        <a:pt x="121515" y="15123"/>
                      </a:lnTo>
                      <a:cubicBezTo>
                        <a:pt x="127592" y="20145"/>
                        <a:pt x="134274" y="22921"/>
                        <a:pt x="141288" y="22921"/>
                      </a:cubicBezTo>
                      <a:cubicBezTo>
                        <a:pt x="148302" y="22921"/>
                        <a:pt x="154984" y="20145"/>
                        <a:pt x="161062" y="15123"/>
                      </a:cubicBezTo>
                      <a:lnTo>
                        <a:pt x="172546" y="0"/>
                      </a:lnTo>
                      <a:lnTo>
                        <a:pt x="196284" y="2715"/>
                      </a:lnTo>
                      <a:cubicBezTo>
                        <a:pt x="246994" y="14867"/>
                        <a:pt x="282576" y="43317"/>
                        <a:pt x="282576" y="76474"/>
                      </a:cubicBezTo>
                      <a:cubicBezTo>
                        <a:pt x="282576" y="120684"/>
                        <a:pt x="219319" y="156524"/>
                        <a:pt x="141288" y="156524"/>
                      </a:cubicBezTo>
                      <a:cubicBezTo>
                        <a:pt x="63257" y="156524"/>
                        <a:pt x="0" y="120684"/>
                        <a:pt x="0" y="76474"/>
                      </a:cubicBezTo>
                      <a:cubicBezTo>
                        <a:pt x="0" y="43317"/>
                        <a:pt x="35582" y="14867"/>
                        <a:pt x="86293" y="2715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5" name="楕円 254">
                  <a:extLst>
                    <a:ext uri="{FF2B5EF4-FFF2-40B4-BE49-F238E27FC236}">
                      <a16:creationId xmlns:a16="http://schemas.microsoft.com/office/drawing/2014/main" id="{B15B4203-C4A4-4B16-8A2A-583D61C62BB2}"/>
                    </a:ext>
                  </a:extLst>
                </p:cNvPr>
                <p:cNvSpPr/>
                <p:nvPr/>
              </p:nvSpPr>
              <p:spPr>
                <a:xfrm flipV="1">
                  <a:off x="5826221" y="5229394"/>
                  <a:ext cx="180801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57632336-B526-48F9-8824-0AAF5336BAC5}"/>
                </a:ext>
              </a:extLst>
            </p:cNvPr>
            <p:cNvGrpSpPr/>
            <p:nvPr/>
          </p:nvGrpSpPr>
          <p:grpSpPr>
            <a:xfrm>
              <a:off x="4376163" y="4455729"/>
              <a:ext cx="1148903" cy="380772"/>
              <a:chOff x="5884184" y="5327734"/>
              <a:chExt cx="1148903" cy="380772"/>
            </a:xfrm>
          </p:grpSpPr>
          <p:sp>
            <p:nvSpPr>
              <p:cNvPr id="238" name="アーチ 237">
                <a:extLst>
                  <a:ext uri="{FF2B5EF4-FFF2-40B4-BE49-F238E27FC236}">
                    <a16:creationId xmlns:a16="http://schemas.microsoft.com/office/drawing/2014/main" id="{1EAFB0BB-7CDC-4AC4-A3CD-A0C82ABBAB4F}"/>
                  </a:ext>
                </a:extLst>
              </p:cNvPr>
              <p:cNvSpPr/>
              <p:nvPr/>
            </p:nvSpPr>
            <p:spPr>
              <a:xfrm>
                <a:off x="6366667" y="5383899"/>
                <a:ext cx="175093" cy="175093"/>
              </a:xfrm>
              <a:prstGeom prst="blockArc">
                <a:avLst>
                  <a:gd name="adj1" fmla="val 12657825"/>
                  <a:gd name="adj2" fmla="val 19714229"/>
                  <a:gd name="adj3" fmla="val 943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BA82A79A-4957-4155-8374-B79105843C17}"/>
                  </a:ext>
                </a:extLst>
              </p:cNvPr>
              <p:cNvSpPr/>
              <p:nvPr/>
            </p:nvSpPr>
            <p:spPr>
              <a:xfrm>
                <a:off x="5884184" y="5327734"/>
                <a:ext cx="553591" cy="380772"/>
              </a:xfrm>
              <a:prstGeom prst="ellipse">
                <a:avLst/>
              </a:prstGeom>
              <a:solidFill>
                <a:schemeClr val="accent2">
                  <a:lumMod val="50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9D2B602A-1829-4985-A1C5-6B282684A144}"/>
                  </a:ext>
                </a:extLst>
              </p:cNvPr>
              <p:cNvSpPr/>
              <p:nvPr/>
            </p:nvSpPr>
            <p:spPr>
              <a:xfrm>
                <a:off x="6479496" y="5327734"/>
                <a:ext cx="553591" cy="380772"/>
              </a:xfrm>
              <a:prstGeom prst="ellipse">
                <a:avLst/>
              </a:prstGeom>
              <a:solidFill>
                <a:schemeClr val="accent2">
                  <a:lumMod val="50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B0571304-3BB9-4DAB-A3CD-36041145EDC3}"/>
                </a:ext>
              </a:extLst>
            </p:cNvPr>
            <p:cNvSpPr/>
            <p:nvPr/>
          </p:nvSpPr>
          <p:spPr>
            <a:xfrm rot="4500000">
              <a:off x="4288253" y="5562127"/>
              <a:ext cx="339990" cy="829657"/>
            </a:xfrm>
            <a:prstGeom prst="round2SameRect">
              <a:avLst>
                <a:gd name="adj1" fmla="val 5991"/>
                <a:gd name="adj2" fmla="val 50000"/>
              </a:avLst>
            </a:prstGeom>
            <a:solidFill>
              <a:schemeClr val="accent1">
                <a:lumMod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2DCBEC60-8BD2-4B15-BE5C-4F49032D1E55}"/>
                </a:ext>
              </a:extLst>
            </p:cNvPr>
            <p:cNvGrpSpPr/>
            <p:nvPr/>
          </p:nvGrpSpPr>
          <p:grpSpPr>
            <a:xfrm>
              <a:off x="4674569" y="4816416"/>
              <a:ext cx="567750" cy="1371504"/>
              <a:chOff x="4063999" y="4264298"/>
              <a:chExt cx="495388" cy="1196701"/>
            </a:xfrm>
          </p:grpSpPr>
          <p:sp>
            <p:nvSpPr>
              <p:cNvPr id="221" name="四角形: 角を丸くする 220">
                <a:extLst>
                  <a:ext uri="{FF2B5EF4-FFF2-40B4-BE49-F238E27FC236}">
                    <a16:creationId xmlns:a16="http://schemas.microsoft.com/office/drawing/2014/main" id="{CD0E37F4-66DC-48C3-85CD-0BCCF22E9B01}"/>
                  </a:ext>
                </a:extLst>
              </p:cNvPr>
              <p:cNvSpPr/>
              <p:nvPr/>
            </p:nvSpPr>
            <p:spPr>
              <a:xfrm>
                <a:off x="4235463" y="4914900"/>
                <a:ext cx="276212" cy="422822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2" name="四角形: 角を丸くする 221">
                <a:extLst>
                  <a:ext uri="{FF2B5EF4-FFF2-40B4-BE49-F238E27FC236}">
                    <a16:creationId xmlns:a16="http://schemas.microsoft.com/office/drawing/2014/main" id="{350121D3-3528-4AFD-8337-D37194EFED55}"/>
                  </a:ext>
                </a:extLst>
              </p:cNvPr>
              <p:cNvSpPr/>
              <p:nvPr/>
            </p:nvSpPr>
            <p:spPr>
              <a:xfrm>
                <a:off x="4163536" y="4605513"/>
                <a:ext cx="268764" cy="36480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3" name="四角形: 角を丸くする 222">
                <a:extLst>
                  <a:ext uri="{FF2B5EF4-FFF2-40B4-BE49-F238E27FC236}">
                    <a16:creationId xmlns:a16="http://schemas.microsoft.com/office/drawing/2014/main" id="{63FACAC8-DF70-4F16-9919-DC997DCDA500}"/>
                  </a:ext>
                </a:extLst>
              </p:cNvPr>
              <p:cNvSpPr/>
              <p:nvPr/>
            </p:nvSpPr>
            <p:spPr>
              <a:xfrm>
                <a:off x="4185761" y="4942639"/>
                <a:ext cx="224314" cy="489043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4" name="四角形: 角を丸くする 223">
                <a:extLst>
                  <a:ext uri="{FF2B5EF4-FFF2-40B4-BE49-F238E27FC236}">
                    <a16:creationId xmlns:a16="http://schemas.microsoft.com/office/drawing/2014/main" id="{BDFBFDB5-319C-426A-B4B6-B1A30F7B9CDE}"/>
                  </a:ext>
                </a:extLst>
              </p:cNvPr>
              <p:cNvSpPr/>
              <p:nvPr/>
            </p:nvSpPr>
            <p:spPr>
              <a:xfrm>
                <a:off x="4214335" y="4765674"/>
                <a:ext cx="167166" cy="695325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5" name="四角形: 角を丸くする 224">
                <a:extLst>
                  <a:ext uri="{FF2B5EF4-FFF2-40B4-BE49-F238E27FC236}">
                    <a16:creationId xmlns:a16="http://schemas.microsoft.com/office/drawing/2014/main" id="{D35B3591-964B-4ABE-94C5-F7189226B11D}"/>
                  </a:ext>
                </a:extLst>
              </p:cNvPr>
              <p:cNvSpPr/>
              <p:nvPr/>
            </p:nvSpPr>
            <p:spPr>
              <a:xfrm>
                <a:off x="4236561" y="4702176"/>
                <a:ext cx="122714" cy="755644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E230CBB9-CC29-4D6E-B740-D60889BFFD39}"/>
                  </a:ext>
                </a:extLst>
              </p:cNvPr>
              <p:cNvGrpSpPr/>
              <p:nvPr/>
            </p:nvGrpSpPr>
            <p:grpSpPr>
              <a:xfrm>
                <a:off x="4105267" y="4926763"/>
                <a:ext cx="364907" cy="423103"/>
                <a:chOff x="4105267" y="4949517"/>
                <a:chExt cx="364907" cy="423103"/>
              </a:xfrm>
            </p:grpSpPr>
            <p:sp>
              <p:nvSpPr>
                <p:cNvPr id="234" name="四角形: 角を丸くする 233">
                  <a:extLst>
                    <a:ext uri="{FF2B5EF4-FFF2-40B4-BE49-F238E27FC236}">
                      <a16:creationId xmlns:a16="http://schemas.microsoft.com/office/drawing/2014/main" id="{D7EBCB48-3C77-4261-86FC-4991D53C2FB8}"/>
                    </a:ext>
                  </a:extLst>
                </p:cNvPr>
                <p:cNvSpPr/>
                <p:nvPr/>
              </p:nvSpPr>
              <p:spPr>
                <a:xfrm>
                  <a:off x="4121150" y="4992071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四角形: 角を丸くする 234">
                  <a:extLst>
                    <a:ext uri="{FF2B5EF4-FFF2-40B4-BE49-F238E27FC236}">
                      <a16:creationId xmlns:a16="http://schemas.microsoft.com/office/drawing/2014/main" id="{BD781B2F-4156-4DF8-998D-1A5A1BF42E23}"/>
                    </a:ext>
                  </a:extLst>
                </p:cNvPr>
                <p:cNvSpPr/>
                <p:nvPr/>
              </p:nvSpPr>
              <p:spPr>
                <a:xfrm>
                  <a:off x="4121150" y="5116534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6" name="四角形: 角を丸くする 235">
                  <a:extLst>
                    <a:ext uri="{FF2B5EF4-FFF2-40B4-BE49-F238E27FC236}">
                      <a16:creationId xmlns:a16="http://schemas.microsoft.com/office/drawing/2014/main" id="{3A9CBD9D-4081-4C58-8E0A-ABD3648C7742}"/>
                    </a:ext>
                  </a:extLst>
                </p:cNvPr>
                <p:cNvSpPr/>
                <p:nvPr/>
              </p:nvSpPr>
              <p:spPr>
                <a:xfrm>
                  <a:off x="4121150" y="5243961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7" name="四角形: 角を丸くする 166">
                  <a:extLst>
                    <a:ext uri="{FF2B5EF4-FFF2-40B4-BE49-F238E27FC236}">
                      <a16:creationId xmlns:a16="http://schemas.microsoft.com/office/drawing/2014/main" id="{1D67B12D-D949-40C9-9FFC-90C4DEB346A4}"/>
                    </a:ext>
                  </a:extLst>
                </p:cNvPr>
                <p:cNvSpPr/>
                <p:nvPr/>
              </p:nvSpPr>
              <p:spPr>
                <a:xfrm>
                  <a:off x="4105267" y="4949517"/>
                  <a:ext cx="86842" cy="422583"/>
                </a:xfrm>
                <a:custGeom>
                  <a:avLst/>
                  <a:gdLst>
                    <a:gd name="connsiteX0" fmla="*/ 0 w 168275"/>
                    <a:gd name="connsiteY0" fmla="*/ 68262 h 380029"/>
                    <a:gd name="connsiteX1" fmla="*/ 68262 w 168275"/>
                    <a:gd name="connsiteY1" fmla="*/ 0 h 380029"/>
                    <a:gd name="connsiteX2" fmla="*/ 100013 w 168275"/>
                    <a:gd name="connsiteY2" fmla="*/ 0 h 380029"/>
                    <a:gd name="connsiteX3" fmla="*/ 168275 w 168275"/>
                    <a:gd name="connsiteY3" fmla="*/ 68262 h 380029"/>
                    <a:gd name="connsiteX4" fmla="*/ 168275 w 168275"/>
                    <a:gd name="connsiteY4" fmla="*/ 311767 h 380029"/>
                    <a:gd name="connsiteX5" fmla="*/ 100013 w 168275"/>
                    <a:gd name="connsiteY5" fmla="*/ 380029 h 380029"/>
                    <a:gd name="connsiteX6" fmla="*/ 68262 w 168275"/>
                    <a:gd name="connsiteY6" fmla="*/ 380029 h 380029"/>
                    <a:gd name="connsiteX7" fmla="*/ 0 w 168275"/>
                    <a:gd name="connsiteY7" fmla="*/ 311767 h 380029"/>
                    <a:gd name="connsiteX8" fmla="*/ 0 w 168275"/>
                    <a:gd name="connsiteY8" fmla="*/ 68262 h 380029"/>
                    <a:gd name="connsiteX0" fmla="*/ 168275 w 259715"/>
                    <a:gd name="connsiteY0" fmla="*/ 68262 h 380029"/>
                    <a:gd name="connsiteX1" fmla="*/ 168275 w 259715"/>
                    <a:gd name="connsiteY1" fmla="*/ 311767 h 380029"/>
                    <a:gd name="connsiteX2" fmla="*/ 100013 w 259715"/>
                    <a:gd name="connsiteY2" fmla="*/ 380029 h 380029"/>
                    <a:gd name="connsiteX3" fmla="*/ 68262 w 259715"/>
                    <a:gd name="connsiteY3" fmla="*/ 380029 h 380029"/>
                    <a:gd name="connsiteX4" fmla="*/ 0 w 259715"/>
                    <a:gd name="connsiteY4" fmla="*/ 311767 h 380029"/>
                    <a:gd name="connsiteX5" fmla="*/ 0 w 259715"/>
                    <a:gd name="connsiteY5" fmla="*/ 68262 h 380029"/>
                    <a:gd name="connsiteX6" fmla="*/ 68262 w 259715"/>
                    <a:gd name="connsiteY6" fmla="*/ 0 h 380029"/>
                    <a:gd name="connsiteX7" fmla="*/ 100013 w 259715"/>
                    <a:gd name="connsiteY7" fmla="*/ 0 h 380029"/>
                    <a:gd name="connsiteX8" fmla="*/ 259715 w 259715"/>
                    <a:gd name="connsiteY8" fmla="*/ 159702 h 380029"/>
                    <a:gd name="connsiteX0" fmla="*/ 168275 w 168275"/>
                    <a:gd name="connsiteY0" fmla="*/ 68262 h 380029"/>
                    <a:gd name="connsiteX1" fmla="*/ 168275 w 168275"/>
                    <a:gd name="connsiteY1" fmla="*/ 311767 h 380029"/>
                    <a:gd name="connsiteX2" fmla="*/ 100013 w 168275"/>
                    <a:gd name="connsiteY2" fmla="*/ 380029 h 380029"/>
                    <a:gd name="connsiteX3" fmla="*/ 68262 w 168275"/>
                    <a:gd name="connsiteY3" fmla="*/ 380029 h 380029"/>
                    <a:gd name="connsiteX4" fmla="*/ 0 w 168275"/>
                    <a:gd name="connsiteY4" fmla="*/ 311767 h 380029"/>
                    <a:gd name="connsiteX5" fmla="*/ 0 w 168275"/>
                    <a:gd name="connsiteY5" fmla="*/ 68262 h 380029"/>
                    <a:gd name="connsiteX6" fmla="*/ 68262 w 168275"/>
                    <a:gd name="connsiteY6" fmla="*/ 0 h 380029"/>
                    <a:gd name="connsiteX7" fmla="*/ 100013 w 168275"/>
                    <a:gd name="connsiteY7" fmla="*/ 0 h 380029"/>
                    <a:gd name="connsiteX0" fmla="*/ 168275 w 168275"/>
                    <a:gd name="connsiteY0" fmla="*/ 311767 h 380029"/>
                    <a:gd name="connsiteX1" fmla="*/ 100013 w 168275"/>
                    <a:gd name="connsiteY1" fmla="*/ 380029 h 380029"/>
                    <a:gd name="connsiteX2" fmla="*/ 68262 w 168275"/>
                    <a:gd name="connsiteY2" fmla="*/ 380029 h 380029"/>
                    <a:gd name="connsiteX3" fmla="*/ 0 w 168275"/>
                    <a:gd name="connsiteY3" fmla="*/ 311767 h 380029"/>
                    <a:gd name="connsiteX4" fmla="*/ 0 w 168275"/>
                    <a:gd name="connsiteY4" fmla="*/ 68262 h 380029"/>
                    <a:gd name="connsiteX5" fmla="*/ 68262 w 168275"/>
                    <a:gd name="connsiteY5" fmla="*/ 0 h 380029"/>
                    <a:gd name="connsiteX6" fmla="*/ 100013 w 168275"/>
                    <a:gd name="connsiteY6" fmla="*/ 0 h 380029"/>
                    <a:gd name="connsiteX0" fmla="*/ 100013 w 100013"/>
                    <a:gd name="connsiteY0" fmla="*/ 380029 h 380029"/>
                    <a:gd name="connsiteX1" fmla="*/ 68262 w 100013"/>
                    <a:gd name="connsiteY1" fmla="*/ 380029 h 380029"/>
                    <a:gd name="connsiteX2" fmla="*/ 0 w 100013"/>
                    <a:gd name="connsiteY2" fmla="*/ 311767 h 380029"/>
                    <a:gd name="connsiteX3" fmla="*/ 0 w 100013"/>
                    <a:gd name="connsiteY3" fmla="*/ 68262 h 380029"/>
                    <a:gd name="connsiteX4" fmla="*/ 68262 w 100013"/>
                    <a:gd name="connsiteY4" fmla="*/ 0 h 380029"/>
                    <a:gd name="connsiteX5" fmla="*/ 100013 w 100013"/>
                    <a:gd name="connsiteY5" fmla="*/ 0 h 380029"/>
                    <a:gd name="connsiteX0" fmla="*/ 68262 w 100013"/>
                    <a:gd name="connsiteY0" fmla="*/ 380029 h 380029"/>
                    <a:gd name="connsiteX1" fmla="*/ 0 w 100013"/>
                    <a:gd name="connsiteY1" fmla="*/ 311767 h 380029"/>
                    <a:gd name="connsiteX2" fmla="*/ 0 w 100013"/>
                    <a:gd name="connsiteY2" fmla="*/ 68262 h 380029"/>
                    <a:gd name="connsiteX3" fmla="*/ 68262 w 100013"/>
                    <a:gd name="connsiteY3" fmla="*/ 0 h 380029"/>
                    <a:gd name="connsiteX4" fmla="*/ 100013 w 100013"/>
                    <a:gd name="connsiteY4" fmla="*/ 0 h 380029"/>
                    <a:gd name="connsiteX0" fmla="*/ 68262 w 68262"/>
                    <a:gd name="connsiteY0" fmla="*/ 380029 h 380029"/>
                    <a:gd name="connsiteX1" fmla="*/ 0 w 68262"/>
                    <a:gd name="connsiteY1" fmla="*/ 311767 h 380029"/>
                    <a:gd name="connsiteX2" fmla="*/ 0 w 68262"/>
                    <a:gd name="connsiteY2" fmla="*/ 68262 h 380029"/>
                    <a:gd name="connsiteX3" fmla="*/ 68262 w 68262"/>
                    <a:gd name="connsiteY3" fmla="*/ 0 h 3800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8262" h="380029">
                      <a:moveTo>
                        <a:pt x="68262" y="380029"/>
                      </a:moveTo>
                      <a:cubicBezTo>
                        <a:pt x="30562" y="380029"/>
                        <a:pt x="0" y="349467"/>
                        <a:pt x="0" y="311767"/>
                      </a:cubicBezTo>
                      <a:lnTo>
                        <a:pt x="0" y="68262"/>
                      </a:lnTo>
                      <a:cubicBezTo>
                        <a:pt x="0" y="30562"/>
                        <a:pt x="30562" y="0"/>
                        <a:pt x="68262" y="0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27" name="四角形: 角を丸くする 226">
                <a:extLst>
                  <a:ext uri="{FF2B5EF4-FFF2-40B4-BE49-F238E27FC236}">
                    <a16:creationId xmlns:a16="http://schemas.microsoft.com/office/drawing/2014/main" id="{FC326419-107B-40FF-A66A-BC2CA0BBA468}"/>
                  </a:ext>
                </a:extLst>
              </p:cNvPr>
              <p:cNvSpPr/>
              <p:nvPr/>
            </p:nvSpPr>
            <p:spPr>
              <a:xfrm>
                <a:off x="4063999" y="4841876"/>
                <a:ext cx="371475" cy="14867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7B1B074E-84EB-456D-9414-EB3054182945}"/>
                  </a:ext>
                </a:extLst>
              </p:cNvPr>
              <p:cNvGrpSpPr/>
              <p:nvPr/>
            </p:nvGrpSpPr>
            <p:grpSpPr>
              <a:xfrm>
                <a:off x="4070721" y="4264298"/>
                <a:ext cx="444500" cy="779935"/>
                <a:chOff x="4070721" y="4264298"/>
                <a:chExt cx="444500" cy="779935"/>
              </a:xfrm>
            </p:grpSpPr>
            <p:sp>
              <p:nvSpPr>
                <p:cNvPr id="230" name="四角形: 角を丸くする 229">
                  <a:extLst>
                    <a:ext uri="{FF2B5EF4-FFF2-40B4-BE49-F238E27FC236}">
                      <a16:creationId xmlns:a16="http://schemas.microsoft.com/office/drawing/2014/main" id="{E5256E16-B55C-4A24-816B-2CABC9AE4F53}"/>
                    </a:ext>
                  </a:extLst>
                </p:cNvPr>
                <p:cNvSpPr/>
                <p:nvPr/>
              </p:nvSpPr>
              <p:spPr>
                <a:xfrm>
                  <a:off x="4256829" y="4680429"/>
                  <a:ext cx="82177" cy="363804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1" name="台形 230">
                  <a:extLst>
                    <a:ext uri="{FF2B5EF4-FFF2-40B4-BE49-F238E27FC236}">
                      <a16:creationId xmlns:a16="http://schemas.microsoft.com/office/drawing/2014/main" id="{316FF5C5-F052-4F62-8C03-8B3BC6D84F8C}"/>
                    </a:ext>
                  </a:extLst>
                </p:cNvPr>
                <p:cNvSpPr/>
                <p:nvPr/>
              </p:nvSpPr>
              <p:spPr>
                <a:xfrm>
                  <a:off x="4235823" y="4264298"/>
                  <a:ext cx="110165" cy="167577"/>
                </a:xfrm>
                <a:prstGeom prst="trapezoid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2" name="楕円 231">
                  <a:extLst>
                    <a:ext uri="{FF2B5EF4-FFF2-40B4-BE49-F238E27FC236}">
                      <a16:creationId xmlns:a16="http://schemas.microsoft.com/office/drawing/2014/main" id="{A0E581E3-8986-4B1A-97E9-2525C001F463}"/>
                    </a:ext>
                  </a:extLst>
                </p:cNvPr>
                <p:cNvSpPr/>
                <p:nvPr/>
              </p:nvSpPr>
              <p:spPr>
                <a:xfrm>
                  <a:off x="4121150" y="4424096"/>
                  <a:ext cx="363804" cy="36380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円: 塗りつぶしなし 232">
                  <a:extLst>
                    <a:ext uri="{FF2B5EF4-FFF2-40B4-BE49-F238E27FC236}">
                      <a16:creationId xmlns:a16="http://schemas.microsoft.com/office/drawing/2014/main" id="{D2BCDC21-FB47-4C92-A5BA-A84030A3F9FE}"/>
                    </a:ext>
                  </a:extLst>
                </p:cNvPr>
                <p:cNvSpPr/>
                <p:nvPr/>
              </p:nvSpPr>
              <p:spPr>
                <a:xfrm>
                  <a:off x="4070721" y="4381500"/>
                  <a:ext cx="444500" cy="444500"/>
                </a:xfrm>
                <a:prstGeom prst="donut">
                  <a:avLst>
                    <a:gd name="adj" fmla="val 20636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29" name="四角形: 角を丸くする 228">
                <a:extLst>
                  <a:ext uri="{FF2B5EF4-FFF2-40B4-BE49-F238E27FC236}">
                    <a16:creationId xmlns:a16="http://schemas.microsoft.com/office/drawing/2014/main" id="{E35D540B-675E-4A02-8DA4-972EF45442D4}"/>
                  </a:ext>
                </a:extLst>
              </p:cNvPr>
              <p:cNvSpPr/>
              <p:nvPr/>
            </p:nvSpPr>
            <p:spPr>
              <a:xfrm rot="19800000">
                <a:off x="4380751" y="4965984"/>
                <a:ext cx="178636" cy="162235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F244EC6A-5709-4856-BE91-236082B2729C}"/>
                </a:ext>
              </a:extLst>
            </p:cNvPr>
            <p:cNvGrpSpPr/>
            <p:nvPr/>
          </p:nvGrpSpPr>
          <p:grpSpPr>
            <a:xfrm rot="11794326">
              <a:off x="4867771" y="5786670"/>
              <a:ext cx="412671" cy="490729"/>
              <a:chOff x="269172" y="2950781"/>
              <a:chExt cx="339611" cy="446606"/>
            </a:xfrm>
          </p:grpSpPr>
          <p:sp>
            <p:nvSpPr>
              <p:cNvPr id="216" name="四角形: 角を丸くする 215">
                <a:extLst>
                  <a:ext uri="{FF2B5EF4-FFF2-40B4-BE49-F238E27FC236}">
                    <a16:creationId xmlns:a16="http://schemas.microsoft.com/office/drawing/2014/main" id="{E6B847D9-1B3B-4301-B963-380DE98A4138}"/>
                  </a:ext>
                </a:extLst>
              </p:cNvPr>
              <p:cNvSpPr/>
              <p:nvPr/>
            </p:nvSpPr>
            <p:spPr>
              <a:xfrm>
                <a:off x="305051" y="2950782"/>
                <a:ext cx="272324" cy="97037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7" name="四角形: 角を丸くする 216">
                <a:extLst>
                  <a:ext uri="{FF2B5EF4-FFF2-40B4-BE49-F238E27FC236}">
                    <a16:creationId xmlns:a16="http://schemas.microsoft.com/office/drawing/2014/main" id="{6B657F25-D387-401C-80DB-4FABB1D55E17}"/>
                  </a:ext>
                </a:extLst>
              </p:cNvPr>
              <p:cNvSpPr/>
              <p:nvPr/>
            </p:nvSpPr>
            <p:spPr>
              <a:xfrm>
                <a:off x="287377" y="3048411"/>
                <a:ext cx="321406" cy="111325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8" name="四角形: 角を丸くする 217">
                <a:extLst>
                  <a:ext uri="{FF2B5EF4-FFF2-40B4-BE49-F238E27FC236}">
                    <a16:creationId xmlns:a16="http://schemas.microsoft.com/office/drawing/2014/main" id="{94578C1D-D58B-4EF8-B597-9310EA27BCEE}"/>
                  </a:ext>
                </a:extLst>
              </p:cNvPr>
              <p:cNvSpPr/>
              <p:nvPr/>
            </p:nvSpPr>
            <p:spPr>
              <a:xfrm>
                <a:off x="287377" y="3160330"/>
                <a:ext cx="321406" cy="119172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9" name="四角形: 角を丸くする 218">
                <a:extLst>
                  <a:ext uri="{FF2B5EF4-FFF2-40B4-BE49-F238E27FC236}">
                    <a16:creationId xmlns:a16="http://schemas.microsoft.com/office/drawing/2014/main" id="{773E0AF3-A682-45C3-88E7-6D7A1A573674}"/>
                  </a:ext>
                </a:extLst>
              </p:cNvPr>
              <p:cNvSpPr/>
              <p:nvPr/>
            </p:nvSpPr>
            <p:spPr>
              <a:xfrm>
                <a:off x="317818" y="3277011"/>
                <a:ext cx="290965" cy="120376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0" name="四角形: 角を丸くする 166">
                <a:extLst>
                  <a:ext uri="{FF2B5EF4-FFF2-40B4-BE49-F238E27FC236}">
                    <a16:creationId xmlns:a16="http://schemas.microsoft.com/office/drawing/2014/main" id="{6BF69241-1ED1-4153-B42A-8C377BBAE9B2}"/>
                  </a:ext>
                </a:extLst>
              </p:cNvPr>
              <p:cNvSpPr/>
              <p:nvPr/>
            </p:nvSpPr>
            <p:spPr>
              <a:xfrm>
                <a:off x="269172" y="2950781"/>
                <a:ext cx="99527" cy="446012"/>
              </a:xfrm>
              <a:custGeom>
                <a:avLst/>
                <a:gdLst>
                  <a:gd name="connsiteX0" fmla="*/ 0 w 168275"/>
                  <a:gd name="connsiteY0" fmla="*/ 68262 h 380029"/>
                  <a:gd name="connsiteX1" fmla="*/ 68262 w 168275"/>
                  <a:gd name="connsiteY1" fmla="*/ 0 h 380029"/>
                  <a:gd name="connsiteX2" fmla="*/ 100013 w 168275"/>
                  <a:gd name="connsiteY2" fmla="*/ 0 h 380029"/>
                  <a:gd name="connsiteX3" fmla="*/ 168275 w 168275"/>
                  <a:gd name="connsiteY3" fmla="*/ 68262 h 380029"/>
                  <a:gd name="connsiteX4" fmla="*/ 168275 w 168275"/>
                  <a:gd name="connsiteY4" fmla="*/ 311767 h 380029"/>
                  <a:gd name="connsiteX5" fmla="*/ 100013 w 168275"/>
                  <a:gd name="connsiteY5" fmla="*/ 380029 h 380029"/>
                  <a:gd name="connsiteX6" fmla="*/ 68262 w 168275"/>
                  <a:gd name="connsiteY6" fmla="*/ 380029 h 380029"/>
                  <a:gd name="connsiteX7" fmla="*/ 0 w 168275"/>
                  <a:gd name="connsiteY7" fmla="*/ 311767 h 380029"/>
                  <a:gd name="connsiteX8" fmla="*/ 0 w 168275"/>
                  <a:gd name="connsiteY8" fmla="*/ 68262 h 380029"/>
                  <a:gd name="connsiteX0" fmla="*/ 168275 w 259715"/>
                  <a:gd name="connsiteY0" fmla="*/ 68262 h 380029"/>
                  <a:gd name="connsiteX1" fmla="*/ 168275 w 259715"/>
                  <a:gd name="connsiteY1" fmla="*/ 311767 h 380029"/>
                  <a:gd name="connsiteX2" fmla="*/ 100013 w 259715"/>
                  <a:gd name="connsiteY2" fmla="*/ 380029 h 380029"/>
                  <a:gd name="connsiteX3" fmla="*/ 68262 w 259715"/>
                  <a:gd name="connsiteY3" fmla="*/ 380029 h 380029"/>
                  <a:gd name="connsiteX4" fmla="*/ 0 w 259715"/>
                  <a:gd name="connsiteY4" fmla="*/ 311767 h 380029"/>
                  <a:gd name="connsiteX5" fmla="*/ 0 w 259715"/>
                  <a:gd name="connsiteY5" fmla="*/ 68262 h 380029"/>
                  <a:gd name="connsiteX6" fmla="*/ 68262 w 259715"/>
                  <a:gd name="connsiteY6" fmla="*/ 0 h 380029"/>
                  <a:gd name="connsiteX7" fmla="*/ 100013 w 259715"/>
                  <a:gd name="connsiteY7" fmla="*/ 0 h 380029"/>
                  <a:gd name="connsiteX8" fmla="*/ 259715 w 259715"/>
                  <a:gd name="connsiteY8" fmla="*/ 159702 h 380029"/>
                  <a:gd name="connsiteX0" fmla="*/ 168275 w 168275"/>
                  <a:gd name="connsiteY0" fmla="*/ 68262 h 380029"/>
                  <a:gd name="connsiteX1" fmla="*/ 168275 w 168275"/>
                  <a:gd name="connsiteY1" fmla="*/ 311767 h 380029"/>
                  <a:gd name="connsiteX2" fmla="*/ 100013 w 168275"/>
                  <a:gd name="connsiteY2" fmla="*/ 380029 h 380029"/>
                  <a:gd name="connsiteX3" fmla="*/ 68262 w 168275"/>
                  <a:gd name="connsiteY3" fmla="*/ 380029 h 380029"/>
                  <a:gd name="connsiteX4" fmla="*/ 0 w 168275"/>
                  <a:gd name="connsiteY4" fmla="*/ 311767 h 380029"/>
                  <a:gd name="connsiteX5" fmla="*/ 0 w 168275"/>
                  <a:gd name="connsiteY5" fmla="*/ 68262 h 380029"/>
                  <a:gd name="connsiteX6" fmla="*/ 68262 w 168275"/>
                  <a:gd name="connsiteY6" fmla="*/ 0 h 380029"/>
                  <a:gd name="connsiteX7" fmla="*/ 100013 w 168275"/>
                  <a:gd name="connsiteY7" fmla="*/ 0 h 380029"/>
                  <a:gd name="connsiteX0" fmla="*/ 168275 w 168275"/>
                  <a:gd name="connsiteY0" fmla="*/ 311767 h 380029"/>
                  <a:gd name="connsiteX1" fmla="*/ 100013 w 168275"/>
                  <a:gd name="connsiteY1" fmla="*/ 380029 h 380029"/>
                  <a:gd name="connsiteX2" fmla="*/ 68262 w 168275"/>
                  <a:gd name="connsiteY2" fmla="*/ 380029 h 380029"/>
                  <a:gd name="connsiteX3" fmla="*/ 0 w 168275"/>
                  <a:gd name="connsiteY3" fmla="*/ 311767 h 380029"/>
                  <a:gd name="connsiteX4" fmla="*/ 0 w 168275"/>
                  <a:gd name="connsiteY4" fmla="*/ 68262 h 380029"/>
                  <a:gd name="connsiteX5" fmla="*/ 68262 w 168275"/>
                  <a:gd name="connsiteY5" fmla="*/ 0 h 380029"/>
                  <a:gd name="connsiteX6" fmla="*/ 100013 w 168275"/>
                  <a:gd name="connsiteY6" fmla="*/ 0 h 380029"/>
                  <a:gd name="connsiteX0" fmla="*/ 100013 w 100013"/>
                  <a:gd name="connsiteY0" fmla="*/ 380029 h 380029"/>
                  <a:gd name="connsiteX1" fmla="*/ 68262 w 100013"/>
                  <a:gd name="connsiteY1" fmla="*/ 380029 h 380029"/>
                  <a:gd name="connsiteX2" fmla="*/ 0 w 100013"/>
                  <a:gd name="connsiteY2" fmla="*/ 311767 h 380029"/>
                  <a:gd name="connsiteX3" fmla="*/ 0 w 100013"/>
                  <a:gd name="connsiteY3" fmla="*/ 68262 h 380029"/>
                  <a:gd name="connsiteX4" fmla="*/ 68262 w 100013"/>
                  <a:gd name="connsiteY4" fmla="*/ 0 h 380029"/>
                  <a:gd name="connsiteX5" fmla="*/ 100013 w 100013"/>
                  <a:gd name="connsiteY5" fmla="*/ 0 h 380029"/>
                  <a:gd name="connsiteX0" fmla="*/ 68262 w 100013"/>
                  <a:gd name="connsiteY0" fmla="*/ 380029 h 380029"/>
                  <a:gd name="connsiteX1" fmla="*/ 0 w 100013"/>
                  <a:gd name="connsiteY1" fmla="*/ 311767 h 380029"/>
                  <a:gd name="connsiteX2" fmla="*/ 0 w 100013"/>
                  <a:gd name="connsiteY2" fmla="*/ 68262 h 380029"/>
                  <a:gd name="connsiteX3" fmla="*/ 68262 w 100013"/>
                  <a:gd name="connsiteY3" fmla="*/ 0 h 380029"/>
                  <a:gd name="connsiteX4" fmla="*/ 100013 w 100013"/>
                  <a:gd name="connsiteY4" fmla="*/ 0 h 380029"/>
                  <a:gd name="connsiteX0" fmla="*/ 68262 w 68262"/>
                  <a:gd name="connsiteY0" fmla="*/ 380029 h 380029"/>
                  <a:gd name="connsiteX1" fmla="*/ 0 w 68262"/>
                  <a:gd name="connsiteY1" fmla="*/ 311767 h 380029"/>
                  <a:gd name="connsiteX2" fmla="*/ 0 w 68262"/>
                  <a:gd name="connsiteY2" fmla="*/ 68262 h 380029"/>
                  <a:gd name="connsiteX3" fmla="*/ 68262 w 68262"/>
                  <a:gd name="connsiteY3" fmla="*/ 0 h 380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262" h="380029">
                    <a:moveTo>
                      <a:pt x="68262" y="380029"/>
                    </a:moveTo>
                    <a:cubicBezTo>
                      <a:pt x="30562" y="380029"/>
                      <a:pt x="0" y="349467"/>
                      <a:pt x="0" y="311767"/>
                    </a:cubicBezTo>
                    <a:lnTo>
                      <a:pt x="0" y="68262"/>
                    </a:lnTo>
                    <a:cubicBezTo>
                      <a:pt x="0" y="30562"/>
                      <a:pt x="30562" y="0"/>
                      <a:pt x="68262" y="0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15" name="四角形: 上の 2 つの角を丸める 371">
              <a:extLst>
                <a:ext uri="{FF2B5EF4-FFF2-40B4-BE49-F238E27FC236}">
                  <a16:creationId xmlns:a16="http://schemas.microsoft.com/office/drawing/2014/main" id="{D7BBAAE8-742E-48D0-896B-77887CAA2AC8}"/>
                </a:ext>
              </a:extLst>
            </p:cNvPr>
            <p:cNvSpPr/>
            <p:nvPr/>
          </p:nvSpPr>
          <p:spPr>
            <a:xfrm rot="16200000" flipH="1">
              <a:off x="5361330" y="5750255"/>
              <a:ext cx="339990" cy="658522"/>
            </a:xfrm>
            <a:custGeom>
              <a:avLst/>
              <a:gdLst>
                <a:gd name="connsiteX0" fmla="*/ 20369 w 339990"/>
                <a:gd name="connsiteY0" fmla="*/ 0 h 658522"/>
                <a:gd name="connsiteX1" fmla="*/ 319621 w 339990"/>
                <a:gd name="connsiteY1" fmla="*/ 0 h 658522"/>
                <a:gd name="connsiteX2" fmla="*/ 339990 w 339990"/>
                <a:gd name="connsiteY2" fmla="*/ 20369 h 658522"/>
                <a:gd name="connsiteX3" fmla="*/ 339990 w 339990"/>
                <a:gd name="connsiteY3" fmla="*/ 488527 h 658522"/>
                <a:gd name="connsiteX4" fmla="*/ 169995 w 339990"/>
                <a:gd name="connsiteY4" fmla="*/ 658522 h 658522"/>
                <a:gd name="connsiteX5" fmla="*/ 169995 w 339990"/>
                <a:gd name="connsiteY5" fmla="*/ 658522 h 658522"/>
                <a:gd name="connsiteX6" fmla="*/ 0 w 339990"/>
                <a:gd name="connsiteY6" fmla="*/ 488527 h 658522"/>
                <a:gd name="connsiteX7" fmla="*/ 0 w 339990"/>
                <a:gd name="connsiteY7" fmla="*/ 20369 h 658522"/>
                <a:gd name="connsiteX8" fmla="*/ 20369 w 339990"/>
                <a:gd name="connsiteY8" fmla="*/ 0 h 658522"/>
                <a:gd name="connsiteX0" fmla="*/ 20369 w 339990"/>
                <a:gd name="connsiteY0" fmla="*/ 0 h 658522"/>
                <a:gd name="connsiteX1" fmla="*/ 319621 w 339990"/>
                <a:gd name="connsiteY1" fmla="*/ 0 h 658522"/>
                <a:gd name="connsiteX2" fmla="*/ 339990 w 339990"/>
                <a:gd name="connsiteY2" fmla="*/ 20369 h 658522"/>
                <a:gd name="connsiteX3" fmla="*/ 339990 w 339990"/>
                <a:gd name="connsiteY3" fmla="*/ 488527 h 658522"/>
                <a:gd name="connsiteX4" fmla="*/ 169995 w 339990"/>
                <a:gd name="connsiteY4" fmla="*/ 658522 h 658522"/>
                <a:gd name="connsiteX5" fmla="*/ 169995 w 339990"/>
                <a:gd name="connsiteY5" fmla="*/ 658522 h 658522"/>
                <a:gd name="connsiteX6" fmla="*/ 0 w 339990"/>
                <a:gd name="connsiteY6" fmla="*/ 488527 h 658522"/>
                <a:gd name="connsiteX7" fmla="*/ 0 w 339990"/>
                <a:gd name="connsiteY7" fmla="*/ 112444 h 658522"/>
                <a:gd name="connsiteX8" fmla="*/ 20369 w 339990"/>
                <a:gd name="connsiteY8" fmla="*/ 0 h 658522"/>
                <a:gd name="connsiteX0" fmla="*/ 0 w 339990"/>
                <a:gd name="connsiteY0" fmla="*/ 112444 h 658522"/>
                <a:gd name="connsiteX1" fmla="*/ 319621 w 339990"/>
                <a:gd name="connsiteY1" fmla="*/ 0 h 658522"/>
                <a:gd name="connsiteX2" fmla="*/ 339990 w 339990"/>
                <a:gd name="connsiteY2" fmla="*/ 20369 h 658522"/>
                <a:gd name="connsiteX3" fmla="*/ 339990 w 339990"/>
                <a:gd name="connsiteY3" fmla="*/ 488527 h 658522"/>
                <a:gd name="connsiteX4" fmla="*/ 169995 w 339990"/>
                <a:gd name="connsiteY4" fmla="*/ 658522 h 658522"/>
                <a:gd name="connsiteX5" fmla="*/ 169995 w 339990"/>
                <a:gd name="connsiteY5" fmla="*/ 658522 h 658522"/>
                <a:gd name="connsiteX6" fmla="*/ 0 w 339990"/>
                <a:gd name="connsiteY6" fmla="*/ 488527 h 658522"/>
                <a:gd name="connsiteX7" fmla="*/ 0 w 339990"/>
                <a:gd name="connsiteY7" fmla="*/ 112444 h 658522"/>
                <a:gd name="connsiteX0" fmla="*/ 0 w 339990"/>
                <a:gd name="connsiteY0" fmla="*/ 112444 h 658522"/>
                <a:gd name="connsiteX1" fmla="*/ 319621 w 339990"/>
                <a:gd name="connsiteY1" fmla="*/ 0 h 658522"/>
                <a:gd name="connsiteX2" fmla="*/ 339990 w 339990"/>
                <a:gd name="connsiteY2" fmla="*/ 20369 h 658522"/>
                <a:gd name="connsiteX3" fmla="*/ 339990 w 339990"/>
                <a:gd name="connsiteY3" fmla="*/ 488527 h 658522"/>
                <a:gd name="connsiteX4" fmla="*/ 169995 w 339990"/>
                <a:gd name="connsiteY4" fmla="*/ 658522 h 658522"/>
                <a:gd name="connsiteX5" fmla="*/ 169995 w 339990"/>
                <a:gd name="connsiteY5" fmla="*/ 658522 h 658522"/>
                <a:gd name="connsiteX6" fmla="*/ 0 w 339990"/>
                <a:gd name="connsiteY6" fmla="*/ 488527 h 658522"/>
                <a:gd name="connsiteX7" fmla="*/ 0 w 339990"/>
                <a:gd name="connsiteY7" fmla="*/ 112444 h 658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9990" h="658522">
                  <a:moveTo>
                    <a:pt x="0" y="112444"/>
                  </a:moveTo>
                  <a:lnTo>
                    <a:pt x="319621" y="0"/>
                  </a:lnTo>
                  <a:cubicBezTo>
                    <a:pt x="330870" y="0"/>
                    <a:pt x="339990" y="9120"/>
                    <a:pt x="339990" y="20369"/>
                  </a:cubicBezTo>
                  <a:lnTo>
                    <a:pt x="339990" y="488527"/>
                  </a:lnTo>
                  <a:cubicBezTo>
                    <a:pt x="339990" y="582413"/>
                    <a:pt x="263881" y="658522"/>
                    <a:pt x="169995" y="658522"/>
                  </a:cubicBezTo>
                  <a:lnTo>
                    <a:pt x="169995" y="658522"/>
                  </a:lnTo>
                  <a:cubicBezTo>
                    <a:pt x="76109" y="658522"/>
                    <a:pt x="0" y="582413"/>
                    <a:pt x="0" y="488527"/>
                  </a:cubicBezTo>
                  <a:lnTo>
                    <a:pt x="0" y="11244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ECD3DBF8-AE88-477C-B059-0BC0535C5142}"/>
              </a:ext>
            </a:extLst>
          </p:cNvPr>
          <p:cNvGrpSpPr/>
          <p:nvPr/>
        </p:nvGrpSpPr>
        <p:grpSpPr>
          <a:xfrm>
            <a:off x="7045698" y="3631010"/>
            <a:ext cx="1817167" cy="2811979"/>
            <a:chOff x="7045698" y="3631010"/>
            <a:chExt cx="1817167" cy="2811979"/>
          </a:xfrm>
        </p:grpSpPr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B5B7CC2B-7AE4-4261-A160-5F911D700991}"/>
                </a:ext>
              </a:extLst>
            </p:cNvPr>
            <p:cNvSpPr/>
            <p:nvPr/>
          </p:nvSpPr>
          <p:spPr>
            <a:xfrm rot="19523190" flipH="1">
              <a:off x="8381011" y="5149990"/>
              <a:ext cx="311429" cy="794181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7" name="四角形: 上の 2 つの角を丸める 276">
              <a:extLst>
                <a:ext uri="{FF2B5EF4-FFF2-40B4-BE49-F238E27FC236}">
                  <a16:creationId xmlns:a16="http://schemas.microsoft.com/office/drawing/2014/main" id="{72737F29-A9F3-4151-9170-73C074A9F7B9}"/>
                </a:ext>
              </a:extLst>
            </p:cNvPr>
            <p:cNvSpPr/>
            <p:nvPr/>
          </p:nvSpPr>
          <p:spPr>
            <a:xfrm rot="1588189">
              <a:off x="7171503" y="5191907"/>
              <a:ext cx="284244" cy="717817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BCA99D60-8049-4143-AEE3-ABFEC5B80C23}"/>
                </a:ext>
              </a:extLst>
            </p:cNvPr>
            <p:cNvGrpSpPr/>
            <p:nvPr/>
          </p:nvGrpSpPr>
          <p:grpSpPr>
            <a:xfrm>
              <a:off x="7049613" y="3631010"/>
              <a:ext cx="1728804" cy="2811979"/>
              <a:chOff x="7960437" y="3481334"/>
              <a:chExt cx="1728804" cy="2811979"/>
            </a:xfrm>
          </p:grpSpPr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256AA886-839C-4F66-80B8-A2CAC1035D9A}"/>
                  </a:ext>
                </a:extLst>
              </p:cNvPr>
              <p:cNvSpPr/>
              <p:nvPr/>
            </p:nvSpPr>
            <p:spPr>
              <a:xfrm>
                <a:off x="8522008" y="4683540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8" name="片側の 2 つの角を丸めた四角形 144">
                <a:extLst>
                  <a:ext uri="{FF2B5EF4-FFF2-40B4-BE49-F238E27FC236}">
                    <a16:creationId xmlns:a16="http://schemas.microsoft.com/office/drawing/2014/main" id="{7BB0CB45-150D-46F8-8CFC-9A2375B35F35}"/>
                  </a:ext>
                </a:extLst>
              </p:cNvPr>
              <p:cNvSpPr/>
              <p:nvPr/>
            </p:nvSpPr>
            <p:spPr>
              <a:xfrm>
                <a:off x="8200428" y="4982090"/>
                <a:ext cx="1250966" cy="1311223"/>
              </a:xfrm>
              <a:prstGeom prst="round2SameRect">
                <a:avLst>
                  <a:gd name="adj1" fmla="val 14323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E689764C-C24A-446F-BE7E-4CD6B852D1E7}"/>
                  </a:ext>
                </a:extLst>
              </p:cNvPr>
              <p:cNvGrpSpPr/>
              <p:nvPr/>
            </p:nvGrpSpPr>
            <p:grpSpPr>
              <a:xfrm>
                <a:off x="8402554" y="4982090"/>
                <a:ext cx="855746" cy="966720"/>
                <a:chOff x="7858822" y="3212227"/>
                <a:chExt cx="483391" cy="538608"/>
              </a:xfrm>
            </p:grpSpPr>
            <p:sp>
              <p:nvSpPr>
                <p:cNvPr id="339" name="台形 338">
                  <a:extLst>
                    <a:ext uri="{FF2B5EF4-FFF2-40B4-BE49-F238E27FC236}">
                      <a16:creationId xmlns:a16="http://schemas.microsoft.com/office/drawing/2014/main" id="{7FE80E92-6243-45FB-8367-B88CF52AA989}"/>
                    </a:ext>
                  </a:extLst>
                </p:cNvPr>
                <p:cNvSpPr/>
                <p:nvPr/>
              </p:nvSpPr>
              <p:spPr>
                <a:xfrm rot="10800000">
                  <a:off x="7939073" y="3217357"/>
                  <a:ext cx="323141" cy="339719"/>
                </a:xfrm>
                <a:prstGeom prst="trapezoid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0" name="台形 339">
                  <a:extLst>
                    <a:ext uri="{FF2B5EF4-FFF2-40B4-BE49-F238E27FC236}">
                      <a16:creationId xmlns:a16="http://schemas.microsoft.com/office/drawing/2014/main" id="{5E5E895B-F9E1-4724-9557-0C7F0FE7898C}"/>
                    </a:ext>
                  </a:extLst>
                </p:cNvPr>
                <p:cNvSpPr/>
                <p:nvPr/>
              </p:nvSpPr>
              <p:spPr>
                <a:xfrm rot="10800000">
                  <a:off x="8030666" y="3212227"/>
                  <a:ext cx="139704" cy="112796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1" name="台形 731">
                  <a:extLst>
                    <a:ext uri="{FF2B5EF4-FFF2-40B4-BE49-F238E27FC236}">
                      <a16:creationId xmlns:a16="http://schemas.microsoft.com/office/drawing/2014/main" id="{5EE62FF5-94F6-433E-8808-300935A1422B}"/>
                    </a:ext>
                  </a:extLst>
                </p:cNvPr>
                <p:cNvSpPr/>
                <p:nvPr/>
              </p:nvSpPr>
              <p:spPr>
                <a:xfrm rot="10800000" flipV="1">
                  <a:off x="8043564" y="3325025"/>
                  <a:ext cx="113904" cy="422658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1234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42" name="グループ化 341">
                  <a:extLst>
                    <a:ext uri="{FF2B5EF4-FFF2-40B4-BE49-F238E27FC236}">
                      <a16:creationId xmlns:a16="http://schemas.microsoft.com/office/drawing/2014/main" id="{FE5625AC-B5CF-4C3C-A31C-2823DA5CCBE9}"/>
                    </a:ext>
                  </a:extLst>
                </p:cNvPr>
                <p:cNvGrpSpPr/>
                <p:nvPr/>
              </p:nvGrpSpPr>
              <p:grpSpPr>
                <a:xfrm>
                  <a:off x="7888586" y="3212228"/>
                  <a:ext cx="423862" cy="112796"/>
                  <a:chOff x="3151980" y="2770920"/>
                  <a:chExt cx="423862" cy="112796"/>
                </a:xfrm>
                <a:solidFill>
                  <a:srgbClr val="5B9BD5">
                    <a:lumMod val="40000"/>
                    <a:lumOff val="60000"/>
                  </a:srgbClr>
                </a:solidFill>
              </p:grpSpPr>
              <p:sp>
                <p:nvSpPr>
                  <p:cNvPr id="346" name="平行四辺形 345">
                    <a:extLst>
                      <a:ext uri="{FF2B5EF4-FFF2-40B4-BE49-F238E27FC236}">
                        <a16:creationId xmlns:a16="http://schemas.microsoft.com/office/drawing/2014/main" id="{1DEC0F04-6A07-4757-B8A6-00EEA20DB10B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rgbClr val="00B0F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7" name="平行四辺形 346">
                    <a:extLst>
                      <a:ext uri="{FF2B5EF4-FFF2-40B4-BE49-F238E27FC236}">
                        <a16:creationId xmlns:a16="http://schemas.microsoft.com/office/drawing/2014/main" id="{C32C6106-A1EF-4889-B51D-657CAFFD657F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rgbClr val="00B0F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43" name="グループ化 342">
                  <a:extLst>
                    <a:ext uri="{FF2B5EF4-FFF2-40B4-BE49-F238E27FC236}">
                      <a16:creationId xmlns:a16="http://schemas.microsoft.com/office/drawing/2014/main" id="{3DA680FC-1D12-48B6-8C92-8139682F5439}"/>
                    </a:ext>
                  </a:extLst>
                </p:cNvPr>
                <p:cNvGrpSpPr/>
                <p:nvPr/>
              </p:nvGrpSpPr>
              <p:grpSpPr>
                <a:xfrm>
                  <a:off x="7858822" y="3212227"/>
                  <a:ext cx="483391" cy="538608"/>
                  <a:chOff x="3133729" y="2770919"/>
                  <a:chExt cx="483391" cy="538608"/>
                </a:xfrm>
                <a:solidFill>
                  <a:srgbClr val="0070C0"/>
                </a:solidFill>
              </p:grpSpPr>
              <p:sp>
                <p:nvSpPr>
                  <p:cNvPr id="344" name="平行四辺形 19">
                    <a:extLst>
                      <a:ext uri="{FF2B5EF4-FFF2-40B4-BE49-F238E27FC236}">
                        <a16:creationId xmlns:a16="http://schemas.microsoft.com/office/drawing/2014/main" id="{A72FC4E4-9DBC-4EE2-9836-93C62F650C5E}"/>
                      </a:ext>
                    </a:extLst>
                  </p:cNvPr>
                  <p:cNvSpPr/>
                  <p:nvPr/>
                </p:nvSpPr>
                <p:spPr>
                  <a:xfrm>
                    <a:off x="3381216" y="2770919"/>
                    <a:ext cx="235904" cy="538608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35904"/>
                      <a:gd name="connsiteY0" fmla="*/ 538608 h 538608"/>
                      <a:gd name="connsiteX1" fmla="*/ 135008 w 235904"/>
                      <a:gd name="connsiteY1" fmla="*/ 0 h 538608"/>
                      <a:gd name="connsiteX2" fmla="*/ 202567 w 235904"/>
                      <a:gd name="connsiteY2" fmla="*/ 856 h 538608"/>
                      <a:gd name="connsiteX3" fmla="*/ 235904 w 235904"/>
                      <a:gd name="connsiteY3" fmla="*/ 133350 h 538608"/>
                      <a:gd name="connsiteX4" fmla="*/ 138272 w 235904"/>
                      <a:gd name="connsiteY4" fmla="*/ 177069 h 538608"/>
                      <a:gd name="connsiteX5" fmla="*/ 151261 w 235904"/>
                      <a:gd name="connsiteY5" fmla="*/ 344850 h 538608"/>
                      <a:gd name="connsiteX6" fmla="*/ 0 w 235904"/>
                      <a:gd name="connsiteY6" fmla="*/ 538608 h 5386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35904" h="538608">
                        <a:moveTo>
                          <a:pt x="0" y="538608"/>
                        </a:moveTo>
                        <a:lnTo>
                          <a:pt x="135008" y="0"/>
                        </a:lnTo>
                        <a:lnTo>
                          <a:pt x="202567" y="856"/>
                        </a:lnTo>
                        <a:lnTo>
                          <a:pt x="235904" y="133350"/>
                        </a:lnTo>
                        <a:lnTo>
                          <a:pt x="138272" y="177069"/>
                        </a:lnTo>
                        <a:lnTo>
                          <a:pt x="151261" y="344850"/>
                        </a:lnTo>
                        <a:lnTo>
                          <a:pt x="0" y="538608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5" name="平行四辺形 19">
                    <a:extLst>
                      <a:ext uri="{FF2B5EF4-FFF2-40B4-BE49-F238E27FC236}">
                        <a16:creationId xmlns:a16="http://schemas.microsoft.com/office/drawing/2014/main" id="{647C2D71-A35B-4EB0-8614-ACD5A39AACFB}"/>
                      </a:ext>
                    </a:extLst>
                  </p:cNvPr>
                  <p:cNvSpPr/>
                  <p:nvPr/>
                </p:nvSpPr>
                <p:spPr>
                  <a:xfrm flipH="1">
                    <a:off x="3133729" y="2770919"/>
                    <a:ext cx="243243" cy="531268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3243"/>
                      <a:gd name="connsiteY0" fmla="*/ 531268 h 531268"/>
                      <a:gd name="connsiteX1" fmla="*/ 142347 w 243243"/>
                      <a:gd name="connsiteY1" fmla="*/ 0 h 531268"/>
                      <a:gd name="connsiteX2" fmla="*/ 209906 w 243243"/>
                      <a:gd name="connsiteY2" fmla="*/ 856 h 531268"/>
                      <a:gd name="connsiteX3" fmla="*/ 243243 w 243243"/>
                      <a:gd name="connsiteY3" fmla="*/ 133350 h 531268"/>
                      <a:gd name="connsiteX4" fmla="*/ 145611 w 243243"/>
                      <a:gd name="connsiteY4" fmla="*/ 177069 h 531268"/>
                      <a:gd name="connsiteX5" fmla="*/ 158600 w 243243"/>
                      <a:gd name="connsiteY5" fmla="*/ 344850 h 531268"/>
                      <a:gd name="connsiteX6" fmla="*/ 0 w 243243"/>
                      <a:gd name="connsiteY6" fmla="*/ 531268 h 5312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3243" h="531268">
                        <a:moveTo>
                          <a:pt x="0" y="531268"/>
                        </a:moveTo>
                        <a:lnTo>
                          <a:pt x="142347" y="0"/>
                        </a:lnTo>
                        <a:lnTo>
                          <a:pt x="209906" y="856"/>
                        </a:lnTo>
                        <a:lnTo>
                          <a:pt x="243243" y="133350"/>
                        </a:lnTo>
                        <a:lnTo>
                          <a:pt x="145611" y="177069"/>
                        </a:lnTo>
                        <a:lnTo>
                          <a:pt x="158600" y="344850"/>
                        </a:lnTo>
                        <a:lnTo>
                          <a:pt x="0" y="531268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414E395A-CAA1-4634-87EE-EDB9D86ABAFE}"/>
                  </a:ext>
                </a:extLst>
              </p:cNvPr>
              <p:cNvGrpSpPr/>
              <p:nvPr/>
            </p:nvGrpSpPr>
            <p:grpSpPr>
              <a:xfrm>
                <a:off x="8166170" y="3602422"/>
                <a:ext cx="1340600" cy="1299301"/>
                <a:chOff x="7654656" y="2296473"/>
                <a:chExt cx="891722" cy="864250"/>
              </a:xfrm>
            </p:grpSpPr>
            <p:sp>
              <p:nvSpPr>
                <p:cNvPr id="330" name="フリーフォーム 540">
                  <a:extLst>
                    <a:ext uri="{FF2B5EF4-FFF2-40B4-BE49-F238E27FC236}">
                      <a16:creationId xmlns:a16="http://schemas.microsoft.com/office/drawing/2014/main" id="{46B29BD1-B05A-4590-A661-3662631E5CE2}"/>
                    </a:ext>
                  </a:extLst>
                </p:cNvPr>
                <p:cNvSpPr/>
                <p:nvPr/>
              </p:nvSpPr>
              <p:spPr>
                <a:xfrm>
                  <a:off x="7721257" y="2296473"/>
                  <a:ext cx="753612" cy="722498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8F577003-7050-47F5-A3EE-A923A8357D35}"/>
                    </a:ext>
                  </a:extLst>
                </p:cNvPr>
                <p:cNvGrpSpPr/>
                <p:nvPr/>
              </p:nvGrpSpPr>
              <p:grpSpPr>
                <a:xfrm>
                  <a:off x="7654656" y="2330694"/>
                  <a:ext cx="891722" cy="830029"/>
                  <a:chOff x="2791855" y="1991220"/>
                  <a:chExt cx="1150919" cy="1071294"/>
                </a:xfrm>
                <a:solidFill>
                  <a:srgbClr val="FFCC99"/>
                </a:solidFill>
              </p:grpSpPr>
              <p:grpSp>
                <p:nvGrpSpPr>
                  <p:cNvPr id="332" name="グループ化 331">
                    <a:extLst>
                      <a:ext uri="{FF2B5EF4-FFF2-40B4-BE49-F238E27FC236}">
                        <a16:creationId xmlns:a16="http://schemas.microsoft.com/office/drawing/2014/main" id="{DE16D245-21C1-4982-AD3B-88C9FCE2ABC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7" name="円/楕円 564">
                      <a:extLst>
                        <a:ext uri="{FF2B5EF4-FFF2-40B4-BE49-F238E27FC236}">
                          <a16:creationId xmlns:a16="http://schemas.microsoft.com/office/drawing/2014/main" id="{943BAF40-58AD-4EA4-A98E-CB51EA5288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8" name="円/楕円 565">
                      <a:extLst>
                        <a:ext uri="{FF2B5EF4-FFF2-40B4-BE49-F238E27FC236}">
                          <a16:creationId xmlns:a16="http://schemas.microsoft.com/office/drawing/2014/main" id="{95E1AFEB-F74F-4DFB-AAB2-DE371D1FEA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33" name="グループ化 332">
                    <a:extLst>
                      <a:ext uri="{FF2B5EF4-FFF2-40B4-BE49-F238E27FC236}">
                        <a16:creationId xmlns:a16="http://schemas.microsoft.com/office/drawing/2014/main" id="{7F476088-B3A5-4FEB-B0A6-E955FE9194DB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5" name="円/楕円 562">
                      <a:extLst>
                        <a:ext uri="{FF2B5EF4-FFF2-40B4-BE49-F238E27FC236}">
                          <a16:creationId xmlns:a16="http://schemas.microsoft.com/office/drawing/2014/main" id="{57E0AE58-AB3F-4711-B3F8-845F7FE8BC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6" name="円/楕円 563">
                      <a:extLst>
                        <a:ext uri="{FF2B5EF4-FFF2-40B4-BE49-F238E27FC236}">
                          <a16:creationId xmlns:a16="http://schemas.microsoft.com/office/drawing/2014/main" id="{FB72AEB6-98BA-43FF-9D1E-F4EBCDC1EA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34" name="円/楕円 561">
                    <a:extLst>
                      <a:ext uri="{FF2B5EF4-FFF2-40B4-BE49-F238E27FC236}">
                        <a16:creationId xmlns:a16="http://schemas.microsoft.com/office/drawing/2014/main" id="{8D39EE71-3967-4A32-831F-68DD60CD4731}"/>
                      </a:ext>
                    </a:extLst>
                  </p:cNvPr>
                  <p:cNvSpPr/>
                  <p:nvPr/>
                </p:nvSpPr>
                <p:spPr>
                  <a:xfrm>
                    <a:off x="2914882" y="1991220"/>
                    <a:ext cx="904863" cy="107129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11" name="台形 310">
                <a:extLst>
                  <a:ext uri="{FF2B5EF4-FFF2-40B4-BE49-F238E27FC236}">
                    <a16:creationId xmlns:a16="http://schemas.microsoft.com/office/drawing/2014/main" id="{364C7225-C555-4EA0-814E-47F2D462EA8E}"/>
                  </a:ext>
                </a:extLst>
              </p:cNvPr>
              <p:cNvSpPr/>
              <p:nvPr/>
            </p:nvSpPr>
            <p:spPr>
              <a:xfrm>
                <a:off x="8659653" y="4554085"/>
                <a:ext cx="350178" cy="164678"/>
              </a:xfrm>
              <a:prstGeom prst="trapezoid">
                <a:avLst>
                  <a:gd name="adj" fmla="val 35122"/>
                </a:avLst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7DC6F11D-D5E2-4C29-9012-853E8DC54DB3}"/>
                  </a:ext>
                </a:extLst>
              </p:cNvPr>
              <p:cNvGrpSpPr/>
              <p:nvPr/>
            </p:nvGrpSpPr>
            <p:grpSpPr>
              <a:xfrm>
                <a:off x="8724771" y="4390225"/>
                <a:ext cx="223968" cy="189708"/>
                <a:chOff x="8724771" y="4419844"/>
                <a:chExt cx="223968" cy="236612"/>
              </a:xfrm>
            </p:grpSpPr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7EF606C5-140A-47F7-A8CA-750FA1F7D4A2}"/>
                    </a:ext>
                  </a:extLst>
                </p:cNvPr>
                <p:cNvSpPr/>
                <p:nvPr/>
              </p:nvSpPr>
              <p:spPr>
                <a:xfrm>
                  <a:off x="8724771" y="4526759"/>
                  <a:ext cx="223968" cy="114004"/>
                </a:xfrm>
                <a:custGeom>
                  <a:avLst/>
                  <a:gdLst>
                    <a:gd name="connsiteX0" fmla="*/ 79707 w 280857"/>
                    <a:gd name="connsiteY0" fmla="*/ 0 h 143322"/>
                    <a:gd name="connsiteX1" fmla="*/ 136068 w 280857"/>
                    <a:gd name="connsiteY1" fmla="*/ 20989 h 143322"/>
                    <a:gd name="connsiteX2" fmla="*/ 140429 w 280857"/>
                    <a:gd name="connsiteY2" fmla="*/ 30453 h 143322"/>
                    <a:gd name="connsiteX3" fmla="*/ 144789 w 280857"/>
                    <a:gd name="connsiteY3" fmla="*/ 20989 h 143322"/>
                    <a:gd name="connsiteX4" fmla="*/ 201150 w 280857"/>
                    <a:gd name="connsiteY4" fmla="*/ 0 h 143322"/>
                    <a:gd name="connsiteX5" fmla="*/ 280857 w 280857"/>
                    <a:gd name="connsiteY5" fmla="*/ 71661 h 143322"/>
                    <a:gd name="connsiteX6" fmla="*/ 201150 w 280857"/>
                    <a:gd name="connsiteY6" fmla="*/ 143322 h 143322"/>
                    <a:gd name="connsiteX7" fmla="*/ 144789 w 280857"/>
                    <a:gd name="connsiteY7" fmla="*/ 122333 h 143322"/>
                    <a:gd name="connsiteX8" fmla="*/ 140429 w 280857"/>
                    <a:gd name="connsiteY8" fmla="*/ 112869 h 143322"/>
                    <a:gd name="connsiteX9" fmla="*/ 136068 w 280857"/>
                    <a:gd name="connsiteY9" fmla="*/ 122333 h 143322"/>
                    <a:gd name="connsiteX10" fmla="*/ 79707 w 280857"/>
                    <a:gd name="connsiteY10" fmla="*/ 143322 h 143322"/>
                    <a:gd name="connsiteX11" fmla="*/ 0 w 280857"/>
                    <a:gd name="connsiteY11" fmla="*/ 71661 h 143322"/>
                    <a:gd name="connsiteX12" fmla="*/ 79707 w 280857"/>
                    <a:gd name="connsiteY12" fmla="*/ 0 h 143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0857" h="143322">
                      <a:moveTo>
                        <a:pt x="79707" y="0"/>
                      </a:moveTo>
                      <a:cubicBezTo>
                        <a:pt x="101718" y="0"/>
                        <a:pt x="121644" y="8021"/>
                        <a:pt x="136068" y="20989"/>
                      </a:cubicBezTo>
                      <a:lnTo>
                        <a:pt x="140429" y="30453"/>
                      </a:lnTo>
                      <a:lnTo>
                        <a:pt x="144789" y="20989"/>
                      </a:lnTo>
                      <a:cubicBezTo>
                        <a:pt x="159213" y="8021"/>
                        <a:pt x="179139" y="0"/>
                        <a:pt x="201150" y="0"/>
                      </a:cubicBezTo>
                      <a:cubicBezTo>
                        <a:pt x="245171" y="0"/>
                        <a:pt x="280857" y="32084"/>
                        <a:pt x="280857" y="71661"/>
                      </a:cubicBezTo>
                      <a:cubicBezTo>
                        <a:pt x="280857" y="111238"/>
                        <a:pt x="245171" y="143322"/>
                        <a:pt x="201150" y="143322"/>
                      </a:cubicBezTo>
                      <a:cubicBezTo>
                        <a:pt x="179139" y="143322"/>
                        <a:pt x="159213" y="135301"/>
                        <a:pt x="144789" y="122333"/>
                      </a:cubicBezTo>
                      <a:lnTo>
                        <a:pt x="140429" y="112869"/>
                      </a:lnTo>
                      <a:lnTo>
                        <a:pt x="136068" y="122333"/>
                      </a:lnTo>
                      <a:cubicBezTo>
                        <a:pt x="121644" y="135301"/>
                        <a:pt x="101718" y="143322"/>
                        <a:pt x="79707" y="143322"/>
                      </a:cubicBezTo>
                      <a:cubicBezTo>
                        <a:pt x="35686" y="143322"/>
                        <a:pt x="0" y="111238"/>
                        <a:pt x="0" y="71661"/>
                      </a:cubicBezTo>
                      <a:cubicBezTo>
                        <a:pt x="0" y="32084"/>
                        <a:pt x="35686" y="0"/>
                        <a:pt x="7970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8FEFFC6F-8803-429F-905C-E8299FBB8FDA}"/>
                    </a:ext>
                  </a:extLst>
                </p:cNvPr>
                <p:cNvSpPr/>
                <p:nvPr/>
              </p:nvSpPr>
              <p:spPr>
                <a:xfrm>
                  <a:off x="8774412" y="4419844"/>
                  <a:ext cx="124686" cy="236612"/>
                </a:xfrm>
                <a:custGeom>
                  <a:avLst/>
                  <a:gdLst>
                    <a:gd name="connsiteX0" fmla="*/ 52159 w 190558"/>
                    <a:gd name="connsiteY0" fmla="*/ 0 h 262194"/>
                    <a:gd name="connsiteX1" fmla="*/ 58192 w 190558"/>
                    <a:gd name="connsiteY1" fmla="*/ 5958 h 262194"/>
                    <a:gd name="connsiteX2" fmla="*/ 95279 w 190558"/>
                    <a:gd name="connsiteY2" fmla="*/ 16925 h 262194"/>
                    <a:gd name="connsiteX3" fmla="*/ 132366 w 190558"/>
                    <a:gd name="connsiteY3" fmla="*/ 5958 h 262194"/>
                    <a:gd name="connsiteX4" fmla="*/ 138399 w 190558"/>
                    <a:gd name="connsiteY4" fmla="*/ 0 h 262194"/>
                    <a:gd name="connsiteX5" fmla="*/ 162652 w 190558"/>
                    <a:gd name="connsiteY5" fmla="*/ 23950 h 262194"/>
                    <a:gd name="connsiteX6" fmla="*/ 190558 w 190558"/>
                    <a:gd name="connsiteY6" fmla="*/ 122634 h 262194"/>
                    <a:gd name="connsiteX7" fmla="*/ 95279 w 190558"/>
                    <a:gd name="connsiteY7" fmla="*/ 262194 h 262194"/>
                    <a:gd name="connsiteX8" fmla="*/ 0 w 190558"/>
                    <a:gd name="connsiteY8" fmla="*/ 122634 h 262194"/>
                    <a:gd name="connsiteX9" fmla="*/ 27907 w 190558"/>
                    <a:gd name="connsiteY9" fmla="*/ 23950 h 262194"/>
                    <a:gd name="connsiteX0" fmla="*/ 52159 w 190558"/>
                    <a:gd name="connsiteY0" fmla="*/ 0 h 262194"/>
                    <a:gd name="connsiteX1" fmla="*/ 58192 w 190558"/>
                    <a:gd name="connsiteY1" fmla="*/ 5958 h 262194"/>
                    <a:gd name="connsiteX2" fmla="*/ 92898 w 190558"/>
                    <a:gd name="connsiteY2" fmla="*/ 16925 h 262194"/>
                    <a:gd name="connsiteX3" fmla="*/ 132366 w 190558"/>
                    <a:gd name="connsiteY3" fmla="*/ 5958 h 262194"/>
                    <a:gd name="connsiteX4" fmla="*/ 138399 w 190558"/>
                    <a:gd name="connsiteY4" fmla="*/ 0 h 262194"/>
                    <a:gd name="connsiteX5" fmla="*/ 162652 w 190558"/>
                    <a:gd name="connsiteY5" fmla="*/ 23950 h 262194"/>
                    <a:gd name="connsiteX6" fmla="*/ 190558 w 190558"/>
                    <a:gd name="connsiteY6" fmla="*/ 122634 h 262194"/>
                    <a:gd name="connsiteX7" fmla="*/ 95279 w 190558"/>
                    <a:gd name="connsiteY7" fmla="*/ 262194 h 262194"/>
                    <a:gd name="connsiteX8" fmla="*/ 0 w 190558"/>
                    <a:gd name="connsiteY8" fmla="*/ 122634 h 262194"/>
                    <a:gd name="connsiteX9" fmla="*/ 27907 w 190558"/>
                    <a:gd name="connsiteY9" fmla="*/ 23950 h 262194"/>
                    <a:gd name="connsiteX10" fmla="*/ 52159 w 190558"/>
                    <a:gd name="connsiteY10" fmla="*/ 0 h 262194"/>
                    <a:gd name="connsiteX0" fmla="*/ 92898 w 190558"/>
                    <a:gd name="connsiteY0" fmla="*/ 16925 h 262194"/>
                    <a:gd name="connsiteX1" fmla="*/ 132366 w 190558"/>
                    <a:gd name="connsiteY1" fmla="*/ 5958 h 262194"/>
                    <a:gd name="connsiteX2" fmla="*/ 138399 w 190558"/>
                    <a:gd name="connsiteY2" fmla="*/ 0 h 262194"/>
                    <a:gd name="connsiteX3" fmla="*/ 162652 w 190558"/>
                    <a:gd name="connsiteY3" fmla="*/ 23950 h 262194"/>
                    <a:gd name="connsiteX4" fmla="*/ 190558 w 190558"/>
                    <a:gd name="connsiteY4" fmla="*/ 122634 h 262194"/>
                    <a:gd name="connsiteX5" fmla="*/ 95279 w 190558"/>
                    <a:gd name="connsiteY5" fmla="*/ 262194 h 262194"/>
                    <a:gd name="connsiteX6" fmla="*/ 0 w 190558"/>
                    <a:gd name="connsiteY6" fmla="*/ 122634 h 262194"/>
                    <a:gd name="connsiteX7" fmla="*/ 27907 w 190558"/>
                    <a:gd name="connsiteY7" fmla="*/ 23950 h 262194"/>
                    <a:gd name="connsiteX8" fmla="*/ 52159 w 190558"/>
                    <a:gd name="connsiteY8" fmla="*/ 0 h 262194"/>
                    <a:gd name="connsiteX9" fmla="*/ 58192 w 190558"/>
                    <a:gd name="connsiteY9" fmla="*/ 5958 h 262194"/>
                    <a:gd name="connsiteX10" fmla="*/ 184338 w 190558"/>
                    <a:gd name="connsiteY10" fmla="*/ 108365 h 262194"/>
                    <a:gd name="connsiteX0" fmla="*/ 92898 w 190558"/>
                    <a:gd name="connsiteY0" fmla="*/ 16925 h 262194"/>
                    <a:gd name="connsiteX1" fmla="*/ 132366 w 190558"/>
                    <a:gd name="connsiteY1" fmla="*/ 5958 h 262194"/>
                    <a:gd name="connsiteX2" fmla="*/ 138399 w 190558"/>
                    <a:gd name="connsiteY2" fmla="*/ 0 h 262194"/>
                    <a:gd name="connsiteX3" fmla="*/ 162652 w 190558"/>
                    <a:gd name="connsiteY3" fmla="*/ 23950 h 262194"/>
                    <a:gd name="connsiteX4" fmla="*/ 190558 w 190558"/>
                    <a:gd name="connsiteY4" fmla="*/ 122634 h 262194"/>
                    <a:gd name="connsiteX5" fmla="*/ 95279 w 190558"/>
                    <a:gd name="connsiteY5" fmla="*/ 262194 h 262194"/>
                    <a:gd name="connsiteX6" fmla="*/ 0 w 190558"/>
                    <a:gd name="connsiteY6" fmla="*/ 122634 h 262194"/>
                    <a:gd name="connsiteX7" fmla="*/ 27907 w 190558"/>
                    <a:gd name="connsiteY7" fmla="*/ 23950 h 262194"/>
                    <a:gd name="connsiteX8" fmla="*/ 52159 w 190558"/>
                    <a:gd name="connsiteY8" fmla="*/ 0 h 262194"/>
                    <a:gd name="connsiteX9" fmla="*/ 58192 w 190558"/>
                    <a:gd name="connsiteY9" fmla="*/ 5958 h 262194"/>
                    <a:gd name="connsiteX0" fmla="*/ 132366 w 190558"/>
                    <a:gd name="connsiteY0" fmla="*/ 5958 h 262194"/>
                    <a:gd name="connsiteX1" fmla="*/ 138399 w 190558"/>
                    <a:gd name="connsiteY1" fmla="*/ 0 h 262194"/>
                    <a:gd name="connsiteX2" fmla="*/ 162652 w 190558"/>
                    <a:gd name="connsiteY2" fmla="*/ 23950 h 262194"/>
                    <a:gd name="connsiteX3" fmla="*/ 190558 w 190558"/>
                    <a:gd name="connsiteY3" fmla="*/ 122634 h 262194"/>
                    <a:gd name="connsiteX4" fmla="*/ 95279 w 190558"/>
                    <a:gd name="connsiteY4" fmla="*/ 262194 h 262194"/>
                    <a:gd name="connsiteX5" fmla="*/ 0 w 190558"/>
                    <a:gd name="connsiteY5" fmla="*/ 122634 h 262194"/>
                    <a:gd name="connsiteX6" fmla="*/ 27907 w 190558"/>
                    <a:gd name="connsiteY6" fmla="*/ 23950 h 262194"/>
                    <a:gd name="connsiteX7" fmla="*/ 52159 w 190558"/>
                    <a:gd name="connsiteY7" fmla="*/ 0 h 262194"/>
                    <a:gd name="connsiteX8" fmla="*/ 58192 w 190558"/>
                    <a:gd name="connsiteY8" fmla="*/ 5958 h 262194"/>
                    <a:gd name="connsiteX0" fmla="*/ 132366 w 190558"/>
                    <a:gd name="connsiteY0" fmla="*/ 5958 h 262194"/>
                    <a:gd name="connsiteX1" fmla="*/ 138399 w 190558"/>
                    <a:gd name="connsiteY1" fmla="*/ 0 h 262194"/>
                    <a:gd name="connsiteX2" fmla="*/ 162652 w 190558"/>
                    <a:gd name="connsiteY2" fmla="*/ 23950 h 262194"/>
                    <a:gd name="connsiteX3" fmla="*/ 190558 w 190558"/>
                    <a:gd name="connsiteY3" fmla="*/ 122634 h 262194"/>
                    <a:gd name="connsiteX4" fmla="*/ 95279 w 190558"/>
                    <a:gd name="connsiteY4" fmla="*/ 262194 h 262194"/>
                    <a:gd name="connsiteX5" fmla="*/ 0 w 190558"/>
                    <a:gd name="connsiteY5" fmla="*/ 122634 h 262194"/>
                    <a:gd name="connsiteX6" fmla="*/ 27907 w 190558"/>
                    <a:gd name="connsiteY6" fmla="*/ 23950 h 262194"/>
                    <a:gd name="connsiteX7" fmla="*/ 52159 w 190558"/>
                    <a:gd name="connsiteY7" fmla="*/ 0 h 262194"/>
                    <a:gd name="connsiteX0" fmla="*/ 138399 w 190558"/>
                    <a:gd name="connsiteY0" fmla="*/ 0 h 262194"/>
                    <a:gd name="connsiteX1" fmla="*/ 162652 w 190558"/>
                    <a:gd name="connsiteY1" fmla="*/ 23950 h 262194"/>
                    <a:gd name="connsiteX2" fmla="*/ 190558 w 190558"/>
                    <a:gd name="connsiteY2" fmla="*/ 122634 h 262194"/>
                    <a:gd name="connsiteX3" fmla="*/ 95279 w 190558"/>
                    <a:gd name="connsiteY3" fmla="*/ 262194 h 262194"/>
                    <a:gd name="connsiteX4" fmla="*/ 0 w 190558"/>
                    <a:gd name="connsiteY4" fmla="*/ 122634 h 262194"/>
                    <a:gd name="connsiteX5" fmla="*/ 27907 w 190558"/>
                    <a:gd name="connsiteY5" fmla="*/ 23950 h 262194"/>
                    <a:gd name="connsiteX6" fmla="*/ 52159 w 190558"/>
                    <a:gd name="connsiteY6" fmla="*/ 0 h 262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58" h="262194">
                      <a:moveTo>
                        <a:pt x="138399" y="0"/>
                      </a:moveTo>
                      <a:lnTo>
                        <a:pt x="162652" y="23950"/>
                      </a:lnTo>
                      <a:cubicBezTo>
                        <a:pt x="179894" y="49206"/>
                        <a:pt x="190558" y="84096"/>
                        <a:pt x="190558" y="122634"/>
                      </a:cubicBezTo>
                      <a:cubicBezTo>
                        <a:pt x="190558" y="199711"/>
                        <a:pt x="147900" y="262194"/>
                        <a:pt x="95279" y="262194"/>
                      </a:cubicBezTo>
                      <a:cubicBezTo>
                        <a:pt x="42658" y="262194"/>
                        <a:pt x="0" y="199711"/>
                        <a:pt x="0" y="122634"/>
                      </a:cubicBezTo>
                      <a:cubicBezTo>
                        <a:pt x="0" y="84096"/>
                        <a:pt x="10665" y="49206"/>
                        <a:pt x="27907" y="23950"/>
                      </a:cubicBezTo>
                      <a:lnTo>
                        <a:pt x="52159" y="0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3" name="月 312">
                <a:extLst>
                  <a:ext uri="{FF2B5EF4-FFF2-40B4-BE49-F238E27FC236}">
                    <a16:creationId xmlns:a16="http://schemas.microsoft.com/office/drawing/2014/main" id="{A2693144-82DE-4CCB-A51B-A761594A5049}"/>
                  </a:ext>
                </a:extLst>
              </p:cNvPr>
              <p:cNvSpPr/>
              <p:nvPr/>
            </p:nvSpPr>
            <p:spPr>
              <a:xfrm rot="6935187">
                <a:off x="8515949" y="3930547"/>
                <a:ext cx="69872" cy="367282"/>
              </a:xfrm>
              <a:prstGeom prst="moon">
                <a:avLst>
                  <a:gd name="adj" fmla="val 87500"/>
                </a:avLst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4" name="月 313">
                <a:extLst>
                  <a:ext uri="{FF2B5EF4-FFF2-40B4-BE49-F238E27FC236}">
                    <a16:creationId xmlns:a16="http://schemas.microsoft.com/office/drawing/2014/main" id="{DD00FC7F-A643-47E0-9FFB-28494F3268D6}"/>
                  </a:ext>
                </a:extLst>
              </p:cNvPr>
              <p:cNvSpPr/>
              <p:nvPr/>
            </p:nvSpPr>
            <p:spPr>
              <a:xfrm rot="15548621" flipH="1">
                <a:off x="9085560" y="3930546"/>
                <a:ext cx="69872" cy="367282"/>
              </a:xfrm>
              <a:prstGeom prst="moon">
                <a:avLst>
                  <a:gd name="adj" fmla="val 87500"/>
                </a:avLst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1C0A2BD8-8DA8-41FA-AC5D-5C76239D6A86}"/>
                  </a:ext>
                </a:extLst>
              </p:cNvPr>
              <p:cNvGrpSpPr/>
              <p:nvPr/>
            </p:nvGrpSpPr>
            <p:grpSpPr>
              <a:xfrm>
                <a:off x="7960437" y="3481334"/>
                <a:ext cx="1728804" cy="585743"/>
                <a:chOff x="7960437" y="3481334"/>
                <a:chExt cx="1728804" cy="585743"/>
              </a:xfrm>
            </p:grpSpPr>
            <p:sp>
              <p:nvSpPr>
                <p:cNvPr id="326" name="楕円 325">
                  <a:extLst>
                    <a:ext uri="{FF2B5EF4-FFF2-40B4-BE49-F238E27FC236}">
                      <a16:creationId xmlns:a16="http://schemas.microsoft.com/office/drawing/2014/main" id="{43B99092-63FA-4815-AFF2-C958188B54AB}"/>
                    </a:ext>
                  </a:extLst>
                </p:cNvPr>
                <p:cNvSpPr/>
                <p:nvPr/>
              </p:nvSpPr>
              <p:spPr>
                <a:xfrm>
                  <a:off x="7960437" y="3902399"/>
                  <a:ext cx="1728804" cy="164678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65ADD7F8-7DA2-4862-998D-506313F3E369}"/>
                    </a:ext>
                  </a:extLst>
                </p:cNvPr>
                <p:cNvSpPr/>
                <p:nvPr/>
              </p:nvSpPr>
              <p:spPr>
                <a:xfrm>
                  <a:off x="8254973" y="3481334"/>
                  <a:ext cx="1139731" cy="535455"/>
                </a:xfrm>
                <a:custGeom>
                  <a:avLst/>
                  <a:gdLst>
                    <a:gd name="connsiteX0" fmla="*/ 86968 w 783230"/>
                    <a:gd name="connsiteY0" fmla="*/ 0 h 356166"/>
                    <a:gd name="connsiteX1" fmla="*/ 696262 w 783230"/>
                    <a:gd name="connsiteY1" fmla="*/ 0 h 356166"/>
                    <a:gd name="connsiteX2" fmla="*/ 769247 w 783230"/>
                    <a:gd name="connsiteY2" fmla="*/ 291939 h 356166"/>
                    <a:gd name="connsiteX3" fmla="*/ 783230 w 783230"/>
                    <a:gd name="connsiteY3" fmla="*/ 301591 h 356166"/>
                    <a:gd name="connsiteX4" fmla="*/ 391615 w 783230"/>
                    <a:gd name="connsiteY4" fmla="*/ 356166 h 356166"/>
                    <a:gd name="connsiteX5" fmla="*/ 0 w 783230"/>
                    <a:gd name="connsiteY5" fmla="*/ 301591 h 356166"/>
                    <a:gd name="connsiteX6" fmla="*/ 13984 w 783230"/>
                    <a:gd name="connsiteY6" fmla="*/ 291939 h 356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3230" h="356166">
                      <a:moveTo>
                        <a:pt x="86968" y="0"/>
                      </a:moveTo>
                      <a:lnTo>
                        <a:pt x="696262" y="0"/>
                      </a:lnTo>
                      <a:lnTo>
                        <a:pt x="769247" y="291939"/>
                      </a:lnTo>
                      <a:lnTo>
                        <a:pt x="783230" y="301591"/>
                      </a:lnTo>
                      <a:cubicBezTo>
                        <a:pt x="783230" y="331732"/>
                        <a:pt x="607898" y="356166"/>
                        <a:pt x="391615" y="356166"/>
                      </a:cubicBezTo>
                      <a:cubicBezTo>
                        <a:pt x="175332" y="356166"/>
                        <a:pt x="0" y="331732"/>
                        <a:pt x="0" y="301591"/>
                      </a:cubicBezTo>
                      <a:lnTo>
                        <a:pt x="13984" y="29193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1AA52A6C-4671-4144-A3AB-D7BF36263D5F}"/>
                  </a:ext>
                </a:extLst>
              </p:cNvPr>
              <p:cNvGrpSpPr/>
              <p:nvPr/>
            </p:nvGrpSpPr>
            <p:grpSpPr>
              <a:xfrm>
                <a:off x="8402554" y="4213235"/>
                <a:ext cx="304215" cy="206364"/>
                <a:chOff x="8402554" y="4190999"/>
                <a:chExt cx="304215" cy="270715"/>
              </a:xfrm>
            </p:grpSpPr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BD699385-0F4A-4C9A-B34C-601D43CA6EC7}"/>
                    </a:ext>
                  </a:extLst>
                </p:cNvPr>
                <p:cNvSpPr/>
                <p:nvPr/>
              </p:nvSpPr>
              <p:spPr>
                <a:xfrm>
                  <a:off x="8407360" y="4325862"/>
                  <a:ext cx="294604" cy="135852"/>
                </a:xfrm>
                <a:custGeom>
                  <a:avLst/>
                  <a:gdLst>
                    <a:gd name="connsiteX0" fmla="*/ 0 w 294604"/>
                    <a:gd name="connsiteY0" fmla="*/ 0 h 116916"/>
                    <a:gd name="connsiteX1" fmla="*/ 63426 w 294604"/>
                    <a:gd name="connsiteY1" fmla="*/ 25755 h 116916"/>
                    <a:gd name="connsiteX2" fmla="*/ 147302 w 294604"/>
                    <a:gd name="connsiteY2" fmla="*/ 35953 h 116916"/>
                    <a:gd name="connsiteX3" fmla="*/ 231178 w 294604"/>
                    <a:gd name="connsiteY3" fmla="*/ 25755 h 116916"/>
                    <a:gd name="connsiteX4" fmla="*/ 294604 w 294604"/>
                    <a:gd name="connsiteY4" fmla="*/ 0 h 116916"/>
                    <a:gd name="connsiteX5" fmla="*/ 287457 w 294604"/>
                    <a:gd name="connsiteY5" fmla="*/ 32260 h 116916"/>
                    <a:gd name="connsiteX6" fmla="*/ 147302 w 294604"/>
                    <a:gd name="connsiteY6" fmla="*/ 116916 h 116916"/>
                    <a:gd name="connsiteX7" fmla="*/ 7147 w 294604"/>
                    <a:gd name="connsiteY7" fmla="*/ 32260 h 116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4604" h="116916">
                      <a:moveTo>
                        <a:pt x="0" y="0"/>
                      </a:moveTo>
                      <a:lnTo>
                        <a:pt x="63426" y="25755"/>
                      </a:lnTo>
                      <a:cubicBezTo>
                        <a:pt x="89206" y="32322"/>
                        <a:pt x="117550" y="35953"/>
                        <a:pt x="147302" y="35953"/>
                      </a:cubicBezTo>
                      <a:cubicBezTo>
                        <a:pt x="177054" y="35953"/>
                        <a:pt x="205398" y="32322"/>
                        <a:pt x="231178" y="25755"/>
                      </a:cubicBezTo>
                      <a:lnTo>
                        <a:pt x="294604" y="0"/>
                      </a:lnTo>
                      <a:lnTo>
                        <a:pt x="287457" y="32260"/>
                      </a:lnTo>
                      <a:cubicBezTo>
                        <a:pt x="264365" y="82009"/>
                        <a:pt x="210307" y="116916"/>
                        <a:pt x="147302" y="116916"/>
                      </a:cubicBezTo>
                      <a:cubicBezTo>
                        <a:pt x="84297" y="116916"/>
                        <a:pt x="30239" y="82009"/>
                        <a:pt x="7147" y="3226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5" name="楕円 324">
                  <a:extLst>
                    <a:ext uri="{FF2B5EF4-FFF2-40B4-BE49-F238E27FC236}">
                      <a16:creationId xmlns:a16="http://schemas.microsoft.com/office/drawing/2014/main" id="{1DA1E312-8D25-4541-A870-3D9D0A09D70D}"/>
                    </a:ext>
                  </a:extLst>
                </p:cNvPr>
                <p:cNvSpPr/>
                <p:nvPr/>
              </p:nvSpPr>
              <p:spPr>
                <a:xfrm>
                  <a:off x="8402554" y="4190999"/>
                  <a:ext cx="304215" cy="2141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17" name="楕円 316">
                <a:extLst>
                  <a:ext uri="{FF2B5EF4-FFF2-40B4-BE49-F238E27FC236}">
                    <a16:creationId xmlns:a16="http://schemas.microsoft.com/office/drawing/2014/main" id="{5CDF3D40-E4A1-40F8-9C2A-057A4AE63B9C}"/>
                  </a:ext>
                </a:extLst>
              </p:cNvPr>
              <p:cNvSpPr/>
              <p:nvPr/>
            </p:nvSpPr>
            <p:spPr>
              <a:xfrm>
                <a:off x="8505867" y="4234344"/>
                <a:ext cx="97590" cy="11891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8" name="月 317">
                <a:extLst>
                  <a:ext uri="{FF2B5EF4-FFF2-40B4-BE49-F238E27FC236}">
                    <a16:creationId xmlns:a16="http://schemas.microsoft.com/office/drawing/2014/main" id="{8E5712C0-6EE2-434B-82AA-6B092322B4AE}"/>
                  </a:ext>
                </a:extLst>
              </p:cNvPr>
              <p:cNvSpPr/>
              <p:nvPr/>
            </p:nvSpPr>
            <p:spPr>
              <a:xfrm rot="13500000" flipH="1">
                <a:off x="8563906" y="4516765"/>
                <a:ext cx="45719" cy="216313"/>
              </a:xfrm>
              <a:prstGeom prst="moon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月 318">
                <a:extLst>
                  <a:ext uri="{FF2B5EF4-FFF2-40B4-BE49-F238E27FC236}">
                    <a16:creationId xmlns:a16="http://schemas.microsoft.com/office/drawing/2014/main" id="{AF90A3AD-30A3-4622-BEFC-CA725D9E6EBA}"/>
                  </a:ext>
                </a:extLst>
              </p:cNvPr>
              <p:cNvSpPr/>
              <p:nvPr/>
            </p:nvSpPr>
            <p:spPr>
              <a:xfrm rot="8100000">
                <a:off x="9078371" y="4516766"/>
                <a:ext cx="45719" cy="216313"/>
              </a:xfrm>
              <a:prstGeom prst="moon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9CA6F706-0F73-4EE8-8A3B-6BEC859FF961}"/>
                  </a:ext>
                </a:extLst>
              </p:cNvPr>
              <p:cNvGrpSpPr/>
              <p:nvPr/>
            </p:nvGrpSpPr>
            <p:grpSpPr>
              <a:xfrm>
                <a:off x="8969292" y="4235006"/>
                <a:ext cx="304215" cy="161152"/>
                <a:chOff x="8402554" y="4219550"/>
                <a:chExt cx="304215" cy="211404"/>
              </a:xfrm>
            </p:grpSpPr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1A51B5C6-0976-494B-96EF-125ED17DBDE9}"/>
                    </a:ext>
                  </a:extLst>
                </p:cNvPr>
                <p:cNvSpPr/>
                <p:nvPr/>
              </p:nvSpPr>
              <p:spPr>
                <a:xfrm>
                  <a:off x="8407360" y="4325863"/>
                  <a:ext cx="294604" cy="105091"/>
                </a:xfrm>
                <a:custGeom>
                  <a:avLst/>
                  <a:gdLst>
                    <a:gd name="connsiteX0" fmla="*/ 0 w 294604"/>
                    <a:gd name="connsiteY0" fmla="*/ 0 h 116916"/>
                    <a:gd name="connsiteX1" fmla="*/ 63426 w 294604"/>
                    <a:gd name="connsiteY1" fmla="*/ 25755 h 116916"/>
                    <a:gd name="connsiteX2" fmla="*/ 147302 w 294604"/>
                    <a:gd name="connsiteY2" fmla="*/ 35953 h 116916"/>
                    <a:gd name="connsiteX3" fmla="*/ 231178 w 294604"/>
                    <a:gd name="connsiteY3" fmla="*/ 25755 h 116916"/>
                    <a:gd name="connsiteX4" fmla="*/ 294604 w 294604"/>
                    <a:gd name="connsiteY4" fmla="*/ 0 h 116916"/>
                    <a:gd name="connsiteX5" fmla="*/ 287457 w 294604"/>
                    <a:gd name="connsiteY5" fmla="*/ 32260 h 116916"/>
                    <a:gd name="connsiteX6" fmla="*/ 147302 w 294604"/>
                    <a:gd name="connsiteY6" fmla="*/ 116916 h 116916"/>
                    <a:gd name="connsiteX7" fmla="*/ 7147 w 294604"/>
                    <a:gd name="connsiteY7" fmla="*/ 32260 h 116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4604" h="116916">
                      <a:moveTo>
                        <a:pt x="0" y="0"/>
                      </a:moveTo>
                      <a:lnTo>
                        <a:pt x="63426" y="25755"/>
                      </a:lnTo>
                      <a:cubicBezTo>
                        <a:pt x="89206" y="32322"/>
                        <a:pt x="117550" y="35953"/>
                        <a:pt x="147302" y="35953"/>
                      </a:cubicBezTo>
                      <a:cubicBezTo>
                        <a:pt x="177054" y="35953"/>
                        <a:pt x="205398" y="32322"/>
                        <a:pt x="231178" y="25755"/>
                      </a:cubicBezTo>
                      <a:lnTo>
                        <a:pt x="294604" y="0"/>
                      </a:lnTo>
                      <a:lnTo>
                        <a:pt x="287457" y="32260"/>
                      </a:lnTo>
                      <a:cubicBezTo>
                        <a:pt x="264365" y="82009"/>
                        <a:pt x="210307" y="116916"/>
                        <a:pt x="147302" y="116916"/>
                      </a:cubicBezTo>
                      <a:cubicBezTo>
                        <a:pt x="84297" y="116916"/>
                        <a:pt x="30239" y="82009"/>
                        <a:pt x="7147" y="3226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3" name="楕円 322">
                  <a:extLst>
                    <a:ext uri="{FF2B5EF4-FFF2-40B4-BE49-F238E27FC236}">
                      <a16:creationId xmlns:a16="http://schemas.microsoft.com/office/drawing/2014/main" id="{B4B118CE-20D6-4AE4-8629-3EA96EDA26B3}"/>
                    </a:ext>
                  </a:extLst>
                </p:cNvPr>
                <p:cNvSpPr/>
                <p:nvPr/>
              </p:nvSpPr>
              <p:spPr>
                <a:xfrm>
                  <a:off x="8402554" y="4219550"/>
                  <a:ext cx="304215" cy="157063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E4626374-30DD-43F5-9ADA-434815A625CD}"/>
                  </a:ext>
                </a:extLst>
              </p:cNvPr>
              <p:cNvSpPr/>
              <p:nvPr/>
            </p:nvSpPr>
            <p:spPr>
              <a:xfrm>
                <a:off x="9072605" y="4234344"/>
                <a:ext cx="97590" cy="11891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279" name="月 278">
              <a:extLst>
                <a:ext uri="{FF2B5EF4-FFF2-40B4-BE49-F238E27FC236}">
                  <a16:creationId xmlns:a16="http://schemas.microsoft.com/office/drawing/2014/main" id="{C06359CD-27FA-41AF-B550-BFE722363019}"/>
                </a:ext>
              </a:extLst>
            </p:cNvPr>
            <p:cNvSpPr/>
            <p:nvPr/>
          </p:nvSpPr>
          <p:spPr>
            <a:xfrm rot="12600000">
              <a:off x="8328663" y="4536019"/>
              <a:ext cx="45719" cy="212332"/>
            </a:xfrm>
            <a:prstGeom prst="mo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月 279">
              <a:extLst>
                <a:ext uri="{FF2B5EF4-FFF2-40B4-BE49-F238E27FC236}">
                  <a16:creationId xmlns:a16="http://schemas.microsoft.com/office/drawing/2014/main" id="{D5FF8771-028F-4C12-BC9E-0BD6F87C71D2}"/>
                </a:ext>
              </a:extLst>
            </p:cNvPr>
            <p:cNvSpPr/>
            <p:nvPr/>
          </p:nvSpPr>
          <p:spPr>
            <a:xfrm rot="18000000">
              <a:off x="7483646" y="4550253"/>
              <a:ext cx="46442" cy="160000"/>
            </a:xfrm>
            <a:prstGeom prst="mo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E9D6AE70-D8E8-4CB8-8DF1-A182451DD158}"/>
                </a:ext>
              </a:extLst>
            </p:cNvPr>
            <p:cNvSpPr/>
            <p:nvPr/>
          </p:nvSpPr>
          <p:spPr>
            <a:xfrm rot="4500000">
              <a:off x="7290532" y="5257389"/>
              <a:ext cx="339990" cy="829657"/>
            </a:xfrm>
            <a:prstGeom prst="round2SameRect">
              <a:avLst>
                <a:gd name="adj1" fmla="val 5991"/>
                <a:gd name="adj2" fmla="val 50000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DA6A5158-39AA-4DB9-A4E5-B0C479314E71}"/>
                </a:ext>
              </a:extLst>
            </p:cNvPr>
            <p:cNvGrpSpPr/>
            <p:nvPr/>
          </p:nvGrpSpPr>
          <p:grpSpPr>
            <a:xfrm>
              <a:off x="7676848" y="4511678"/>
              <a:ext cx="567750" cy="1371504"/>
              <a:chOff x="4063999" y="4264298"/>
              <a:chExt cx="495388" cy="1196701"/>
            </a:xfrm>
          </p:grpSpPr>
          <p:sp>
            <p:nvSpPr>
              <p:cNvPr id="290" name="四角形: 角を丸くする 289">
                <a:extLst>
                  <a:ext uri="{FF2B5EF4-FFF2-40B4-BE49-F238E27FC236}">
                    <a16:creationId xmlns:a16="http://schemas.microsoft.com/office/drawing/2014/main" id="{9421A36D-D4F6-4DA8-9372-CDEB69B43F71}"/>
                  </a:ext>
                </a:extLst>
              </p:cNvPr>
              <p:cNvSpPr/>
              <p:nvPr/>
            </p:nvSpPr>
            <p:spPr>
              <a:xfrm>
                <a:off x="4235463" y="4914900"/>
                <a:ext cx="276212" cy="422822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1" name="四角形: 角を丸くする 290">
                <a:extLst>
                  <a:ext uri="{FF2B5EF4-FFF2-40B4-BE49-F238E27FC236}">
                    <a16:creationId xmlns:a16="http://schemas.microsoft.com/office/drawing/2014/main" id="{40C08A06-90A0-463C-8478-B37D28886899}"/>
                  </a:ext>
                </a:extLst>
              </p:cNvPr>
              <p:cNvSpPr/>
              <p:nvPr/>
            </p:nvSpPr>
            <p:spPr>
              <a:xfrm>
                <a:off x="4163536" y="4605513"/>
                <a:ext cx="268764" cy="36480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2" name="四角形: 角を丸くする 291">
                <a:extLst>
                  <a:ext uri="{FF2B5EF4-FFF2-40B4-BE49-F238E27FC236}">
                    <a16:creationId xmlns:a16="http://schemas.microsoft.com/office/drawing/2014/main" id="{679096D9-C209-44C7-AFE0-D86AAEA75B2A}"/>
                  </a:ext>
                </a:extLst>
              </p:cNvPr>
              <p:cNvSpPr/>
              <p:nvPr/>
            </p:nvSpPr>
            <p:spPr>
              <a:xfrm>
                <a:off x="4185761" y="4942639"/>
                <a:ext cx="224314" cy="489043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3" name="四角形: 角を丸くする 292">
                <a:extLst>
                  <a:ext uri="{FF2B5EF4-FFF2-40B4-BE49-F238E27FC236}">
                    <a16:creationId xmlns:a16="http://schemas.microsoft.com/office/drawing/2014/main" id="{568C3C59-F12E-440B-B69E-03C25A59D3DA}"/>
                  </a:ext>
                </a:extLst>
              </p:cNvPr>
              <p:cNvSpPr/>
              <p:nvPr/>
            </p:nvSpPr>
            <p:spPr>
              <a:xfrm>
                <a:off x="4214335" y="4765674"/>
                <a:ext cx="167166" cy="695325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4" name="四角形: 角を丸くする 293">
                <a:extLst>
                  <a:ext uri="{FF2B5EF4-FFF2-40B4-BE49-F238E27FC236}">
                    <a16:creationId xmlns:a16="http://schemas.microsoft.com/office/drawing/2014/main" id="{9329A0A2-E5E7-4A3D-A98C-B7807939A4FC}"/>
                  </a:ext>
                </a:extLst>
              </p:cNvPr>
              <p:cNvSpPr/>
              <p:nvPr/>
            </p:nvSpPr>
            <p:spPr>
              <a:xfrm>
                <a:off x="4236561" y="4702176"/>
                <a:ext cx="122714" cy="755644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1D7EB6AC-3D27-4291-8D70-F474D167F8ED}"/>
                  </a:ext>
                </a:extLst>
              </p:cNvPr>
              <p:cNvGrpSpPr/>
              <p:nvPr/>
            </p:nvGrpSpPr>
            <p:grpSpPr>
              <a:xfrm>
                <a:off x="4105267" y="4926763"/>
                <a:ext cx="364907" cy="423103"/>
                <a:chOff x="4105267" y="4949517"/>
                <a:chExt cx="364907" cy="423103"/>
              </a:xfrm>
            </p:grpSpPr>
            <p:sp>
              <p:nvSpPr>
                <p:cNvPr id="303" name="四角形: 角を丸くする 302">
                  <a:extLst>
                    <a:ext uri="{FF2B5EF4-FFF2-40B4-BE49-F238E27FC236}">
                      <a16:creationId xmlns:a16="http://schemas.microsoft.com/office/drawing/2014/main" id="{0C5AAA8E-E5E1-40B8-BA97-6154B421BA8A}"/>
                    </a:ext>
                  </a:extLst>
                </p:cNvPr>
                <p:cNvSpPr/>
                <p:nvPr/>
              </p:nvSpPr>
              <p:spPr>
                <a:xfrm>
                  <a:off x="4121150" y="4992071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4" name="四角形: 角を丸くする 303">
                  <a:extLst>
                    <a:ext uri="{FF2B5EF4-FFF2-40B4-BE49-F238E27FC236}">
                      <a16:creationId xmlns:a16="http://schemas.microsoft.com/office/drawing/2014/main" id="{43767FBD-767A-4AF8-A801-B8048DD48514}"/>
                    </a:ext>
                  </a:extLst>
                </p:cNvPr>
                <p:cNvSpPr/>
                <p:nvPr/>
              </p:nvSpPr>
              <p:spPr>
                <a:xfrm>
                  <a:off x="4121150" y="5116534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5" name="四角形: 角を丸くする 304">
                  <a:extLst>
                    <a:ext uri="{FF2B5EF4-FFF2-40B4-BE49-F238E27FC236}">
                      <a16:creationId xmlns:a16="http://schemas.microsoft.com/office/drawing/2014/main" id="{BAD8C5B0-89AD-484E-8AE5-1538811EA50C}"/>
                    </a:ext>
                  </a:extLst>
                </p:cNvPr>
                <p:cNvSpPr/>
                <p:nvPr/>
              </p:nvSpPr>
              <p:spPr>
                <a:xfrm>
                  <a:off x="4121150" y="5243961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6" name="四角形: 角を丸くする 166">
                  <a:extLst>
                    <a:ext uri="{FF2B5EF4-FFF2-40B4-BE49-F238E27FC236}">
                      <a16:creationId xmlns:a16="http://schemas.microsoft.com/office/drawing/2014/main" id="{69321064-2E47-4964-AA92-D974AEAE8700}"/>
                    </a:ext>
                  </a:extLst>
                </p:cNvPr>
                <p:cNvSpPr/>
                <p:nvPr/>
              </p:nvSpPr>
              <p:spPr>
                <a:xfrm>
                  <a:off x="4105267" y="4949517"/>
                  <a:ext cx="86842" cy="422583"/>
                </a:xfrm>
                <a:custGeom>
                  <a:avLst/>
                  <a:gdLst>
                    <a:gd name="connsiteX0" fmla="*/ 0 w 168275"/>
                    <a:gd name="connsiteY0" fmla="*/ 68262 h 380029"/>
                    <a:gd name="connsiteX1" fmla="*/ 68262 w 168275"/>
                    <a:gd name="connsiteY1" fmla="*/ 0 h 380029"/>
                    <a:gd name="connsiteX2" fmla="*/ 100013 w 168275"/>
                    <a:gd name="connsiteY2" fmla="*/ 0 h 380029"/>
                    <a:gd name="connsiteX3" fmla="*/ 168275 w 168275"/>
                    <a:gd name="connsiteY3" fmla="*/ 68262 h 380029"/>
                    <a:gd name="connsiteX4" fmla="*/ 168275 w 168275"/>
                    <a:gd name="connsiteY4" fmla="*/ 311767 h 380029"/>
                    <a:gd name="connsiteX5" fmla="*/ 100013 w 168275"/>
                    <a:gd name="connsiteY5" fmla="*/ 380029 h 380029"/>
                    <a:gd name="connsiteX6" fmla="*/ 68262 w 168275"/>
                    <a:gd name="connsiteY6" fmla="*/ 380029 h 380029"/>
                    <a:gd name="connsiteX7" fmla="*/ 0 w 168275"/>
                    <a:gd name="connsiteY7" fmla="*/ 311767 h 380029"/>
                    <a:gd name="connsiteX8" fmla="*/ 0 w 168275"/>
                    <a:gd name="connsiteY8" fmla="*/ 68262 h 380029"/>
                    <a:gd name="connsiteX0" fmla="*/ 168275 w 259715"/>
                    <a:gd name="connsiteY0" fmla="*/ 68262 h 380029"/>
                    <a:gd name="connsiteX1" fmla="*/ 168275 w 259715"/>
                    <a:gd name="connsiteY1" fmla="*/ 311767 h 380029"/>
                    <a:gd name="connsiteX2" fmla="*/ 100013 w 259715"/>
                    <a:gd name="connsiteY2" fmla="*/ 380029 h 380029"/>
                    <a:gd name="connsiteX3" fmla="*/ 68262 w 259715"/>
                    <a:gd name="connsiteY3" fmla="*/ 380029 h 380029"/>
                    <a:gd name="connsiteX4" fmla="*/ 0 w 259715"/>
                    <a:gd name="connsiteY4" fmla="*/ 311767 h 380029"/>
                    <a:gd name="connsiteX5" fmla="*/ 0 w 259715"/>
                    <a:gd name="connsiteY5" fmla="*/ 68262 h 380029"/>
                    <a:gd name="connsiteX6" fmla="*/ 68262 w 259715"/>
                    <a:gd name="connsiteY6" fmla="*/ 0 h 380029"/>
                    <a:gd name="connsiteX7" fmla="*/ 100013 w 259715"/>
                    <a:gd name="connsiteY7" fmla="*/ 0 h 380029"/>
                    <a:gd name="connsiteX8" fmla="*/ 259715 w 259715"/>
                    <a:gd name="connsiteY8" fmla="*/ 159702 h 380029"/>
                    <a:gd name="connsiteX0" fmla="*/ 168275 w 168275"/>
                    <a:gd name="connsiteY0" fmla="*/ 68262 h 380029"/>
                    <a:gd name="connsiteX1" fmla="*/ 168275 w 168275"/>
                    <a:gd name="connsiteY1" fmla="*/ 311767 h 380029"/>
                    <a:gd name="connsiteX2" fmla="*/ 100013 w 168275"/>
                    <a:gd name="connsiteY2" fmla="*/ 380029 h 380029"/>
                    <a:gd name="connsiteX3" fmla="*/ 68262 w 168275"/>
                    <a:gd name="connsiteY3" fmla="*/ 380029 h 380029"/>
                    <a:gd name="connsiteX4" fmla="*/ 0 w 168275"/>
                    <a:gd name="connsiteY4" fmla="*/ 311767 h 380029"/>
                    <a:gd name="connsiteX5" fmla="*/ 0 w 168275"/>
                    <a:gd name="connsiteY5" fmla="*/ 68262 h 380029"/>
                    <a:gd name="connsiteX6" fmla="*/ 68262 w 168275"/>
                    <a:gd name="connsiteY6" fmla="*/ 0 h 380029"/>
                    <a:gd name="connsiteX7" fmla="*/ 100013 w 168275"/>
                    <a:gd name="connsiteY7" fmla="*/ 0 h 380029"/>
                    <a:gd name="connsiteX0" fmla="*/ 168275 w 168275"/>
                    <a:gd name="connsiteY0" fmla="*/ 311767 h 380029"/>
                    <a:gd name="connsiteX1" fmla="*/ 100013 w 168275"/>
                    <a:gd name="connsiteY1" fmla="*/ 380029 h 380029"/>
                    <a:gd name="connsiteX2" fmla="*/ 68262 w 168275"/>
                    <a:gd name="connsiteY2" fmla="*/ 380029 h 380029"/>
                    <a:gd name="connsiteX3" fmla="*/ 0 w 168275"/>
                    <a:gd name="connsiteY3" fmla="*/ 311767 h 380029"/>
                    <a:gd name="connsiteX4" fmla="*/ 0 w 168275"/>
                    <a:gd name="connsiteY4" fmla="*/ 68262 h 380029"/>
                    <a:gd name="connsiteX5" fmla="*/ 68262 w 168275"/>
                    <a:gd name="connsiteY5" fmla="*/ 0 h 380029"/>
                    <a:gd name="connsiteX6" fmla="*/ 100013 w 168275"/>
                    <a:gd name="connsiteY6" fmla="*/ 0 h 380029"/>
                    <a:gd name="connsiteX0" fmla="*/ 100013 w 100013"/>
                    <a:gd name="connsiteY0" fmla="*/ 380029 h 380029"/>
                    <a:gd name="connsiteX1" fmla="*/ 68262 w 100013"/>
                    <a:gd name="connsiteY1" fmla="*/ 380029 h 380029"/>
                    <a:gd name="connsiteX2" fmla="*/ 0 w 100013"/>
                    <a:gd name="connsiteY2" fmla="*/ 311767 h 380029"/>
                    <a:gd name="connsiteX3" fmla="*/ 0 w 100013"/>
                    <a:gd name="connsiteY3" fmla="*/ 68262 h 380029"/>
                    <a:gd name="connsiteX4" fmla="*/ 68262 w 100013"/>
                    <a:gd name="connsiteY4" fmla="*/ 0 h 380029"/>
                    <a:gd name="connsiteX5" fmla="*/ 100013 w 100013"/>
                    <a:gd name="connsiteY5" fmla="*/ 0 h 380029"/>
                    <a:gd name="connsiteX0" fmla="*/ 68262 w 100013"/>
                    <a:gd name="connsiteY0" fmla="*/ 380029 h 380029"/>
                    <a:gd name="connsiteX1" fmla="*/ 0 w 100013"/>
                    <a:gd name="connsiteY1" fmla="*/ 311767 h 380029"/>
                    <a:gd name="connsiteX2" fmla="*/ 0 w 100013"/>
                    <a:gd name="connsiteY2" fmla="*/ 68262 h 380029"/>
                    <a:gd name="connsiteX3" fmla="*/ 68262 w 100013"/>
                    <a:gd name="connsiteY3" fmla="*/ 0 h 380029"/>
                    <a:gd name="connsiteX4" fmla="*/ 100013 w 100013"/>
                    <a:gd name="connsiteY4" fmla="*/ 0 h 380029"/>
                    <a:gd name="connsiteX0" fmla="*/ 68262 w 68262"/>
                    <a:gd name="connsiteY0" fmla="*/ 380029 h 380029"/>
                    <a:gd name="connsiteX1" fmla="*/ 0 w 68262"/>
                    <a:gd name="connsiteY1" fmla="*/ 311767 h 380029"/>
                    <a:gd name="connsiteX2" fmla="*/ 0 w 68262"/>
                    <a:gd name="connsiteY2" fmla="*/ 68262 h 380029"/>
                    <a:gd name="connsiteX3" fmla="*/ 68262 w 68262"/>
                    <a:gd name="connsiteY3" fmla="*/ 0 h 3800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8262" h="380029">
                      <a:moveTo>
                        <a:pt x="68262" y="380029"/>
                      </a:moveTo>
                      <a:cubicBezTo>
                        <a:pt x="30562" y="380029"/>
                        <a:pt x="0" y="349467"/>
                        <a:pt x="0" y="311767"/>
                      </a:cubicBezTo>
                      <a:lnTo>
                        <a:pt x="0" y="68262"/>
                      </a:lnTo>
                      <a:cubicBezTo>
                        <a:pt x="0" y="30562"/>
                        <a:pt x="30562" y="0"/>
                        <a:pt x="68262" y="0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96" name="四角形: 角を丸くする 295">
                <a:extLst>
                  <a:ext uri="{FF2B5EF4-FFF2-40B4-BE49-F238E27FC236}">
                    <a16:creationId xmlns:a16="http://schemas.microsoft.com/office/drawing/2014/main" id="{C7BD5CF7-F3DF-44DA-BF6E-6A127F1E9F6B}"/>
                  </a:ext>
                </a:extLst>
              </p:cNvPr>
              <p:cNvSpPr/>
              <p:nvPr/>
            </p:nvSpPr>
            <p:spPr>
              <a:xfrm>
                <a:off x="4063999" y="4841876"/>
                <a:ext cx="371475" cy="14867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A3173F68-144A-4481-9923-B8E6302918B1}"/>
                  </a:ext>
                </a:extLst>
              </p:cNvPr>
              <p:cNvGrpSpPr/>
              <p:nvPr/>
            </p:nvGrpSpPr>
            <p:grpSpPr>
              <a:xfrm>
                <a:off x="4070721" y="4264298"/>
                <a:ext cx="444500" cy="779935"/>
                <a:chOff x="4070721" y="4264298"/>
                <a:chExt cx="444500" cy="779935"/>
              </a:xfrm>
            </p:grpSpPr>
            <p:sp>
              <p:nvSpPr>
                <p:cNvPr id="299" name="四角形: 角を丸くする 298">
                  <a:extLst>
                    <a:ext uri="{FF2B5EF4-FFF2-40B4-BE49-F238E27FC236}">
                      <a16:creationId xmlns:a16="http://schemas.microsoft.com/office/drawing/2014/main" id="{4329E5C5-7BA3-47D7-A4E1-B3E383DA0FA8}"/>
                    </a:ext>
                  </a:extLst>
                </p:cNvPr>
                <p:cNvSpPr/>
                <p:nvPr/>
              </p:nvSpPr>
              <p:spPr>
                <a:xfrm>
                  <a:off x="4256829" y="4680429"/>
                  <a:ext cx="82177" cy="363804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0" name="台形 299">
                  <a:extLst>
                    <a:ext uri="{FF2B5EF4-FFF2-40B4-BE49-F238E27FC236}">
                      <a16:creationId xmlns:a16="http://schemas.microsoft.com/office/drawing/2014/main" id="{9F5DA871-5ADF-495A-9353-A78930ED573C}"/>
                    </a:ext>
                  </a:extLst>
                </p:cNvPr>
                <p:cNvSpPr/>
                <p:nvPr/>
              </p:nvSpPr>
              <p:spPr>
                <a:xfrm>
                  <a:off x="4235823" y="4264298"/>
                  <a:ext cx="110165" cy="167577"/>
                </a:xfrm>
                <a:prstGeom prst="trapezoid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1" name="楕円 300">
                  <a:extLst>
                    <a:ext uri="{FF2B5EF4-FFF2-40B4-BE49-F238E27FC236}">
                      <a16:creationId xmlns:a16="http://schemas.microsoft.com/office/drawing/2014/main" id="{82349645-A026-4F4D-9011-F94063984B38}"/>
                    </a:ext>
                  </a:extLst>
                </p:cNvPr>
                <p:cNvSpPr/>
                <p:nvPr/>
              </p:nvSpPr>
              <p:spPr>
                <a:xfrm>
                  <a:off x="4121150" y="4424096"/>
                  <a:ext cx="363804" cy="36380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円: 塗りつぶしなし 301">
                  <a:extLst>
                    <a:ext uri="{FF2B5EF4-FFF2-40B4-BE49-F238E27FC236}">
                      <a16:creationId xmlns:a16="http://schemas.microsoft.com/office/drawing/2014/main" id="{82740E70-9C1B-41BA-953C-ADE12EA1EA18}"/>
                    </a:ext>
                  </a:extLst>
                </p:cNvPr>
                <p:cNvSpPr/>
                <p:nvPr/>
              </p:nvSpPr>
              <p:spPr>
                <a:xfrm>
                  <a:off x="4070721" y="4381500"/>
                  <a:ext cx="444500" cy="444500"/>
                </a:xfrm>
                <a:prstGeom prst="donut">
                  <a:avLst>
                    <a:gd name="adj" fmla="val 20636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98" name="四角形: 角を丸くする 297">
                <a:extLst>
                  <a:ext uri="{FF2B5EF4-FFF2-40B4-BE49-F238E27FC236}">
                    <a16:creationId xmlns:a16="http://schemas.microsoft.com/office/drawing/2014/main" id="{861018A3-CEDF-4970-9832-4B5D5E9F5FBF}"/>
                  </a:ext>
                </a:extLst>
              </p:cNvPr>
              <p:cNvSpPr/>
              <p:nvPr/>
            </p:nvSpPr>
            <p:spPr>
              <a:xfrm rot="19800000">
                <a:off x="4380751" y="4965984"/>
                <a:ext cx="178636" cy="162235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8FC53AD4-E2B2-4745-997F-409505D4FC42}"/>
                </a:ext>
              </a:extLst>
            </p:cNvPr>
            <p:cNvGrpSpPr/>
            <p:nvPr/>
          </p:nvGrpSpPr>
          <p:grpSpPr>
            <a:xfrm rot="11794326">
              <a:off x="7870050" y="5481932"/>
              <a:ext cx="412671" cy="490729"/>
              <a:chOff x="269172" y="2950781"/>
              <a:chExt cx="339611" cy="446606"/>
            </a:xfrm>
          </p:grpSpPr>
          <p:sp>
            <p:nvSpPr>
              <p:cNvPr id="285" name="四角形: 角を丸くする 284">
                <a:extLst>
                  <a:ext uri="{FF2B5EF4-FFF2-40B4-BE49-F238E27FC236}">
                    <a16:creationId xmlns:a16="http://schemas.microsoft.com/office/drawing/2014/main" id="{B897B109-892F-48BF-8C62-CF04A72EC65D}"/>
                  </a:ext>
                </a:extLst>
              </p:cNvPr>
              <p:cNvSpPr/>
              <p:nvPr/>
            </p:nvSpPr>
            <p:spPr>
              <a:xfrm>
                <a:off x="305051" y="2950782"/>
                <a:ext cx="272324" cy="97037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6" name="四角形: 角を丸くする 285">
                <a:extLst>
                  <a:ext uri="{FF2B5EF4-FFF2-40B4-BE49-F238E27FC236}">
                    <a16:creationId xmlns:a16="http://schemas.microsoft.com/office/drawing/2014/main" id="{D23D721E-C922-4B40-A3C2-4708EB7FB76F}"/>
                  </a:ext>
                </a:extLst>
              </p:cNvPr>
              <p:cNvSpPr/>
              <p:nvPr/>
            </p:nvSpPr>
            <p:spPr>
              <a:xfrm>
                <a:off x="287377" y="3048411"/>
                <a:ext cx="321406" cy="111325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7" name="四角形: 角を丸くする 286">
                <a:extLst>
                  <a:ext uri="{FF2B5EF4-FFF2-40B4-BE49-F238E27FC236}">
                    <a16:creationId xmlns:a16="http://schemas.microsoft.com/office/drawing/2014/main" id="{2FAB0602-A236-4962-9473-5CF75EB13852}"/>
                  </a:ext>
                </a:extLst>
              </p:cNvPr>
              <p:cNvSpPr/>
              <p:nvPr/>
            </p:nvSpPr>
            <p:spPr>
              <a:xfrm>
                <a:off x="287377" y="3160330"/>
                <a:ext cx="321406" cy="119172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8" name="四角形: 角を丸くする 287">
                <a:extLst>
                  <a:ext uri="{FF2B5EF4-FFF2-40B4-BE49-F238E27FC236}">
                    <a16:creationId xmlns:a16="http://schemas.microsoft.com/office/drawing/2014/main" id="{B7808347-446A-46EA-B58B-C62EFCE4966C}"/>
                  </a:ext>
                </a:extLst>
              </p:cNvPr>
              <p:cNvSpPr/>
              <p:nvPr/>
            </p:nvSpPr>
            <p:spPr>
              <a:xfrm>
                <a:off x="317818" y="3277011"/>
                <a:ext cx="290965" cy="120376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9" name="四角形: 角を丸くする 166">
                <a:extLst>
                  <a:ext uri="{FF2B5EF4-FFF2-40B4-BE49-F238E27FC236}">
                    <a16:creationId xmlns:a16="http://schemas.microsoft.com/office/drawing/2014/main" id="{5478A569-5205-4804-832A-6FCB5B7C1427}"/>
                  </a:ext>
                </a:extLst>
              </p:cNvPr>
              <p:cNvSpPr/>
              <p:nvPr/>
            </p:nvSpPr>
            <p:spPr>
              <a:xfrm>
                <a:off x="269172" y="2950781"/>
                <a:ext cx="99527" cy="446012"/>
              </a:xfrm>
              <a:custGeom>
                <a:avLst/>
                <a:gdLst>
                  <a:gd name="connsiteX0" fmla="*/ 0 w 168275"/>
                  <a:gd name="connsiteY0" fmla="*/ 68262 h 380029"/>
                  <a:gd name="connsiteX1" fmla="*/ 68262 w 168275"/>
                  <a:gd name="connsiteY1" fmla="*/ 0 h 380029"/>
                  <a:gd name="connsiteX2" fmla="*/ 100013 w 168275"/>
                  <a:gd name="connsiteY2" fmla="*/ 0 h 380029"/>
                  <a:gd name="connsiteX3" fmla="*/ 168275 w 168275"/>
                  <a:gd name="connsiteY3" fmla="*/ 68262 h 380029"/>
                  <a:gd name="connsiteX4" fmla="*/ 168275 w 168275"/>
                  <a:gd name="connsiteY4" fmla="*/ 311767 h 380029"/>
                  <a:gd name="connsiteX5" fmla="*/ 100013 w 168275"/>
                  <a:gd name="connsiteY5" fmla="*/ 380029 h 380029"/>
                  <a:gd name="connsiteX6" fmla="*/ 68262 w 168275"/>
                  <a:gd name="connsiteY6" fmla="*/ 380029 h 380029"/>
                  <a:gd name="connsiteX7" fmla="*/ 0 w 168275"/>
                  <a:gd name="connsiteY7" fmla="*/ 311767 h 380029"/>
                  <a:gd name="connsiteX8" fmla="*/ 0 w 168275"/>
                  <a:gd name="connsiteY8" fmla="*/ 68262 h 380029"/>
                  <a:gd name="connsiteX0" fmla="*/ 168275 w 259715"/>
                  <a:gd name="connsiteY0" fmla="*/ 68262 h 380029"/>
                  <a:gd name="connsiteX1" fmla="*/ 168275 w 259715"/>
                  <a:gd name="connsiteY1" fmla="*/ 311767 h 380029"/>
                  <a:gd name="connsiteX2" fmla="*/ 100013 w 259715"/>
                  <a:gd name="connsiteY2" fmla="*/ 380029 h 380029"/>
                  <a:gd name="connsiteX3" fmla="*/ 68262 w 259715"/>
                  <a:gd name="connsiteY3" fmla="*/ 380029 h 380029"/>
                  <a:gd name="connsiteX4" fmla="*/ 0 w 259715"/>
                  <a:gd name="connsiteY4" fmla="*/ 311767 h 380029"/>
                  <a:gd name="connsiteX5" fmla="*/ 0 w 259715"/>
                  <a:gd name="connsiteY5" fmla="*/ 68262 h 380029"/>
                  <a:gd name="connsiteX6" fmla="*/ 68262 w 259715"/>
                  <a:gd name="connsiteY6" fmla="*/ 0 h 380029"/>
                  <a:gd name="connsiteX7" fmla="*/ 100013 w 259715"/>
                  <a:gd name="connsiteY7" fmla="*/ 0 h 380029"/>
                  <a:gd name="connsiteX8" fmla="*/ 259715 w 259715"/>
                  <a:gd name="connsiteY8" fmla="*/ 159702 h 380029"/>
                  <a:gd name="connsiteX0" fmla="*/ 168275 w 168275"/>
                  <a:gd name="connsiteY0" fmla="*/ 68262 h 380029"/>
                  <a:gd name="connsiteX1" fmla="*/ 168275 w 168275"/>
                  <a:gd name="connsiteY1" fmla="*/ 311767 h 380029"/>
                  <a:gd name="connsiteX2" fmla="*/ 100013 w 168275"/>
                  <a:gd name="connsiteY2" fmla="*/ 380029 h 380029"/>
                  <a:gd name="connsiteX3" fmla="*/ 68262 w 168275"/>
                  <a:gd name="connsiteY3" fmla="*/ 380029 h 380029"/>
                  <a:gd name="connsiteX4" fmla="*/ 0 w 168275"/>
                  <a:gd name="connsiteY4" fmla="*/ 311767 h 380029"/>
                  <a:gd name="connsiteX5" fmla="*/ 0 w 168275"/>
                  <a:gd name="connsiteY5" fmla="*/ 68262 h 380029"/>
                  <a:gd name="connsiteX6" fmla="*/ 68262 w 168275"/>
                  <a:gd name="connsiteY6" fmla="*/ 0 h 380029"/>
                  <a:gd name="connsiteX7" fmla="*/ 100013 w 168275"/>
                  <a:gd name="connsiteY7" fmla="*/ 0 h 380029"/>
                  <a:gd name="connsiteX0" fmla="*/ 168275 w 168275"/>
                  <a:gd name="connsiteY0" fmla="*/ 311767 h 380029"/>
                  <a:gd name="connsiteX1" fmla="*/ 100013 w 168275"/>
                  <a:gd name="connsiteY1" fmla="*/ 380029 h 380029"/>
                  <a:gd name="connsiteX2" fmla="*/ 68262 w 168275"/>
                  <a:gd name="connsiteY2" fmla="*/ 380029 h 380029"/>
                  <a:gd name="connsiteX3" fmla="*/ 0 w 168275"/>
                  <a:gd name="connsiteY3" fmla="*/ 311767 h 380029"/>
                  <a:gd name="connsiteX4" fmla="*/ 0 w 168275"/>
                  <a:gd name="connsiteY4" fmla="*/ 68262 h 380029"/>
                  <a:gd name="connsiteX5" fmla="*/ 68262 w 168275"/>
                  <a:gd name="connsiteY5" fmla="*/ 0 h 380029"/>
                  <a:gd name="connsiteX6" fmla="*/ 100013 w 168275"/>
                  <a:gd name="connsiteY6" fmla="*/ 0 h 380029"/>
                  <a:gd name="connsiteX0" fmla="*/ 100013 w 100013"/>
                  <a:gd name="connsiteY0" fmla="*/ 380029 h 380029"/>
                  <a:gd name="connsiteX1" fmla="*/ 68262 w 100013"/>
                  <a:gd name="connsiteY1" fmla="*/ 380029 h 380029"/>
                  <a:gd name="connsiteX2" fmla="*/ 0 w 100013"/>
                  <a:gd name="connsiteY2" fmla="*/ 311767 h 380029"/>
                  <a:gd name="connsiteX3" fmla="*/ 0 w 100013"/>
                  <a:gd name="connsiteY3" fmla="*/ 68262 h 380029"/>
                  <a:gd name="connsiteX4" fmla="*/ 68262 w 100013"/>
                  <a:gd name="connsiteY4" fmla="*/ 0 h 380029"/>
                  <a:gd name="connsiteX5" fmla="*/ 100013 w 100013"/>
                  <a:gd name="connsiteY5" fmla="*/ 0 h 380029"/>
                  <a:gd name="connsiteX0" fmla="*/ 68262 w 100013"/>
                  <a:gd name="connsiteY0" fmla="*/ 380029 h 380029"/>
                  <a:gd name="connsiteX1" fmla="*/ 0 w 100013"/>
                  <a:gd name="connsiteY1" fmla="*/ 311767 h 380029"/>
                  <a:gd name="connsiteX2" fmla="*/ 0 w 100013"/>
                  <a:gd name="connsiteY2" fmla="*/ 68262 h 380029"/>
                  <a:gd name="connsiteX3" fmla="*/ 68262 w 100013"/>
                  <a:gd name="connsiteY3" fmla="*/ 0 h 380029"/>
                  <a:gd name="connsiteX4" fmla="*/ 100013 w 100013"/>
                  <a:gd name="connsiteY4" fmla="*/ 0 h 380029"/>
                  <a:gd name="connsiteX0" fmla="*/ 68262 w 68262"/>
                  <a:gd name="connsiteY0" fmla="*/ 380029 h 380029"/>
                  <a:gd name="connsiteX1" fmla="*/ 0 w 68262"/>
                  <a:gd name="connsiteY1" fmla="*/ 311767 h 380029"/>
                  <a:gd name="connsiteX2" fmla="*/ 0 w 68262"/>
                  <a:gd name="connsiteY2" fmla="*/ 68262 h 380029"/>
                  <a:gd name="connsiteX3" fmla="*/ 68262 w 68262"/>
                  <a:gd name="connsiteY3" fmla="*/ 0 h 380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262" h="380029">
                    <a:moveTo>
                      <a:pt x="68262" y="380029"/>
                    </a:moveTo>
                    <a:cubicBezTo>
                      <a:pt x="30562" y="380029"/>
                      <a:pt x="0" y="349467"/>
                      <a:pt x="0" y="311767"/>
                    </a:cubicBezTo>
                    <a:lnTo>
                      <a:pt x="0" y="68262"/>
                    </a:lnTo>
                    <a:cubicBezTo>
                      <a:pt x="0" y="30562"/>
                      <a:pt x="30562" y="0"/>
                      <a:pt x="68262" y="0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84" name="四角形: 上の 2 つの角を丸める 371">
              <a:extLst>
                <a:ext uri="{FF2B5EF4-FFF2-40B4-BE49-F238E27FC236}">
                  <a16:creationId xmlns:a16="http://schemas.microsoft.com/office/drawing/2014/main" id="{3579287F-BF34-40FC-8AFB-14CC34A9485E}"/>
                </a:ext>
              </a:extLst>
            </p:cNvPr>
            <p:cNvSpPr/>
            <p:nvPr/>
          </p:nvSpPr>
          <p:spPr>
            <a:xfrm rot="16200000" flipH="1">
              <a:off x="8361950" y="5443858"/>
              <a:ext cx="339990" cy="661840"/>
            </a:xfrm>
            <a:custGeom>
              <a:avLst/>
              <a:gdLst>
                <a:gd name="connsiteX0" fmla="*/ 20369 w 339990"/>
                <a:gd name="connsiteY0" fmla="*/ 0 h 658522"/>
                <a:gd name="connsiteX1" fmla="*/ 319621 w 339990"/>
                <a:gd name="connsiteY1" fmla="*/ 0 h 658522"/>
                <a:gd name="connsiteX2" fmla="*/ 339990 w 339990"/>
                <a:gd name="connsiteY2" fmla="*/ 20369 h 658522"/>
                <a:gd name="connsiteX3" fmla="*/ 339990 w 339990"/>
                <a:gd name="connsiteY3" fmla="*/ 488527 h 658522"/>
                <a:gd name="connsiteX4" fmla="*/ 169995 w 339990"/>
                <a:gd name="connsiteY4" fmla="*/ 658522 h 658522"/>
                <a:gd name="connsiteX5" fmla="*/ 169995 w 339990"/>
                <a:gd name="connsiteY5" fmla="*/ 658522 h 658522"/>
                <a:gd name="connsiteX6" fmla="*/ 0 w 339990"/>
                <a:gd name="connsiteY6" fmla="*/ 488527 h 658522"/>
                <a:gd name="connsiteX7" fmla="*/ 0 w 339990"/>
                <a:gd name="connsiteY7" fmla="*/ 20369 h 658522"/>
                <a:gd name="connsiteX8" fmla="*/ 20369 w 339990"/>
                <a:gd name="connsiteY8" fmla="*/ 0 h 658522"/>
                <a:gd name="connsiteX0" fmla="*/ 20369 w 339990"/>
                <a:gd name="connsiteY0" fmla="*/ 0 h 658522"/>
                <a:gd name="connsiteX1" fmla="*/ 319621 w 339990"/>
                <a:gd name="connsiteY1" fmla="*/ 0 h 658522"/>
                <a:gd name="connsiteX2" fmla="*/ 339990 w 339990"/>
                <a:gd name="connsiteY2" fmla="*/ 20369 h 658522"/>
                <a:gd name="connsiteX3" fmla="*/ 339990 w 339990"/>
                <a:gd name="connsiteY3" fmla="*/ 488527 h 658522"/>
                <a:gd name="connsiteX4" fmla="*/ 169995 w 339990"/>
                <a:gd name="connsiteY4" fmla="*/ 658522 h 658522"/>
                <a:gd name="connsiteX5" fmla="*/ 169995 w 339990"/>
                <a:gd name="connsiteY5" fmla="*/ 658522 h 658522"/>
                <a:gd name="connsiteX6" fmla="*/ 0 w 339990"/>
                <a:gd name="connsiteY6" fmla="*/ 488527 h 658522"/>
                <a:gd name="connsiteX7" fmla="*/ 0 w 339990"/>
                <a:gd name="connsiteY7" fmla="*/ 112444 h 658522"/>
                <a:gd name="connsiteX8" fmla="*/ 20369 w 339990"/>
                <a:gd name="connsiteY8" fmla="*/ 0 h 658522"/>
                <a:gd name="connsiteX0" fmla="*/ 0 w 339990"/>
                <a:gd name="connsiteY0" fmla="*/ 112444 h 658522"/>
                <a:gd name="connsiteX1" fmla="*/ 319621 w 339990"/>
                <a:gd name="connsiteY1" fmla="*/ 0 h 658522"/>
                <a:gd name="connsiteX2" fmla="*/ 339990 w 339990"/>
                <a:gd name="connsiteY2" fmla="*/ 20369 h 658522"/>
                <a:gd name="connsiteX3" fmla="*/ 339990 w 339990"/>
                <a:gd name="connsiteY3" fmla="*/ 488527 h 658522"/>
                <a:gd name="connsiteX4" fmla="*/ 169995 w 339990"/>
                <a:gd name="connsiteY4" fmla="*/ 658522 h 658522"/>
                <a:gd name="connsiteX5" fmla="*/ 169995 w 339990"/>
                <a:gd name="connsiteY5" fmla="*/ 658522 h 658522"/>
                <a:gd name="connsiteX6" fmla="*/ 0 w 339990"/>
                <a:gd name="connsiteY6" fmla="*/ 488527 h 658522"/>
                <a:gd name="connsiteX7" fmla="*/ 0 w 339990"/>
                <a:gd name="connsiteY7" fmla="*/ 112444 h 658522"/>
                <a:gd name="connsiteX0" fmla="*/ 0 w 339990"/>
                <a:gd name="connsiteY0" fmla="*/ 112444 h 658522"/>
                <a:gd name="connsiteX1" fmla="*/ 319621 w 339990"/>
                <a:gd name="connsiteY1" fmla="*/ 0 h 658522"/>
                <a:gd name="connsiteX2" fmla="*/ 339990 w 339990"/>
                <a:gd name="connsiteY2" fmla="*/ 20369 h 658522"/>
                <a:gd name="connsiteX3" fmla="*/ 339990 w 339990"/>
                <a:gd name="connsiteY3" fmla="*/ 488527 h 658522"/>
                <a:gd name="connsiteX4" fmla="*/ 169995 w 339990"/>
                <a:gd name="connsiteY4" fmla="*/ 658522 h 658522"/>
                <a:gd name="connsiteX5" fmla="*/ 169995 w 339990"/>
                <a:gd name="connsiteY5" fmla="*/ 658522 h 658522"/>
                <a:gd name="connsiteX6" fmla="*/ 0 w 339990"/>
                <a:gd name="connsiteY6" fmla="*/ 488527 h 658522"/>
                <a:gd name="connsiteX7" fmla="*/ 0 w 339990"/>
                <a:gd name="connsiteY7" fmla="*/ 112444 h 658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9990" h="658522">
                  <a:moveTo>
                    <a:pt x="0" y="112444"/>
                  </a:moveTo>
                  <a:lnTo>
                    <a:pt x="319621" y="0"/>
                  </a:lnTo>
                  <a:cubicBezTo>
                    <a:pt x="330870" y="0"/>
                    <a:pt x="339990" y="9120"/>
                    <a:pt x="339990" y="20369"/>
                  </a:cubicBezTo>
                  <a:lnTo>
                    <a:pt x="339990" y="488527"/>
                  </a:lnTo>
                  <a:cubicBezTo>
                    <a:pt x="339990" y="582413"/>
                    <a:pt x="263881" y="658522"/>
                    <a:pt x="169995" y="658522"/>
                  </a:cubicBezTo>
                  <a:lnTo>
                    <a:pt x="169995" y="658522"/>
                  </a:lnTo>
                  <a:cubicBezTo>
                    <a:pt x="76109" y="658522"/>
                    <a:pt x="0" y="582413"/>
                    <a:pt x="0" y="488527"/>
                  </a:cubicBezTo>
                  <a:lnTo>
                    <a:pt x="0" y="112444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FE1498D-5C7D-4B9B-8E3F-6CEFCCC94283}"/>
              </a:ext>
            </a:extLst>
          </p:cNvPr>
          <p:cNvGrpSpPr/>
          <p:nvPr/>
        </p:nvGrpSpPr>
        <p:grpSpPr>
          <a:xfrm>
            <a:off x="6904613" y="624288"/>
            <a:ext cx="1748569" cy="2909862"/>
            <a:chOff x="6904613" y="624288"/>
            <a:chExt cx="1748569" cy="290986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14CAB0D-CDF1-4EBF-BC19-514623BBB449}"/>
                </a:ext>
              </a:extLst>
            </p:cNvPr>
            <p:cNvGrpSpPr/>
            <p:nvPr/>
          </p:nvGrpSpPr>
          <p:grpSpPr>
            <a:xfrm>
              <a:off x="7257041" y="624288"/>
              <a:ext cx="1396141" cy="2909862"/>
              <a:chOff x="4787759" y="3383451"/>
              <a:chExt cx="1396141" cy="2909862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5F2E40AB-7301-40F2-84F9-9BAFFD15AC3D}"/>
                  </a:ext>
                </a:extLst>
              </p:cNvPr>
              <p:cNvSpPr/>
              <p:nvPr/>
            </p:nvSpPr>
            <p:spPr>
              <a:xfrm>
                <a:off x="6005299" y="5115684"/>
                <a:ext cx="178601" cy="1177628"/>
              </a:xfrm>
              <a:custGeom>
                <a:avLst/>
                <a:gdLst>
                  <a:gd name="connsiteX0" fmla="*/ 0 w 139060"/>
                  <a:gd name="connsiteY0" fmla="*/ 0 h 916908"/>
                  <a:gd name="connsiteX1" fmla="*/ 24029 w 139060"/>
                  <a:gd name="connsiteY1" fmla="*/ 19826 h 916908"/>
                  <a:gd name="connsiteX2" fmla="*/ 139060 w 139060"/>
                  <a:gd name="connsiteY2" fmla="*/ 297535 h 916908"/>
                  <a:gd name="connsiteX3" fmla="*/ 139060 w 139060"/>
                  <a:gd name="connsiteY3" fmla="*/ 916908 h 916908"/>
                  <a:gd name="connsiteX4" fmla="*/ 0 w 139060"/>
                  <a:gd name="connsiteY4" fmla="*/ 916908 h 916908"/>
                  <a:gd name="connsiteX5" fmla="*/ 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0" y="0"/>
                    </a:moveTo>
                    <a:lnTo>
                      <a:pt x="24029" y="19826"/>
                    </a:lnTo>
                    <a:cubicBezTo>
                      <a:pt x="95101" y="90898"/>
                      <a:pt x="139060" y="189083"/>
                      <a:pt x="139060" y="297535"/>
                    </a:cubicBez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9719D971-192F-4F21-AABE-9743401893BE}"/>
                  </a:ext>
                </a:extLst>
              </p:cNvPr>
              <p:cNvGrpSpPr/>
              <p:nvPr/>
            </p:nvGrpSpPr>
            <p:grpSpPr>
              <a:xfrm>
                <a:off x="4787759" y="3383451"/>
                <a:ext cx="1336500" cy="2909862"/>
                <a:chOff x="3697464" y="3383451"/>
                <a:chExt cx="1336500" cy="2909862"/>
              </a:xfrm>
            </p:grpSpPr>
            <p:sp>
              <p:nvSpPr>
                <p:cNvPr id="25" name="片側の 2 つの角を丸めた四角形 144">
                  <a:extLst>
                    <a:ext uri="{FF2B5EF4-FFF2-40B4-BE49-F238E27FC236}">
                      <a16:creationId xmlns:a16="http://schemas.microsoft.com/office/drawing/2014/main" id="{132F02E7-7653-4A71-9EB5-CEEAE28655FB}"/>
                    </a:ext>
                  </a:extLst>
                </p:cNvPr>
                <p:cNvSpPr/>
                <p:nvPr/>
              </p:nvSpPr>
              <p:spPr>
                <a:xfrm>
                  <a:off x="3737205" y="4982090"/>
                  <a:ext cx="1250966" cy="1311223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041BD44A-07CE-40B0-AA8B-FE6554C07120}"/>
                    </a:ext>
                  </a:extLst>
                </p:cNvPr>
                <p:cNvSpPr/>
                <p:nvPr/>
              </p:nvSpPr>
              <p:spPr>
                <a:xfrm>
                  <a:off x="4058785" y="4683540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77AD9BAE-0B87-4F71-BC85-C072B7CA6D59}"/>
                    </a:ext>
                  </a:extLst>
                </p:cNvPr>
                <p:cNvGrpSpPr/>
                <p:nvPr/>
              </p:nvGrpSpPr>
              <p:grpSpPr>
                <a:xfrm>
                  <a:off x="3697464" y="3595688"/>
                  <a:ext cx="1312047" cy="1273979"/>
                  <a:chOff x="3697464" y="3595688"/>
                  <a:chExt cx="1312047" cy="1273979"/>
                </a:xfrm>
              </p:grpSpPr>
              <p:sp>
                <p:nvSpPr>
                  <p:cNvPr id="46" name="円/楕円 156">
                    <a:extLst>
                      <a:ext uri="{FF2B5EF4-FFF2-40B4-BE49-F238E27FC236}">
                        <a16:creationId xmlns:a16="http://schemas.microsoft.com/office/drawing/2014/main" id="{2497305C-C488-4A83-BC2C-F6955DD14D3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97464" y="4040938"/>
                    <a:ext cx="292865" cy="454903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" name="円/楕円 156">
                    <a:extLst>
                      <a:ext uri="{FF2B5EF4-FFF2-40B4-BE49-F238E27FC236}">
                        <a16:creationId xmlns:a16="http://schemas.microsoft.com/office/drawing/2014/main" id="{11D0985B-800B-4BFB-8C3B-5C293F08109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44558" y="4114086"/>
                    <a:ext cx="198678" cy="308605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8" name="グループ化 47">
                    <a:extLst>
                      <a:ext uri="{FF2B5EF4-FFF2-40B4-BE49-F238E27FC236}">
                        <a16:creationId xmlns:a16="http://schemas.microsoft.com/office/drawing/2014/main" id="{0F6605C8-1FFB-40FD-AB72-8F0F9635958F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716646" y="4040939"/>
                    <a:ext cx="292865" cy="454903"/>
                    <a:chOff x="2666792" y="4183801"/>
                    <a:chExt cx="228026" cy="354190"/>
                  </a:xfrm>
                </p:grpSpPr>
                <p:sp>
                  <p:nvSpPr>
                    <p:cNvPr id="50" name="円/楕円 156">
                      <a:extLst>
                        <a:ext uri="{FF2B5EF4-FFF2-40B4-BE49-F238E27FC236}">
                          <a16:creationId xmlns:a16="http://schemas.microsoft.com/office/drawing/2014/main" id="{FFFC8ABF-03D6-4DFF-8D90-CA2138238445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666792" y="4183801"/>
                      <a:ext cx="228026" cy="354190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1" name="円/楕円 156">
                      <a:extLst>
                        <a:ext uri="{FF2B5EF4-FFF2-40B4-BE49-F238E27FC236}">
                          <a16:creationId xmlns:a16="http://schemas.microsoft.com/office/drawing/2014/main" id="{425AFB9F-9289-43F1-A565-8A3BD5637C5D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703460" y="4240755"/>
                      <a:ext cx="154692" cy="240282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9" name="四角形: 角を丸くする 48">
                    <a:extLst>
                      <a:ext uri="{FF2B5EF4-FFF2-40B4-BE49-F238E27FC236}">
                        <a16:creationId xmlns:a16="http://schemas.microsoft.com/office/drawing/2014/main" id="{5AE63B24-CDE5-4AC7-BD82-915E68B2A9D4}"/>
                      </a:ext>
                    </a:extLst>
                  </p:cNvPr>
                  <p:cNvSpPr/>
                  <p:nvPr/>
                </p:nvSpPr>
                <p:spPr>
                  <a:xfrm>
                    <a:off x="3784490" y="3595688"/>
                    <a:ext cx="1149460" cy="127397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8" name="楕円 237">
                  <a:extLst>
                    <a:ext uri="{FF2B5EF4-FFF2-40B4-BE49-F238E27FC236}">
                      <a16:creationId xmlns:a16="http://schemas.microsoft.com/office/drawing/2014/main" id="{E4965835-DC12-4D27-AF6A-1F983797CA36}"/>
                    </a:ext>
                  </a:extLst>
                </p:cNvPr>
                <p:cNvSpPr/>
                <p:nvPr/>
              </p:nvSpPr>
              <p:spPr>
                <a:xfrm>
                  <a:off x="3755878" y="3383451"/>
                  <a:ext cx="1197123" cy="636673"/>
                </a:xfrm>
                <a:custGeom>
                  <a:avLst/>
                  <a:gdLst>
                    <a:gd name="connsiteX0" fmla="*/ 0 w 1197121"/>
                    <a:gd name="connsiteY0" fmla="*/ 107493 h 214985"/>
                    <a:gd name="connsiteX1" fmla="*/ 598561 w 1197121"/>
                    <a:gd name="connsiteY1" fmla="*/ 0 h 214985"/>
                    <a:gd name="connsiteX2" fmla="*/ 1197122 w 1197121"/>
                    <a:gd name="connsiteY2" fmla="*/ 107493 h 214985"/>
                    <a:gd name="connsiteX3" fmla="*/ 598561 w 1197121"/>
                    <a:gd name="connsiteY3" fmla="*/ 214986 h 214985"/>
                    <a:gd name="connsiteX4" fmla="*/ 0 w 1197121"/>
                    <a:gd name="connsiteY4" fmla="*/ 107493 h 214985"/>
                    <a:gd name="connsiteX0" fmla="*/ 1 w 1197123"/>
                    <a:gd name="connsiteY0" fmla="*/ 452774 h 560267"/>
                    <a:gd name="connsiteX1" fmla="*/ 603325 w 1197123"/>
                    <a:gd name="connsiteY1" fmla="*/ 0 h 560267"/>
                    <a:gd name="connsiteX2" fmla="*/ 1197123 w 1197123"/>
                    <a:gd name="connsiteY2" fmla="*/ 452774 h 560267"/>
                    <a:gd name="connsiteX3" fmla="*/ 598562 w 1197123"/>
                    <a:gd name="connsiteY3" fmla="*/ 560267 h 560267"/>
                    <a:gd name="connsiteX4" fmla="*/ 1 w 1197123"/>
                    <a:gd name="connsiteY4" fmla="*/ 452774 h 560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7123" h="560267">
                      <a:moveTo>
                        <a:pt x="1" y="452774"/>
                      </a:moveTo>
                      <a:cubicBezTo>
                        <a:pt x="795" y="359396"/>
                        <a:pt x="272749" y="0"/>
                        <a:pt x="603325" y="0"/>
                      </a:cubicBezTo>
                      <a:cubicBezTo>
                        <a:pt x="933901" y="0"/>
                        <a:pt x="1197123" y="393407"/>
                        <a:pt x="1197123" y="452774"/>
                      </a:cubicBezTo>
                      <a:cubicBezTo>
                        <a:pt x="1197123" y="512141"/>
                        <a:pt x="929138" y="560267"/>
                        <a:pt x="598562" y="560267"/>
                      </a:cubicBezTo>
                      <a:cubicBezTo>
                        <a:pt x="267986" y="560267"/>
                        <a:pt x="-793" y="546152"/>
                        <a:pt x="1" y="452774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" name="楕円 237">
                  <a:extLst>
                    <a:ext uri="{FF2B5EF4-FFF2-40B4-BE49-F238E27FC236}">
                      <a16:creationId xmlns:a16="http://schemas.microsoft.com/office/drawing/2014/main" id="{A351B8CC-58A8-4BB3-B8DD-794406BB42F4}"/>
                    </a:ext>
                  </a:extLst>
                </p:cNvPr>
                <p:cNvSpPr/>
                <p:nvPr/>
              </p:nvSpPr>
              <p:spPr>
                <a:xfrm rot="10800000">
                  <a:off x="3774927" y="4483158"/>
                  <a:ext cx="1159022" cy="581576"/>
                </a:xfrm>
                <a:custGeom>
                  <a:avLst/>
                  <a:gdLst>
                    <a:gd name="connsiteX0" fmla="*/ 0 w 1197121"/>
                    <a:gd name="connsiteY0" fmla="*/ 107493 h 214985"/>
                    <a:gd name="connsiteX1" fmla="*/ 598561 w 1197121"/>
                    <a:gd name="connsiteY1" fmla="*/ 0 h 214985"/>
                    <a:gd name="connsiteX2" fmla="*/ 1197122 w 1197121"/>
                    <a:gd name="connsiteY2" fmla="*/ 107493 h 214985"/>
                    <a:gd name="connsiteX3" fmla="*/ 598561 w 1197121"/>
                    <a:gd name="connsiteY3" fmla="*/ 214986 h 214985"/>
                    <a:gd name="connsiteX4" fmla="*/ 0 w 1197121"/>
                    <a:gd name="connsiteY4" fmla="*/ 107493 h 214985"/>
                    <a:gd name="connsiteX0" fmla="*/ 1 w 1197123"/>
                    <a:gd name="connsiteY0" fmla="*/ 452774 h 560267"/>
                    <a:gd name="connsiteX1" fmla="*/ 603325 w 1197123"/>
                    <a:gd name="connsiteY1" fmla="*/ 0 h 560267"/>
                    <a:gd name="connsiteX2" fmla="*/ 1197123 w 1197123"/>
                    <a:gd name="connsiteY2" fmla="*/ 452774 h 560267"/>
                    <a:gd name="connsiteX3" fmla="*/ 598562 w 1197123"/>
                    <a:gd name="connsiteY3" fmla="*/ 560267 h 560267"/>
                    <a:gd name="connsiteX4" fmla="*/ 1 w 1197123"/>
                    <a:gd name="connsiteY4" fmla="*/ 452774 h 560267"/>
                    <a:gd name="connsiteX0" fmla="*/ 1 w 1197123"/>
                    <a:gd name="connsiteY0" fmla="*/ 452774 h 482834"/>
                    <a:gd name="connsiteX1" fmla="*/ 603325 w 1197123"/>
                    <a:gd name="connsiteY1" fmla="*/ 0 h 482834"/>
                    <a:gd name="connsiteX2" fmla="*/ 1197123 w 1197123"/>
                    <a:gd name="connsiteY2" fmla="*/ 452774 h 482834"/>
                    <a:gd name="connsiteX3" fmla="*/ 608401 w 1197123"/>
                    <a:gd name="connsiteY3" fmla="*/ 441650 h 482834"/>
                    <a:gd name="connsiteX4" fmla="*/ 1 w 1197123"/>
                    <a:gd name="connsiteY4" fmla="*/ 452774 h 482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7123" h="482834">
                      <a:moveTo>
                        <a:pt x="1" y="452774"/>
                      </a:moveTo>
                      <a:cubicBezTo>
                        <a:pt x="-845" y="379166"/>
                        <a:pt x="272749" y="0"/>
                        <a:pt x="603325" y="0"/>
                      </a:cubicBezTo>
                      <a:cubicBezTo>
                        <a:pt x="933901" y="0"/>
                        <a:pt x="1197123" y="393407"/>
                        <a:pt x="1197123" y="452774"/>
                      </a:cubicBezTo>
                      <a:cubicBezTo>
                        <a:pt x="1197123" y="512141"/>
                        <a:pt x="938977" y="441650"/>
                        <a:pt x="608401" y="441650"/>
                      </a:cubicBezTo>
                      <a:cubicBezTo>
                        <a:pt x="277825" y="441650"/>
                        <a:pt x="847" y="526382"/>
                        <a:pt x="1" y="452774"/>
                      </a:cubicBez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07E86988-5F1A-4733-B133-B91C4561BC36}"/>
                    </a:ext>
                  </a:extLst>
                </p:cNvPr>
                <p:cNvSpPr/>
                <p:nvPr/>
              </p:nvSpPr>
              <p:spPr>
                <a:xfrm>
                  <a:off x="4258058" y="4361300"/>
                  <a:ext cx="180209" cy="229843"/>
                </a:xfrm>
                <a:custGeom>
                  <a:avLst/>
                  <a:gdLst>
                    <a:gd name="connsiteX0" fmla="*/ 52159 w 190558"/>
                    <a:gd name="connsiteY0" fmla="*/ 0 h 262194"/>
                    <a:gd name="connsiteX1" fmla="*/ 58192 w 190558"/>
                    <a:gd name="connsiteY1" fmla="*/ 5958 h 262194"/>
                    <a:gd name="connsiteX2" fmla="*/ 95279 w 190558"/>
                    <a:gd name="connsiteY2" fmla="*/ 16925 h 262194"/>
                    <a:gd name="connsiteX3" fmla="*/ 132366 w 190558"/>
                    <a:gd name="connsiteY3" fmla="*/ 5958 h 262194"/>
                    <a:gd name="connsiteX4" fmla="*/ 138399 w 190558"/>
                    <a:gd name="connsiteY4" fmla="*/ 0 h 262194"/>
                    <a:gd name="connsiteX5" fmla="*/ 162652 w 190558"/>
                    <a:gd name="connsiteY5" fmla="*/ 23950 h 262194"/>
                    <a:gd name="connsiteX6" fmla="*/ 190558 w 190558"/>
                    <a:gd name="connsiteY6" fmla="*/ 122634 h 262194"/>
                    <a:gd name="connsiteX7" fmla="*/ 95279 w 190558"/>
                    <a:gd name="connsiteY7" fmla="*/ 262194 h 262194"/>
                    <a:gd name="connsiteX8" fmla="*/ 0 w 190558"/>
                    <a:gd name="connsiteY8" fmla="*/ 122634 h 262194"/>
                    <a:gd name="connsiteX9" fmla="*/ 27907 w 190558"/>
                    <a:gd name="connsiteY9" fmla="*/ 23950 h 262194"/>
                    <a:gd name="connsiteX0" fmla="*/ 52159 w 190558"/>
                    <a:gd name="connsiteY0" fmla="*/ 0 h 262194"/>
                    <a:gd name="connsiteX1" fmla="*/ 58192 w 190558"/>
                    <a:gd name="connsiteY1" fmla="*/ 5958 h 262194"/>
                    <a:gd name="connsiteX2" fmla="*/ 92898 w 190558"/>
                    <a:gd name="connsiteY2" fmla="*/ 16925 h 262194"/>
                    <a:gd name="connsiteX3" fmla="*/ 132366 w 190558"/>
                    <a:gd name="connsiteY3" fmla="*/ 5958 h 262194"/>
                    <a:gd name="connsiteX4" fmla="*/ 138399 w 190558"/>
                    <a:gd name="connsiteY4" fmla="*/ 0 h 262194"/>
                    <a:gd name="connsiteX5" fmla="*/ 162652 w 190558"/>
                    <a:gd name="connsiteY5" fmla="*/ 23950 h 262194"/>
                    <a:gd name="connsiteX6" fmla="*/ 190558 w 190558"/>
                    <a:gd name="connsiteY6" fmla="*/ 122634 h 262194"/>
                    <a:gd name="connsiteX7" fmla="*/ 95279 w 190558"/>
                    <a:gd name="connsiteY7" fmla="*/ 262194 h 262194"/>
                    <a:gd name="connsiteX8" fmla="*/ 0 w 190558"/>
                    <a:gd name="connsiteY8" fmla="*/ 122634 h 262194"/>
                    <a:gd name="connsiteX9" fmla="*/ 27907 w 190558"/>
                    <a:gd name="connsiteY9" fmla="*/ 23950 h 262194"/>
                    <a:gd name="connsiteX10" fmla="*/ 52159 w 190558"/>
                    <a:gd name="connsiteY10" fmla="*/ 0 h 262194"/>
                    <a:gd name="connsiteX0" fmla="*/ 92898 w 190558"/>
                    <a:gd name="connsiteY0" fmla="*/ 16925 h 262194"/>
                    <a:gd name="connsiteX1" fmla="*/ 132366 w 190558"/>
                    <a:gd name="connsiteY1" fmla="*/ 5958 h 262194"/>
                    <a:gd name="connsiteX2" fmla="*/ 138399 w 190558"/>
                    <a:gd name="connsiteY2" fmla="*/ 0 h 262194"/>
                    <a:gd name="connsiteX3" fmla="*/ 162652 w 190558"/>
                    <a:gd name="connsiteY3" fmla="*/ 23950 h 262194"/>
                    <a:gd name="connsiteX4" fmla="*/ 190558 w 190558"/>
                    <a:gd name="connsiteY4" fmla="*/ 122634 h 262194"/>
                    <a:gd name="connsiteX5" fmla="*/ 95279 w 190558"/>
                    <a:gd name="connsiteY5" fmla="*/ 262194 h 262194"/>
                    <a:gd name="connsiteX6" fmla="*/ 0 w 190558"/>
                    <a:gd name="connsiteY6" fmla="*/ 122634 h 262194"/>
                    <a:gd name="connsiteX7" fmla="*/ 27907 w 190558"/>
                    <a:gd name="connsiteY7" fmla="*/ 23950 h 262194"/>
                    <a:gd name="connsiteX8" fmla="*/ 52159 w 190558"/>
                    <a:gd name="connsiteY8" fmla="*/ 0 h 262194"/>
                    <a:gd name="connsiteX9" fmla="*/ 58192 w 190558"/>
                    <a:gd name="connsiteY9" fmla="*/ 5958 h 262194"/>
                    <a:gd name="connsiteX10" fmla="*/ 184338 w 190558"/>
                    <a:gd name="connsiteY10" fmla="*/ 108365 h 262194"/>
                    <a:gd name="connsiteX0" fmla="*/ 92898 w 190558"/>
                    <a:gd name="connsiteY0" fmla="*/ 16925 h 262194"/>
                    <a:gd name="connsiteX1" fmla="*/ 132366 w 190558"/>
                    <a:gd name="connsiteY1" fmla="*/ 5958 h 262194"/>
                    <a:gd name="connsiteX2" fmla="*/ 138399 w 190558"/>
                    <a:gd name="connsiteY2" fmla="*/ 0 h 262194"/>
                    <a:gd name="connsiteX3" fmla="*/ 162652 w 190558"/>
                    <a:gd name="connsiteY3" fmla="*/ 23950 h 262194"/>
                    <a:gd name="connsiteX4" fmla="*/ 190558 w 190558"/>
                    <a:gd name="connsiteY4" fmla="*/ 122634 h 262194"/>
                    <a:gd name="connsiteX5" fmla="*/ 95279 w 190558"/>
                    <a:gd name="connsiteY5" fmla="*/ 262194 h 262194"/>
                    <a:gd name="connsiteX6" fmla="*/ 0 w 190558"/>
                    <a:gd name="connsiteY6" fmla="*/ 122634 h 262194"/>
                    <a:gd name="connsiteX7" fmla="*/ 27907 w 190558"/>
                    <a:gd name="connsiteY7" fmla="*/ 23950 h 262194"/>
                    <a:gd name="connsiteX8" fmla="*/ 52159 w 190558"/>
                    <a:gd name="connsiteY8" fmla="*/ 0 h 262194"/>
                    <a:gd name="connsiteX9" fmla="*/ 58192 w 190558"/>
                    <a:gd name="connsiteY9" fmla="*/ 5958 h 262194"/>
                    <a:gd name="connsiteX0" fmla="*/ 132366 w 190558"/>
                    <a:gd name="connsiteY0" fmla="*/ 5958 h 262194"/>
                    <a:gd name="connsiteX1" fmla="*/ 138399 w 190558"/>
                    <a:gd name="connsiteY1" fmla="*/ 0 h 262194"/>
                    <a:gd name="connsiteX2" fmla="*/ 162652 w 190558"/>
                    <a:gd name="connsiteY2" fmla="*/ 23950 h 262194"/>
                    <a:gd name="connsiteX3" fmla="*/ 190558 w 190558"/>
                    <a:gd name="connsiteY3" fmla="*/ 122634 h 262194"/>
                    <a:gd name="connsiteX4" fmla="*/ 95279 w 190558"/>
                    <a:gd name="connsiteY4" fmla="*/ 262194 h 262194"/>
                    <a:gd name="connsiteX5" fmla="*/ 0 w 190558"/>
                    <a:gd name="connsiteY5" fmla="*/ 122634 h 262194"/>
                    <a:gd name="connsiteX6" fmla="*/ 27907 w 190558"/>
                    <a:gd name="connsiteY6" fmla="*/ 23950 h 262194"/>
                    <a:gd name="connsiteX7" fmla="*/ 52159 w 190558"/>
                    <a:gd name="connsiteY7" fmla="*/ 0 h 262194"/>
                    <a:gd name="connsiteX8" fmla="*/ 58192 w 190558"/>
                    <a:gd name="connsiteY8" fmla="*/ 5958 h 262194"/>
                    <a:gd name="connsiteX0" fmla="*/ 132366 w 190558"/>
                    <a:gd name="connsiteY0" fmla="*/ 5958 h 262194"/>
                    <a:gd name="connsiteX1" fmla="*/ 138399 w 190558"/>
                    <a:gd name="connsiteY1" fmla="*/ 0 h 262194"/>
                    <a:gd name="connsiteX2" fmla="*/ 162652 w 190558"/>
                    <a:gd name="connsiteY2" fmla="*/ 23950 h 262194"/>
                    <a:gd name="connsiteX3" fmla="*/ 190558 w 190558"/>
                    <a:gd name="connsiteY3" fmla="*/ 122634 h 262194"/>
                    <a:gd name="connsiteX4" fmla="*/ 95279 w 190558"/>
                    <a:gd name="connsiteY4" fmla="*/ 262194 h 262194"/>
                    <a:gd name="connsiteX5" fmla="*/ 0 w 190558"/>
                    <a:gd name="connsiteY5" fmla="*/ 122634 h 262194"/>
                    <a:gd name="connsiteX6" fmla="*/ 27907 w 190558"/>
                    <a:gd name="connsiteY6" fmla="*/ 23950 h 262194"/>
                    <a:gd name="connsiteX7" fmla="*/ 52159 w 190558"/>
                    <a:gd name="connsiteY7" fmla="*/ 0 h 262194"/>
                    <a:gd name="connsiteX0" fmla="*/ 138399 w 190558"/>
                    <a:gd name="connsiteY0" fmla="*/ 0 h 262194"/>
                    <a:gd name="connsiteX1" fmla="*/ 162652 w 190558"/>
                    <a:gd name="connsiteY1" fmla="*/ 23950 h 262194"/>
                    <a:gd name="connsiteX2" fmla="*/ 190558 w 190558"/>
                    <a:gd name="connsiteY2" fmla="*/ 122634 h 262194"/>
                    <a:gd name="connsiteX3" fmla="*/ 95279 w 190558"/>
                    <a:gd name="connsiteY3" fmla="*/ 262194 h 262194"/>
                    <a:gd name="connsiteX4" fmla="*/ 0 w 190558"/>
                    <a:gd name="connsiteY4" fmla="*/ 122634 h 262194"/>
                    <a:gd name="connsiteX5" fmla="*/ 27907 w 190558"/>
                    <a:gd name="connsiteY5" fmla="*/ 23950 h 262194"/>
                    <a:gd name="connsiteX6" fmla="*/ 52159 w 190558"/>
                    <a:gd name="connsiteY6" fmla="*/ 0 h 262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58" h="262194">
                      <a:moveTo>
                        <a:pt x="138399" y="0"/>
                      </a:moveTo>
                      <a:lnTo>
                        <a:pt x="162652" y="23950"/>
                      </a:lnTo>
                      <a:cubicBezTo>
                        <a:pt x="179894" y="49206"/>
                        <a:pt x="190558" y="84096"/>
                        <a:pt x="190558" y="122634"/>
                      </a:cubicBezTo>
                      <a:cubicBezTo>
                        <a:pt x="190558" y="199711"/>
                        <a:pt x="147900" y="262194"/>
                        <a:pt x="95279" y="262194"/>
                      </a:cubicBezTo>
                      <a:cubicBezTo>
                        <a:pt x="42658" y="262194"/>
                        <a:pt x="0" y="199711"/>
                        <a:pt x="0" y="122634"/>
                      </a:cubicBezTo>
                      <a:cubicBezTo>
                        <a:pt x="0" y="84096"/>
                        <a:pt x="10665" y="49206"/>
                        <a:pt x="27907" y="23950"/>
                      </a:cubicBezTo>
                      <a:lnTo>
                        <a:pt x="52159" y="0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75A29713-12BD-481B-914C-C0613BC2D765}"/>
                    </a:ext>
                  </a:extLst>
                </p:cNvPr>
                <p:cNvSpPr/>
                <p:nvPr/>
              </p:nvSpPr>
              <p:spPr>
                <a:xfrm>
                  <a:off x="3853746" y="4375310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8632EA7A-08A9-4A1E-9E4C-1A9D2B44179D}"/>
                    </a:ext>
                  </a:extLst>
                </p:cNvPr>
                <p:cNvSpPr/>
                <p:nvPr/>
              </p:nvSpPr>
              <p:spPr>
                <a:xfrm>
                  <a:off x="3918040" y="4434841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DFAAEF90-06CE-4A52-94D3-67B16FEAD721}"/>
                    </a:ext>
                  </a:extLst>
                </p:cNvPr>
                <p:cNvSpPr/>
                <p:nvPr/>
              </p:nvSpPr>
              <p:spPr>
                <a:xfrm>
                  <a:off x="3975190" y="4337210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E31181B1-2C2E-4FEB-860C-7ED7CE5D223A}"/>
                    </a:ext>
                  </a:extLst>
                </p:cNvPr>
                <p:cNvSpPr/>
                <p:nvPr/>
              </p:nvSpPr>
              <p:spPr>
                <a:xfrm>
                  <a:off x="4807498" y="4421029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851B6B3F-E032-4F64-BDD5-739C555E2B09}"/>
                    </a:ext>
                  </a:extLst>
                </p:cNvPr>
                <p:cNvSpPr/>
                <p:nvPr/>
              </p:nvSpPr>
              <p:spPr>
                <a:xfrm>
                  <a:off x="4841965" y="4337210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A17B3FCA-89A4-45CC-B837-45EBD2BBF035}"/>
                    </a:ext>
                  </a:extLst>
                </p:cNvPr>
                <p:cNvSpPr/>
                <p:nvPr/>
              </p:nvSpPr>
              <p:spPr>
                <a:xfrm>
                  <a:off x="4710996" y="4380072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5BB7E67A-C96B-49BC-B836-E3BFFF792970}"/>
                    </a:ext>
                  </a:extLst>
                </p:cNvPr>
                <p:cNvGrpSpPr/>
                <p:nvPr/>
              </p:nvGrpSpPr>
              <p:grpSpPr>
                <a:xfrm rot="900000">
                  <a:off x="3819416" y="4107062"/>
                  <a:ext cx="437637" cy="206933"/>
                  <a:chOff x="3278981" y="3786423"/>
                  <a:chExt cx="437637" cy="206933"/>
                </a:xfrm>
              </p:grpSpPr>
              <p:sp>
                <p:nvSpPr>
                  <p:cNvPr id="43" name="楕円 42">
                    <a:extLst>
                      <a:ext uri="{FF2B5EF4-FFF2-40B4-BE49-F238E27FC236}">
                        <a16:creationId xmlns:a16="http://schemas.microsoft.com/office/drawing/2014/main" id="{4172D62E-5D03-43EF-835D-4D29F589162A}"/>
                      </a:ext>
                    </a:extLst>
                  </p:cNvPr>
                  <p:cNvSpPr/>
                  <p:nvPr/>
                </p:nvSpPr>
                <p:spPr>
                  <a:xfrm>
                    <a:off x="3278981" y="3796110"/>
                    <a:ext cx="437637" cy="19724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" name="楕円 43">
                    <a:extLst>
                      <a:ext uri="{FF2B5EF4-FFF2-40B4-BE49-F238E27FC236}">
                        <a16:creationId xmlns:a16="http://schemas.microsoft.com/office/drawing/2014/main" id="{9D3202DB-9619-429C-90F9-A7634C1C54FC}"/>
                      </a:ext>
                    </a:extLst>
                  </p:cNvPr>
                  <p:cNvSpPr/>
                  <p:nvPr/>
                </p:nvSpPr>
                <p:spPr>
                  <a:xfrm>
                    <a:off x="3536783" y="3825398"/>
                    <a:ext cx="108878" cy="108876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60424A5B-18A9-4E36-91FA-94AA97516E1E}"/>
                      </a:ext>
                    </a:extLst>
                  </p:cNvPr>
                  <p:cNvSpPr/>
                  <p:nvPr/>
                </p:nvSpPr>
                <p:spPr>
                  <a:xfrm>
                    <a:off x="3284323" y="3786423"/>
                    <a:ext cx="426954" cy="86697"/>
                  </a:xfrm>
                  <a:custGeom>
                    <a:avLst/>
                    <a:gdLst>
                      <a:gd name="connsiteX0" fmla="*/ 213477 w 426954"/>
                      <a:gd name="connsiteY0" fmla="*/ 0 h 86697"/>
                      <a:gd name="connsiteX1" fmla="*/ 415100 w 426954"/>
                      <a:gd name="connsiteY1" fmla="*/ 60235 h 86697"/>
                      <a:gd name="connsiteX2" fmla="*/ 426954 w 426954"/>
                      <a:gd name="connsiteY2" fmla="*/ 86697 h 86697"/>
                      <a:gd name="connsiteX3" fmla="*/ 423981 w 426954"/>
                      <a:gd name="connsiteY3" fmla="*/ 86331 h 86697"/>
                      <a:gd name="connsiteX4" fmla="*/ 213477 w 426954"/>
                      <a:gd name="connsiteY4" fmla="*/ 78581 h 86697"/>
                      <a:gd name="connsiteX5" fmla="*/ 2973 w 426954"/>
                      <a:gd name="connsiteY5" fmla="*/ 86331 h 86697"/>
                      <a:gd name="connsiteX6" fmla="*/ 0 w 426954"/>
                      <a:gd name="connsiteY6" fmla="*/ 86697 h 86697"/>
                      <a:gd name="connsiteX7" fmla="*/ 11854 w 426954"/>
                      <a:gd name="connsiteY7" fmla="*/ 60235 h 86697"/>
                      <a:gd name="connsiteX8" fmla="*/ 213477 w 426954"/>
                      <a:gd name="connsiteY8" fmla="*/ 0 h 86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6954" h="86697">
                        <a:moveTo>
                          <a:pt x="213477" y="0"/>
                        </a:moveTo>
                        <a:cubicBezTo>
                          <a:pt x="304115" y="0"/>
                          <a:pt x="381882" y="24837"/>
                          <a:pt x="415100" y="60235"/>
                        </a:cubicBezTo>
                        <a:lnTo>
                          <a:pt x="426954" y="86697"/>
                        </a:lnTo>
                        <a:lnTo>
                          <a:pt x="423981" y="86331"/>
                        </a:lnTo>
                        <a:cubicBezTo>
                          <a:pt x="359281" y="81341"/>
                          <a:pt x="288146" y="78581"/>
                          <a:pt x="213477" y="78581"/>
                        </a:cubicBezTo>
                        <a:cubicBezTo>
                          <a:pt x="138808" y="78581"/>
                          <a:pt x="67674" y="81341"/>
                          <a:pt x="2973" y="86331"/>
                        </a:cubicBezTo>
                        <a:lnTo>
                          <a:pt x="0" y="86697"/>
                        </a:lnTo>
                        <a:lnTo>
                          <a:pt x="11854" y="60235"/>
                        </a:lnTo>
                        <a:cubicBezTo>
                          <a:pt x="45073" y="24837"/>
                          <a:pt x="122840" y="0"/>
                          <a:pt x="213477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355CAC81-66DF-4E3E-A94A-52789146313A}"/>
                    </a:ext>
                  </a:extLst>
                </p:cNvPr>
                <p:cNvGrpSpPr/>
                <p:nvPr/>
              </p:nvGrpSpPr>
              <p:grpSpPr>
                <a:xfrm rot="20700000" flipH="1">
                  <a:off x="4451752" y="4107062"/>
                  <a:ext cx="437637" cy="206933"/>
                  <a:chOff x="3278981" y="3786423"/>
                  <a:chExt cx="437637" cy="206933"/>
                </a:xfrm>
              </p:grpSpPr>
              <p:sp>
                <p:nvSpPr>
                  <p:cNvPr id="40" name="楕円 39">
                    <a:extLst>
                      <a:ext uri="{FF2B5EF4-FFF2-40B4-BE49-F238E27FC236}">
                        <a16:creationId xmlns:a16="http://schemas.microsoft.com/office/drawing/2014/main" id="{42F3A7D1-0D6B-4291-9D48-F67272381887}"/>
                      </a:ext>
                    </a:extLst>
                  </p:cNvPr>
                  <p:cNvSpPr/>
                  <p:nvPr/>
                </p:nvSpPr>
                <p:spPr>
                  <a:xfrm>
                    <a:off x="3278981" y="3796110"/>
                    <a:ext cx="437637" cy="19724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" name="楕円 40">
                    <a:extLst>
                      <a:ext uri="{FF2B5EF4-FFF2-40B4-BE49-F238E27FC236}">
                        <a16:creationId xmlns:a16="http://schemas.microsoft.com/office/drawing/2014/main" id="{7EBD4E19-9235-4988-904F-5D8F0653E8B5}"/>
                      </a:ext>
                    </a:extLst>
                  </p:cNvPr>
                  <p:cNvSpPr/>
                  <p:nvPr/>
                </p:nvSpPr>
                <p:spPr>
                  <a:xfrm>
                    <a:off x="3544448" y="3829468"/>
                    <a:ext cx="108878" cy="108876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フリーフォーム: 図形 41">
                    <a:extLst>
                      <a:ext uri="{FF2B5EF4-FFF2-40B4-BE49-F238E27FC236}">
                        <a16:creationId xmlns:a16="http://schemas.microsoft.com/office/drawing/2014/main" id="{CBC2F34B-FE72-4BB6-A731-1AAA3AAE4EC2}"/>
                      </a:ext>
                    </a:extLst>
                  </p:cNvPr>
                  <p:cNvSpPr/>
                  <p:nvPr/>
                </p:nvSpPr>
                <p:spPr>
                  <a:xfrm>
                    <a:off x="3284323" y="3786423"/>
                    <a:ext cx="426954" cy="86697"/>
                  </a:xfrm>
                  <a:custGeom>
                    <a:avLst/>
                    <a:gdLst>
                      <a:gd name="connsiteX0" fmla="*/ 213477 w 426954"/>
                      <a:gd name="connsiteY0" fmla="*/ 0 h 86697"/>
                      <a:gd name="connsiteX1" fmla="*/ 415100 w 426954"/>
                      <a:gd name="connsiteY1" fmla="*/ 60235 h 86697"/>
                      <a:gd name="connsiteX2" fmla="*/ 426954 w 426954"/>
                      <a:gd name="connsiteY2" fmla="*/ 86697 h 86697"/>
                      <a:gd name="connsiteX3" fmla="*/ 423981 w 426954"/>
                      <a:gd name="connsiteY3" fmla="*/ 86331 h 86697"/>
                      <a:gd name="connsiteX4" fmla="*/ 213477 w 426954"/>
                      <a:gd name="connsiteY4" fmla="*/ 78581 h 86697"/>
                      <a:gd name="connsiteX5" fmla="*/ 2973 w 426954"/>
                      <a:gd name="connsiteY5" fmla="*/ 86331 h 86697"/>
                      <a:gd name="connsiteX6" fmla="*/ 0 w 426954"/>
                      <a:gd name="connsiteY6" fmla="*/ 86697 h 86697"/>
                      <a:gd name="connsiteX7" fmla="*/ 11854 w 426954"/>
                      <a:gd name="connsiteY7" fmla="*/ 60235 h 86697"/>
                      <a:gd name="connsiteX8" fmla="*/ 213477 w 426954"/>
                      <a:gd name="connsiteY8" fmla="*/ 0 h 86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6954" h="86697">
                        <a:moveTo>
                          <a:pt x="213477" y="0"/>
                        </a:moveTo>
                        <a:cubicBezTo>
                          <a:pt x="304115" y="0"/>
                          <a:pt x="381882" y="24837"/>
                          <a:pt x="415100" y="60235"/>
                        </a:cubicBezTo>
                        <a:lnTo>
                          <a:pt x="426954" y="86697"/>
                        </a:lnTo>
                        <a:lnTo>
                          <a:pt x="423981" y="86331"/>
                        </a:lnTo>
                        <a:cubicBezTo>
                          <a:pt x="359281" y="81341"/>
                          <a:pt x="288146" y="78581"/>
                          <a:pt x="213477" y="78581"/>
                        </a:cubicBezTo>
                        <a:cubicBezTo>
                          <a:pt x="138808" y="78581"/>
                          <a:pt x="67674" y="81341"/>
                          <a:pt x="2973" y="86331"/>
                        </a:cubicBezTo>
                        <a:lnTo>
                          <a:pt x="0" y="86697"/>
                        </a:lnTo>
                        <a:lnTo>
                          <a:pt x="11854" y="60235"/>
                        </a:lnTo>
                        <a:cubicBezTo>
                          <a:pt x="45073" y="24837"/>
                          <a:pt x="122840" y="0"/>
                          <a:pt x="213477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9" name="四角形: 角を丸くする 38">
                  <a:extLst>
                    <a:ext uri="{FF2B5EF4-FFF2-40B4-BE49-F238E27FC236}">
                      <a16:creationId xmlns:a16="http://schemas.microsoft.com/office/drawing/2014/main" id="{A683DA39-4865-45BF-B707-6F16B3614C6F}"/>
                    </a:ext>
                  </a:extLst>
                </p:cNvPr>
                <p:cNvSpPr/>
                <p:nvPr/>
              </p:nvSpPr>
              <p:spPr>
                <a:xfrm>
                  <a:off x="3702312" y="3846485"/>
                  <a:ext cx="1331652" cy="333799"/>
                </a:xfrm>
                <a:prstGeom prst="roundRect">
                  <a:avLst/>
                </a:prstGeom>
                <a:pattFill prst="dkVert">
                  <a:fgClr>
                    <a:schemeClr val="tx1">
                      <a:lumMod val="85000"/>
                      <a:lumOff val="15000"/>
                    </a:schemeClr>
                  </a:fgClr>
                  <a:bgClr>
                    <a:schemeClr val="tx1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7D848714-D61B-4B1D-BDC0-61E6F3DAE2FF}"/>
                </a:ext>
              </a:extLst>
            </p:cNvPr>
            <p:cNvSpPr/>
            <p:nvPr/>
          </p:nvSpPr>
          <p:spPr>
            <a:xfrm>
              <a:off x="6962061" y="2730687"/>
              <a:ext cx="410290" cy="574312"/>
            </a:xfrm>
            <a:prstGeom prst="round2SameRect">
              <a:avLst>
                <a:gd name="adj1" fmla="val 5991"/>
                <a:gd name="adj2" fmla="val 50000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12FDACB-0567-41DB-B0FC-EA3443525076}"/>
                </a:ext>
              </a:extLst>
            </p:cNvPr>
            <p:cNvGrpSpPr/>
            <p:nvPr/>
          </p:nvGrpSpPr>
          <p:grpSpPr>
            <a:xfrm>
              <a:off x="6904613" y="1686529"/>
              <a:ext cx="567750" cy="1371504"/>
              <a:chOff x="4063999" y="4264298"/>
              <a:chExt cx="495388" cy="1196701"/>
            </a:xfrm>
          </p:grpSpPr>
          <p:sp>
            <p:nvSpPr>
              <p:cNvPr id="6" name="四角形: 角を丸くする 5">
                <a:extLst>
                  <a:ext uri="{FF2B5EF4-FFF2-40B4-BE49-F238E27FC236}">
                    <a16:creationId xmlns:a16="http://schemas.microsoft.com/office/drawing/2014/main" id="{2E4D593F-61AE-472F-93B5-4A755E99ADF4}"/>
                  </a:ext>
                </a:extLst>
              </p:cNvPr>
              <p:cNvSpPr/>
              <p:nvPr/>
            </p:nvSpPr>
            <p:spPr>
              <a:xfrm>
                <a:off x="4235463" y="4914900"/>
                <a:ext cx="276212" cy="422822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四角形: 角を丸くする 6">
                <a:extLst>
                  <a:ext uri="{FF2B5EF4-FFF2-40B4-BE49-F238E27FC236}">
                    <a16:creationId xmlns:a16="http://schemas.microsoft.com/office/drawing/2014/main" id="{AF0D9776-C8E6-485E-8893-4B37289FD5FA}"/>
                  </a:ext>
                </a:extLst>
              </p:cNvPr>
              <p:cNvSpPr/>
              <p:nvPr/>
            </p:nvSpPr>
            <p:spPr>
              <a:xfrm>
                <a:off x="4163536" y="4605513"/>
                <a:ext cx="268764" cy="36480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四角形: 角を丸くする 7">
                <a:extLst>
                  <a:ext uri="{FF2B5EF4-FFF2-40B4-BE49-F238E27FC236}">
                    <a16:creationId xmlns:a16="http://schemas.microsoft.com/office/drawing/2014/main" id="{B3507200-FFD1-4945-95AE-19097B39452D}"/>
                  </a:ext>
                </a:extLst>
              </p:cNvPr>
              <p:cNvSpPr/>
              <p:nvPr/>
            </p:nvSpPr>
            <p:spPr>
              <a:xfrm>
                <a:off x="4185761" y="4942639"/>
                <a:ext cx="224314" cy="489043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FED2089F-6A59-480D-9A1E-2F3DA5E687B5}"/>
                  </a:ext>
                </a:extLst>
              </p:cNvPr>
              <p:cNvSpPr/>
              <p:nvPr/>
            </p:nvSpPr>
            <p:spPr>
              <a:xfrm>
                <a:off x="4214335" y="4765674"/>
                <a:ext cx="167166" cy="695325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1AF1339E-C1E5-4A72-8A8B-9BEBBBFD0534}"/>
                  </a:ext>
                </a:extLst>
              </p:cNvPr>
              <p:cNvSpPr/>
              <p:nvPr/>
            </p:nvSpPr>
            <p:spPr>
              <a:xfrm>
                <a:off x="4236561" y="4702176"/>
                <a:ext cx="122714" cy="755644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A3BB43E2-F827-4A1D-BEB5-F5CEDDE1726D}"/>
                  </a:ext>
                </a:extLst>
              </p:cNvPr>
              <p:cNvGrpSpPr/>
              <p:nvPr/>
            </p:nvGrpSpPr>
            <p:grpSpPr>
              <a:xfrm>
                <a:off x="4105267" y="4926763"/>
                <a:ext cx="364907" cy="423103"/>
                <a:chOff x="4105267" y="4949517"/>
                <a:chExt cx="364907" cy="423103"/>
              </a:xfrm>
            </p:grpSpPr>
            <p:sp>
              <p:nvSpPr>
                <p:cNvPr id="19" name="四角形: 角を丸くする 18">
                  <a:extLst>
                    <a:ext uri="{FF2B5EF4-FFF2-40B4-BE49-F238E27FC236}">
                      <a16:creationId xmlns:a16="http://schemas.microsoft.com/office/drawing/2014/main" id="{FD10B3E2-A394-40EE-AAE7-3737D29BDDD7}"/>
                    </a:ext>
                  </a:extLst>
                </p:cNvPr>
                <p:cNvSpPr/>
                <p:nvPr/>
              </p:nvSpPr>
              <p:spPr>
                <a:xfrm>
                  <a:off x="4121150" y="4992071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" name="四角形: 角を丸くする 19">
                  <a:extLst>
                    <a:ext uri="{FF2B5EF4-FFF2-40B4-BE49-F238E27FC236}">
                      <a16:creationId xmlns:a16="http://schemas.microsoft.com/office/drawing/2014/main" id="{86938206-AC68-4419-9834-721228B3642F}"/>
                    </a:ext>
                  </a:extLst>
                </p:cNvPr>
                <p:cNvSpPr/>
                <p:nvPr/>
              </p:nvSpPr>
              <p:spPr>
                <a:xfrm>
                  <a:off x="4121150" y="5116534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" name="四角形: 角を丸くする 20">
                  <a:extLst>
                    <a:ext uri="{FF2B5EF4-FFF2-40B4-BE49-F238E27FC236}">
                      <a16:creationId xmlns:a16="http://schemas.microsoft.com/office/drawing/2014/main" id="{2BDF0854-7663-499D-9B93-5A7FBF36D11E}"/>
                    </a:ext>
                  </a:extLst>
                </p:cNvPr>
                <p:cNvSpPr/>
                <p:nvPr/>
              </p:nvSpPr>
              <p:spPr>
                <a:xfrm>
                  <a:off x="4121150" y="5243961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" name="四角形: 角を丸くする 166">
                  <a:extLst>
                    <a:ext uri="{FF2B5EF4-FFF2-40B4-BE49-F238E27FC236}">
                      <a16:creationId xmlns:a16="http://schemas.microsoft.com/office/drawing/2014/main" id="{3A803879-B0B6-4681-B2B2-05049FCCEB7D}"/>
                    </a:ext>
                  </a:extLst>
                </p:cNvPr>
                <p:cNvSpPr/>
                <p:nvPr/>
              </p:nvSpPr>
              <p:spPr>
                <a:xfrm>
                  <a:off x="4105267" y="4949517"/>
                  <a:ext cx="86842" cy="422583"/>
                </a:xfrm>
                <a:custGeom>
                  <a:avLst/>
                  <a:gdLst>
                    <a:gd name="connsiteX0" fmla="*/ 0 w 168275"/>
                    <a:gd name="connsiteY0" fmla="*/ 68262 h 380029"/>
                    <a:gd name="connsiteX1" fmla="*/ 68262 w 168275"/>
                    <a:gd name="connsiteY1" fmla="*/ 0 h 380029"/>
                    <a:gd name="connsiteX2" fmla="*/ 100013 w 168275"/>
                    <a:gd name="connsiteY2" fmla="*/ 0 h 380029"/>
                    <a:gd name="connsiteX3" fmla="*/ 168275 w 168275"/>
                    <a:gd name="connsiteY3" fmla="*/ 68262 h 380029"/>
                    <a:gd name="connsiteX4" fmla="*/ 168275 w 168275"/>
                    <a:gd name="connsiteY4" fmla="*/ 311767 h 380029"/>
                    <a:gd name="connsiteX5" fmla="*/ 100013 w 168275"/>
                    <a:gd name="connsiteY5" fmla="*/ 380029 h 380029"/>
                    <a:gd name="connsiteX6" fmla="*/ 68262 w 168275"/>
                    <a:gd name="connsiteY6" fmla="*/ 380029 h 380029"/>
                    <a:gd name="connsiteX7" fmla="*/ 0 w 168275"/>
                    <a:gd name="connsiteY7" fmla="*/ 311767 h 380029"/>
                    <a:gd name="connsiteX8" fmla="*/ 0 w 168275"/>
                    <a:gd name="connsiteY8" fmla="*/ 68262 h 380029"/>
                    <a:gd name="connsiteX0" fmla="*/ 168275 w 259715"/>
                    <a:gd name="connsiteY0" fmla="*/ 68262 h 380029"/>
                    <a:gd name="connsiteX1" fmla="*/ 168275 w 259715"/>
                    <a:gd name="connsiteY1" fmla="*/ 311767 h 380029"/>
                    <a:gd name="connsiteX2" fmla="*/ 100013 w 259715"/>
                    <a:gd name="connsiteY2" fmla="*/ 380029 h 380029"/>
                    <a:gd name="connsiteX3" fmla="*/ 68262 w 259715"/>
                    <a:gd name="connsiteY3" fmla="*/ 380029 h 380029"/>
                    <a:gd name="connsiteX4" fmla="*/ 0 w 259715"/>
                    <a:gd name="connsiteY4" fmla="*/ 311767 h 380029"/>
                    <a:gd name="connsiteX5" fmla="*/ 0 w 259715"/>
                    <a:gd name="connsiteY5" fmla="*/ 68262 h 380029"/>
                    <a:gd name="connsiteX6" fmla="*/ 68262 w 259715"/>
                    <a:gd name="connsiteY6" fmla="*/ 0 h 380029"/>
                    <a:gd name="connsiteX7" fmla="*/ 100013 w 259715"/>
                    <a:gd name="connsiteY7" fmla="*/ 0 h 380029"/>
                    <a:gd name="connsiteX8" fmla="*/ 259715 w 259715"/>
                    <a:gd name="connsiteY8" fmla="*/ 159702 h 380029"/>
                    <a:gd name="connsiteX0" fmla="*/ 168275 w 168275"/>
                    <a:gd name="connsiteY0" fmla="*/ 68262 h 380029"/>
                    <a:gd name="connsiteX1" fmla="*/ 168275 w 168275"/>
                    <a:gd name="connsiteY1" fmla="*/ 311767 h 380029"/>
                    <a:gd name="connsiteX2" fmla="*/ 100013 w 168275"/>
                    <a:gd name="connsiteY2" fmla="*/ 380029 h 380029"/>
                    <a:gd name="connsiteX3" fmla="*/ 68262 w 168275"/>
                    <a:gd name="connsiteY3" fmla="*/ 380029 h 380029"/>
                    <a:gd name="connsiteX4" fmla="*/ 0 w 168275"/>
                    <a:gd name="connsiteY4" fmla="*/ 311767 h 380029"/>
                    <a:gd name="connsiteX5" fmla="*/ 0 w 168275"/>
                    <a:gd name="connsiteY5" fmla="*/ 68262 h 380029"/>
                    <a:gd name="connsiteX6" fmla="*/ 68262 w 168275"/>
                    <a:gd name="connsiteY6" fmla="*/ 0 h 380029"/>
                    <a:gd name="connsiteX7" fmla="*/ 100013 w 168275"/>
                    <a:gd name="connsiteY7" fmla="*/ 0 h 380029"/>
                    <a:gd name="connsiteX0" fmla="*/ 168275 w 168275"/>
                    <a:gd name="connsiteY0" fmla="*/ 311767 h 380029"/>
                    <a:gd name="connsiteX1" fmla="*/ 100013 w 168275"/>
                    <a:gd name="connsiteY1" fmla="*/ 380029 h 380029"/>
                    <a:gd name="connsiteX2" fmla="*/ 68262 w 168275"/>
                    <a:gd name="connsiteY2" fmla="*/ 380029 h 380029"/>
                    <a:gd name="connsiteX3" fmla="*/ 0 w 168275"/>
                    <a:gd name="connsiteY3" fmla="*/ 311767 h 380029"/>
                    <a:gd name="connsiteX4" fmla="*/ 0 w 168275"/>
                    <a:gd name="connsiteY4" fmla="*/ 68262 h 380029"/>
                    <a:gd name="connsiteX5" fmla="*/ 68262 w 168275"/>
                    <a:gd name="connsiteY5" fmla="*/ 0 h 380029"/>
                    <a:gd name="connsiteX6" fmla="*/ 100013 w 168275"/>
                    <a:gd name="connsiteY6" fmla="*/ 0 h 380029"/>
                    <a:gd name="connsiteX0" fmla="*/ 100013 w 100013"/>
                    <a:gd name="connsiteY0" fmla="*/ 380029 h 380029"/>
                    <a:gd name="connsiteX1" fmla="*/ 68262 w 100013"/>
                    <a:gd name="connsiteY1" fmla="*/ 380029 h 380029"/>
                    <a:gd name="connsiteX2" fmla="*/ 0 w 100013"/>
                    <a:gd name="connsiteY2" fmla="*/ 311767 h 380029"/>
                    <a:gd name="connsiteX3" fmla="*/ 0 w 100013"/>
                    <a:gd name="connsiteY3" fmla="*/ 68262 h 380029"/>
                    <a:gd name="connsiteX4" fmla="*/ 68262 w 100013"/>
                    <a:gd name="connsiteY4" fmla="*/ 0 h 380029"/>
                    <a:gd name="connsiteX5" fmla="*/ 100013 w 100013"/>
                    <a:gd name="connsiteY5" fmla="*/ 0 h 380029"/>
                    <a:gd name="connsiteX0" fmla="*/ 68262 w 100013"/>
                    <a:gd name="connsiteY0" fmla="*/ 380029 h 380029"/>
                    <a:gd name="connsiteX1" fmla="*/ 0 w 100013"/>
                    <a:gd name="connsiteY1" fmla="*/ 311767 h 380029"/>
                    <a:gd name="connsiteX2" fmla="*/ 0 w 100013"/>
                    <a:gd name="connsiteY2" fmla="*/ 68262 h 380029"/>
                    <a:gd name="connsiteX3" fmla="*/ 68262 w 100013"/>
                    <a:gd name="connsiteY3" fmla="*/ 0 h 380029"/>
                    <a:gd name="connsiteX4" fmla="*/ 100013 w 100013"/>
                    <a:gd name="connsiteY4" fmla="*/ 0 h 380029"/>
                    <a:gd name="connsiteX0" fmla="*/ 68262 w 68262"/>
                    <a:gd name="connsiteY0" fmla="*/ 380029 h 380029"/>
                    <a:gd name="connsiteX1" fmla="*/ 0 w 68262"/>
                    <a:gd name="connsiteY1" fmla="*/ 311767 h 380029"/>
                    <a:gd name="connsiteX2" fmla="*/ 0 w 68262"/>
                    <a:gd name="connsiteY2" fmla="*/ 68262 h 380029"/>
                    <a:gd name="connsiteX3" fmla="*/ 68262 w 68262"/>
                    <a:gd name="connsiteY3" fmla="*/ 0 h 3800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8262" h="380029">
                      <a:moveTo>
                        <a:pt x="68262" y="380029"/>
                      </a:moveTo>
                      <a:cubicBezTo>
                        <a:pt x="30562" y="380029"/>
                        <a:pt x="0" y="349467"/>
                        <a:pt x="0" y="311767"/>
                      </a:cubicBezTo>
                      <a:lnTo>
                        <a:pt x="0" y="68262"/>
                      </a:lnTo>
                      <a:cubicBezTo>
                        <a:pt x="0" y="30562"/>
                        <a:pt x="30562" y="0"/>
                        <a:pt x="68262" y="0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E0EE393F-E950-481C-A016-2E6AB99B1BDD}"/>
                  </a:ext>
                </a:extLst>
              </p:cNvPr>
              <p:cNvSpPr/>
              <p:nvPr/>
            </p:nvSpPr>
            <p:spPr>
              <a:xfrm>
                <a:off x="4063999" y="4841876"/>
                <a:ext cx="371475" cy="14867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B94643C0-BE5C-4231-82DD-98A756F66C2D}"/>
                  </a:ext>
                </a:extLst>
              </p:cNvPr>
              <p:cNvGrpSpPr/>
              <p:nvPr/>
            </p:nvGrpSpPr>
            <p:grpSpPr>
              <a:xfrm>
                <a:off x="4070721" y="4264298"/>
                <a:ext cx="444500" cy="779935"/>
                <a:chOff x="4070721" y="4264298"/>
                <a:chExt cx="444500" cy="779935"/>
              </a:xfrm>
            </p:grpSpPr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4E346BB0-E985-4532-B406-CBAEB39CBA71}"/>
                    </a:ext>
                  </a:extLst>
                </p:cNvPr>
                <p:cNvSpPr/>
                <p:nvPr/>
              </p:nvSpPr>
              <p:spPr>
                <a:xfrm>
                  <a:off x="4256829" y="4680429"/>
                  <a:ext cx="82177" cy="363804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台形 15">
                  <a:extLst>
                    <a:ext uri="{FF2B5EF4-FFF2-40B4-BE49-F238E27FC236}">
                      <a16:creationId xmlns:a16="http://schemas.microsoft.com/office/drawing/2014/main" id="{AA995106-DE48-4260-8A18-7682EAC68F9F}"/>
                    </a:ext>
                  </a:extLst>
                </p:cNvPr>
                <p:cNvSpPr/>
                <p:nvPr/>
              </p:nvSpPr>
              <p:spPr>
                <a:xfrm>
                  <a:off x="4235823" y="4264298"/>
                  <a:ext cx="110165" cy="167577"/>
                </a:xfrm>
                <a:prstGeom prst="trapezoid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473C0D31-DEAD-4BF9-8586-B7C9C351BDDA}"/>
                    </a:ext>
                  </a:extLst>
                </p:cNvPr>
                <p:cNvSpPr/>
                <p:nvPr/>
              </p:nvSpPr>
              <p:spPr>
                <a:xfrm>
                  <a:off x="4121150" y="4424096"/>
                  <a:ext cx="363804" cy="36380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円: 塗りつぶしなし 17">
                  <a:extLst>
                    <a:ext uri="{FF2B5EF4-FFF2-40B4-BE49-F238E27FC236}">
                      <a16:creationId xmlns:a16="http://schemas.microsoft.com/office/drawing/2014/main" id="{C4C0CBA3-F062-4462-8B47-88D740545A5F}"/>
                    </a:ext>
                  </a:extLst>
                </p:cNvPr>
                <p:cNvSpPr/>
                <p:nvPr/>
              </p:nvSpPr>
              <p:spPr>
                <a:xfrm>
                  <a:off x="4070721" y="4381500"/>
                  <a:ext cx="444500" cy="444500"/>
                </a:xfrm>
                <a:prstGeom prst="donut">
                  <a:avLst>
                    <a:gd name="adj" fmla="val 20636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C40E4BBE-C325-4AC2-A671-C67A65FC43DD}"/>
                  </a:ext>
                </a:extLst>
              </p:cNvPr>
              <p:cNvSpPr/>
              <p:nvPr/>
            </p:nvSpPr>
            <p:spPr>
              <a:xfrm rot="19800000">
                <a:off x="4380751" y="4965984"/>
                <a:ext cx="178636" cy="162235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694BD2A7-6F33-47A6-9C32-434DFB0CD05A}"/>
              </a:ext>
            </a:extLst>
          </p:cNvPr>
          <p:cNvGrpSpPr/>
          <p:nvPr/>
        </p:nvGrpSpPr>
        <p:grpSpPr>
          <a:xfrm>
            <a:off x="3856613" y="769381"/>
            <a:ext cx="2039858" cy="2736236"/>
            <a:chOff x="3856613" y="769381"/>
            <a:chExt cx="2039858" cy="2736236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E38C2069-0804-4522-85FC-7AD532A648D8}"/>
                </a:ext>
              </a:extLst>
            </p:cNvPr>
            <p:cNvGrpSpPr/>
            <p:nvPr/>
          </p:nvGrpSpPr>
          <p:grpSpPr>
            <a:xfrm>
              <a:off x="4144347" y="769381"/>
              <a:ext cx="1752124" cy="2736236"/>
              <a:chOff x="2848848" y="3557077"/>
              <a:chExt cx="1752124" cy="2736236"/>
            </a:xfrm>
          </p:grpSpPr>
          <p:sp>
            <p:nvSpPr>
              <p:cNvPr id="73" name="星: 32 pt 72">
                <a:extLst>
                  <a:ext uri="{FF2B5EF4-FFF2-40B4-BE49-F238E27FC236}">
                    <a16:creationId xmlns:a16="http://schemas.microsoft.com/office/drawing/2014/main" id="{AEB0BF67-896B-4DAA-8AC2-A19498F42573}"/>
                  </a:ext>
                </a:extLst>
              </p:cNvPr>
              <p:cNvSpPr/>
              <p:nvPr/>
            </p:nvSpPr>
            <p:spPr>
              <a:xfrm>
                <a:off x="3720451" y="3599967"/>
                <a:ext cx="696488" cy="696488"/>
              </a:xfrm>
              <a:prstGeom prst="star32">
                <a:avLst>
                  <a:gd name="adj" fmla="val 46315"/>
                </a:avLst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" name="星: 32 pt 73">
                <a:extLst>
                  <a:ext uri="{FF2B5EF4-FFF2-40B4-BE49-F238E27FC236}">
                    <a16:creationId xmlns:a16="http://schemas.microsoft.com/office/drawing/2014/main" id="{2E7E8A6D-5490-4562-9AA1-52E6B05EB345}"/>
                  </a:ext>
                </a:extLst>
              </p:cNvPr>
              <p:cNvSpPr/>
              <p:nvPr/>
            </p:nvSpPr>
            <p:spPr>
              <a:xfrm>
                <a:off x="2944731" y="3599967"/>
                <a:ext cx="696488" cy="696488"/>
              </a:xfrm>
              <a:prstGeom prst="star32">
                <a:avLst>
                  <a:gd name="adj" fmla="val 46315"/>
                </a:avLst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片側の 2 つの角を丸めた四角形 144">
                <a:extLst>
                  <a:ext uri="{FF2B5EF4-FFF2-40B4-BE49-F238E27FC236}">
                    <a16:creationId xmlns:a16="http://schemas.microsoft.com/office/drawing/2014/main" id="{8FB0C7BD-2F8D-4031-8592-1ED0598EC282}"/>
                  </a:ext>
                </a:extLst>
              </p:cNvPr>
              <p:cNvSpPr/>
              <p:nvPr/>
            </p:nvSpPr>
            <p:spPr>
              <a:xfrm>
                <a:off x="3133626" y="5032997"/>
                <a:ext cx="1467346" cy="12603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片側の 2 つの角を丸めた四角形 144">
                <a:extLst>
                  <a:ext uri="{FF2B5EF4-FFF2-40B4-BE49-F238E27FC236}">
                    <a16:creationId xmlns:a16="http://schemas.microsoft.com/office/drawing/2014/main" id="{1C21EE17-0021-4D2D-809B-2AC93230F4F7}"/>
                  </a:ext>
                </a:extLst>
              </p:cNvPr>
              <p:cNvSpPr/>
              <p:nvPr/>
            </p:nvSpPr>
            <p:spPr>
              <a:xfrm>
                <a:off x="2848848" y="4982090"/>
                <a:ext cx="1666399" cy="1311223"/>
              </a:xfrm>
              <a:prstGeom prst="round2SameRect">
                <a:avLst>
                  <a:gd name="adj1" fmla="val 4491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A097ED46-0EE6-4D55-89B2-D888A052A369}"/>
                  </a:ext>
                </a:extLst>
              </p:cNvPr>
              <p:cNvSpPr/>
              <p:nvPr/>
            </p:nvSpPr>
            <p:spPr>
              <a:xfrm>
                <a:off x="3332805" y="4683543"/>
                <a:ext cx="694016" cy="464721"/>
              </a:xfrm>
              <a:custGeom>
                <a:avLst/>
                <a:gdLst>
                  <a:gd name="connsiteX0" fmla="*/ 175850 w 694016"/>
                  <a:gd name="connsiteY0" fmla="*/ 0 h 464721"/>
                  <a:gd name="connsiteX1" fmla="*/ 510280 w 694016"/>
                  <a:gd name="connsiteY1" fmla="*/ 0 h 464721"/>
                  <a:gd name="connsiteX2" fmla="*/ 550505 w 694016"/>
                  <a:gd name="connsiteY2" fmla="*/ 308251 h 464721"/>
                  <a:gd name="connsiteX3" fmla="*/ 694016 w 694016"/>
                  <a:gd name="connsiteY3" fmla="*/ 308251 h 464721"/>
                  <a:gd name="connsiteX4" fmla="*/ 672494 w 694016"/>
                  <a:gd name="connsiteY4" fmla="*/ 337419 h 464721"/>
                  <a:gd name="connsiteX5" fmla="*/ 347008 w 694016"/>
                  <a:gd name="connsiteY5" fmla="*/ 464721 h 464721"/>
                  <a:gd name="connsiteX6" fmla="*/ 21523 w 694016"/>
                  <a:gd name="connsiteY6" fmla="*/ 337419 h 464721"/>
                  <a:gd name="connsiteX7" fmla="*/ 0 w 694016"/>
                  <a:gd name="connsiteY7" fmla="*/ 308251 h 464721"/>
                  <a:gd name="connsiteX8" fmla="*/ 135624 w 694016"/>
                  <a:gd name="connsiteY8" fmla="*/ 308251 h 464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94016" h="464721">
                    <a:moveTo>
                      <a:pt x="175850" y="0"/>
                    </a:moveTo>
                    <a:lnTo>
                      <a:pt x="510280" y="0"/>
                    </a:lnTo>
                    <a:lnTo>
                      <a:pt x="550505" y="308251"/>
                    </a:lnTo>
                    <a:lnTo>
                      <a:pt x="694016" y="308251"/>
                    </a:lnTo>
                    <a:lnTo>
                      <a:pt x="672494" y="337419"/>
                    </a:lnTo>
                    <a:cubicBezTo>
                      <a:pt x="601955" y="414224"/>
                      <a:pt x="482498" y="464721"/>
                      <a:pt x="347008" y="464721"/>
                    </a:cubicBezTo>
                    <a:cubicBezTo>
                      <a:pt x="211518" y="464721"/>
                      <a:pt x="92062" y="414224"/>
                      <a:pt x="21523" y="337419"/>
                    </a:cubicBezTo>
                    <a:lnTo>
                      <a:pt x="0" y="308251"/>
                    </a:lnTo>
                    <a:lnTo>
                      <a:pt x="135624" y="308251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BA4EC14C-EDD2-4F50-8C0E-ACD1424729D2}"/>
                  </a:ext>
                </a:extLst>
              </p:cNvPr>
              <p:cNvGrpSpPr/>
              <p:nvPr/>
            </p:nvGrpSpPr>
            <p:grpSpPr>
              <a:xfrm>
                <a:off x="2910872" y="4040941"/>
                <a:ext cx="1551988" cy="454903"/>
                <a:chOff x="1565080" y="4183800"/>
                <a:chExt cx="1085912" cy="354190"/>
              </a:xfrm>
            </p:grpSpPr>
            <p:sp>
              <p:nvSpPr>
                <p:cNvPr id="94" name="円/楕円 156">
                  <a:extLst>
                    <a:ext uri="{FF2B5EF4-FFF2-40B4-BE49-F238E27FC236}">
                      <a16:creationId xmlns:a16="http://schemas.microsoft.com/office/drawing/2014/main" id="{C644571B-766B-4F3E-9393-73E3A09FFF86}"/>
                    </a:ext>
                  </a:extLst>
                </p:cNvPr>
                <p:cNvSpPr/>
                <p:nvPr/>
              </p:nvSpPr>
              <p:spPr>
                <a:xfrm rot="20700000">
                  <a:off x="1565080" y="4183800"/>
                  <a:ext cx="228026" cy="35419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" name="円/楕円 156">
                  <a:extLst>
                    <a:ext uri="{FF2B5EF4-FFF2-40B4-BE49-F238E27FC236}">
                      <a16:creationId xmlns:a16="http://schemas.microsoft.com/office/drawing/2014/main" id="{1A602860-8B0E-4469-B2E8-6435ADE13568}"/>
                    </a:ext>
                  </a:extLst>
                </p:cNvPr>
                <p:cNvSpPr/>
                <p:nvPr/>
              </p:nvSpPr>
              <p:spPr>
                <a:xfrm rot="20700000">
                  <a:off x="1601748" y="4240754"/>
                  <a:ext cx="154692" cy="24028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9F3A71B4-873F-420B-AF3A-585F9BA64CA4}"/>
                    </a:ext>
                  </a:extLst>
                </p:cNvPr>
                <p:cNvGrpSpPr/>
                <p:nvPr/>
              </p:nvGrpSpPr>
              <p:grpSpPr>
                <a:xfrm flipH="1">
                  <a:off x="2422966" y="4183800"/>
                  <a:ext cx="228026" cy="354190"/>
                  <a:chOff x="2634260" y="4183800"/>
                  <a:chExt cx="228026" cy="354190"/>
                </a:xfrm>
              </p:grpSpPr>
              <p:sp>
                <p:nvSpPr>
                  <p:cNvPr id="97" name="円/楕円 156">
                    <a:extLst>
                      <a:ext uri="{FF2B5EF4-FFF2-40B4-BE49-F238E27FC236}">
                        <a16:creationId xmlns:a16="http://schemas.microsoft.com/office/drawing/2014/main" id="{0F05CAE2-772D-4B8E-970F-CB21500DA8B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634260" y="4183800"/>
                    <a:ext cx="228026" cy="354190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8" name="円/楕円 156">
                    <a:extLst>
                      <a:ext uri="{FF2B5EF4-FFF2-40B4-BE49-F238E27FC236}">
                        <a16:creationId xmlns:a16="http://schemas.microsoft.com/office/drawing/2014/main" id="{14404F67-C319-4889-9D7E-5066F6848891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670928" y="4240754"/>
                    <a:ext cx="154692" cy="24028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B1C912DA-11C9-4B6C-A6D8-7DDB857472FA}"/>
                  </a:ext>
                </a:extLst>
              </p:cNvPr>
              <p:cNvSpPr/>
              <p:nvPr/>
            </p:nvSpPr>
            <p:spPr>
              <a:xfrm>
                <a:off x="3027652" y="3557077"/>
                <a:ext cx="1301859" cy="1354860"/>
              </a:xfrm>
              <a:custGeom>
                <a:avLst/>
                <a:gdLst>
                  <a:gd name="connsiteX0" fmla="*/ 0 w 1301859"/>
                  <a:gd name="connsiteY0" fmla="*/ 832169 h 1354860"/>
                  <a:gd name="connsiteX1" fmla="*/ 0 w 1301859"/>
                  <a:gd name="connsiteY1" fmla="*/ 832170 h 1354860"/>
                  <a:gd name="connsiteX2" fmla="*/ 0 w 1301859"/>
                  <a:gd name="connsiteY2" fmla="*/ 832170 h 1354860"/>
                  <a:gd name="connsiteX3" fmla="*/ 650929 w 1301859"/>
                  <a:gd name="connsiteY3" fmla="*/ 0 h 1354860"/>
                  <a:gd name="connsiteX4" fmla="*/ 1213984 w 1301859"/>
                  <a:gd name="connsiteY4" fmla="*/ 458903 h 1354860"/>
                  <a:gd name="connsiteX5" fmla="*/ 1224332 w 1301859"/>
                  <a:gd name="connsiteY5" fmla="*/ 561559 h 1354860"/>
                  <a:gd name="connsiteX6" fmla="*/ 1260784 w 1301859"/>
                  <a:gd name="connsiteY6" fmla="*/ 628715 h 1354860"/>
                  <a:gd name="connsiteX7" fmla="*/ 1301859 w 1301859"/>
                  <a:gd name="connsiteY7" fmla="*/ 832170 h 1354860"/>
                  <a:gd name="connsiteX8" fmla="*/ 1301858 w 1301859"/>
                  <a:gd name="connsiteY8" fmla="*/ 832170 h 1354860"/>
                  <a:gd name="connsiteX9" fmla="*/ 779168 w 1301859"/>
                  <a:gd name="connsiteY9" fmla="*/ 1354860 h 1354860"/>
                  <a:gd name="connsiteX10" fmla="*/ 522690 w 1301859"/>
                  <a:gd name="connsiteY10" fmla="*/ 1354859 h 1354860"/>
                  <a:gd name="connsiteX11" fmla="*/ 10619 w 1301859"/>
                  <a:gd name="connsiteY11" fmla="*/ 937510 h 1354860"/>
                  <a:gd name="connsiteX12" fmla="*/ 0 w 1301859"/>
                  <a:gd name="connsiteY12" fmla="*/ 832170 h 1354860"/>
                  <a:gd name="connsiteX13" fmla="*/ 10619 w 1301859"/>
                  <a:gd name="connsiteY13" fmla="*/ 726830 h 1354860"/>
                  <a:gd name="connsiteX14" fmla="*/ 41075 w 1301859"/>
                  <a:gd name="connsiteY14" fmla="*/ 628715 h 1354860"/>
                  <a:gd name="connsiteX15" fmla="*/ 77526 w 1301859"/>
                  <a:gd name="connsiteY15" fmla="*/ 561561 h 1354860"/>
                  <a:gd name="connsiteX16" fmla="*/ 87875 w 1301859"/>
                  <a:gd name="connsiteY16" fmla="*/ 458903 h 1354860"/>
                  <a:gd name="connsiteX17" fmla="*/ 650929 w 1301859"/>
                  <a:gd name="connsiteY17" fmla="*/ 0 h 1354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01859" h="1354860">
                    <a:moveTo>
                      <a:pt x="0" y="832169"/>
                    </a:moveTo>
                    <a:lnTo>
                      <a:pt x="0" y="832170"/>
                    </a:lnTo>
                    <a:lnTo>
                      <a:pt x="0" y="832170"/>
                    </a:lnTo>
                    <a:close/>
                    <a:moveTo>
                      <a:pt x="650929" y="0"/>
                    </a:moveTo>
                    <a:cubicBezTo>
                      <a:pt x="928667" y="0"/>
                      <a:pt x="1160392" y="197008"/>
                      <a:pt x="1213984" y="458903"/>
                    </a:cubicBezTo>
                    <a:lnTo>
                      <a:pt x="1224332" y="561559"/>
                    </a:lnTo>
                    <a:lnTo>
                      <a:pt x="1260784" y="628715"/>
                    </a:lnTo>
                    <a:cubicBezTo>
                      <a:pt x="1287233" y="691249"/>
                      <a:pt x="1301859" y="760002"/>
                      <a:pt x="1301859" y="832170"/>
                    </a:cubicBezTo>
                    <a:lnTo>
                      <a:pt x="1301858" y="832170"/>
                    </a:lnTo>
                    <a:cubicBezTo>
                      <a:pt x="1301858" y="1120844"/>
                      <a:pt x="1067842" y="1354860"/>
                      <a:pt x="779168" y="1354860"/>
                    </a:cubicBezTo>
                    <a:lnTo>
                      <a:pt x="522690" y="1354859"/>
                    </a:lnTo>
                    <a:cubicBezTo>
                      <a:pt x="270100" y="1354859"/>
                      <a:pt x="59358" y="1175691"/>
                      <a:pt x="10619" y="937510"/>
                    </a:cubicBezTo>
                    <a:lnTo>
                      <a:pt x="0" y="832170"/>
                    </a:lnTo>
                    <a:lnTo>
                      <a:pt x="10619" y="726830"/>
                    </a:lnTo>
                    <a:cubicBezTo>
                      <a:pt x="17582" y="692804"/>
                      <a:pt x="27851" y="659982"/>
                      <a:pt x="41075" y="628715"/>
                    </a:cubicBezTo>
                    <a:lnTo>
                      <a:pt x="77526" y="561561"/>
                    </a:lnTo>
                    <a:lnTo>
                      <a:pt x="87875" y="458903"/>
                    </a:lnTo>
                    <a:cubicBezTo>
                      <a:pt x="141466" y="197008"/>
                      <a:pt x="373191" y="0"/>
                      <a:pt x="65092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0EC878F6-3B6D-4215-9FFC-E531989376C6}"/>
                  </a:ext>
                </a:extLst>
              </p:cNvPr>
              <p:cNvSpPr/>
              <p:nvPr/>
            </p:nvSpPr>
            <p:spPr>
              <a:xfrm>
                <a:off x="3171597" y="4100514"/>
                <a:ext cx="386388" cy="1376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A1C9FA24-CC4C-4621-9867-E1D089A3C6B2}"/>
                  </a:ext>
                </a:extLst>
              </p:cNvPr>
              <p:cNvSpPr/>
              <p:nvPr/>
            </p:nvSpPr>
            <p:spPr>
              <a:xfrm>
                <a:off x="3785959" y="4100514"/>
                <a:ext cx="386388" cy="1376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2EF13479-81A1-4570-A512-B57490DFF1F0}"/>
                  </a:ext>
                </a:extLst>
              </p:cNvPr>
              <p:cNvSpPr/>
              <p:nvPr/>
            </p:nvSpPr>
            <p:spPr>
              <a:xfrm>
                <a:off x="3533082" y="4355536"/>
                <a:ext cx="262462" cy="183766"/>
              </a:xfrm>
              <a:custGeom>
                <a:avLst/>
                <a:gdLst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5279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2898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10" fmla="*/ 52159 w 190558"/>
                  <a:gd name="connsiteY10" fmla="*/ 0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10" fmla="*/ 184338 w 190558"/>
                  <a:gd name="connsiteY10" fmla="*/ 108365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8" fmla="*/ 58192 w 190558"/>
                  <a:gd name="connsiteY8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0" fmla="*/ 138399 w 190558"/>
                  <a:gd name="connsiteY0" fmla="*/ 0 h 262194"/>
                  <a:gd name="connsiteX1" fmla="*/ 162652 w 190558"/>
                  <a:gd name="connsiteY1" fmla="*/ 23950 h 262194"/>
                  <a:gd name="connsiteX2" fmla="*/ 190558 w 190558"/>
                  <a:gd name="connsiteY2" fmla="*/ 122634 h 262194"/>
                  <a:gd name="connsiteX3" fmla="*/ 95279 w 190558"/>
                  <a:gd name="connsiteY3" fmla="*/ 262194 h 262194"/>
                  <a:gd name="connsiteX4" fmla="*/ 0 w 190558"/>
                  <a:gd name="connsiteY4" fmla="*/ 122634 h 262194"/>
                  <a:gd name="connsiteX5" fmla="*/ 27907 w 190558"/>
                  <a:gd name="connsiteY5" fmla="*/ 23950 h 262194"/>
                  <a:gd name="connsiteX6" fmla="*/ 52159 w 190558"/>
                  <a:gd name="connsiteY6" fmla="*/ 0 h 262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58" h="262194">
                    <a:moveTo>
                      <a:pt x="138399" y="0"/>
                    </a:moveTo>
                    <a:lnTo>
                      <a:pt x="162652" y="23950"/>
                    </a:lnTo>
                    <a:cubicBezTo>
                      <a:pt x="179894" y="49206"/>
                      <a:pt x="190558" y="84096"/>
                      <a:pt x="190558" y="122634"/>
                    </a:cubicBezTo>
                    <a:cubicBezTo>
                      <a:pt x="190558" y="199711"/>
                      <a:pt x="147900" y="262194"/>
                      <a:pt x="95279" y="262194"/>
                    </a:cubicBezTo>
                    <a:cubicBezTo>
                      <a:pt x="42658" y="262194"/>
                      <a:pt x="0" y="199711"/>
                      <a:pt x="0" y="122634"/>
                    </a:cubicBezTo>
                    <a:cubicBezTo>
                      <a:pt x="0" y="84096"/>
                      <a:pt x="10665" y="49206"/>
                      <a:pt x="27907" y="23950"/>
                    </a:cubicBezTo>
                    <a:lnTo>
                      <a:pt x="52159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488B8675-8F12-4033-BDEC-20328D6237C5}"/>
                  </a:ext>
                </a:extLst>
              </p:cNvPr>
              <p:cNvSpPr/>
              <p:nvPr/>
            </p:nvSpPr>
            <p:spPr>
              <a:xfrm>
                <a:off x="3309710" y="4111937"/>
                <a:ext cx="110162" cy="9950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6573B9C0-EB5A-4594-979C-72AC1DF2F4D1}"/>
                  </a:ext>
                </a:extLst>
              </p:cNvPr>
              <p:cNvSpPr/>
              <p:nvPr/>
            </p:nvSpPr>
            <p:spPr>
              <a:xfrm>
                <a:off x="3924072" y="4111937"/>
                <a:ext cx="110162" cy="9950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F1475D94-624B-4C1F-8260-0D7EA1902894}"/>
                  </a:ext>
                </a:extLst>
              </p:cNvPr>
              <p:cNvSpPr/>
              <p:nvPr/>
            </p:nvSpPr>
            <p:spPr>
              <a:xfrm>
                <a:off x="3171597" y="4085262"/>
                <a:ext cx="386388" cy="99402"/>
              </a:xfrm>
              <a:custGeom>
                <a:avLst/>
                <a:gdLst>
                  <a:gd name="connsiteX0" fmla="*/ 193194 w 386388"/>
                  <a:gd name="connsiteY0" fmla="*/ 0 h 74107"/>
                  <a:gd name="connsiteX1" fmla="*/ 386388 w 386388"/>
                  <a:gd name="connsiteY1" fmla="*/ 68800 h 74107"/>
                  <a:gd name="connsiteX2" fmla="*/ 383380 w 386388"/>
                  <a:gd name="connsiteY2" fmla="*/ 74107 h 74107"/>
                  <a:gd name="connsiteX3" fmla="*/ 331423 w 386388"/>
                  <a:gd name="connsiteY3" fmla="*/ 67320 h 74107"/>
                  <a:gd name="connsiteX4" fmla="*/ 193194 w 386388"/>
                  <a:gd name="connsiteY4" fmla="*/ 61913 h 74107"/>
                  <a:gd name="connsiteX5" fmla="*/ 54966 w 386388"/>
                  <a:gd name="connsiteY5" fmla="*/ 67320 h 74107"/>
                  <a:gd name="connsiteX6" fmla="*/ 3008 w 386388"/>
                  <a:gd name="connsiteY6" fmla="*/ 74107 h 74107"/>
                  <a:gd name="connsiteX7" fmla="*/ 0 w 386388"/>
                  <a:gd name="connsiteY7" fmla="*/ 68800 h 74107"/>
                  <a:gd name="connsiteX8" fmla="*/ 193194 w 386388"/>
                  <a:gd name="connsiteY8" fmla="*/ 0 h 7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6388" h="74107">
                    <a:moveTo>
                      <a:pt x="193194" y="0"/>
                    </a:moveTo>
                    <a:cubicBezTo>
                      <a:pt x="299892" y="0"/>
                      <a:pt x="386388" y="30803"/>
                      <a:pt x="386388" y="68800"/>
                    </a:cubicBezTo>
                    <a:lnTo>
                      <a:pt x="383380" y="74107"/>
                    </a:lnTo>
                    <a:lnTo>
                      <a:pt x="331423" y="67320"/>
                    </a:lnTo>
                    <a:cubicBezTo>
                      <a:pt x="288937" y="63838"/>
                      <a:pt x="242226" y="61913"/>
                      <a:pt x="193194" y="61913"/>
                    </a:cubicBezTo>
                    <a:cubicBezTo>
                      <a:pt x="144162" y="61913"/>
                      <a:pt x="97452" y="63838"/>
                      <a:pt x="54966" y="67320"/>
                    </a:cubicBezTo>
                    <a:lnTo>
                      <a:pt x="3008" y="74107"/>
                    </a:lnTo>
                    <a:lnTo>
                      <a:pt x="0" y="68800"/>
                    </a:lnTo>
                    <a:cubicBezTo>
                      <a:pt x="0" y="30803"/>
                      <a:pt x="86496" y="0"/>
                      <a:pt x="19319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0201FD05-179C-4D7D-B662-3A72912A5B90}"/>
                  </a:ext>
                </a:extLst>
              </p:cNvPr>
              <p:cNvSpPr/>
              <p:nvPr/>
            </p:nvSpPr>
            <p:spPr>
              <a:xfrm>
                <a:off x="3785959" y="4085262"/>
                <a:ext cx="386388" cy="51809"/>
              </a:xfrm>
              <a:custGeom>
                <a:avLst/>
                <a:gdLst>
                  <a:gd name="connsiteX0" fmla="*/ 193194 w 386388"/>
                  <a:gd name="connsiteY0" fmla="*/ 0 h 74107"/>
                  <a:gd name="connsiteX1" fmla="*/ 386388 w 386388"/>
                  <a:gd name="connsiteY1" fmla="*/ 68800 h 74107"/>
                  <a:gd name="connsiteX2" fmla="*/ 383380 w 386388"/>
                  <a:gd name="connsiteY2" fmla="*/ 74107 h 74107"/>
                  <a:gd name="connsiteX3" fmla="*/ 331423 w 386388"/>
                  <a:gd name="connsiteY3" fmla="*/ 67320 h 74107"/>
                  <a:gd name="connsiteX4" fmla="*/ 193194 w 386388"/>
                  <a:gd name="connsiteY4" fmla="*/ 61913 h 74107"/>
                  <a:gd name="connsiteX5" fmla="*/ 54966 w 386388"/>
                  <a:gd name="connsiteY5" fmla="*/ 67320 h 74107"/>
                  <a:gd name="connsiteX6" fmla="*/ 3008 w 386388"/>
                  <a:gd name="connsiteY6" fmla="*/ 74107 h 74107"/>
                  <a:gd name="connsiteX7" fmla="*/ 0 w 386388"/>
                  <a:gd name="connsiteY7" fmla="*/ 68800 h 74107"/>
                  <a:gd name="connsiteX8" fmla="*/ 193194 w 386388"/>
                  <a:gd name="connsiteY8" fmla="*/ 0 h 7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6388" h="74107">
                    <a:moveTo>
                      <a:pt x="193194" y="0"/>
                    </a:moveTo>
                    <a:cubicBezTo>
                      <a:pt x="299892" y="0"/>
                      <a:pt x="386388" y="30803"/>
                      <a:pt x="386388" y="68800"/>
                    </a:cubicBezTo>
                    <a:lnTo>
                      <a:pt x="383380" y="74107"/>
                    </a:lnTo>
                    <a:lnTo>
                      <a:pt x="331423" y="67320"/>
                    </a:lnTo>
                    <a:cubicBezTo>
                      <a:pt x="288937" y="63838"/>
                      <a:pt x="242226" y="61913"/>
                      <a:pt x="193194" y="61913"/>
                    </a:cubicBezTo>
                    <a:cubicBezTo>
                      <a:pt x="144162" y="61913"/>
                      <a:pt x="97452" y="63838"/>
                      <a:pt x="54966" y="67320"/>
                    </a:cubicBezTo>
                    <a:lnTo>
                      <a:pt x="3008" y="74107"/>
                    </a:lnTo>
                    <a:lnTo>
                      <a:pt x="0" y="68800"/>
                    </a:lnTo>
                    <a:cubicBezTo>
                      <a:pt x="0" y="30803"/>
                      <a:pt x="86496" y="0"/>
                      <a:pt x="19319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792A4AB9-199E-4FEE-B254-E76D87936C71}"/>
                  </a:ext>
                </a:extLst>
              </p:cNvPr>
              <p:cNvSpPr/>
              <p:nvPr/>
            </p:nvSpPr>
            <p:spPr>
              <a:xfrm rot="900000">
                <a:off x="3181122" y="3935668"/>
                <a:ext cx="367338" cy="113201"/>
              </a:xfrm>
              <a:custGeom>
                <a:avLst/>
                <a:gdLst>
                  <a:gd name="connsiteX0" fmla="*/ 193194 w 386388"/>
                  <a:gd name="connsiteY0" fmla="*/ 0 h 74107"/>
                  <a:gd name="connsiteX1" fmla="*/ 386388 w 386388"/>
                  <a:gd name="connsiteY1" fmla="*/ 68800 h 74107"/>
                  <a:gd name="connsiteX2" fmla="*/ 383380 w 386388"/>
                  <a:gd name="connsiteY2" fmla="*/ 74107 h 74107"/>
                  <a:gd name="connsiteX3" fmla="*/ 331423 w 386388"/>
                  <a:gd name="connsiteY3" fmla="*/ 67320 h 74107"/>
                  <a:gd name="connsiteX4" fmla="*/ 193194 w 386388"/>
                  <a:gd name="connsiteY4" fmla="*/ 61913 h 74107"/>
                  <a:gd name="connsiteX5" fmla="*/ 54966 w 386388"/>
                  <a:gd name="connsiteY5" fmla="*/ 67320 h 74107"/>
                  <a:gd name="connsiteX6" fmla="*/ 3008 w 386388"/>
                  <a:gd name="connsiteY6" fmla="*/ 74107 h 74107"/>
                  <a:gd name="connsiteX7" fmla="*/ 0 w 386388"/>
                  <a:gd name="connsiteY7" fmla="*/ 68800 h 74107"/>
                  <a:gd name="connsiteX8" fmla="*/ 193194 w 386388"/>
                  <a:gd name="connsiteY8" fmla="*/ 0 h 7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6388" h="74107">
                    <a:moveTo>
                      <a:pt x="193194" y="0"/>
                    </a:moveTo>
                    <a:cubicBezTo>
                      <a:pt x="299892" y="0"/>
                      <a:pt x="386388" y="30803"/>
                      <a:pt x="386388" y="68800"/>
                    </a:cubicBezTo>
                    <a:lnTo>
                      <a:pt x="383380" y="74107"/>
                    </a:lnTo>
                    <a:lnTo>
                      <a:pt x="331423" y="67320"/>
                    </a:lnTo>
                    <a:cubicBezTo>
                      <a:pt x="288937" y="63838"/>
                      <a:pt x="242226" y="61913"/>
                      <a:pt x="193194" y="61913"/>
                    </a:cubicBezTo>
                    <a:cubicBezTo>
                      <a:pt x="144162" y="61913"/>
                      <a:pt x="97452" y="63838"/>
                      <a:pt x="54966" y="67320"/>
                    </a:cubicBezTo>
                    <a:lnTo>
                      <a:pt x="3008" y="74107"/>
                    </a:lnTo>
                    <a:lnTo>
                      <a:pt x="0" y="68800"/>
                    </a:lnTo>
                    <a:cubicBezTo>
                      <a:pt x="0" y="30803"/>
                      <a:pt x="86496" y="0"/>
                      <a:pt x="19319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47D96330-6239-483F-92E5-7FE2D9DE443E}"/>
                  </a:ext>
                </a:extLst>
              </p:cNvPr>
              <p:cNvSpPr/>
              <p:nvPr/>
            </p:nvSpPr>
            <p:spPr>
              <a:xfrm rot="20700000">
                <a:off x="3795484" y="3935668"/>
                <a:ext cx="367338" cy="113201"/>
              </a:xfrm>
              <a:custGeom>
                <a:avLst/>
                <a:gdLst>
                  <a:gd name="connsiteX0" fmla="*/ 193194 w 386388"/>
                  <a:gd name="connsiteY0" fmla="*/ 0 h 74107"/>
                  <a:gd name="connsiteX1" fmla="*/ 386388 w 386388"/>
                  <a:gd name="connsiteY1" fmla="*/ 68800 h 74107"/>
                  <a:gd name="connsiteX2" fmla="*/ 383380 w 386388"/>
                  <a:gd name="connsiteY2" fmla="*/ 74107 h 74107"/>
                  <a:gd name="connsiteX3" fmla="*/ 331423 w 386388"/>
                  <a:gd name="connsiteY3" fmla="*/ 67320 h 74107"/>
                  <a:gd name="connsiteX4" fmla="*/ 193194 w 386388"/>
                  <a:gd name="connsiteY4" fmla="*/ 61913 h 74107"/>
                  <a:gd name="connsiteX5" fmla="*/ 54966 w 386388"/>
                  <a:gd name="connsiteY5" fmla="*/ 67320 h 74107"/>
                  <a:gd name="connsiteX6" fmla="*/ 3008 w 386388"/>
                  <a:gd name="connsiteY6" fmla="*/ 74107 h 74107"/>
                  <a:gd name="connsiteX7" fmla="*/ 0 w 386388"/>
                  <a:gd name="connsiteY7" fmla="*/ 68800 h 74107"/>
                  <a:gd name="connsiteX8" fmla="*/ 193194 w 386388"/>
                  <a:gd name="connsiteY8" fmla="*/ 0 h 7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6388" h="74107">
                    <a:moveTo>
                      <a:pt x="193194" y="0"/>
                    </a:moveTo>
                    <a:cubicBezTo>
                      <a:pt x="299892" y="0"/>
                      <a:pt x="386388" y="30803"/>
                      <a:pt x="386388" y="68800"/>
                    </a:cubicBezTo>
                    <a:lnTo>
                      <a:pt x="383380" y="74107"/>
                    </a:lnTo>
                    <a:lnTo>
                      <a:pt x="331423" y="67320"/>
                    </a:lnTo>
                    <a:cubicBezTo>
                      <a:pt x="288937" y="63838"/>
                      <a:pt x="242226" y="61913"/>
                      <a:pt x="193194" y="61913"/>
                    </a:cubicBezTo>
                    <a:cubicBezTo>
                      <a:pt x="144162" y="61913"/>
                      <a:pt x="97452" y="63838"/>
                      <a:pt x="54966" y="67320"/>
                    </a:cubicBezTo>
                    <a:lnTo>
                      <a:pt x="3008" y="74107"/>
                    </a:lnTo>
                    <a:lnTo>
                      <a:pt x="0" y="68800"/>
                    </a:lnTo>
                    <a:cubicBezTo>
                      <a:pt x="0" y="30803"/>
                      <a:pt x="86496" y="0"/>
                      <a:pt x="19319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月 88">
                <a:extLst>
                  <a:ext uri="{FF2B5EF4-FFF2-40B4-BE49-F238E27FC236}">
                    <a16:creationId xmlns:a16="http://schemas.microsoft.com/office/drawing/2014/main" id="{EB5AC1C5-C80B-4D1A-9923-A7AD50640A5C}"/>
                  </a:ext>
                </a:extLst>
              </p:cNvPr>
              <p:cNvSpPr/>
              <p:nvPr/>
            </p:nvSpPr>
            <p:spPr>
              <a:xfrm rot="13500000" flipH="1">
                <a:off x="3296813" y="4457743"/>
                <a:ext cx="66294" cy="257607"/>
              </a:xfrm>
              <a:prstGeom prst="moon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月 89">
                <a:extLst>
                  <a:ext uri="{FF2B5EF4-FFF2-40B4-BE49-F238E27FC236}">
                    <a16:creationId xmlns:a16="http://schemas.microsoft.com/office/drawing/2014/main" id="{DA231198-3AAD-4B89-B17B-957909CA68B1}"/>
                  </a:ext>
                </a:extLst>
              </p:cNvPr>
              <p:cNvSpPr/>
              <p:nvPr/>
            </p:nvSpPr>
            <p:spPr>
              <a:xfrm rot="8100000">
                <a:off x="3980297" y="4457743"/>
                <a:ext cx="66294" cy="257607"/>
              </a:xfrm>
              <a:prstGeom prst="moon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7B6DB2C5-FBE9-437C-A24A-E8CE9CF75600}"/>
                  </a:ext>
                </a:extLst>
              </p:cNvPr>
              <p:cNvGrpSpPr/>
              <p:nvPr/>
            </p:nvGrpSpPr>
            <p:grpSpPr>
              <a:xfrm>
                <a:off x="3523703" y="4638720"/>
                <a:ext cx="305265" cy="143256"/>
                <a:chOff x="5791478" y="5147326"/>
                <a:chExt cx="250268" cy="214193"/>
              </a:xfrm>
            </p:grpSpPr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DCC16616-1FB2-4A24-B239-F63D45632973}"/>
                    </a:ext>
                  </a:extLst>
                </p:cNvPr>
                <p:cNvSpPr/>
                <p:nvPr/>
              </p:nvSpPr>
              <p:spPr>
                <a:xfrm>
                  <a:off x="5791478" y="5147326"/>
                  <a:ext cx="250268" cy="214193"/>
                </a:xfrm>
                <a:custGeom>
                  <a:avLst/>
                  <a:gdLst>
                    <a:gd name="connsiteX0" fmla="*/ 110031 w 282576"/>
                    <a:gd name="connsiteY0" fmla="*/ 0 h 156524"/>
                    <a:gd name="connsiteX1" fmla="*/ 121515 w 282576"/>
                    <a:gd name="connsiteY1" fmla="*/ 15123 h 156524"/>
                    <a:gd name="connsiteX2" fmla="*/ 141288 w 282576"/>
                    <a:gd name="connsiteY2" fmla="*/ 22921 h 156524"/>
                    <a:gd name="connsiteX3" fmla="*/ 161062 w 282576"/>
                    <a:gd name="connsiteY3" fmla="*/ 15123 h 156524"/>
                    <a:gd name="connsiteX4" fmla="*/ 172546 w 282576"/>
                    <a:gd name="connsiteY4" fmla="*/ 0 h 156524"/>
                    <a:gd name="connsiteX5" fmla="*/ 196284 w 282576"/>
                    <a:gd name="connsiteY5" fmla="*/ 2715 h 156524"/>
                    <a:gd name="connsiteX6" fmla="*/ 282576 w 282576"/>
                    <a:gd name="connsiteY6" fmla="*/ 76474 h 156524"/>
                    <a:gd name="connsiteX7" fmla="*/ 141288 w 282576"/>
                    <a:gd name="connsiteY7" fmla="*/ 156524 h 156524"/>
                    <a:gd name="connsiteX8" fmla="*/ 0 w 282576"/>
                    <a:gd name="connsiteY8" fmla="*/ 76474 h 156524"/>
                    <a:gd name="connsiteX9" fmla="*/ 86293 w 282576"/>
                    <a:gd name="connsiteY9" fmla="*/ 2715 h 156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2576" h="156524">
                      <a:moveTo>
                        <a:pt x="110031" y="0"/>
                      </a:moveTo>
                      <a:lnTo>
                        <a:pt x="121515" y="15123"/>
                      </a:lnTo>
                      <a:cubicBezTo>
                        <a:pt x="127592" y="20145"/>
                        <a:pt x="134274" y="22921"/>
                        <a:pt x="141288" y="22921"/>
                      </a:cubicBezTo>
                      <a:cubicBezTo>
                        <a:pt x="148302" y="22921"/>
                        <a:pt x="154984" y="20145"/>
                        <a:pt x="161062" y="15123"/>
                      </a:cubicBezTo>
                      <a:lnTo>
                        <a:pt x="172546" y="0"/>
                      </a:lnTo>
                      <a:lnTo>
                        <a:pt x="196284" y="2715"/>
                      </a:lnTo>
                      <a:cubicBezTo>
                        <a:pt x="246994" y="14867"/>
                        <a:pt x="282576" y="43317"/>
                        <a:pt x="282576" y="76474"/>
                      </a:cubicBezTo>
                      <a:cubicBezTo>
                        <a:pt x="282576" y="120684"/>
                        <a:pt x="219319" y="156524"/>
                        <a:pt x="141288" y="156524"/>
                      </a:cubicBezTo>
                      <a:cubicBezTo>
                        <a:pt x="63257" y="156524"/>
                        <a:pt x="0" y="120684"/>
                        <a:pt x="0" y="76474"/>
                      </a:cubicBezTo>
                      <a:cubicBezTo>
                        <a:pt x="0" y="43317"/>
                        <a:pt x="35582" y="14867"/>
                        <a:pt x="86293" y="271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F36D2B4D-AD56-4C34-AF60-03C58E67F35F}"/>
                    </a:ext>
                  </a:extLst>
                </p:cNvPr>
                <p:cNvSpPr/>
                <p:nvPr/>
              </p:nvSpPr>
              <p:spPr>
                <a:xfrm flipV="1">
                  <a:off x="5793580" y="5218075"/>
                  <a:ext cx="246050" cy="68359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641A5C2C-C57F-40D8-BCE0-C6405580B558}"/>
                </a:ext>
              </a:extLst>
            </p:cNvPr>
            <p:cNvSpPr/>
            <p:nvPr/>
          </p:nvSpPr>
          <p:spPr>
            <a:xfrm>
              <a:off x="3914061" y="2730687"/>
              <a:ext cx="410290" cy="574312"/>
            </a:xfrm>
            <a:prstGeom prst="round2SameRect">
              <a:avLst>
                <a:gd name="adj1" fmla="val 5991"/>
                <a:gd name="adj2" fmla="val 50000"/>
              </a:avLst>
            </a:prstGeom>
            <a:solidFill>
              <a:schemeClr val="bg1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EB493DF3-3D73-4808-93B6-83F84FEEEE5D}"/>
                </a:ext>
              </a:extLst>
            </p:cNvPr>
            <p:cNvGrpSpPr/>
            <p:nvPr/>
          </p:nvGrpSpPr>
          <p:grpSpPr>
            <a:xfrm>
              <a:off x="3856613" y="1686529"/>
              <a:ext cx="567750" cy="1371504"/>
              <a:chOff x="4063999" y="4264298"/>
              <a:chExt cx="495388" cy="1196701"/>
            </a:xfrm>
          </p:grpSpPr>
          <p:sp>
            <p:nvSpPr>
              <p:cNvPr id="56" name="四角形: 角を丸くする 55">
                <a:extLst>
                  <a:ext uri="{FF2B5EF4-FFF2-40B4-BE49-F238E27FC236}">
                    <a16:creationId xmlns:a16="http://schemas.microsoft.com/office/drawing/2014/main" id="{0F7CB594-AA1E-4089-A325-9F3A9A98D1F8}"/>
                  </a:ext>
                </a:extLst>
              </p:cNvPr>
              <p:cNvSpPr/>
              <p:nvPr/>
            </p:nvSpPr>
            <p:spPr>
              <a:xfrm>
                <a:off x="4235463" y="4914900"/>
                <a:ext cx="276212" cy="422822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" name="四角形: 角を丸くする 56">
                <a:extLst>
                  <a:ext uri="{FF2B5EF4-FFF2-40B4-BE49-F238E27FC236}">
                    <a16:creationId xmlns:a16="http://schemas.microsoft.com/office/drawing/2014/main" id="{FB95C82A-F915-4924-B03D-965868311BB0}"/>
                  </a:ext>
                </a:extLst>
              </p:cNvPr>
              <p:cNvSpPr/>
              <p:nvPr/>
            </p:nvSpPr>
            <p:spPr>
              <a:xfrm>
                <a:off x="4163536" y="4605513"/>
                <a:ext cx="268764" cy="36480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B96F7BCE-5EB0-44B6-AC53-6DAD0BC1615C}"/>
                  </a:ext>
                </a:extLst>
              </p:cNvPr>
              <p:cNvSpPr/>
              <p:nvPr/>
            </p:nvSpPr>
            <p:spPr>
              <a:xfrm>
                <a:off x="4185761" y="4942639"/>
                <a:ext cx="224314" cy="489043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" name="四角形: 角を丸くする 58">
                <a:extLst>
                  <a:ext uri="{FF2B5EF4-FFF2-40B4-BE49-F238E27FC236}">
                    <a16:creationId xmlns:a16="http://schemas.microsoft.com/office/drawing/2014/main" id="{CE667F40-E65B-4176-830D-A09EED687B51}"/>
                  </a:ext>
                </a:extLst>
              </p:cNvPr>
              <p:cNvSpPr/>
              <p:nvPr/>
            </p:nvSpPr>
            <p:spPr>
              <a:xfrm>
                <a:off x="4214335" y="4765674"/>
                <a:ext cx="167166" cy="695325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" name="四角形: 角を丸くする 59">
                <a:extLst>
                  <a:ext uri="{FF2B5EF4-FFF2-40B4-BE49-F238E27FC236}">
                    <a16:creationId xmlns:a16="http://schemas.microsoft.com/office/drawing/2014/main" id="{530C644E-D21D-40F7-8E04-5D0EA943EAF4}"/>
                  </a:ext>
                </a:extLst>
              </p:cNvPr>
              <p:cNvSpPr/>
              <p:nvPr/>
            </p:nvSpPr>
            <p:spPr>
              <a:xfrm>
                <a:off x="4236561" y="4702176"/>
                <a:ext cx="122714" cy="755644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2F2EF37E-79AA-4EC5-BE56-8C408133627A}"/>
                  </a:ext>
                </a:extLst>
              </p:cNvPr>
              <p:cNvGrpSpPr/>
              <p:nvPr/>
            </p:nvGrpSpPr>
            <p:grpSpPr>
              <a:xfrm>
                <a:off x="4105267" y="4926763"/>
                <a:ext cx="364907" cy="423103"/>
                <a:chOff x="4105267" y="4949517"/>
                <a:chExt cx="364907" cy="423103"/>
              </a:xfrm>
            </p:grpSpPr>
            <p:sp>
              <p:nvSpPr>
                <p:cNvPr id="69" name="四角形: 角を丸くする 68">
                  <a:extLst>
                    <a:ext uri="{FF2B5EF4-FFF2-40B4-BE49-F238E27FC236}">
                      <a16:creationId xmlns:a16="http://schemas.microsoft.com/office/drawing/2014/main" id="{E56EC3BA-AC62-4454-A391-C70489238F89}"/>
                    </a:ext>
                  </a:extLst>
                </p:cNvPr>
                <p:cNvSpPr/>
                <p:nvPr/>
              </p:nvSpPr>
              <p:spPr>
                <a:xfrm>
                  <a:off x="4121150" y="4992071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F3E6F4BC-DFF5-46D3-B404-C96CE22F05E5}"/>
                    </a:ext>
                  </a:extLst>
                </p:cNvPr>
                <p:cNvSpPr/>
                <p:nvPr/>
              </p:nvSpPr>
              <p:spPr>
                <a:xfrm>
                  <a:off x="4121150" y="5116534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F4CCC4CF-68FF-4077-856F-178FED1FE1DE}"/>
                    </a:ext>
                  </a:extLst>
                </p:cNvPr>
                <p:cNvSpPr/>
                <p:nvPr/>
              </p:nvSpPr>
              <p:spPr>
                <a:xfrm>
                  <a:off x="4121150" y="5243961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" name="四角形: 角を丸くする 166">
                  <a:extLst>
                    <a:ext uri="{FF2B5EF4-FFF2-40B4-BE49-F238E27FC236}">
                      <a16:creationId xmlns:a16="http://schemas.microsoft.com/office/drawing/2014/main" id="{19CA4FDC-A1FF-49E1-AE8D-0BDBEE9DD542}"/>
                    </a:ext>
                  </a:extLst>
                </p:cNvPr>
                <p:cNvSpPr/>
                <p:nvPr/>
              </p:nvSpPr>
              <p:spPr>
                <a:xfrm>
                  <a:off x="4105267" y="4949517"/>
                  <a:ext cx="86842" cy="422583"/>
                </a:xfrm>
                <a:custGeom>
                  <a:avLst/>
                  <a:gdLst>
                    <a:gd name="connsiteX0" fmla="*/ 0 w 168275"/>
                    <a:gd name="connsiteY0" fmla="*/ 68262 h 380029"/>
                    <a:gd name="connsiteX1" fmla="*/ 68262 w 168275"/>
                    <a:gd name="connsiteY1" fmla="*/ 0 h 380029"/>
                    <a:gd name="connsiteX2" fmla="*/ 100013 w 168275"/>
                    <a:gd name="connsiteY2" fmla="*/ 0 h 380029"/>
                    <a:gd name="connsiteX3" fmla="*/ 168275 w 168275"/>
                    <a:gd name="connsiteY3" fmla="*/ 68262 h 380029"/>
                    <a:gd name="connsiteX4" fmla="*/ 168275 w 168275"/>
                    <a:gd name="connsiteY4" fmla="*/ 311767 h 380029"/>
                    <a:gd name="connsiteX5" fmla="*/ 100013 w 168275"/>
                    <a:gd name="connsiteY5" fmla="*/ 380029 h 380029"/>
                    <a:gd name="connsiteX6" fmla="*/ 68262 w 168275"/>
                    <a:gd name="connsiteY6" fmla="*/ 380029 h 380029"/>
                    <a:gd name="connsiteX7" fmla="*/ 0 w 168275"/>
                    <a:gd name="connsiteY7" fmla="*/ 311767 h 380029"/>
                    <a:gd name="connsiteX8" fmla="*/ 0 w 168275"/>
                    <a:gd name="connsiteY8" fmla="*/ 68262 h 380029"/>
                    <a:gd name="connsiteX0" fmla="*/ 168275 w 259715"/>
                    <a:gd name="connsiteY0" fmla="*/ 68262 h 380029"/>
                    <a:gd name="connsiteX1" fmla="*/ 168275 w 259715"/>
                    <a:gd name="connsiteY1" fmla="*/ 311767 h 380029"/>
                    <a:gd name="connsiteX2" fmla="*/ 100013 w 259715"/>
                    <a:gd name="connsiteY2" fmla="*/ 380029 h 380029"/>
                    <a:gd name="connsiteX3" fmla="*/ 68262 w 259715"/>
                    <a:gd name="connsiteY3" fmla="*/ 380029 h 380029"/>
                    <a:gd name="connsiteX4" fmla="*/ 0 w 259715"/>
                    <a:gd name="connsiteY4" fmla="*/ 311767 h 380029"/>
                    <a:gd name="connsiteX5" fmla="*/ 0 w 259715"/>
                    <a:gd name="connsiteY5" fmla="*/ 68262 h 380029"/>
                    <a:gd name="connsiteX6" fmla="*/ 68262 w 259715"/>
                    <a:gd name="connsiteY6" fmla="*/ 0 h 380029"/>
                    <a:gd name="connsiteX7" fmla="*/ 100013 w 259715"/>
                    <a:gd name="connsiteY7" fmla="*/ 0 h 380029"/>
                    <a:gd name="connsiteX8" fmla="*/ 259715 w 259715"/>
                    <a:gd name="connsiteY8" fmla="*/ 159702 h 380029"/>
                    <a:gd name="connsiteX0" fmla="*/ 168275 w 168275"/>
                    <a:gd name="connsiteY0" fmla="*/ 68262 h 380029"/>
                    <a:gd name="connsiteX1" fmla="*/ 168275 w 168275"/>
                    <a:gd name="connsiteY1" fmla="*/ 311767 h 380029"/>
                    <a:gd name="connsiteX2" fmla="*/ 100013 w 168275"/>
                    <a:gd name="connsiteY2" fmla="*/ 380029 h 380029"/>
                    <a:gd name="connsiteX3" fmla="*/ 68262 w 168275"/>
                    <a:gd name="connsiteY3" fmla="*/ 380029 h 380029"/>
                    <a:gd name="connsiteX4" fmla="*/ 0 w 168275"/>
                    <a:gd name="connsiteY4" fmla="*/ 311767 h 380029"/>
                    <a:gd name="connsiteX5" fmla="*/ 0 w 168275"/>
                    <a:gd name="connsiteY5" fmla="*/ 68262 h 380029"/>
                    <a:gd name="connsiteX6" fmla="*/ 68262 w 168275"/>
                    <a:gd name="connsiteY6" fmla="*/ 0 h 380029"/>
                    <a:gd name="connsiteX7" fmla="*/ 100013 w 168275"/>
                    <a:gd name="connsiteY7" fmla="*/ 0 h 380029"/>
                    <a:gd name="connsiteX0" fmla="*/ 168275 w 168275"/>
                    <a:gd name="connsiteY0" fmla="*/ 311767 h 380029"/>
                    <a:gd name="connsiteX1" fmla="*/ 100013 w 168275"/>
                    <a:gd name="connsiteY1" fmla="*/ 380029 h 380029"/>
                    <a:gd name="connsiteX2" fmla="*/ 68262 w 168275"/>
                    <a:gd name="connsiteY2" fmla="*/ 380029 h 380029"/>
                    <a:gd name="connsiteX3" fmla="*/ 0 w 168275"/>
                    <a:gd name="connsiteY3" fmla="*/ 311767 h 380029"/>
                    <a:gd name="connsiteX4" fmla="*/ 0 w 168275"/>
                    <a:gd name="connsiteY4" fmla="*/ 68262 h 380029"/>
                    <a:gd name="connsiteX5" fmla="*/ 68262 w 168275"/>
                    <a:gd name="connsiteY5" fmla="*/ 0 h 380029"/>
                    <a:gd name="connsiteX6" fmla="*/ 100013 w 168275"/>
                    <a:gd name="connsiteY6" fmla="*/ 0 h 380029"/>
                    <a:gd name="connsiteX0" fmla="*/ 100013 w 100013"/>
                    <a:gd name="connsiteY0" fmla="*/ 380029 h 380029"/>
                    <a:gd name="connsiteX1" fmla="*/ 68262 w 100013"/>
                    <a:gd name="connsiteY1" fmla="*/ 380029 h 380029"/>
                    <a:gd name="connsiteX2" fmla="*/ 0 w 100013"/>
                    <a:gd name="connsiteY2" fmla="*/ 311767 h 380029"/>
                    <a:gd name="connsiteX3" fmla="*/ 0 w 100013"/>
                    <a:gd name="connsiteY3" fmla="*/ 68262 h 380029"/>
                    <a:gd name="connsiteX4" fmla="*/ 68262 w 100013"/>
                    <a:gd name="connsiteY4" fmla="*/ 0 h 380029"/>
                    <a:gd name="connsiteX5" fmla="*/ 100013 w 100013"/>
                    <a:gd name="connsiteY5" fmla="*/ 0 h 380029"/>
                    <a:gd name="connsiteX0" fmla="*/ 68262 w 100013"/>
                    <a:gd name="connsiteY0" fmla="*/ 380029 h 380029"/>
                    <a:gd name="connsiteX1" fmla="*/ 0 w 100013"/>
                    <a:gd name="connsiteY1" fmla="*/ 311767 h 380029"/>
                    <a:gd name="connsiteX2" fmla="*/ 0 w 100013"/>
                    <a:gd name="connsiteY2" fmla="*/ 68262 h 380029"/>
                    <a:gd name="connsiteX3" fmla="*/ 68262 w 100013"/>
                    <a:gd name="connsiteY3" fmla="*/ 0 h 380029"/>
                    <a:gd name="connsiteX4" fmla="*/ 100013 w 100013"/>
                    <a:gd name="connsiteY4" fmla="*/ 0 h 380029"/>
                    <a:gd name="connsiteX0" fmla="*/ 68262 w 68262"/>
                    <a:gd name="connsiteY0" fmla="*/ 380029 h 380029"/>
                    <a:gd name="connsiteX1" fmla="*/ 0 w 68262"/>
                    <a:gd name="connsiteY1" fmla="*/ 311767 h 380029"/>
                    <a:gd name="connsiteX2" fmla="*/ 0 w 68262"/>
                    <a:gd name="connsiteY2" fmla="*/ 68262 h 380029"/>
                    <a:gd name="connsiteX3" fmla="*/ 68262 w 68262"/>
                    <a:gd name="connsiteY3" fmla="*/ 0 h 3800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8262" h="380029">
                      <a:moveTo>
                        <a:pt x="68262" y="380029"/>
                      </a:moveTo>
                      <a:cubicBezTo>
                        <a:pt x="30562" y="380029"/>
                        <a:pt x="0" y="349467"/>
                        <a:pt x="0" y="311767"/>
                      </a:cubicBezTo>
                      <a:lnTo>
                        <a:pt x="0" y="68262"/>
                      </a:lnTo>
                      <a:cubicBezTo>
                        <a:pt x="0" y="30562"/>
                        <a:pt x="30562" y="0"/>
                        <a:pt x="68262" y="0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A7AD8860-415F-4A88-935A-465915C6C684}"/>
                  </a:ext>
                </a:extLst>
              </p:cNvPr>
              <p:cNvSpPr/>
              <p:nvPr/>
            </p:nvSpPr>
            <p:spPr>
              <a:xfrm>
                <a:off x="4063999" y="4841876"/>
                <a:ext cx="371475" cy="14867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79047ABC-7FAC-428D-A036-277EDE232F89}"/>
                  </a:ext>
                </a:extLst>
              </p:cNvPr>
              <p:cNvGrpSpPr/>
              <p:nvPr/>
            </p:nvGrpSpPr>
            <p:grpSpPr>
              <a:xfrm>
                <a:off x="4070721" y="4264298"/>
                <a:ext cx="444500" cy="779935"/>
                <a:chOff x="4070721" y="4264298"/>
                <a:chExt cx="444500" cy="779935"/>
              </a:xfrm>
            </p:grpSpPr>
            <p:sp>
              <p:nvSpPr>
                <p:cNvPr id="65" name="四角形: 角を丸くする 64">
                  <a:extLst>
                    <a:ext uri="{FF2B5EF4-FFF2-40B4-BE49-F238E27FC236}">
                      <a16:creationId xmlns:a16="http://schemas.microsoft.com/office/drawing/2014/main" id="{FB32D4CF-9641-4D6D-A06D-4ED379F8E036}"/>
                    </a:ext>
                  </a:extLst>
                </p:cNvPr>
                <p:cNvSpPr/>
                <p:nvPr/>
              </p:nvSpPr>
              <p:spPr>
                <a:xfrm>
                  <a:off x="4256829" y="4680429"/>
                  <a:ext cx="82177" cy="363804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" name="台形 65">
                  <a:extLst>
                    <a:ext uri="{FF2B5EF4-FFF2-40B4-BE49-F238E27FC236}">
                      <a16:creationId xmlns:a16="http://schemas.microsoft.com/office/drawing/2014/main" id="{D5082A26-19A0-4EC0-83B0-B7EFC1147E50}"/>
                    </a:ext>
                  </a:extLst>
                </p:cNvPr>
                <p:cNvSpPr/>
                <p:nvPr/>
              </p:nvSpPr>
              <p:spPr>
                <a:xfrm>
                  <a:off x="4235823" y="4264298"/>
                  <a:ext cx="110165" cy="167577"/>
                </a:xfrm>
                <a:prstGeom prst="trapezoid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90157FC9-0E9F-4F4A-9D28-E771EF2A8452}"/>
                    </a:ext>
                  </a:extLst>
                </p:cNvPr>
                <p:cNvSpPr/>
                <p:nvPr/>
              </p:nvSpPr>
              <p:spPr>
                <a:xfrm>
                  <a:off x="4121150" y="4424096"/>
                  <a:ext cx="363804" cy="36380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円: 塗りつぶしなし 67">
                  <a:extLst>
                    <a:ext uri="{FF2B5EF4-FFF2-40B4-BE49-F238E27FC236}">
                      <a16:creationId xmlns:a16="http://schemas.microsoft.com/office/drawing/2014/main" id="{013A77AB-73D3-464D-AAD3-7EC8953DDCF7}"/>
                    </a:ext>
                  </a:extLst>
                </p:cNvPr>
                <p:cNvSpPr/>
                <p:nvPr/>
              </p:nvSpPr>
              <p:spPr>
                <a:xfrm>
                  <a:off x="4070721" y="4381500"/>
                  <a:ext cx="444500" cy="444500"/>
                </a:xfrm>
                <a:prstGeom prst="donut">
                  <a:avLst>
                    <a:gd name="adj" fmla="val 20636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4" name="四角形: 角を丸くする 63">
                <a:extLst>
                  <a:ext uri="{FF2B5EF4-FFF2-40B4-BE49-F238E27FC236}">
                    <a16:creationId xmlns:a16="http://schemas.microsoft.com/office/drawing/2014/main" id="{8299CC27-3BA1-4C4E-9FB8-C48B5A7C559A}"/>
                  </a:ext>
                </a:extLst>
              </p:cNvPr>
              <p:cNvSpPr/>
              <p:nvPr/>
            </p:nvSpPr>
            <p:spPr>
              <a:xfrm rot="19800000">
                <a:off x="4380751" y="4965984"/>
                <a:ext cx="178636" cy="162235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355DC98A-6498-4ED1-9EB9-AD536B5725AF}"/>
              </a:ext>
            </a:extLst>
          </p:cNvPr>
          <p:cNvGrpSpPr/>
          <p:nvPr/>
        </p:nvGrpSpPr>
        <p:grpSpPr>
          <a:xfrm>
            <a:off x="1121033" y="993721"/>
            <a:ext cx="1643902" cy="2532754"/>
            <a:chOff x="1121033" y="993721"/>
            <a:chExt cx="1643902" cy="2532754"/>
          </a:xfrm>
        </p:grpSpPr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1555CA52-B550-4049-99A6-DA8E2A28D892}"/>
                </a:ext>
              </a:extLst>
            </p:cNvPr>
            <p:cNvGrpSpPr/>
            <p:nvPr/>
          </p:nvGrpSpPr>
          <p:grpSpPr>
            <a:xfrm>
              <a:off x="1419425" y="993721"/>
              <a:ext cx="1345510" cy="2532754"/>
              <a:chOff x="1565080" y="3830913"/>
              <a:chExt cx="1119118" cy="2106600"/>
            </a:xfrm>
          </p:grpSpPr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96064D99-1319-4631-ABD6-271CFC8E76BE}"/>
                  </a:ext>
                </a:extLst>
              </p:cNvPr>
              <p:cNvSpPr/>
              <p:nvPr/>
            </p:nvSpPr>
            <p:spPr>
              <a:xfrm>
                <a:off x="2545138" y="5020604"/>
                <a:ext cx="139060" cy="916908"/>
              </a:xfrm>
              <a:custGeom>
                <a:avLst/>
                <a:gdLst>
                  <a:gd name="connsiteX0" fmla="*/ 0 w 139060"/>
                  <a:gd name="connsiteY0" fmla="*/ 0 h 916908"/>
                  <a:gd name="connsiteX1" fmla="*/ 24029 w 139060"/>
                  <a:gd name="connsiteY1" fmla="*/ 19826 h 916908"/>
                  <a:gd name="connsiteX2" fmla="*/ 139060 w 139060"/>
                  <a:gd name="connsiteY2" fmla="*/ 297535 h 916908"/>
                  <a:gd name="connsiteX3" fmla="*/ 139060 w 139060"/>
                  <a:gd name="connsiteY3" fmla="*/ 916908 h 916908"/>
                  <a:gd name="connsiteX4" fmla="*/ 0 w 139060"/>
                  <a:gd name="connsiteY4" fmla="*/ 916908 h 916908"/>
                  <a:gd name="connsiteX5" fmla="*/ 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0" y="0"/>
                    </a:moveTo>
                    <a:lnTo>
                      <a:pt x="24029" y="19826"/>
                    </a:lnTo>
                    <a:cubicBezTo>
                      <a:pt x="95101" y="90898"/>
                      <a:pt x="139060" y="189083"/>
                      <a:pt x="139060" y="297535"/>
                    </a:cubicBez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2" name="正方形/長方形 121">
                <a:extLst>
                  <a:ext uri="{FF2B5EF4-FFF2-40B4-BE49-F238E27FC236}">
                    <a16:creationId xmlns:a16="http://schemas.microsoft.com/office/drawing/2014/main" id="{B402EA64-C3FA-4F98-A153-B7DEED041944}"/>
                  </a:ext>
                </a:extLst>
              </p:cNvPr>
              <p:cNvSpPr/>
              <p:nvPr/>
            </p:nvSpPr>
            <p:spPr>
              <a:xfrm>
                <a:off x="2602523" y="5279273"/>
                <a:ext cx="79413" cy="167066"/>
              </a:xfrm>
              <a:prstGeom prst="rect">
                <a:avLst/>
              </a:pr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正方形/長方形 122">
                <a:extLst>
                  <a:ext uri="{FF2B5EF4-FFF2-40B4-BE49-F238E27FC236}">
                    <a16:creationId xmlns:a16="http://schemas.microsoft.com/office/drawing/2014/main" id="{D8CDA106-CD51-4BEA-865A-DEE8A1F9EAB9}"/>
                  </a:ext>
                </a:extLst>
              </p:cNvPr>
              <p:cNvSpPr/>
              <p:nvPr/>
            </p:nvSpPr>
            <p:spPr>
              <a:xfrm>
                <a:off x="2602523" y="5612648"/>
                <a:ext cx="79413" cy="167066"/>
              </a:xfrm>
              <a:prstGeom prst="rect">
                <a:avLst/>
              </a:pr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片側の 2 つの角を丸めた四角形 144">
                <a:extLst>
                  <a:ext uri="{FF2B5EF4-FFF2-40B4-BE49-F238E27FC236}">
                    <a16:creationId xmlns:a16="http://schemas.microsoft.com/office/drawing/2014/main" id="{26922720-D125-4BE2-AF22-BB3FEA3658A8}"/>
                  </a:ext>
                </a:extLst>
              </p:cNvPr>
              <p:cNvSpPr/>
              <p:nvPr/>
            </p:nvSpPr>
            <p:spPr>
              <a:xfrm>
                <a:off x="1627836" y="4916587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F7D58914-455F-47F1-AB2F-BBD3955B175F}"/>
                  </a:ext>
                </a:extLst>
              </p:cNvPr>
              <p:cNvSpPr/>
              <p:nvPr/>
            </p:nvSpPr>
            <p:spPr>
              <a:xfrm>
                <a:off x="1627836" y="5354167"/>
                <a:ext cx="974009" cy="167066"/>
              </a:xfrm>
              <a:prstGeom prst="rect">
                <a:avLst/>
              </a:pr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25">
                <a:extLst>
                  <a:ext uri="{FF2B5EF4-FFF2-40B4-BE49-F238E27FC236}">
                    <a16:creationId xmlns:a16="http://schemas.microsoft.com/office/drawing/2014/main" id="{E34F8F57-8C6D-4055-A070-CCEDCEDCB84F}"/>
                  </a:ext>
                </a:extLst>
              </p:cNvPr>
              <p:cNvSpPr/>
              <p:nvPr/>
            </p:nvSpPr>
            <p:spPr>
              <a:xfrm>
                <a:off x="1627836" y="5690717"/>
                <a:ext cx="974009" cy="167066"/>
              </a:xfrm>
              <a:prstGeom prst="rect">
                <a:avLst/>
              </a:pr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A6B90AFD-054E-44A3-8795-12CFF9B2B2A2}"/>
                  </a:ext>
                </a:extLst>
              </p:cNvPr>
              <p:cNvSpPr/>
              <p:nvPr/>
            </p:nvSpPr>
            <p:spPr>
              <a:xfrm>
                <a:off x="1628829" y="5017617"/>
                <a:ext cx="972023" cy="167066"/>
              </a:xfrm>
              <a:custGeom>
                <a:avLst/>
                <a:gdLst>
                  <a:gd name="connsiteX0" fmla="*/ 64225 w 972023"/>
                  <a:gd name="connsiteY0" fmla="*/ 0 h 167066"/>
                  <a:gd name="connsiteX1" fmla="*/ 907799 w 972023"/>
                  <a:gd name="connsiteY1" fmla="*/ 0 h 167066"/>
                  <a:gd name="connsiteX2" fmla="*/ 925548 w 972023"/>
                  <a:gd name="connsiteY2" fmla="*/ 21513 h 167066"/>
                  <a:gd name="connsiteX3" fmla="*/ 967369 w 972023"/>
                  <a:gd name="connsiteY3" fmla="*/ 120898 h 167066"/>
                  <a:gd name="connsiteX4" fmla="*/ 972023 w 972023"/>
                  <a:gd name="connsiteY4" fmla="*/ 167066 h 167066"/>
                  <a:gd name="connsiteX5" fmla="*/ 0 w 972023"/>
                  <a:gd name="connsiteY5" fmla="*/ 167066 h 167066"/>
                  <a:gd name="connsiteX6" fmla="*/ 4654 w 972023"/>
                  <a:gd name="connsiteY6" fmla="*/ 120898 h 167066"/>
                  <a:gd name="connsiteX7" fmla="*/ 46475 w 972023"/>
                  <a:gd name="connsiteY7" fmla="*/ 21513 h 167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72023" h="167066">
                    <a:moveTo>
                      <a:pt x="64225" y="0"/>
                    </a:moveTo>
                    <a:lnTo>
                      <a:pt x="907799" y="0"/>
                    </a:lnTo>
                    <a:lnTo>
                      <a:pt x="925548" y="21513"/>
                    </a:lnTo>
                    <a:cubicBezTo>
                      <a:pt x="945527" y="51086"/>
                      <a:pt x="959964" y="84711"/>
                      <a:pt x="967369" y="120898"/>
                    </a:cubicBezTo>
                    <a:lnTo>
                      <a:pt x="972023" y="167066"/>
                    </a:lnTo>
                    <a:lnTo>
                      <a:pt x="0" y="167066"/>
                    </a:lnTo>
                    <a:lnTo>
                      <a:pt x="4654" y="120898"/>
                    </a:lnTo>
                    <a:cubicBezTo>
                      <a:pt x="12059" y="84711"/>
                      <a:pt x="26496" y="51086"/>
                      <a:pt x="46475" y="21513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8" name="円/楕円 156">
                <a:extLst>
                  <a:ext uri="{FF2B5EF4-FFF2-40B4-BE49-F238E27FC236}">
                    <a16:creationId xmlns:a16="http://schemas.microsoft.com/office/drawing/2014/main" id="{60AEB2FA-FD7C-4A09-B19C-BEB9B0801BA6}"/>
                  </a:ext>
                </a:extLst>
              </p:cNvPr>
              <p:cNvSpPr/>
              <p:nvPr/>
            </p:nvSpPr>
            <p:spPr>
              <a:xfrm rot="20700000">
                <a:off x="1565080" y="4183800"/>
                <a:ext cx="228026" cy="35419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" name="円/楕円 156">
                <a:extLst>
                  <a:ext uri="{FF2B5EF4-FFF2-40B4-BE49-F238E27FC236}">
                    <a16:creationId xmlns:a16="http://schemas.microsoft.com/office/drawing/2014/main" id="{91CEFC0F-17E8-45F6-B7EA-E8B06920A5CA}"/>
                  </a:ext>
                </a:extLst>
              </p:cNvPr>
              <p:cNvSpPr/>
              <p:nvPr/>
            </p:nvSpPr>
            <p:spPr>
              <a:xfrm rot="20700000">
                <a:off x="1601748" y="4240754"/>
                <a:ext cx="154692" cy="24028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994ADF29-BA60-4524-847E-333446B5F0F0}"/>
                  </a:ext>
                </a:extLst>
              </p:cNvPr>
              <p:cNvSpPr/>
              <p:nvPr/>
            </p:nvSpPr>
            <p:spPr>
              <a:xfrm>
                <a:off x="1878220" y="4684134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6856B62E-2EB7-41EA-991A-B21DB46A707F}"/>
                  </a:ext>
                </a:extLst>
              </p:cNvPr>
              <p:cNvGrpSpPr/>
              <p:nvPr/>
            </p:nvGrpSpPr>
            <p:grpSpPr>
              <a:xfrm flipH="1">
                <a:off x="2422966" y="4183800"/>
                <a:ext cx="228026" cy="354190"/>
                <a:chOff x="2634260" y="4183800"/>
                <a:chExt cx="228026" cy="354190"/>
              </a:xfrm>
            </p:grpSpPr>
            <p:sp>
              <p:nvSpPr>
                <p:cNvPr id="145" name="円/楕円 156">
                  <a:extLst>
                    <a:ext uri="{FF2B5EF4-FFF2-40B4-BE49-F238E27FC236}">
                      <a16:creationId xmlns:a16="http://schemas.microsoft.com/office/drawing/2014/main" id="{435465CD-D7C7-4B8C-BA34-C688AD592219}"/>
                    </a:ext>
                  </a:extLst>
                </p:cNvPr>
                <p:cNvSpPr/>
                <p:nvPr/>
              </p:nvSpPr>
              <p:spPr>
                <a:xfrm rot="20700000">
                  <a:off x="2634260" y="4183800"/>
                  <a:ext cx="228026" cy="35419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" name="円/楕円 156">
                  <a:extLst>
                    <a:ext uri="{FF2B5EF4-FFF2-40B4-BE49-F238E27FC236}">
                      <a16:creationId xmlns:a16="http://schemas.microsoft.com/office/drawing/2014/main" id="{86454C66-BDE6-4273-B875-AB525EBD9FD9}"/>
                    </a:ext>
                  </a:extLst>
                </p:cNvPr>
                <p:cNvSpPr/>
                <p:nvPr/>
              </p:nvSpPr>
              <p:spPr>
                <a:xfrm rot="20700000">
                  <a:off x="2670928" y="4240754"/>
                  <a:ext cx="154692" cy="24028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2" name="四角形: 角を丸くする 131">
                <a:extLst>
                  <a:ext uri="{FF2B5EF4-FFF2-40B4-BE49-F238E27FC236}">
                    <a16:creationId xmlns:a16="http://schemas.microsoft.com/office/drawing/2014/main" id="{9DF93F17-A8EB-4CA1-932D-BEE5C1A0BFDB}"/>
                  </a:ext>
                </a:extLst>
              </p:cNvPr>
              <p:cNvSpPr/>
              <p:nvPr/>
            </p:nvSpPr>
            <p:spPr>
              <a:xfrm>
                <a:off x="1702774" y="3830913"/>
                <a:ext cx="818732" cy="1004354"/>
              </a:xfrm>
              <a:prstGeom prst="roundRect">
                <a:avLst>
                  <a:gd name="adj" fmla="val 2649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72E197DA-5D9B-4A59-82E1-333C13C5CB9D}"/>
                  </a:ext>
                </a:extLst>
              </p:cNvPr>
              <p:cNvGrpSpPr/>
              <p:nvPr/>
            </p:nvGrpSpPr>
            <p:grpSpPr>
              <a:xfrm>
                <a:off x="1756137" y="4106281"/>
                <a:ext cx="325154" cy="292785"/>
                <a:chOff x="1756137" y="4106281"/>
                <a:chExt cx="325154" cy="292785"/>
              </a:xfrm>
            </p:grpSpPr>
            <p:sp>
              <p:nvSpPr>
                <p:cNvPr id="142" name="弦 141">
                  <a:extLst>
                    <a:ext uri="{FF2B5EF4-FFF2-40B4-BE49-F238E27FC236}">
                      <a16:creationId xmlns:a16="http://schemas.microsoft.com/office/drawing/2014/main" id="{A96D8C12-A727-4EFE-91B3-126A33FA3076}"/>
                    </a:ext>
                  </a:extLst>
                </p:cNvPr>
                <p:cNvSpPr/>
                <p:nvPr/>
              </p:nvSpPr>
              <p:spPr>
                <a:xfrm>
                  <a:off x="1756137" y="4119947"/>
                  <a:ext cx="279119" cy="279119"/>
                </a:xfrm>
                <a:prstGeom prst="chord">
                  <a:avLst>
                    <a:gd name="adj1" fmla="val 21050107"/>
                    <a:gd name="adj2" fmla="val 13776326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" name="楕円 142">
                  <a:extLst>
                    <a:ext uri="{FF2B5EF4-FFF2-40B4-BE49-F238E27FC236}">
                      <a16:creationId xmlns:a16="http://schemas.microsoft.com/office/drawing/2014/main" id="{80157AD0-A25F-4EA2-AF07-A48821AF2CFC}"/>
                    </a:ext>
                  </a:extLst>
                </p:cNvPr>
                <p:cNvSpPr/>
                <p:nvPr/>
              </p:nvSpPr>
              <p:spPr>
                <a:xfrm>
                  <a:off x="1888363" y="4238759"/>
                  <a:ext cx="103927" cy="10392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四角形: 角を丸くする 143">
                  <a:extLst>
                    <a:ext uri="{FF2B5EF4-FFF2-40B4-BE49-F238E27FC236}">
                      <a16:creationId xmlns:a16="http://schemas.microsoft.com/office/drawing/2014/main" id="{AAB54D81-20CC-4648-AA08-2E554916F3A3}"/>
                    </a:ext>
                  </a:extLst>
                </p:cNvPr>
                <p:cNvSpPr/>
                <p:nvPr/>
              </p:nvSpPr>
              <p:spPr>
                <a:xfrm rot="1314322">
                  <a:off x="1763629" y="4106281"/>
                  <a:ext cx="317662" cy="96413"/>
                </a:xfrm>
                <a:prstGeom prst="roundRect">
                  <a:avLst>
                    <a:gd name="adj" fmla="val 22370"/>
                  </a:avLst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70D7FB2E-DA14-4639-86B8-76789D94F0CE}"/>
                  </a:ext>
                </a:extLst>
              </p:cNvPr>
              <p:cNvGrpSpPr/>
              <p:nvPr/>
            </p:nvGrpSpPr>
            <p:grpSpPr>
              <a:xfrm flipH="1">
                <a:off x="2153779" y="4106281"/>
                <a:ext cx="325154" cy="292785"/>
                <a:chOff x="1756137" y="4106281"/>
                <a:chExt cx="325154" cy="292785"/>
              </a:xfrm>
            </p:grpSpPr>
            <p:sp>
              <p:nvSpPr>
                <p:cNvPr id="139" name="弦 138">
                  <a:extLst>
                    <a:ext uri="{FF2B5EF4-FFF2-40B4-BE49-F238E27FC236}">
                      <a16:creationId xmlns:a16="http://schemas.microsoft.com/office/drawing/2014/main" id="{504E5B0D-1610-49D9-81D0-9B94BBDCBE51}"/>
                    </a:ext>
                  </a:extLst>
                </p:cNvPr>
                <p:cNvSpPr/>
                <p:nvPr/>
              </p:nvSpPr>
              <p:spPr>
                <a:xfrm>
                  <a:off x="1756137" y="4119947"/>
                  <a:ext cx="279119" cy="279119"/>
                </a:xfrm>
                <a:prstGeom prst="chord">
                  <a:avLst>
                    <a:gd name="adj1" fmla="val 21050107"/>
                    <a:gd name="adj2" fmla="val 13776326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F80F9438-0AAF-4610-8CA9-BA16D5EEE209}"/>
                    </a:ext>
                  </a:extLst>
                </p:cNvPr>
                <p:cNvSpPr/>
                <p:nvPr/>
              </p:nvSpPr>
              <p:spPr>
                <a:xfrm>
                  <a:off x="1888363" y="4238759"/>
                  <a:ext cx="103927" cy="10392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四角形: 角を丸くする 140">
                  <a:extLst>
                    <a:ext uri="{FF2B5EF4-FFF2-40B4-BE49-F238E27FC236}">
                      <a16:creationId xmlns:a16="http://schemas.microsoft.com/office/drawing/2014/main" id="{449761E5-C554-441F-A2A6-8F4DA5326748}"/>
                    </a:ext>
                  </a:extLst>
                </p:cNvPr>
                <p:cNvSpPr/>
                <p:nvPr/>
              </p:nvSpPr>
              <p:spPr>
                <a:xfrm rot="1314322">
                  <a:off x="1763629" y="4106281"/>
                  <a:ext cx="317662" cy="96413"/>
                </a:xfrm>
                <a:prstGeom prst="roundRect">
                  <a:avLst>
                    <a:gd name="adj" fmla="val 22370"/>
                  </a:avLst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45E5856B-7E1D-4523-9A05-A8A300C5C560}"/>
                  </a:ext>
                </a:extLst>
              </p:cNvPr>
              <p:cNvSpPr/>
              <p:nvPr/>
            </p:nvSpPr>
            <p:spPr>
              <a:xfrm>
                <a:off x="1754577" y="4469767"/>
                <a:ext cx="714823" cy="430004"/>
              </a:xfrm>
              <a:custGeom>
                <a:avLst/>
                <a:gdLst>
                  <a:gd name="connsiteX0" fmla="*/ 173018 w 714823"/>
                  <a:gd name="connsiteY0" fmla="*/ 0 h 430004"/>
                  <a:gd name="connsiteX1" fmla="*/ 188538 w 714823"/>
                  <a:gd name="connsiteY1" fmla="*/ 19189 h 430004"/>
                  <a:gd name="connsiteX2" fmla="*/ 206772 w 714823"/>
                  <a:gd name="connsiteY2" fmla="*/ 4130 h 430004"/>
                  <a:gd name="connsiteX3" fmla="*/ 218981 w 714823"/>
                  <a:gd name="connsiteY3" fmla="*/ 26713 h 430004"/>
                  <a:gd name="connsiteX4" fmla="*/ 239229 w 714823"/>
                  <a:gd name="connsiteY4" fmla="*/ 16366 h 430004"/>
                  <a:gd name="connsiteX5" fmla="*/ 246916 w 714823"/>
                  <a:gd name="connsiteY5" fmla="*/ 39262 h 430004"/>
                  <a:gd name="connsiteX6" fmla="*/ 252500 w 714823"/>
                  <a:gd name="connsiteY6" fmla="*/ 40293 h 430004"/>
                  <a:gd name="connsiteX7" fmla="*/ 260251 w 714823"/>
                  <a:gd name="connsiteY7" fmla="*/ 38403 h 430004"/>
                  <a:gd name="connsiteX8" fmla="*/ 270017 w 714823"/>
                  <a:gd name="connsiteY8" fmla="*/ 16366 h 430004"/>
                  <a:gd name="connsiteX9" fmla="*/ 296744 w 714823"/>
                  <a:gd name="connsiteY9" fmla="*/ 26713 h 430004"/>
                  <a:gd name="connsiteX10" fmla="*/ 312858 w 714823"/>
                  <a:gd name="connsiteY10" fmla="*/ 4130 h 430004"/>
                  <a:gd name="connsiteX11" fmla="*/ 336926 w 714823"/>
                  <a:gd name="connsiteY11" fmla="*/ 19189 h 430004"/>
                  <a:gd name="connsiteX12" fmla="*/ 357412 w 714823"/>
                  <a:gd name="connsiteY12" fmla="*/ 0 h 430004"/>
                  <a:gd name="connsiteX13" fmla="*/ 377898 w 714823"/>
                  <a:gd name="connsiteY13" fmla="*/ 19189 h 430004"/>
                  <a:gd name="connsiteX14" fmla="*/ 401966 w 714823"/>
                  <a:gd name="connsiteY14" fmla="*/ 4130 h 430004"/>
                  <a:gd name="connsiteX15" fmla="*/ 418080 w 714823"/>
                  <a:gd name="connsiteY15" fmla="*/ 26713 h 430004"/>
                  <a:gd name="connsiteX16" fmla="*/ 444807 w 714823"/>
                  <a:gd name="connsiteY16" fmla="*/ 16366 h 430004"/>
                  <a:gd name="connsiteX17" fmla="*/ 454573 w 714823"/>
                  <a:gd name="connsiteY17" fmla="*/ 38403 h 430004"/>
                  <a:gd name="connsiteX18" fmla="*/ 462323 w 714823"/>
                  <a:gd name="connsiteY18" fmla="*/ 40294 h 430004"/>
                  <a:gd name="connsiteX19" fmla="*/ 467907 w 714823"/>
                  <a:gd name="connsiteY19" fmla="*/ 39262 h 430004"/>
                  <a:gd name="connsiteX20" fmla="*/ 475594 w 714823"/>
                  <a:gd name="connsiteY20" fmla="*/ 16366 h 430004"/>
                  <a:gd name="connsiteX21" fmla="*/ 495842 w 714823"/>
                  <a:gd name="connsiteY21" fmla="*/ 26713 h 430004"/>
                  <a:gd name="connsiteX22" fmla="*/ 508051 w 714823"/>
                  <a:gd name="connsiteY22" fmla="*/ 4130 h 430004"/>
                  <a:gd name="connsiteX23" fmla="*/ 526285 w 714823"/>
                  <a:gd name="connsiteY23" fmla="*/ 19189 h 430004"/>
                  <a:gd name="connsiteX24" fmla="*/ 541805 w 714823"/>
                  <a:gd name="connsiteY24" fmla="*/ 0 h 430004"/>
                  <a:gd name="connsiteX25" fmla="*/ 557325 w 714823"/>
                  <a:gd name="connsiteY25" fmla="*/ 19189 h 430004"/>
                  <a:gd name="connsiteX26" fmla="*/ 575559 w 714823"/>
                  <a:gd name="connsiteY26" fmla="*/ 4130 h 430004"/>
                  <a:gd name="connsiteX27" fmla="*/ 587768 w 714823"/>
                  <a:gd name="connsiteY27" fmla="*/ 26713 h 430004"/>
                  <a:gd name="connsiteX28" fmla="*/ 608016 w 714823"/>
                  <a:gd name="connsiteY28" fmla="*/ 16366 h 430004"/>
                  <a:gd name="connsiteX29" fmla="*/ 616446 w 714823"/>
                  <a:gd name="connsiteY29" fmla="*/ 41474 h 430004"/>
                  <a:gd name="connsiteX30" fmla="*/ 637929 w 714823"/>
                  <a:gd name="connsiteY30" fmla="*/ 36234 h 430004"/>
                  <a:gd name="connsiteX31" fmla="*/ 642254 w 714823"/>
                  <a:gd name="connsiteY31" fmla="*/ 62904 h 430004"/>
                  <a:gd name="connsiteX32" fmla="*/ 664147 w 714823"/>
                  <a:gd name="connsiteY32" fmla="*/ 62973 h 430004"/>
                  <a:gd name="connsiteX33" fmla="*/ 664203 w 714823"/>
                  <a:gd name="connsiteY33" fmla="*/ 90179 h 430004"/>
                  <a:gd name="connsiteX34" fmla="*/ 685664 w 714823"/>
                  <a:gd name="connsiteY34" fmla="*/ 95553 h 430004"/>
                  <a:gd name="connsiteX35" fmla="*/ 681447 w 714823"/>
                  <a:gd name="connsiteY35" fmla="*/ 122249 h 430004"/>
                  <a:gd name="connsiteX36" fmla="*/ 701653 w 714823"/>
                  <a:gd name="connsiteY36" fmla="*/ 132725 h 430004"/>
                  <a:gd name="connsiteX37" fmla="*/ 693326 w 714823"/>
                  <a:gd name="connsiteY37" fmla="*/ 157886 h 430004"/>
                  <a:gd name="connsiteX38" fmla="*/ 711499 w 714823"/>
                  <a:gd name="connsiteY38" fmla="*/ 173057 h 430004"/>
                  <a:gd name="connsiteX39" fmla="*/ 699381 w 714823"/>
                  <a:gd name="connsiteY39" fmla="*/ 195715 h 430004"/>
                  <a:gd name="connsiteX40" fmla="*/ 714823 w 714823"/>
                  <a:gd name="connsiteY40" fmla="*/ 215002 h 430004"/>
                  <a:gd name="connsiteX41" fmla="*/ 699381 w 714823"/>
                  <a:gd name="connsiteY41" fmla="*/ 234289 h 430004"/>
                  <a:gd name="connsiteX42" fmla="*/ 711499 w 714823"/>
                  <a:gd name="connsiteY42" fmla="*/ 256947 h 430004"/>
                  <a:gd name="connsiteX43" fmla="*/ 693326 w 714823"/>
                  <a:gd name="connsiteY43" fmla="*/ 272118 h 430004"/>
                  <a:gd name="connsiteX44" fmla="*/ 701653 w 714823"/>
                  <a:gd name="connsiteY44" fmla="*/ 297279 h 430004"/>
                  <a:gd name="connsiteX45" fmla="*/ 681447 w 714823"/>
                  <a:gd name="connsiteY45" fmla="*/ 307755 h 430004"/>
                  <a:gd name="connsiteX46" fmla="*/ 685664 w 714823"/>
                  <a:gd name="connsiteY46" fmla="*/ 334451 h 430004"/>
                  <a:gd name="connsiteX47" fmla="*/ 664203 w 714823"/>
                  <a:gd name="connsiteY47" fmla="*/ 339825 h 430004"/>
                  <a:gd name="connsiteX48" fmla="*/ 664147 w 714823"/>
                  <a:gd name="connsiteY48" fmla="*/ 367031 h 430004"/>
                  <a:gd name="connsiteX49" fmla="*/ 642254 w 714823"/>
                  <a:gd name="connsiteY49" fmla="*/ 367100 h 430004"/>
                  <a:gd name="connsiteX50" fmla="*/ 637929 w 714823"/>
                  <a:gd name="connsiteY50" fmla="*/ 393770 h 430004"/>
                  <a:gd name="connsiteX51" fmla="*/ 616446 w 714823"/>
                  <a:gd name="connsiteY51" fmla="*/ 388530 h 430004"/>
                  <a:gd name="connsiteX52" fmla="*/ 608016 w 714823"/>
                  <a:gd name="connsiteY52" fmla="*/ 413638 h 430004"/>
                  <a:gd name="connsiteX53" fmla="*/ 587768 w 714823"/>
                  <a:gd name="connsiteY53" fmla="*/ 403291 h 430004"/>
                  <a:gd name="connsiteX54" fmla="*/ 575559 w 714823"/>
                  <a:gd name="connsiteY54" fmla="*/ 425874 h 430004"/>
                  <a:gd name="connsiteX55" fmla="*/ 557325 w 714823"/>
                  <a:gd name="connsiteY55" fmla="*/ 410815 h 430004"/>
                  <a:gd name="connsiteX56" fmla="*/ 541805 w 714823"/>
                  <a:gd name="connsiteY56" fmla="*/ 430004 h 430004"/>
                  <a:gd name="connsiteX57" fmla="*/ 526285 w 714823"/>
                  <a:gd name="connsiteY57" fmla="*/ 410815 h 430004"/>
                  <a:gd name="connsiteX58" fmla="*/ 508051 w 714823"/>
                  <a:gd name="connsiteY58" fmla="*/ 425874 h 430004"/>
                  <a:gd name="connsiteX59" fmla="*/ 495842 w 714823"/>
                  <a:gd name="connsiteY59" fmla="*/ 403291 h 430004"/>
                  <a:gd name="connsiteX60" fmla="*/ 475594 w 714823"/>
                  <a:gd name="connsiteY60" fmla="*/ 413638 h 430004"/>
                  <a:gd name="connsiteX61" fmla="*/ 467907 w 714823"/>
                  <a:gd name="connsiteY61" fmla="*/ 390743 h 430004"/>
                  <a:gd name="connsiteX62" fmla="*/ 462323 w 714823"/>
                  <a:gd name="connsiteY62" fmla="*/ 389711 h 430004"/>
                  <a:gd name="connsiteX63" fmla="*/ 454573 w 714823"/>
                  <a:gd name="connsiteY63" fmla="*/ 391601 h 430004"/>
                  <a:gd name="connsiteX64" fmla="*/ 444807 w 714823"/>
                  <a:gd name="connsiteY64" fmla="*/ 413638 h 430004"/>
                  <a:gd name="connsiteX65" fmla="*/ 418080 w 714823"/>
                  <a:gd name="connsiteY65" fmla="*/ 403291 h 430004"/>
                  <a:gd name="connsiteX66" fmla="*/ 401966 w 714823"/>
                  <a:gd name="connsiteY66" fmla="*/ 425874 h 430004"/>
                  <a:gd name="connsiteX67" fmla="*/ 377898 w 714823"/>
                  <a:gd name="connsiteY67" fmla="*/ 410815 h 430004"/>
                  <a:gd name="connsiteX68" fmla="*/ 357412 w 714823"/>
                  <a:gd name="connsiteY68" fmla="*/ 430004 h 430004"/>
                  <a:gd name="connsiteX69" fmla="*/ 336926 w 714823"/>
                  <a:gd name="connsiteY69" fmla="*/ 410815 h 430004"/>
                  <a:gd name="connsiteX70" fmla="*/ 312858 w 714823"/>
                  <a:gd name="connsiteY70" fmla="*/ 425874 h 430004"/>
                  <a:gd name="connsiteX71" fmla="*/ 296744 w 714823"/>
                  <a:gd name="connsiteY71" fmla="*/ 403291 h 430004"/>
                  <a:gd name="connsiteX72" fmla="*/ 270017 w 714823"/>
                  <a:gd name="connsiteY72" fmla="*/ 413638 h 430004"/>
                  <a:gd name="connsiteX73" fmla="*/ 260251 w 714823"/>
                  <a:gd name="connsiteY73" fmla="*/ 391602 h 430004"/>
                  <a:gd name="connsiteX74" fmla="*/ 252500 w 714823"/>
                  <a:gd name="connsiteY74" fmla="*/ 389711 h 430004"/>
                  <a:gd name="connsiteX75" fmla="*/ 246916 w 714823"/>
                  <a:gd name="connsiteY75" fmla="*/ 390743 h 430004"/>
                  <a:gd name="connsiteX76" fmla="*/ 239229 w 714823"/>
                  <a:gd name="connsiteY76" fmla="*/ 413638 h 430004"/>
                  <a:gd name="connsiteX77" fmla="*/ 218981 w 714823"/>
                  <a:gd name="connsiteY77" fmla="*/ 403291 h 430004"/>
                  <a:gd name="connsiteX78" fmla="*/ 206772 w 714823"/>
                  <a:gd name="connsiteY78" fmla="*/ 425874 h 430004"/>
                  <a:gd name="connsiteX79" fmla="*/ 188538 w 714823"/>
                  <a:gd name="connsiteY79" fmla="*/ 410815 h 430004"/>
                  <a:gd name="connsiteX80" fmla="*/ 173018 w 714823"/>
                  <a:gd name="connsiteY80" fmla="*/ 430004 h 430004"/>
                  <a:gd name="connsiteX81" fmla="*/ 157498 w 714823"/>
                  <a:gd name="connsiteY81" fmla="*/ 410815 h 430004"/>
                  <a:gd name="connsiteX82" fmla="*/ 139264 w 714823"/>
                  <a:gd name="connsiteY82" fmla="*/ 425874 h 430004"/>
                  <a:gd name="connsiteX83" fmla="*/ 127055 w 714823"/>
                  <a:gd name="connsiteY83" fmla="*/ 403291 h 430004"/>
                  <a:gd name="connsiteX84" fmla="*/ 106807 w 714823"/>
                  <a:gd name="connsiteY84" fmla="*/ 413638 h 430004"/>
                  <a:gd name="connsiteX85" fmla="*/ 98377 w 714823"/>
                  <a:gd name="connsiteY85" fmla="*/ 388530 h 430004"/>
                  <a:gd name="connsiteX86" fmla="*/ 76894 w 714823"/>
                  <a:gd name="connsiteY86" fmla="*/ 393770 h 430004"/>
                  <a:gd name="connsiteX87" fmla="*/ 72569 w 714823"/>
                  <a:gd name="connsiteY87" fmla="*/ 367100 h 430004"/>
                  <a:gd name="connsiteX88" fmla="*/ 50676 w 714823"/>
                  <a:gd name="connsiteY88" fmla="*/ 367031 h 430004"/>
                  <a:gd name="connsiteX89" fmla="*/ 50620 w 714823"/>
                  <a:gd name="connsiteY89" fmla="*/ 339825 h 430004"/>
                  <a:gd name="connsiteX90" fmla="*/ 29159 w 714823"/>
                  <a:gd name="connsiteY90" fmla="*/ 334451 h 430004"/>
                  <a:gd name="connsiteX91" fmla="*/ 33376 w 714823"/>
                  <a:gd name="connsiteY91" fmla="*/ 307755 h 430004"/>
                  <a:gd name="connsiteX92" fmla="*/ 13170 w 714823"/>
                  <a:gd name="connsiteY92" fmla="*/ 297279 h 430004"/>
                  <a:gd name="connsiteX93" fmla="*/ 21497 w 714823"/>
                  <a:gd name="connsiteY93" fmla="*/ 272118 h 430004"/>
                  <a:gd name="connsiteX94" fmla="*/ 3324 w 714823"/>
                  <a:gd name="connsiteY94" fmla="*/ 256947 h 430004"/>
                  <a:gd name="connsiteX95" fmla="*/ 15442 w 714823"/>
                  <a:gd name="connsiteY95" fmla="*/ 234289 h 430004"/>
                  <a:gd name="connsiteX96" fmla="*/ 0 w 714823"/>
                  <a:gd name="connsiteY96" fmla="*/ 215002 h 430004"/>
                  <a:gd name="connsiteX97" fmla="*/ 15442 w 714823"/>
                  <a:gd name="connsiteY97" fmla="*/ 195715 h 430004"/>
                  <a:gd name="connsiteX98" fmla="*/ 3324 w 714823"/>
                  <a:gd name="connsiteY98" fmla="*/ 173057 h 430004"/>
                  <a:gd name="connsiteX99" fmla="*/ 21497 w 714823"/>
                  <a:gd name="connsiteY99" fmla="*/ 157886 h 430004"/>
                  <a:gd name="connsiteX100" fmla="*/ 13170 w 714823"/>
                  <a:gd name="connsiteY100" fmla="*/ 132725 h 430004"/>
                  <a:gd name="connsiteX101" fmla="*/ 33376 w 714823"/>
                  <a:gd name="connsiteY101" fmla="*/ 122249 h 430004"/>
                  <a:gd name="connsiteX102" fmla="*/ 29159 w 714823"/>
                  <a:gd name="connsiteY102" fmla="*/ 95553 h 430004"/>
                  <a:gd name="connsiteX103" fmla="*/ 50620 w 714823"/>
                  <a:gd name="connsiteY103" fmla="*/ 90179 h 430004"/>
                  <a:gd name="connsiteX104" fmla="*/ 50676 w 714823"/>
                  <a:gd name="connsiteY104" fmla="*/ 62973 h 430004"/>
                  <a:gd name="connsiteX105" fmla="*/ 72569 w 714823"/>
                  <a:gd name="connsiteY105" fmla="*/ 62904 h 430004"/>
                  <a:gd name="connsiteX106" fmla="*/ 76894 w 714823"/>
                  <a:gd name="connsiteY106" fmla="*/ 36234 h 430004"/>
                  <a:gd name="connsiteX107" fmla="*/ 98377 w 714823"/>
                  <a:gd name="connsiteY107" fmla="*/ 41474 h 430004"/>
                  <a:gd name="connsiteX108" fmla="*/ 106807 w 714823"/>
                  <a:gd name="connsiteY108" fmla="*/ 16366 h 430004"/>
                  <a:gd name="connsiteX109" fmla="*/ 127055 w 714823"/>
                  <a:gd name="connsiteY109" fmla="*/ 26713 h 430004"/>
                  <a:gd name="connsiteX110" fmla="*/ 139264 w 714823"/>
                  <a:gd name="connsiteY110" fmla="*/ 4130 h 430004"/>
                  <a:gd name="connsiteX111" fmla="*/ 157498 w 714823"/>
                  <a:gd name="connsiteY111" fmla="*/ 19189 h 430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714823" h="430004">
                    <a:moveTo>
                      <a:pt x="173018" y="0"/>
                    </a:moveTo>
                    <a:lnTo>
                      <a:pt x="188538" y="19189"/>
                    </a:lnTo>
                    <a:lnTo>
                      <a:pt x="206772" y="4130"/>
                    </a:lnTo>
                    <a:lnTo>
                      <a:pt x="218981" y="26713"/>
                    </a:lnTo>
                    <a:lnTo>
                      <a:pt x="239229" y="16366"/>
                    </a:lnTo>
                    <a:lnTo>
                      <a:pt x="246916" y="39262"/>
                    </a:lnTo>
                    <a:lnTo>
                      <a:pt x="252500" y="40293"/>
                    </a:lnTo>
                    <a:lnTo>
                      <a:pt x="260251" y="38403"/>
                    </a:lnTo>
                    <a:lnTo>
                      <a:pt x="270017" y="16366"/>
                    </a:lnTo>
                    <a:lnTo>
                      <a:pt x="296744" y="26713"/>
                    </a:lnTo>
                    <a:lnTo>
                      <a:pt x="312858" y="4130"/>
                    </a:lnTo>
                    <a:lnTo>
                      <a:pt x="336926" y="19189"/>
                    </a:lnTo>
                    <a:lnTo>
                      <a:pt x="357412" y="0"/>
                    </a:lnTo>
                    <a:lnTo>
                      <a:pt x="377898" y="19189"/>
                    </a:lnTo>
                    <a:lnTo>
                      <a:pt x="401966" y="4130"/>
                    </a:lnTo>
                    <a:lnTo>
                      <a:pt x="418080" y="26713"/>
                    </a:lnTo>
                    <a:lnTo>
                      <a:pt x="444807" y="16366"/>
                    </a:lnTo>
                    <a:lnTo>
                      <a:pt x="454573" y="38403"/>
                    </a:lnTo>
                    <a:lnTo>
                      <a:pt x="462323" y="40294"/>
                    </a:lnTo>
                    <a:lnTo>
                      <a:pt x="467907" y="39262"/>
                    </a:lnTo>
                    <a:lnTo>
                      <a:pt x="475594" y="16366"/>
                    </a:lnTo>
                    <a:lnTo>
                      <a:pt x="495842" y="26713"/>
                    </a:lnTo>
                    <a:lnTo>
                      <a:pt x="508051" y="4130"/>
                    </a:lnTo>
                    <a:lnTo>
                      <a:pt x="526285" y="19189"/>
                    </a:lnTo>
                    <a:lnTo>
                      <a:pt x="541805" y="0"/>
                    </a:lnTo>
                    <a:lnTo>
                      <a:pt x="557325" y="19189"/>
                    </a:lnTo>
                    <a:lnTo>
                      <a:pt x="575559" y="4130"/>
                    </a:lnTo>
                    <a:lnTo>
                      <a:pt x="587768" y="26713"/>
                    </a:lnTo>
                    <a:lnTo>
                      <a:pt x="608016" y="16366"/>
                    </a:lnTo>
                    <a:lnTo>
                      <a:pt x="616446" y="41474"/>
                    </a:lnTo>
                    <a:lnTo>
                      <a:pt x="637929" y="36234"/>
                    </a:lnTo>
                    <a:lnTo>
                      <a:pt x="642254" y="62904"/>
                    </a:lnTo>
                    <a:lnTo>
                      <a:pt x="664147" y="62973"/>
                    </a:lnTo>
                    <a:cubicBezTo>
                      <a:pt x="664166" y="72042"/>
                      <a:pt x="664184" y="81110"/>
                      <a:pt x="664203" y="90179"/>
                    </a:cubicBezTo>
                    <a:lnTo>
                      <a:pt x="685664" y="95553"/>
                    </a:lnTo>
                    <a:lnTo>
                      <a:pt x="681447" y="122249"/>
                    </a:lnTo>
                    <a:lnTo>
                      <a:pt x="701653" y="132725"/>
                    </a:lnTo>
                    <a:lnTo>
                      <a:pt x="693326" y="157886"/>
                    </a:lnTo>
                    <a:lnTo>
                      <a:pt x="711499" y="173057"/>
                    </a:lnTo>
                    <a:lnTo>
                      <a:pt x="699381" y="195715"/>
                    </a:lnTo>
                    <a:lnTo>
                      <a:pt x="714823" y="215002"/>
                    </a:lnTo>
                    <a:lnTo>
                      <a:pt x="699381" y="234289"/>
                    </a:lnTo>
                    <a:lnTo>
                      <a:pt x="711499" y="256947"/>
                    </a:lnTo>
                    <a:lnTo>
                      <a:pt x="693326" y="272118"/>
                    </a:lnTo>
                    <a:lnTo>
                      <a:pt x="701653" y="297279"/>
                    </a:lnTo>
                    <a:lnTo>
                      <a:pt x="681447" y="307755"/>
                    </a:lnTo>
                    <a:lnTo>
                      <a:pt x="685664" y="334451"/>
                    </a:lnTo>
                    <a:lnTo>
                      <a:pt x="664203" y="339825"/>
                    </a:lnTo>
                    <a:cubicBezTo>
                      <a:pt x="664184" y="348894"/>
                      <a:pt x="664166" y="357962"/>
                      <a:pt x="664147" y="367031"/>
                    </a:cubicBezTo>
                    <a:lnTo>
                      <a:pt x="642254" y="367100"/>
                    </a:lnTo>
                    <a:lnTo>
                      <a:pt x="637929" y="393770"/>
                    </a:lnTo>
                    <a:lnTo>
                      <a:pt x="616446" y="388530"/>
                    </a:lnTo>
                    <a:lnTo>
                      <a:pt x="608016" y="413638"/>
                    </a:lnTo>
                    <a:lnTo>
                      <a:pt x="587768" y="403291"/>
                    </a:lnTo>
                    <a:lnTo>
                      <a:pt x="575559" y="425874"/>
                    </a:lnTo>
                    <a:lnTo>
                      <a:pt x="557325" y="410815"/>
                    </a:lnTo>
                    <a:lnTo>
                      <a:pt x="541805" y="430004"/>
                    </a:lnTo>
                    <a:lnTo>
                      <a:pt x="526285" y="410815"/>
                    </a:lnTo>
                    <a:lnTo>
                      <a:pt x="508051" y="425874"/>
                    </a:lnTo>
                    <a:lnTo>
                      <a:pt x="495842" y="403291"/>
                    </a:lnTo>
                    <a:lnTo>
                      <a:pt x="475594" y="413638"/>
                    </a:lnTo>
                    <a:lnTo>
                      <a:pt x="467907" y="390743"/>
                    </a:lnTo>
                    <a:lnTo>
                      <a:pt x="462323" y="389711"/>
                    </a:lnTo>
                    <a:lnTo>
                      <a:pt x="454573" y="391601"/>
                    </a:lnTo>
                    <a:lnTo>
                      <a:pt x="444807" y="413638"/>
                    </a:lnTo>
                    <a:lnTo>
                      <a:pt x="418080" y="403291"/>
                    </a:lnTo>
                    <a:lnTo>
                      <a:pt x="401966" y="425874"/>
                    </a:lnTo>
                    <a:lnTo>
                      <a:pt x="377898" y="410815"/>
                    </a:lnTo>
                    <a:lnTo>
                      <a:pt x="357412" y="430004"/>
                    </a:lnTo>
                    <a:lnTo>
                      <a:pt x="336926" y="410815"/>
                    </a:lnTo>
                    <a:lnTo>
                      <a:pt x="312858" y="425874"/>
                    </a:lnTo>
                    <a:lnTo>
                      <a:pt x="296744" y="403291"/>
                    </a:lnTo>
                    <a:lnTo>
                      <a:pt x="270017" y="413638"/>
                    </a:lnTo>
                    <a:lnTo>
                      <a:pt x="260251" y="391602"/>
                    </a:lnTo>
                    <a:lnTo>
                      <a:pt x="252500" y="389711"/>
                    </a:lnTo>
                    <a:lnTo>
                      <a:pt x="246916" y="390743"/>
                    </a:lnTo>
                    <a:lnTo>
                      <a:pt x="239229" y="413638"/>
                    </a:lnTo>
                    <a:lnTo>
                      <a:pt x="218981" y="403291"/>
                    </a:lnTo>
                    <a:lnTo>
                      <a:pt x="206772" y="425874"/>
                    </a:lnTo>
                    <a:lnTo>
                      <a:pt x="188538" y="410815"/>
                    </a:lnTo>
                    <a:lnTo>
                      <a:pt x="173018" y="430004"/>
                    </a:lnTo>
                    <a:lnTo>
                      <a:pt x="157498" y="410815"/>
                    </a:lnTo>
                    <a:lnTo>
                      <a:pt x="139264" y="425874"/>
                    </a:lnTo>
                    <a:lnTo>
                      <a:pt x="127055" y="403291"/>
                    </a:lnTo>
                    <a:lnTo>
                      <a:pt x="106807" y="413638"/>
                    </a:lnTo>
                    <a:lnTo>
                      <a:pt x="98377" y="388530"/>
                    </a:lnTo>
                    <a:lnTo>
                      <a:pt x="76894" y="393770"/>
                    </a:lnTo>
                    <a:lnTo>
                      <a:pt x="72569" y="367100"/>
                    </a:lnTo>
                    <a:lnTo>
                      <a:pt x="50676" y="367031"/>
                    </a:lnTo>
                    <a:cubicBezTo>
                      <a:pt x="50657" y="357962"/>
                      <a:pt x="50639" y="348894"/>
                      <a:pt x="50620" y="339825"/>
                    </a:cubicBezTo>
                    <a:lnTo>
                      <a:pt x="29159" y="334451"/>
                    </a:lnTo>
                    <a:lnTo>
                      <a:pt x="33376" y="307755"/>
                    </a:lnTo>
                    <a:lnTo>
                      <a:pt x="13170" y="297279"/>
                    </a:lnTo>
                    <a:lnTo>
                      <a:pt x="21497" y="272118"/>
                    </a:lnTo>
                    <a:lnTo>
                      <a:pt x="3324" y="256947"/>
                    </a:lnTo>
                    <a:lnTo>
                      <a:pt x="15442" y="234289"/>
                    </a:lnTo>
                    <a:lnTo>
                      <a:pt x="0" y="215002"/>
                    </a:lnTo>
                    <a:lnTo>
                      <a:pt x="15442" y="195715"/>
                    </a:lnTo>
                    <a:lnTo>
                      <a:pt x="3324" y="173057"/>
                    </a:lnTo>
                    <a:lnTo>
                      <a:pt x="21497" y="157886"/>
                    </a:lnTo>
                    <a:lnTo>
                      <a:pt x="13170" y="132725"/>
                    </a:lnTo>
                    <a:lnTo>
                      <a:pt x="33376" y="122249"/>
                    </a:lnTo>
                    <a:lnTo>
                      <a:pt x="29159" y="95553"/>
                    </a:lnTo>
                    <a:lnTo>
                      <a:pt x="50620" y="90179"/>
                    </a:lnTo>
                    <a:cubicBezTo>
                      <a:pt x="50639" y="81110"/>
                      <a:pt x="50657" y="72042"/>
                      <a:pt x="50676" y="62973"/>
                    </a:cubicBezTo>
                    <a:lnTo>
                      <a:pt x="72569" y="62904"/>
                    </a:lnTo>
                    <a:lnTo>
                      <a:pt x="76894" y="36234"/>
                    </a:lnTo>
                    <a:lnTo>
                      <a:pt x="98377" y="41474"/>
                    </a:lnTo>
                    <a:lnTo>
                      <a:pt x="106807" y="16366"/>
                    </a:lnTo>
                    <a:lnTo>
                      <a:pt x="127055" y="26713"/>
                    </a:lnTo>
                    <a:lnTo>
                      <a:pt x="139264" y="4130"/>
                    </a:lnTo>
                    <a:lnTo>
                      <a:pt x="157498" y="1918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6" name="四角形: 角を丸くする 135">
                <a:extLst>
                  <a:ext uri="{FF2B5EF4-FFF2-40B4-BE49-F238E27FC236}">
                    <a16:creationId xmlns:a16="http://schemas.microsoft.com/office/drawing/2014/main" id="{EF7A0E19-FB4D-49ED-BD44-5DAD16CDFAA6}"/>
                  </a:ext>
                </a:extLst>
              </p:cNvPr>
              <p:cNvSpPr/>
              <p:nvPr/>
            </p:nvSpPr>
            <p:spPr>
              <a:xfrm rot="21057044">
                <a:off x="1909705" y="4670448"/>
                <a:ext cx="404870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89C7F2CD-7BBF-4D87-B12A-90008D3197BD}"/>
                  </a:ext>
                </a:extLst>
              </p:cNvPr>
              <p:cNvSpPr/>
              <p:nvPr/>
            </p:nvSpPr>
            <p:spPr>
              <a:xfrm>
                <a:off x="1957330" y="4410076"/>
                <a:ext cx="309620" cy="15622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1BB243F7-7718-4C14-8C6F-EFF4AE215268}"/>
                  </a:ext>
                </a:extLst>
              </p:cNvPr>
              <p:cNvSpPr/>
              <p:nvPr/>
            </p:nvSpPr>
            <p:spPr>
              <a:xfrm>
                <a:off x="2026386" y="4355305"/>
                <a:ext cx="171508" cy="224683"/>
              </a:xfrm>
              <a:custGeom>
                <a:avLst/>
                <a:gdLst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5279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2898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10" fmla="*/ 52159 w 190558"/>
                  <a:gd name="connsiteY10" fmla="*/ 0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10" fmla="*/ 184338 w 190558"/>
                  <a:gd name="connsiteY10" fmla="*/ 108365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8" fmla="*/ 58192 w 190558"/>
                  <a:gd name="connsiteY8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0" fmla="*/ 138399 w 190558"/>
                  <a:gd name="connsiteY0" fmla="*/ 0 h 262194"/>
                  <a:gd name="connsiteX1" fmla="*/ 162652 w 190558"/>
                  <a:gd name="connsiteY1" fmla="*/ 23950 h 262194"/>
                  <a:gd name="connsiteX2" fmla="*/ 190558 w 190558"/>
                  <a:gd name="connsiteY2" fmla="*/ 122634 h 262194"/>
                  <a:gd name="connsiteX3" fmla="*/ 95279 w 190558"/>
                  <a:gd name="connsiteY3" fmla="*/ 262194 h 262194"/>
                  <a:gd name="connsiteX4" fmla="*/ 0 w 190558"/>
                  <a:gd name="connsiteY4" fmla="*/ 122634 h 262194"/>
                  <a:gd name="connsiteX5" fmla="*/ 27907 w 190558"/>
                  <a:gd name="connsiteY5" fmla="*/ 23950 h 262194"/>
                  <a:gd name="connsiteX6" fmla="*/ 52159 w 190558"/>
                  <a:gd name="connsiteY6" fmla="*/ 0 h 262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58" h="262194">
                    <a:moveTo>
                      <a:pt x="138399" y="0"/>
                    </a:moveTo>
                    <a:lnTo>
                      <a:pt x="162652" y="23950"/>
                    </a:lnTo>
                    <a:cubicBezTo>
                      <a:pt x="179894" y="49206"/>
                      <a:pt x="190558" y="84096"/>
                      <a:pt x="190558" y="122634"/>
                    </a:cubicBezTo>
                    <a:cubicBezTo>
                      <a:pt x="190558" y="199711"/>
                      <a:pt x="147900" y="262194"/>
                      <a:pt x="95279" y="262194"/>
                    </a:cubicBezTo>
                    <a:cubicBezTo>
                      <a:pt x="42658" y="262194"/>
                      <a:pt x="0" y="199711"/>
                      <a:pt x="0" y="122634"/>
                    </a:cubicBezTo>
                    <a:cubicBezTo>
                      <a:pt x="0" y="84096"/>
                      <a:pt x="10665" y="49206"/>
                      <a:pt x="27907" y="23950"/>
                    </a:cubicBezTo>
                    <a:lnTo>
                      <a:pt x="52159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A823AD85-3C35-444C-BB85-55ABE8AC956C}"/>
                </a:ext>
              </a:extLst>
            </p:cNvPr>
            <p:cNvSpPr/>
            <p:nvPr/>
          </p:nvSpPr>
          <p:spPr>
            <a:xfrm>
              <a:off x="1178481" y="2730687"/>
              <a:ext cx="410290" cy="574312"/>
            </a:xfrm>
            <a:prstGeom prst="round2SameRect">
              <a:avLst>
                <a:gd name="adj1" fmla="val 5991"/>
                <a:gd name="adj2" fmla="val 5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2419F9A1-756F-431A-AF1A-24F45BF1BA3E}"/>
                </a:ext>
              </a:extLst>
            </p:cNvPr>
            <p:cNvSpPr/>
            <p:nvPr/>
          </p:nvSpPr>
          <p:spPr>
            <a:xfrm>
              <a:off x="1178481" y="2969197"/>
              <a:ext cx="410290" cy="155092"/>
            </a:xfrm>
            <a:prstGeom prst="round2SameRect">
              <a:avLst>
                <a:gd name="adj1" fmla="val 5991"/>
                <a:gd name="adj2" fmla="val 50000"/>
              </a:avLst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702576A2-4D2F-4E12-967E-0ABE0CE4F9DF}"/>
                </a:ext>
              </a:extLst>
            </p:cNvPr>
            <p:cNvGrpSpPr/>
            <p:nvPr/>
          </p:nvGrpSpPr>
          <p:grpSpPr>
            <a:xfrm>
              <a:off x="1121033" y="1686529"/>
              <a:ext cx="567750" cy="1371504"/>
              <a:chOff x="4063999" y="4264298"/>
              <a:chExt cx="495388" cy="1196701"/>
            </a:xfrm>
          </p:grpSpPr>
          <p:sp>
            <p:nvSpPr>
              <p:cNvPr id="104" name="四角形: 角を丸くする 103">
                <a:extLst>
                  <a:ext uri="{FF2B5EF4-FFF2-40B4-BE49-F238E27FC236}">
                    <a16:creationId xmlns:a16="http://schemas.microsoft.com/office/drawing/2014/main" id="{579300EC-EB28-41F2-A141-2C2A2F2E59DF}"/>
                  </a:ext>
                </a:extLst>
              </p:cNvPr>
              <p:cNvSpPr/>
              <p:nvPr/>
            </p:nvSpPr>
            <p:spPr>
              <a:xfrm>
                <a:off x="4235463" y="4914900"/>
                <a:ext cx="276212" cy="422822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" name="四角形: 角を丸くする 104">
                <a:extLst>
                  <a:ext uri="{FF2B5EF4-FFF2-40B4-BE49-F238E27FC236}">
                    <a16:creationId xmlns:a16="http://schemas.microsoft.com/office/drawing/2014/main" id="{D26C8E57-CD3A-45F8-901E-F660D8578F2F}"/>
                  </a:ext>
                </a:extLst>
              </p:cNvPr>
              <p:cNvSpPr/>
              <p:nvPr/>
            </p:nvSpPr>
            <p:spPr>
              <a:xfrm>
                <a:off x="4163536" y="4605513"/>
                <a:ext cx="268764" cy="36480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四角形: 角を丸くする 105">
                <a:extLst>
                  <a:ext uri="{FF2B5EF4-FFF2-40B4-BE49-F238E27FC236}">
                    <a16:creationId xmlns:a16="http://schemas.microsoft.com/office/drawing/2014/main" id="{27BA7576-55D5-4E74-AEE3-BDC0D1FA5557}"/>
                  </a:ext>
                </a:extLst>
              </p:cNvPr>
              <p:cNvSpPr/>
              <p:nvPr/>
            </p:nvSpPr>
            <p:spPr>
              <a:xfrm>
                <a:off x="4185761" y="4942639"/>
                <a:ext cx="224314" cy="489043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" name="四角形: 角を丸くする 106">
                <a:extLst>
                  <a:ext uri="{FF2B5EF4-FFF2-40B4-BE49-F238E27FC236}">
                    <a16:creationId xmlns:a16="http://schemas.microsoft.com/office/drawing/2014/main" id="{D146BCAF-0003-47D1-B1E1-B78C11BD9827}"/>
                  </a:ext>
                </a:extLst>
              </p:cNvPr>
              <p:cNvSpPr/>
              <p:nvPr/>
            </p:nvSpPr>
            <p:spPr>
              <a:xfrm>
                <a:off x="4214335" y="4765674"/>
                <a:ext cx="167166" cy="695325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081BBA9A-4239-4754-BFA9-9169361C4F74}"/>
                  </a:ext>
                </a:extLst>
              </p:cNvPr>
              <p:cNvSpPr/>
              <p:nvPr/>
            </p:nvSpPr>
            <p:spPr>
              <a:xfrm>
                <a:off x="4236561" y="4702176"/>
                <a:ext cx="122714" cy="755644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B7F10033-D008-4073-95AB-B8E6DE0F7709}"/>
                  </a:ext>
                </a:extLst>
              </p:cNvPr>
              <p:cNvGrpSpPr/>
              <p:nvPr/>
            </p:nvGrpSpPr>
            <p:grpSpPr>
              <a:xfrm>
                <a:off x="4105267" y="4926763"/>
                <a:ext cx="364907" cy="423103"/>
                <a:chOff x="4105267" y="4949517"/>
                <a:chExt cx="364907" cy="423103"/>
              </a:xfrm>
            </p:grpSpPr>
            <p:sp>
              <p:nvSpPr>
                <p:cNvPr id="117" name="四角形: 角を丸くする 116">
                  <a:extLst>
                    <a:ext uri="{FF2B5EF4-FFF2-40B4-BE49-F238E27FC236}">
                      <a16:creationId xmlns:a16="http://schemas.microsoft.com/office/drawing/2014/main" id="{BA54E74B-1CD9-43E9-A011-C15037BFE326}"/>
                    </a:ext>
                  </a:extLst>
                </p:cNvPr>
                <p:cNvSpPr/>
                <p:nvPr/>
              </p:nvSpPr>
              <p:spPr>
                <a:xfrm>
                  <a:off x="4121150" y="4992071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" name="四角形: 角を丸くする 117">
                  <a:extLst>
                    <a:ext uri="{FF2B5EF4-FFF2-40B4-BE49-F238E27FC236}">
                      <a16:creationId xmlns:a16="http://schemas.microsoft.com/office/drawing/2014/main" id="{8F77A878-7B52-438D-8272-49101634BBBF}"/>
                    </a:ext>
                  </a:extLst>
                </p:cNvPr>
                <p:cNvSpPr/>
                <p:nvPr/>
              </p:nvSpPr>
              <p:spPr>
                <a:xfrm>
                  <a:off x="4121150" y="5116534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" name="四角形: 角を丸くする 118">
                  <a:extLst>
                    <a:ext uri="{FF2B5EF4-FFF2-40B4-BE49-F238E27FC236}">
                      <a16:creationId xmlns:a16="http://schemas.microsoft.com/office/drawing/2014/main" id="{C258120E-25CC-480A-888E-558464127370}"/>
                    </a:ext>
                  </a:extLst>
                </p:cNvPr>
                <p:cNvSpPr/>
                <p:nvPr/>
              </p:nvSpPr>
              <p:spPr>
                <a:xfrm>
                  <a:off x="4121150" y="5243961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四角形: 角を丸くする 166">
                  <a:extLst>
                    <a:ext uri="{FF2B5EF4-FFF2-40B4-BE49-F238E27FC236}">
                      <a16:creationId xmlns:a16="http://schemas.microsoft.com/office/drawing/2014/main" id="{B83E0E18-7BC0-4135-8095-2B9AF3F4BEB4}"/>
                    </a:ext>
                  </a:extLst>
                </p:cNvPr>
                <p:cNvSpPr/>
                <p:nvPr/>
              </p:nvSpPr>
              <p:spPr>
                <a:xfrm>
                  <a:off x="4105267" y="4949517"/>
                  <a:ext cx="86842" cy="422583"/>
                </a:xfrm>
                <a:custGeom>
                  <a:avLst/>
                  <a:gdLst>
                    <a:gd name="connsiteX0" fmla="*/ 0 w 168275"/>
                    <a:gd name="connsiteY0" fmla="*/ 68262 h 380029"/>
                    <a:gd name="connsiteX1" fmla="*/ 68262 w 168275"/>
                    <a:gd name="connsiteY1" fmla="*/ 0 h 380029"/>
                    <a:gd name="connsiteX2" fmla="*/ 100013 w 168275"/>
                    <a:gd name="connsiteY2" fmla="*/ 0 h 380029"/>
                    <a:gd name="connsiteX3" fmla="*/ 168275 w 168275"/>
                    <a:gd name="connsiteY3" fmla="*/ 68262 h 380029"/>
                    <a:gd name="connsiteX4" fmla="*/ 168275 w 168275"/>
                    <a:gd name="connsiteY4" fmla="*/ 311767 h 380029"/>
                    <a:gd name="connsiteX5" fmla="*/ 100013 w 168275"/>
                    <a:gd name="connsiteY5" fmla="*/ 380029 h 380029"/>
                    <a:gd name="connsiteX6" fmla="*/ 68262 w 168275"/>
                    <a:gd name="connsiteY6" fmla="*/ 380029 h 380029"/>
                    <a:gd name="connsiteX7" fmla="*/ 0 w 168275"/>
                    <a:gd name="connsiteY7" fmla="*/ 311767 h 380029"/>
                    <a:gd name="connsiteX8" fmla="*/ 0 w 168275"/>
                    <a:gd name="connsiteY8" fmla="*/ 68262 h 380029"/>
                    <a:gd name="connsiteX0" fmla="*/ 168275 w 259715"/>
                    <a:gd name="connsiteY0" fmla="*/ 68262 h 380029"/>
                    <a:gd name="connsiteX1" fmla="*/ 168275 w 259715"/>
                    <a:gd name="connsiteY1" fmla="*/ 311767 h 380029"/>
                    <a:gd name="connsiteX2" fmla="*/ 100013 w 259715"/>
                    <a:gd name="connsiteY2" fmla="*/ 380029 h 380029"/>
                    <a:gd name="connsiteX3" fmla="*/ 68262 w 259715"/>
                    <a:gd name="connsiteY3" fmla="*/ 380029 h 380029"/>
                    <a:gd name="connsiteX4" fmla="*/ 0 w 259715"/>
                    <a:gd name="connsiteY4" fmla="*/ 311767 h 380029"/>
                    <a:gd name="connsiteX5" fmla="*/ 0 w 259715"/>
                    <a:gd name="connsiteY5" fmla="*/ 68262 h 380029"/>
                    <a:gd name="connsiteX6" fmla="*/ 68262 w 259715"/>
                    <a:gd name="connsiteY6" fmla="*/ 0 h 380029"/>
                    <a:gd name="connsiteX7" fmla="*/ 100013 w 259715"/>
                    <a:gd name="connsiteY7" fmla="*/ 0 h 380029"/>
                    <a:gd name="connsiteX8" fmla="*/ 259715 w 259715"/>
                    <a:gd name="connsiteY8" fmla="*/ 159702 h 380029"/>
                    <a:gd name="connsiteX0" fmla="*/ 168275 w 168275"/>
                    <a:gd name="connsiteY0" fmla="*/ 68262 h 380029"/>
                    <a:gd name="connsiteX1" fmla="*/ 168275 w 168275"/>
                    <a:gd name="connsiteY1" fmla="*/ 311767 h 380029"/>
                    <a:gd name="connsiteX2" fmla="*/ 100013 w 168275"/>
                    <a:gd name="connsiteY2" fmla="*/ 380029 h 380029"/>
                    <a:gd name="connsiteX3" fmla="*/ 68262 w 168275"/>
                    <a:gd name="connsiteY3" fmla="*/ 380029 h 380029"/>
                    <a:gd name="connsiteX4" fmla="*/ 0 w 168275"/>
                    <a:gd name="connsiteY4" fmla="*/ 311767 h 380029"/>
                    <a:gd name="connsiteX5" fmla="*/ 0 w 168275"/>
                    <a:gd name="connsiteY5" fmla="*/ 68262 h 380029"/>
                    <a:gd name="connsiteX6" fmla="*/ 68262 w 168275"/>
                    <a:gd name="connsiteY6" fmla="*/ 0 h 380029"/>
                    <a:gd name="connsiteX7" fmla="*/ 100013 w 168275"/>
                    <a:gd name="connsiteY7" fmla="*/ 0 h 380029"/>
                    <a:gd name="connsiteX0" fmla="*/ 168275 w 168275"/>
                    <a:gd name="connsiteY0" fmla="*/ 311767 h 380029"/>
                    <a:gd name="connsiteX1" fmla="*/ 100013 w 168275"/>
                    <a:gd name="connsiteY1" fmla="*/ 380029 h 380029"/>
                    <a:gd name="connsiteX2" fmla="*/ 68262 w 168275"/>
                    <a:gd name="connsiteY2" fmla="*/ 380029 h 380029"/>
                    <a:gd name="connsiteX3" fmla="*/ 0 w 168275"/>
                    <a:gd name="connsiteY3" fmla="*/ 311767 h 380029"/>
                    <a:gd name="connsiteX4" fmla="*/ 0 w 168275"/>
                    <a:gd name="connsiteY4" fmla="*/ 68262 h 380029"/>
                    <a:gd name="connsiteX5" fmla="*/ 68262 w 168275"/>
                    <a:gd name="connsiteY5" fmla="*/ 0 h 380029"/>
                    <a:gd name="connsiteX6" fmla="*/ 100013 w 168275"/>
                    <a:gd name="connsiteY6" fmla="*/ 0 h 380029"/>
                    <a:gd name="connsiteX0" fmla="*/ 100013 w 100013"/>
                    <a:gd name="connsiteY0" fmla="*/ 380029 h 380029"/>
                    <a:gd name="connsiteX1" fmla="*/ 68262 w 100013"/>
                    <a:gd name="connsiteY1" fmla="*/ 380029 h 380029"/>
                    <a:gd name="connsiteX2" fmla="*/ 0 w 100013"/>
                    <a:gd name="connsiteY2" fmla="*/ 311767 h 380029"/>
                    <a:gd name="connsiteX3" fmla="*/ 0 w 100013"/>
                    <a:gd name="connsiteY3" fmla="*/ 68262 h 380029"/>
                    <a:gd name="connsiteX4" fmla="*/ 68262 w 100013"/>
                    <a:gd name="connsiteY4" fmla="*/ 0 h 380029"/>
                    <a:gd name="connsiteX5" fmla="*/ 100013 w 100013"/>
                    <a:gd name="connsiteY5" fmla="*/ 0 h 380029"/>
                    <a:gd name="connsiteX0" fmla="*/ 68262 w 100013"/>
                    <a:gd name="connsiteY0" fmla="*/ 380029 h 380029"/>
                    <a:gd name="connsiteX1" fmla="*/ 0 w 100013"/>
                    <a:gd name="connsiteY1" fmla="*/ 311767 h 380029"/>
                    <a:gd name="connsiteX2" fmla="*/ 0 w 100013"/>
                    <a:gd name="connsiteY2" fmla="*/ 68262 h 380029"/>
                    <a:gd name="connsiteX3" fmla="*/ 68262 w 100013"/>
                    <a:gd name="connsiteY3" fmla="*/ 0 h 380029"/>
                    <a:gd name="connsiteX4" fmla="*/ 100013 w 100013"/>
                    <a:gd name="connsiteY4" fmla="*/ 0 h 380029"/>
                    <a:gd name="connsiteX0" fmla="*/ 68262 w 68262"/>
                    <a:gd name="connsiteY0" fmla="*/ 380029 h 380029"/>
                    <a:gd name="connsiteX1" fmla="*/ 0 w 68262"/>
                    <a:gd name="connsiteY1" fmla="*/ 311767 h 380029"/>
                    <a:gd name="connsiteX2" fmla="*/ 0 w 68262"/>
                    <a:gd name="connsiteY2" fmla="*/ 68262 h 380029"/>
                    <a:gd name="connsiteX3" fmla="*/ 68262 w 68262"/>
                    <a:gd name="connsiteY3" fmla="*/ 0 h 3800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8262" h="380029">
                      <a:moveTo>
                        <a:pt x="68262" y="380029"/>
                      </a:moveTo>
                      <a:cubicBezTo>
                        <a:pt x="30562" y="380029"/>
                        <a:pt x="0" y="349467"/>
                        <a:pt x="0" y="311767"/>
                      </a:cubicBezTo>
                      <a:lnTo>
                        <a:pt x="0" y="68262"/>
                      </a:lnTo>
                      <a:cubicBezTo>
                        <a:pt x="0" y="30562"/>
                        <a:pt x="30562" y="0"/>
                        <a:pt x="68262" y="0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0" name="四角形: 角を丸くする 109">
                <a:extLst>
                  <a:ext uri="{FF2B5EF4-FFF2-40B4-BE49-F238E27FC236}">
                    <a16:creationId xmlns:a16="http://schemas.microsoft.com/office/drawing/2014/main" id="{CDA3F966-D1C9-4344-B9C1-73D02B3AE475}"/>
                  </a:ext>
                </a:extLst>
              </p:cNvPr>
              <p:cNvSpPr/>
              <p:nvPr/>
            </p:nvSpPr>
            <p:spPr>
              <a:xfrm>
                <a:off x="4063999" y="4841876"/>
                <a:ext cx="371475" cy="14867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7B422E0F-C494-4A50-942C-20FE9EDB574A}"/>
                  </a:ext>
                </a:extLst>
              </p:cNvPr>
              <p:cNvGrpSpPr/>
              <p:nvPr/>
            </p:nvGrpSpPr>
            <p:grpSpPr>
              <a:xfrm>
                <a:off x="4070721" y="4264298"/>
                <a:ext cx="444500" cy="779935"/>
                <a:chOff x="4070721" y="4264298"/>
                <a:chExt cx="444500" cy="779935"/>
              </a:xfrm>
            </p:grpSpPr>
            <p:sp>
              <p:nvSpPr>
                <p:cNvPr id="113" name="四角形: 角を丸くする 112">
                  <a:extLst>
                    <a:ext uri="{FF2B5EF4-FFF2-40B4-BE49-F238E27FC236}">
                      <a16:creationId xmlns:a16="http://schemas.microsoft.com/office/drawing/2014/main" id="{3A0409E4-5953-4D29-8EB3-97C24FA19AF3}"/>
                    </a:ext>
                  </a:extLst>
                </p:cNvPr>
                <p:cNvSpPr/>
                <p:nvPr/>
              </p:nvSpPr>
              <p:spPr>
                <a:xfrm>
                  <a:off x="4256829" y="4680429"/>
                  <a:ext cx="82177" cy="363804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" name="台形 113">
                  <a:extLst>
                    <a:ext uri="{FF2B5EF4-FFF2-40B4-BE49-F238E27FC236}">
                      <a16:creationId xmlns:a16="http://schemas.microsoft.com/office/drawing/2014/main" id="{42446747-8811-4AB0-A81F-5D7DA349D221}"/>
                    </a:ext>
                  </a:extLst>
                </p:cNvPr>
                <p:cNvSpPr/>
                <p:nvPr/>
              </p:nvSpPr>
              <p:spPr>
                <a:xfrm>
                  <a:off x="4235823" y="4264298"/>
                  <a:ext cx="110165" cy="167577"/>
                </a:xfrm>
                <a:prstGeom prst="trapezoid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A86ACCE7-2292-44EF-85A5-77EEA0CF7507}"/>
                    </a:ext>
                  </a:extLst>
                </p:cNvPr>
                <p:cNvSpPr/>
                <p:nvPr/>
              </p:nvSpPr>
              <p:spPr>
                <a:xfrm>
                  <a:off x="4121150" y="4424096"/>
                  <a:ext cx="363804" cy="36380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円: 塗りつぶしなし 115">
                  <a:extLst>
                    <a:ext uri="{FF2B5EF4-FFF2-40B4-BE49-F238E27FC236}">
                      <a16:creationId xmlns:a16="http://schemas.microsoft.com/office/drawing/2014/main" id="{E27C56C3-F8D2-4AA0-8C1C-9307EA2DA34D}"/>
                    </a:ext>
                  </a:extLst>
                </p:cNvPr>
                <p:cNvSpPr/>
                <p:nvPr/>
              </p:nvSpPr>
              <p:spPr>
                <a:xfrm>
                  <a:off x="4070721" y="4381500"/>
                  <a:ext cx="444500" cy="444500"/>
                </a:xfrm>
                <a:prstGeom prst="donut">
                  <a:avLst>
                    <a:gd name="adj" fmla="val 20636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2" name="四角形: 角を丸くする 111">
                <a:extLst>
                  <a:ext uri="{FF2B5EF4-FFF2-40B4-BE49-F238E27FC236}">
                    <a16:creationId xmlns:a16="http://schemas.microsoft.com/office/drawing/2014/main" id="{F8B8C1F3-4DF4-497E-9F17-A4857D0FA207}"/>
                  </a:ext>
                </a:extLst>
              </p:cNvPr>
              <p:cNvSpPr/>
              <p:nvPr/>
            </p:nvSpPr>
            <p:spPr>
              <a:xfrm rot="19800000">
                <a:off x="4380751" y="4965984"/>
                <a:ext cx="178636" cy="162235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F9F5C13E-F30D-4995-922B-CB5AD08E2945}"/>
              </a:ext>
            </a:extLst>
          </p:cNvPr>
          <p:cNvGrpSpPr/>
          <p:nvPr/>
        </p:nvGrpSpPr>
        <p:grpSpPr>
          <a:xfrm>
            <a:off x="1195209" y="3730243"/>
            <a:ext cx="1817167" cy="2720309"/>
            <a:chOff x="1195209" y="3672220"/>
            <a:chExt cx="1817167" cy="2720309"/>
          </a:xfrm>
        </p:grpSpPr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E86AE0D1-3904-4D20-B104-C62C5ACA06AE}"/>
                </a:ext>
              </a:extLst>
            </p:cNvPr>
            <p:cNvSpPr/>
            <p:nvPr/>
          </p:nvSpPr>
          <p:spPr>
            <a:xfrm rot="19464440" flipH="1">
              <a:off x="2555875" y="5243463"/>
              <a:ext cx="311429" cy="794181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ABACD636-FD91-4E71-BB22-C1869983A08B}"/>
                </a:ext>
              </a:extLst>
            </p:cNvPr>
            <p:cNvSpPr/>
            <p:nvPr/>
          </p:nvSpPr>
          <p:spPr>
            <a:xfrm rot="2135560">
              <a:off x="1352997" y="5243462"/>
              <a:ext cx="311429" cy="794181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3E469221-DBE3-4768-A309-34FA512AE64D}"/>
                </a:ext>
              </a:extLst>
            </p:cNvPr>
            <p:cNvGrpSpPr/>
            <p:nvPr/>
          </p:nvGrpSpPr>
          <p:grpSpPr>
            <a:xfrm>
              <a:off x="1460759" y="3672220"/>
              <a:ext cx="1287928" cy="2720309"/>
              <a:chOff x="1070457" y="3573004"/>
              <a:chExt cx="1287928" cy="2720309"/>
            </a:xfrm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0FBAFBA4-E4F9-4173-9FA4-62C2AE74FB8A}"/>
                  </a:ext>
                </a:extLst>
              </p:cNvPr>
              <p:cNvSpPr/>
              <p:nvPr/>
            </p:nvSpPr>
            <p:spPr>
              <a:xfrm>
                <a:off x="1469350" y="4711526"/>
                <a:ext cx="483348" cy="51699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" name="片側の 2 つの角を丸めた四角形 144">
                <a:extLst>
                  <a:ext uri="{FF2B5EF4-FFF2-40B4-BE49-F238E27FC236}">
                    <a16:creationId xmlns:a16="http://schemas.microsoft.com/office/drawing/2014/main" id="{1CDF9DD1-CE0C-43EF-96CF-2FA1326A216B}"/>
                  </a:ext>
                </a:extLst>
              </p:cNvPr>
              <p:cNvSpPr/>
              <p:nvPr/>
            </p:nvSpPr>
            <p:spPr>
              <a:xfrm>
                <a:off x="1155541" y="5005388"/>
                <a:ext cx="1127284" cy="1287925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" name="正方形/長方形 178">
                <a:extLst>
                  <a:ext uri="{FF2B5EF4-FFF2-40B4-BE49-F238E27FC236}">
                    <a16:creationId xmlns:a16="http://schemas.microsoft.com/office/drawing/2014/main" id="{C1742DD8-F1C3-4E6B-B366-14F4EB4D5824}"/>
                  </a:ext>
                </a:extLst>
              </p:cNvPr>
              <p:cNvSpPr/>
              <p:nvPr/>
            </p:nvSpPr>
            <p:spPr>
              <a:xfrm>
                <a:off x="1667057" y="5017433"/>
                <a:ext cx="89598" cy="524092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77952D7A-6AC5-4BB1-8AEC-5EA0008C41D1}"/>
                  </a:ext>
                </a:extLst>
              </p:cNvPr>
              <p:cNvGrpSpPr/>
              <p:nvPr/>
            </p:nvGrpSpPr>
            <p:grpSpPr>
              <a:xfrm>
                <a:off x="1320384" y="5006918"/>
                <a:ext cx="788714" cy="179942"/>
                <a:chOff x="1112719" y="4651405"/>
                <a:chExt cx="423862" cy="112796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205" name="平行四辺形 204">
                  <a:extLst>
                    <a:ext uri="{FF2B5EF4-FFF2-40B4-BE49-F238E27FC236}">
                      <a16:creationId xmlns:a16="http://schemas.microsoft.com/office/drawing/2014/main" id="{70B7EE7D-1E9A-4423-94DE-44FE77BADDDF}"/>
                    </a:ext>
                  </a:extLst>
                </p:cNvPr>
                <p:cNvSpPr/>
                <p:nvPr/>
              </p:nvSpPr>
              <p:spPr>
                <a:xfrm>
                  <a:off x="1112719" y="4651405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6" name="平行四辺形 205">
                  <a:extLst>
                    <a:ext uri="{FF2B5EF4-FFF2-40B4-BE49-F238E27FC236}">
                      <a16:creationId xmlns:a16="http://schemas.microsoft.com/office/drawing/2014/main" id="{C1F711D1-DE71-4536-A7CB-3D75C7673D9E}"/>
                    </a:ext>
                  </a:extLst>
                </p:cNvPr>
                <p:cNvSpPr/>
                <p:nvPr/>
              </p:nvSpPr>
              <p:spPr>
                <a:xfrm flipH="1">
                  <a:off x="1324650" y="4651405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F0E79454-448D-4690-AB31-6E2F4D19E525}"/>
                  </a:ext>
                </a:extLst>
              </p:cNvPr>
              <p:cNvSpPr/>
              <p:nvPr/>
            </p:nvSpPr>
            <p:spPr>
              <a:xfrm>
                <a:off x="1687545" y="5440231"/>
                <a:ext cx="46958" cy="4695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C5CCFEAA-9653-4D70-9582-B3AC87BAFD1C}"/>
                  </a:ext>
                </a:extLst>
              </p:cNvPr>
              <p:cNvSpPr/>
              <p:nvPr/>
            </p:nvSpPr>
            <p:spPr>
              <a:xfrm>
                <a:off x="1687545" y="5056061"/>
                <a:ext cx="46958" cy="4695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C8700467-CD05-4BF6-8142-EFF6F674DB2D}"/>
                  </a:ext>
                </a:extLst>
              </p:cNvPr>
              <p:cNvSpPr/>
              <p:nvPr/>
            </p:nvSpPr>
            <p:spPr>
              <a:xfrm>
                <a:off x="1687545" y="5257580"/>
                <a:ext cx="46958" cy="4695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4321DAA1-3B7D-429F-A4E6-003EEE841C47}"/>
                  </a:ext>
                </a:extLst>
              </p:cNvPr>
              <p:cNvGrpSpPr/>
              <p:nvPr/>
            </p:nvGrpSpPr>
            <p:grpSpPr>
              <a:xfrm>
                <a:off x="1070457" y="3573004"/>
                <a:ext cx="1287928" cy="1319346"/>
                <a:chOff x="1070457" y="3573004"/>
                <a:chExt cx="1287928" cy="1319346"/>
              </a:xfrm>
            </p:grpSpPr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9E87D5FA-A03F-4BE3-866C-4E3588C33F3D}"/>
                    </a:ext>
                  </a:extLst>
                </p:cNvPr>
                <p:cNvGrpSpPr/>
                <p:nvPr/>
              </p:nvGrpSpPr>
              <p:grpSpPr>
                <a:xfrm>
                  <a:off x="1070457" y="3573004"/>
                  <a:ext cx="1287928" cy="1319346"/>
                  <a:chOff x="5147465" y="510539"/>
                  <a:chExt cx="891722" cy="913475"/>
                </a:xfrm>
              </p:grpSpPr>
              <p:sp>
                <p:nvSpPr>
                  <p:cNvPr id="194" name="正方形/長方形 45">
                    <a:extLst>
                      <a:ext uri="{FF2B5EF4-FFF2-40B4-BE49-F238E27FC236}">
                        <a16:creationId xmlns:a16="http://schemas.microsoft.com/office/drawing/2014/main" id="{AD596771-2C59-491D-91D8-FE1A8EED3E0C}"/>
                      </a:ext>
                    </a:extLst>
                  </p:cNvPr>
                  <p:cNvSpPr/>
                  <p:nvPr/>
                </p:nvSpPr>
                <p:spPr>
                  <a:xfrm>
                    <a:off x="5155851" y="510539"/>
                    <a:ext cx="874950" cy="807499"/>
                  </a:xfrm>
                  <a:custGeom>
                    <a:avLst/>
                    <a:gdLst>
                      <a:gd name="connsiteX0" fmla="*/ 410969 w 821937"/>
                      <a:gd name="connsiteY0" fmla="*/ 0 h 701568"/>
                      <a:gd name="connsiteX1" fmla="*/ 701568 w 821937"/>
                      <a:gd name="connsiteY1" fmla="*/ 120370 h 701568"/>
                      <a:gd name="connsiteX2" fmla="*/ 701568 w 821937"/>
                      <a:gd name="connsiteY2" fmla="*/ 701568 h 701568"/>
                      <a:gd name="connsiteX3" fmla="*/ 120370 w 821937"/>
                      <a:gd name="connsiteY3" fmla="*/ 701568 h 701568"/>
                      <a:gd name="connsiteX4" fmla="*/ 120370 w 821937"/>
                      <a:gd name="connsiteY4" fmla="*/ 120370 h 701568"/>
                      <a:gd name="connsiteX5" fmla="*/ 410969 w 821937"/>
                      <a:gd name="connsiteY5" fmla="*/ 0 h 7015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21937" h="701568">
                        <a:moveTo>
                          <a:pt x="410969" y="0"/>
                        </a:moveTo>
                        <a:cubicBezTo>
                          <a:pt x="516145" y="0"/>
                          <a:pt x="621321" y="40123"/>
                          <a:pt x="701568" y="120370"/>
                        </a:cubicBezTo>
                        <a:cubicBezTo>
                          <a:pt x="862062" y="280863"/>
                          <a:pt x="862062" y="541075"/>
                          <a:pt x="701568" y="701568"/>
                        </a:cubicBezTo>
                        <a:lnTo>
                          <a:pt x="120370" y="701568"/>
                        </a:lnTo>
                        <a:cubicBezTo>
                          <a:pt x="-40124" y="541075"/>
                          <a:pt x="-40124" y="280863"/>
                          <a:pt x="120370" y="120370"/>
                        </a:cubicBezTo>
                        <a:cubicBezTo>
                          <a:pt x="200617" y="40123"/>
                          <a:pt x="305793" y="0"/>
                          <a:pt x="41096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5" name="グループ化 194">
                    <a:extLst>
                      <a:ext uri="{FF2B5EF4-FFF2-40B4-BE49-F238E27FC236}">
                        <a16:creationId xmlns:a16="http://schemas.microsoft.com/office/drawing/2014/main" id="{07C4E29A-3F64-4E69-9A48-AA44CEB7D889}"/>
                      </a:ext>
                    </a:extLst>
                  </p:cNvPr>
                  <p:cNvGrpSpPr/>
                  <p:nvPr/>
                </p:nvGrpSpPr>
                <p:grpSpPr>
                  <a:xfrm>
                    <a:off x="5147465" y="559765"/>
                    <a:ext cx="891722" cy="864249"/>
                    <a:chOff x="2791855" y="1947053"/>
                    <a:chExt cx="1150919" cy="1115461"/>
                  </a:xfrm>
                  <a:solidFill>
                    <a:srgbClr val="FFCC99"/>
                  </a:solidFill>
                </p:grpSpPr>
                <p:grpSp>
                  <p:nvGrpSpPr>
                    <p:cNvPr id="198" name="グループ化 197">
                      <a:extLst>
                        <a:ext uri="{FF2B5EF4-FFF2-40B4-BE49-F238E27FC236}">
                          <a16:creationId xmlns:a16="http://schemas.microsoft.com/office/drawing/2014/main" id="{3194ED43-6AAF-40AB-BC23-535AC29BF256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3" name="円/楕円 620">
                        <a:extLst>
                          <a:ext uri="{FF2B5EF4-FFF2-40B4-BE49-F238E27FC236}">
                            <a16:creationId xmlns:a16="http://schemas.microsoft.com/office/drawing/2014/main" id="{8288D637-8CC2-4987-8D08-356C1EF8AF3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4" name="円/楕円 621">
                        <a:extLst>
                          <a:ext uri="{FF2B5EF4-FFF2-40B4-BE49-F238E27FC236}">
                            <a16:creationId xmlns:a16="http://schemas.microsoft.com/office/drawing/2014/main" id="{4EDB8945-6AE1-46B7-9F50-EA504A2E14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99" name="グループ化 198">
                      <a:extLst>
                        <a:ext uri="{FF2B5EF4-FFF2-40B4-BE49-F238E27FC236}">
                          <a16:creationId xmlns:a16="http://schemas.microsoft.com/office/drawing/2014/main" id="{532C7ACF-5C90-4165-8656-69262215AFF3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1" name="円/楕円 618">
                        <a:extLst>
                          <a:ext uri="{FF2B5EF4-FFF2-40B4-BE49-F238E27FC236}">
                            <a16:creationId xmlns:a16="http://schemas.microsoft.com/office/drawing/2014/main" id="{596BC750-CC46-4416-86D3-9EC0D2D3E64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2" name="円/楕円 619">
                        <a:extLst>
                          <a:ext uri="{FF2B5EF4-FFF2-40B4-BE49-F238E27FC236}">
                            <a16:creationId xmlns:a16="http://schemas.microsoft.com/office/drawing/2014/main" id="{67AFFCB5-4A94-42A9-9DEB-83C51D73DE9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00" name="円/楕円 617">
                      <a:extLst>
                        <a:ext uri="{FF2B5EF4-FFF2-40B4-BE49-F238E27FC236}">
                          <a16:creationId xmlns:a16="http://schemas.microsoft.com/office/drawing/2014/main" id="{1AFACAE4-7497-4F40-854B-A36AEB352D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1947053"/>
                      <a:ext cx="928913" cy="1115461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6" name="月 195">
                    <a:extLst>
                      <a:ext uri="{FF2B5EF4-FFF2-40B4-BE49-F238E27FC236}">
                        <a16:creationId xmlns:a16="http://schemas.microsoft.com/office/drawing/2014/main" id="{3B62E1E2-BCB4-44B9-8DB2-B5F98DB6536F}"/>
                      </a:ext>
                    </a:extLst>
                  </p:cNvPr>
                  <p:cNvSpPr/>
                  <p:nvPr/>
                </p:nvSpPr>
                <p:spPr>
                  <a:xfrm rot="6300000">
                    <a:off x="5368071" y="746521"/>
                    <a:ext cx="45719" cy="215136"/>
                  </a:xfrm>
                  <a:prstGeom prst="moon">
                    <a:avLst>
                      <a:gd name="adj" fmla="val 6454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7" name="月 196">
                    <a:extLst>
                      <a:ext uri="{FF2B5EF4-FFF2-40B4-BE49-F238E27FC236}">
                        <a16:creationId xmlns:a16="http://schemas.microsoft.com/office/drawing/2014/main" id="{2C5D3259-AB8D-4200-A12B-C91427D79742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5757788" y="746522"/>
                    <a:ext cx="45719" cy="215136"/>
                  </a:xfrm>
                  <a:prstGeom prst="moon">
                    <a:avLst>
                      <a:gd name="adj" fmla="val 6454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6" name="楕円 185">
                  <a:extLst>
                    <a:ext uri="{FF2B5EF4-FFF2-40B4-BE49-F238E27FC236}">
                      <a16:creationId xmlns:a16="http://schemas.microsoft.com/office/drawing/2014/main" id="{847E6C6F-D645-4988-9331-702F9F92C286}"/>
                    </a:ext>
                  </a:extLst>
                </p:cNvPr>
                <p:cNvSpPr/>
                <p:nvPr/>
              </p:nvSpPr>
              <p:spPr>
                <a:xfrm>
                  <a:off x="1339638" y="4179798"/>
                  <a:ext cx="194277" cy="165815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" name="楕円 186">
                  <a:extLst>
                    <a:ext uri="{FF2B5EF4-FFF2-40B4-BE49-F238E27FC236}">
                      <a16:creationId xmlns:a16="http://schemas.microsoft.com/office/drawing/2014/main" id="{0A6744DD-1D2A-4A85-BB3B-D473D66DA2BD}"/>
                    </a:ext>
                  </a:extLst>
                </p:cNvPr>
                <p:cNvSpPr/>
                <p:nvPr/>
              </p:nvSpPr>
              <p:spPr>
                <a:xfrm>
                  <a:off x="1390008" y="4214814"/>
                  <a:ext cx="88722" cy="95784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8" name="楕円 187">
                  <a:extLst>
                    <a:ext uri="{FF2B5EF4-FFF2-40B4-BE49-F238E27FC236}">
                      <a16:creationId xmlns:a16="http://schemas.microsoft.com/office/drawing/2014/main" id="{F16D13CC-8A37-4FD1-9910-E917CEC3C84B}"/>
                    </a:ext>
                  </a:extLst>
                </p:cNvPr>
                <p:cNvSpPr/>
                <p:nvPr/>
              </p:nvSpPr>
              <p:spPr>
                <a:xfrm>
                  <a:off x="1889707" y="4239846"/>
                  <a:ext cx="194277" cy="45720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9" name="楕円 188">
                  <a:extLst>
                    <a:ext uri="{FF2B5EF4-FFF2-40B4-BE49-F238E27FC236}">
                      <a16:creationId xmlns:a16="http://schemas.microsoft.com/office/drawing/2014/main" id="{FA0D0762-8BC1-44AA-8246-BE1DABC462C6}"/>
                    </a:ext>
                  </a:extLst>
                </p:cNvPr>
                <p:cNvSpPr/>
                <p:nvPr/>
              </p:nvSpPr>
              <p:spPr>
                <a:xfrm rot="19370413">
                  <a:off x="1223718" y="3659188"/>
                  <a:ext cx="542641" cy="23018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楕円 189">
                  <a:extLst>
                    <a:ext uri="{FF2B5EF4-FFF2-40B4-BE49-F238E27FC236}">
                      <a16:creationId xmlns:a16="http://schemas.microsoft.com/office/drawing/2014/main" id="{FC84612D-81D4-4CFC-9529-B55B1EC9D408}"/>
                    </a:ext>
                  </a:extLst>
                </p:cNvPr>
                <p:cNvSpPr/>
                <p:nvPr/>
              </p:nvSpPr>
              <p:spPr>
                <a:xfrm rot="2229587" flipH="1">
                  <a:off x="1656566" y="3659187"/>
                  <a:ext cx="542641" cy="23018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楕円 190">
                  <a:extLst>
                    <a:ext uri="{FF2B5EF4-FFF2-40B4-BE49-F238E27FC236}">
                      <a16:creationId xmlns:a16="http://schemas.microsoft.com/office/drawing/2014/main" id="{A1325649-FEE8-4766-9165-5B3CE552DE64}"/>
                    </a:ext>
                  </a:extLst>
                </p:cNvPr>
                <p:cNvSpPr/>
                <p:nvPr/>
              </p:nvSpPr>
              <p:spPr>
                <a:xfrm>
                  <a:off x="1614307" y="4487626"/>
                  <a:ext cx="178230" cy="10984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466CD2D5-5566-4E2E-A26D-9F6E9EC9AD83}"/>
                    </a:ext>
                  </a:extLst>
                </p:cNvPr>
                <p:cNvSpPr/>
                <p:nvPr/>
              </p:nvSpPr>
              <p:spPr>
                <a:xfrm>
                  <a:off x="1653932" y="4419600"/>
                  <a:ext cx="105812" cy="185808"/>
                </a:xfrm>
                <a:custGeom>
                  <a:avLst/>
                  <a:gdLst>
                    <a:gd name="connsiteX0" fmla="*/ 52159 w 190558"/>
                    <a:gd name="connsiteY0" fmla="*/ 0 h 262194"/>
                    <a:gd name="connsiteX1" fmla="*/ 58192 w 190558"/>
                    <a:gd name="connsiteY1" fmla="*/ 5958 h 262194"/>
                    <a:gd name="connsiteX2" fmla="*/ 95279 w 190558"/>
                    <a:gd name="connsiteY2" fmla="*/ 16925 h 262194"/>
                    <a:gd name="connsiteX3" fmla="*/ 132366 w 190558"/>
                    <a:gd name="connsiteY3" fmla="*/ 5958 h 262194"/>
                    <a:gd name="connsiteX4" fmla="*/ 138399 w 190558"/>
                    <a:gd name="connsiteY4" fmla="*/ 0 h 262194"/>
                    <a:gd name="connsiteX5" fmla="*/ 162652 w 190558"/>
                    <a:gd name="connsiteY5" fmla="*/ 23950 h 262194"/>
                    <a:gd name="connsiteX6" fmla="*/ 190558 w 190558"/>
                    <a:gd name="connsiteY6" fmla="*/ 122634 h 262194"/>
                    <a:gd name="connsiteX7" fmla="*/ 95279 w 190558"/>
                    <a:gd name="connsiteY7" fmla="*/ 262194 h 262194"/>
                    <a:gd name="connsiteX8" fmla="*/ 0 w 190558"/>
                    <a:gd name="connsiteY8" fmla="*/ 122634 h 262194"/>
                    <a:gd name="connsiteX9" fmla="*/ 27907 w 190558"/>
                    <a:gd name="connsiteY9" fmla="*/ 23950 h 262194"/>
                    <a:gd name="connsiteX0" fmla="*/ 52159 w 190558"/>
                    <a:gd name="connsiteY0" fmla="*/ 0 h 262194"/>
                    <a:gd name="connsiteX1" fmla="*/ 58192 w 190558"/>
                    <a:gd name="connsiteY1" fmla="*/ 5958 h 262194"/>
                    <a:gd name="connsiteX2" fmla="*/ 92898 w 190558"/>
                    <a:gd name="connsiteY2" fmla="*/ 16925 h 262194"/>
                    <a:gd name="connsiteX3" fmla="*/ 132366 w 190558"/>
                    <a:gd name="connsiteY3" fmla="*/ 5958 h 262194"/>
                    <a:gd name="connsiteX4" fmla="*/ 138399 w 190558"/>
                    <a:gd name="connsiteY4" fmla="*/ 0 h 262194"/>
                    <a:gd name="connsiteX5" fmla="*/ 162652 w 190558"/>
                    <a:gd name="connsiteY5" fmla="*/ 23950 h 262194"/>
                    <a:gd name="connsiteX6" fmla="*/ 190558 w 190558"/>
                    <a:gd name="connsiteY6" fmla="*/ 122634 h 262194"/>
                    <a:gd name="connsiteX7" fmla="*/ 95279 w 190558"/>
                    <a:gd name="connsiteY7" fmla="*/ 262194 h 262194"/>
                    <a:gd name="connsiteX8" fmla="*/ 0 w 190558"/>
                    <a:gd name="connsiteY8" fmla="*/ 122634 h 262194"/>
                    <a:gd name="connsiteX9" fmla="*/ 27907 w 190558"/>
                    <a:gd name="connsiteY9" fmla="*/ 23950 h 262194"/>
                    <a:gd name="connsiteX10" fmla="*/ 52159 w 190558"/>
                    <a:gd name="connsiteY10" fmla="*/ 0 h 262194"/>
                    <a:gd name="connsiteX0" fmla="*/ 92898 w 190558"/>
                    <a:gd name="connsiteY0" fmla="*/ 16925 h 262194"/>
                    <a:gd name="connsiteX1" fmla="*/ 132366 w 190558"/>
                    <a:gd name="connsiteY1" fmla="*/ 5958 h 262194"/>
                    <a:gd name="connsiteX2" fmla="*/ 138399 w 190558"/>
                    <a:gd name="connsiteY2" fmla="*/ 0 h 262194"/>
                    <a:gd name="connsiteX3" fmla="*/ 162652 w 190558"/>
                    <a:gd name="connsiteY3" fmla="*/ 23950 h 262194"/>
                    <a:gd name="connsiteX4" fmla="*/ 190558 w 190558"/>
                    <a:gd name="connsiteY4" fmla="*/ 122634 h 262194"/>
                    <a:gd name="connsiteX5" fmla="*/ 95279 w 190558"/>
                    <a:gd name="connsiteY5" fmla="*/ 262194 h 262194"/>
                    <a:gd name="connsiteX6" fmla="*/ 0 w 190558"/>
                    <a:gd name="connsiteY6" fmla="*/ 122634 h 262194"/>
                    <a:gd name="connsiteX7" fmla="*/ 27907 w 190558"/>
                    <a:gd name="connsiteY7" fmla="*/ 23950 h 262194"/>
                    <a:gd name="connsiteX8" fmla="*/ 52159 w 190558"/>
                    <a:gd name="connsiteY8" fmla="*/ 0 h 262194"/>
                    <a:gd name="connsiteX9" fmla="*/ 58192 w 190558"/>
                    <a:gd name="connsiteY9" fmla="*/ 5958 h 262194"/>
                    <a:gd name="connsiteX10" fmla="*/ 184338 w 190558"/>
                    <a:gd name="connsiteY10" fmla="*/ 108365 h 262194"/>
                    <a:gd name="connsiteX0" fmla="*/ 92898 w 190558"/>
                    <a:gd name="connsiteY0" fmla="*/ 16925 h 262194"/>
                    <a:gd name="connsiteX1" fmla="*/ 132366 w 190558"/>
                    <a:gd name="connsiteY1" fmla="*/ 5958 h 262194"/>
                    <a:gd name="connsiteX2" fmla="*/ 138399 w 190558"/>
                    <a:gd name="connsiteY2" fmla="*/ 0 h 262194"/>
                    <a:gd name="connsiteX3" fmla="*/ 162652 w 190558"/>
                    <a:gd name="connsiteY3" fmla="*/ 23950 h 262194"/>
                    <a:gd name="connsiteX4" fmla="*/ 190558 w 190558"/>
                    <a:gd name="connsiteY4" fmla="*/ 122634 h 262194"/>
                    <a:gd name="connsiteX5" fmla="*/ 95279 w 190558"/>
                    <a:gd name="connsiteY5" fmla="*/ 262194 h 262194"/>
                    <a:gd name="connsiteX6" fmla="*/ 0 w 190558"/>
                    <a:gd name="connsiteY6" fmla="*/ 122634 h 262194"/>
                    <a:gd name="connsiteX7" fmla="*/ 27907 w 190558"/>
                    <a:gd name="connsiteY7" fmla="*/ 23950 h 262194"/>
                    <a:gd name="connsiteX8" fmla="*/ 52159 w 190558"/>
                    <a:gd name="connsiteY8" fmla="*/ 0 h 262194"/>
                    <a:gd name="connsiteX9" fmla="*/ 58192 w 190558"/>
                    <a:gd name="connsiteY9" fmla="*/ 5958 h 262194"/>
                    <a:gd name="connsiteX0" fmla="*/ 132366 w 190558"/>
                    <a:gd name="connsiteY0" fmla="*/ 5958 h 262194"/>
                    <a:gd name="connsiteX1" fmla="*/ 138399 w 190558"/>
                    <a:gd name="connsiteY1" fmla="*/ 0 h 262194"/>
                    <a:gd name="connsiteX2" fmla="*/ 162652 w 190558"/>
                    <a:gd name="connsiteY2" fmla="*/ 23950 h 262194"/>
                    <a:gd name="connsiteX3" fmla="*/ 190558 w 190558"/>
                    <a:gd name="connsiteY3" fmla="*/ 122634 h 262194"/>
                    <a:gd name="connsiteX4" fmla="*/ 95279 w 190558"/>
                    <a:gd name="connsiteY4" fmla="*/ 262194 h 262194"/>
                    <a:gd name="connsiteX5" fmla="*/ 0 w 190558"/>
                    <a:gd name="connsiteY5" fmla="*/ 122634 h 262194"/>
                    <a:gd name="connsiteX6" fmla="*/ 27907 w 190558"/>
                    <a:gd name="connsiteY6" fmla="*/ 23950 h 262194"/>
                    <a:gd name="connsiteX7" fmla="*/ 52159 w 190558"/>
                    <a:gd name="connsiteY7" fmla="*/ 0 h 262194"/>
                    <a:gd name="connsiteX8" fmla="*/ 58192 w 190558"/>
                    <a:gd name="connsiteY8" fmla="*/ 5958 h 262194"/>
                    <a:gd name="connsiteX0" fmla="*/ 132366 w 190558"/>
                    <a:gd name="connsiteY0" fmla="*/ 5958 h 262194"/>
                    <a:gd name="connsiteX1" fmla="*/ 138399 w 190558"/>
                    <a:gd name="connsiteY1" fmla="*/ 0 h 262194"/>
                    <a:gd name="connsiteX2" fmla="*/ 162652 w 190558"/>
                    <a:gd name="connsiteY2" fmla="*/ 23950 h 262194"/>
                    <a:gd name="connsiteX3" fmla="*/ 190558 w 190558"/>
                    <a:gd name="connsiteY3" fmla="*/ 122634 h 262194"/>
                    <a:gd name="connsiteX4" fmla="*/ 95279 w 190558"/>
                    <a:gd name="connsiteY4" fmla="*/ 262194 h 262194"/>
                    <a:gd name="connsiteX5" fmla="*/ 0 w 190558"/>
                    <a:gd name="connsiteY5" fmla="*/ 122634 h 262194"/>
                    <a:gd name="connsiteX6" fmla="*/ 27907 w 190558"/>
                    <a:gd name="connsiteY6" fmla="*/ 23950 h 262194"/>
                    <a:gd name="connsiteX7" fmla="*/ 52159 w 190558"/>
                    <a:gd name="connsiteY7" fmla="*/ 0 h 262194"/>
                    <a:gd name="connsiteX0" fmla="*/ 138399 w 190558"/>
                    <a:gd name="connsiteY0" fmla="*/ 0 h 262194"/>
                    <a:gd name="connsiteX1" fmla="*/ 162652 w 190558"/>
                    <a:gd name="connsiteY1" fmla="*/ 23950 h 262194"/>
                    <a:gd name="connsiteX2" fmla="*/ 190558 w 190558"/>
                    <a:gd name="connsiteY2" fmla="*/ 122634 h 262194"/>
                    <a:gd name="connsiteX3" fmla="*/ 95279 w 190558"/>
                    <a:gd name="connsiteY3" fmla="*/ 262194 h 262194"/>
                    <a:gd name="connsiteX4" fmla="*/ 0 w 190558"/>
                    <a:gd name="connsiteY4" fmla="*/ 122634 h 262194"/>
                    <a:gd name="connsiteX5" fmla="*/ 27907 w 190558"/>
                    <a:gd name="connsiteY5" fmla="*/ 23950 h 262194"/>
                    <a:gd name="connsiteX6" fmla="*/ 52159 w 190558"/>
                    <a:gd name="connsiteY6" fmla="*/ 0 h 262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58" h="262194">
                      <a:moveTo>
                        <a:pt x="138399" y="0"/>
                      </a:moveTo>
                      <a:lnTo>
                        <a:pt x="162652" y="23950"/>
                      </a:lnTo>
                      <a:cubicBezTo>
                        <a:pt x="179894" y="49206"/>
                        <a:pt x="190558" y="84096"/>
                        <a:pt x="190558" y="122634"/>
                      </a:cubicBezTo>
                      <a:cubicBezTo>
                        <a:pt x="190558" y="199711"/>
                        <a:pt x="147900" y="262194"/>
                        <a:pt x="95279" y="262194"/>
                      </a:cubicBezTo>
                      <a:cubicBezTo>
                        <a:pt x="42658" y="262194"/>
                        <a:pt x="0" y="199711"/>
                        <a:pt x="0" y="122634"/>
                      </a:cubicBezTo>
                      <a:cubicBezTo>
                        <a:pt x="0" y="84096"/>
                        <a:pt x="10665" y="49206"/>
                        <a:pt x="27907" y="23950"/>
                      </a:cubicBezTo>
                      <a:lnTo>
                        <a:pt x="52159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3" name="楕円 192">
                  <a:extLst>
                    <a:ext uri="{FF2B5EF4-FFF2-40B4-BE49-F238E27FC236}">
                      <a16:creationId xmlns:a16="http://schemas.microsoft.com/office/drawing/2014/main" id="{374B3E70-4995-4C70-AEBB-0480205A4A36}"/>
                    </a:ext>
                  </a:extLst>
                </p:cNvPr>
                <p:cNvSpPr/>
                <p:nvPr/>
              </p:nvSpPr>
              <p:spPr>
                <a:xfrm>
                  <a:off x="1587003" y="4686674"/>
                  <a:ext cx="239416" cy="4572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9B1FCE3B-F6EA-4A33-90F2-E55AEFF18574}"/>
                </a:ext>
              </a:extLst>
            </p:cNvPr>
            <p:cNvSpPr/>
            <p:nvPr/>
          </p:nvSpPr>
          <p:spPr>
            <a:xfrm rot="4500000">
              <a:off x="1440043" y="5352647"/>
              <a:ext cx="339990" cy="829657"/>
            </a:xfrm>
            <a:prstGeom prst="round2SameRect">
              <a:avLst>
                <a:gd name="adj1" fmla="val 5991"/>
                <a:gd name="adj2" fmla="val 5000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E32CCB2B-DB13-4FEF-9EA5-2F5F503ED370}"/>
                </a:ext>
              </a:extLst>
            </p:cNvPr>
            <p:cNvGrpSpPr/>
            <p:nvPr/>
          </p:nvGrpSpPr>
          <p:grpSpPr>
            <a:xfrm>
              <a:off x="1826359" y="4606936"/>
              <a:ext cx="567750" cy="1371504"/>
              <a:chOff x="4063999" y="4264298"/>
              <a:chExt cx="495388" cy="1196701"/>
            </a:xfrm>
          </p:grpSpPr>
          <p:sp>
            <p:nvSpPr>
              <p:cNvPr id="160" name="四角形: 角を丸くする 159">
                <a:extLst>
                  <a:ext uri="{FF2B5EF4-FFF2-40B4-BE49-F238E27FC236}">
                    <a16:creationId xmlns:a16="http://schemas.microsoft.com/office/drawing/2014/main" id="{E56C9B6E-CB64-4993-8F6B-31F467D97B04}"/>
                  </a:ext>
                </a:extLst>
              </p:cNvPr>
              <p:cNvSpPr/>
              <p:nvPr/>
            </p:nvSpPr>
            <p:spPr>
              <a:xfrm>
                <a:off x="4235463" y="4914900"/>
                <a:ext cx="276212" cy="422822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" name="四角形: 角を丸くする 160">
                <a:extLst>
                  <a:ext uri="{FF2B5EF4-FFF2-40B4-BE49-F238E27FC236}">
                    <a16:creationId xmlns:a16="http://schemas.microsoft.com/office/drawing/2014/main" id="{B81C8740-3515-47F8-B6F9-91A9F1975962}"/>
                  </a:ext>
                </a:extLst>
              </p:cNvPr>
              <p:cNvSpPr/>
              <p:nvPr/>
            </p:nvSpPr>
            <p:spPr>
              <a:xfrm>
                <a:off x="4163536" y="4605513"/>
                <a:ext cx="268764" cy="36480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2" name="四角形: 角を丸くする 161">
                <a:extLst>
                  <a:ext uri="{FF2B5EF4-FFF2-40B4-BE49-F238E27FC236}">
                    <a16:creationId xmlns:a16="http://schemas.microsoft.com/office/drawing/2014/main" id="{BFE537AD-5946-45EF-9230-F2EC38EE4C4A}"/>
                  </a:ext>
                </a:extLst>
              </p:cNvPr>
              <p:cNvSpPr/>
              <p:nvPr/>
            </p:nvSpPr>
            <p:spPr>
              <a:xfrm>
                <a:off x="4185761" y="4942639"/>
                <a:ext cx="224314" cy="489043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3" name="四角形: 角を丸くする 162">
                <a:extLst>
                  <a:ext uri="{FF2B5EF4-FFF2-40B4-BE49-F238E27FC236}">
                    <a16:creationId xmlns:a16="http://schemas.microsoft.com/office/drawing/2014/main" id="{8FCCC830-5A4C-4EB3-B955-E9BE0CD6E0FD}"/>
                  </a:ext>
                </a:extLst>
              </p:cNvPr>
              <p:cNvSpPr/>
              <p:nvPr/>
            </p:nvSpPr>
            <p:spPr>
              <a:xfrm>
                <a:off x="4214335" y="4765674"/>
                <a:ext cx="167166" cy="695325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4" name="四角形: 角を丸くする 163">
                <a:extLst>
                  <a:ext uri="{FF2B5EF4-FFF2-40B4-BE49-F238E27FC236}">
                    <a16:creationId xmlns:a16="http://schemas.microsoft.com/office/drawing/2014/main" id="{4C8EC5D2-265A-4F64-88AD-FB4081A97DB9}"/>
                  </a:ext>
                </a:extLst>
              </p:cNvPr>
              <p:cNvSpPr/>
              <p:nvPr/>
            </p:nvSpPr>
            <p:spPr>
              <a:xfrm>
                <a:off x="4236561" y="4702176"/>
                <a:ext cx="122714" cy="755644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52D95219-45CE-4DEF-8812-80C94EBF2CF6}"/>
                  </a:ext>
                </a:extLst>
              </p:cNvPr>
              <p:cNvGrpSpPr/>
              <p:nvPr/>
            </p:nvGrpSpPr>
            <p:grpSpPr>
              <a:xfrm>
                <a:off x="4105267" y="4926763"/>
                <a:ext cx="364907" cy="423103"/>
                <a:chOff x="4105267" y="4949517"/>
                <a:chExt cx="364907" cy="423103"/>
              </a:xfrm>
            </p:grpSpPr>
            <p:sp>
              <p:nvSpPr>
                <p:cNvPr id="173" name="四角形: 角を丸くする 172">
                  <a:extLst>
                    <a:ext uri="{FF2B5EF4-FFF2-40B4-BE49-F238E27FC236}">
                      <a16:creationId xmlns:a16="http://schemas.microsoft.com/office/drawing/2014/main" id="{427B9D85-7676-41C4-A369-AAA73C9BEBC0}"/>
                    </a:ext>
                  </a:extLst>
                </p:cNvPr>
                <p:cNvSpPr/>
                <p:nvPr/>
              </p:nvSpPr>
              <p:spPr>
                <a:xfrm>
                  <a:off x="4121150" y="4992071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4" name="四角形: 角を丸くする 173">
                  <a:extLst>
                    <a:ext uri="{FF2B5EF4-FFF2-40B4-BE49-F238E27FC236}">
                      <a16:creationId xmlns:a16="http://schemas.microsoft.com/office/drawing/2014/main" id="{6E33753D-4394-4074-88F9-EE6FCEADE286}"/>
                    </a:ext>
                  </a:extLst>
                </p:cNvPr>
                <p:cNvSpPr/>
                <p:nvPr/>
              </p:nvSpPr>
              <p:spPr>
                <a:xfrm>
                  <a:off x="4121150" y="5116534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" name="四角形: 角を丸くする 174">
                  <a:extLst>
                    <a:ext uri="{FF2B5EF4-FFF2-40B4-BE49-F238E27FC236}">
                      <a16:creationId xmlns:a16="http://schemas.microsoft.com/office/drawing/2014/main" id="{D9BD38C2-AA2E-4C93-B21F-6C36F1D74D1C}"/>
                    </a:ext>
                  </a:extLst>
                </p:cNvPr>
                <p:cNvSpPr/>
                <p:nvPr/>
              </p:nvSpPr>
              <p:spPr>
                <a:xfrm>
                  <a:off x="4121150" y="5243961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6" name="四角形: 角を丸くする 166">
                  <a:extLst>
                    <a:ext uri="{FF2B5EF4-FFF2-40B4-BE49-F238E27FC236}">
                      <a16:creationId xmlns:a16="http://schemas.microsoft.com/office/drawing/2014/main" id="{8D8B02DE-29DC-4B8E-AAE2-A318C9926371}"/>
                    </a:ext>
                  </a:extLst>
                </p:cNvPr>
                <p:cNvSpPr/>
                <p:nvPr/>
              </p:nvSpPr>
              <p:spPr>
                <a:xfrm>
                  <a:off x="4105267" y="4949517"/>
                  <a:ext cx="86842" cy="422583"/>
                </a:xfrm>
                <a:custGeom>
                  <a:avLst/>
                  <a:gdLst>
                    <a:gd name="connsiteX0" fmla="*/ 0 w 168275"/>
                    <a:gd name="connsiteY0" fmla="*/ 68262 h 380029"/>
                    <a:gd name="connsiteX1" fmla="*/ 68262 w 168275"/>
                    <a:gd name="connsiteY1" fmla="*/ 0 h 380029"/>
                    <a:gd name="connsiteX2" fmla="*/ 100013 w 168275"/>
                    <a:gd name="connsiteY2" fmla="*/ 0 h 380029"/>
                    <a:gd name="connsiteX3" fmla="*/ 168275 w 168275"/>
                    <a:gd name="connsiteY3" fmla="*/ 68262 h 380029"/>
                    <a:gd name="connsiteX4" fmla="*/ 168275 w 168275"/>
                    <a:gd name="connsiteY4" fmla="*/ 311767 h 380029"/>
                    <a:gd name="connsiteX5" fmla="*/ 100013 w 168275"/>
                    <a:gd name="connsiteY5" fmla="*/ 380029 h 380029"/>
                    <a:gd name="connsiteX6" fmla="*/ 68262 w 168275"/>
                    <a:gd name="connsiteY6" fmla="*/ 380029 h 380029"/>
                    <a:gd name="connsiteX7" fmla="*/ 0 w 168275"/>
                    <a:gd name="connsiteY7" fmla="*/ 311767 h 380029"/>
                    <a:gd name="connsiteX8" fmla="*/ 0 w 168275"/>
                    <a:gd name="connsiteY8" fmla="*/ 68262 h 380029"/>
                    <a:gd name="connsiteX0" fmla="*/ 168275 w 259715"/>
                    <a:gd name="connsiteY0" fmla="*/ 68262 h 380029"/>
                    <a:gd name="connsiteX1" fmla="*/ 168275 w 259715"/>
                    <a:gd name="connsiteY1" fmla="*/ 311767 h 380029"/>
                    <a:gd name="connsiteX2" fmla="*/ 100013 w 259715"/>
                    <a:gd name="connsiteY2" fmla="*/ 380029 h 380029"/>
                    <a:gd name="connsiteX3" fmla="*/ 68262 w 259715"/>
                    <a:gd name="connsiteY3" fmla="*/ 380029 h 380029"/>
                    <a:gd name="connsiteX4" fmla="*/ 0 w 259715"/>
                    <a:gd name="connsiteY4" fmla="*/ 311767 h 380029"/>
                    <a:gd name="connsiteX5" fmla="*/ 0 w 259715"/>
                    <a:gd name="connsiteY5" fmla="*/ 68262 h 380029"/>
                    <a:gd name="connsiteX6" fmla="*/ 68262 w 259715"/>
                    <a:gd name="connsiteY6" fmla="*/ 0 h 380029"/>
                    <a:gd name="connsiteX7" fmla="*/ 100013 w 259715"/>
                    <a:gd name="connsiteY7" fmla="*/ 0 h 380029"/>
                    <a:gd name="connsiteX8" fmla="*/ 259715 w 259715"/>
                    <a:gd name="connsiteY8" fmla="*/ 159702 h 380029"/>
                    <a:gd name="connsiteX0" fmla="*/ 168275 w 168275"/>
                    <a:gd name="connsiteY0" fmla="*/ 68262 h 380029"/>
                    <a:gd name="connsiteX1" fmla="*/ 168275 w 168275"/>
                    <a:gd name="connsiteY1" fmla="*/ 311767 h 380029"/>
                    <a:gd name="connsiteX2" fmla="*/ 100013 w 168275"/>
                    <a:gd name="connsiteY2" fmla="*/ 380029 h 380029"/>
                    <a:gd name="connsiteX3" fmla="*/ 68262 w 168275"/>
                    <a:gd name="connsiteY3" fmla="*/ 380029 h 380029"/>
                    <a:gd name="connsiteX4" fmla="*/ 0 w 168275"/>
                    <a:gd name="connsiteY4" fmla="*/ 311767 h 380029"/>
                    <a:gd name="connsiteX5" fmla="*/ 0 w 168275"/>
                    <a:gd name="connsiteY5" fmla="*/ 68262 h 380029"/>
                    <a:gd name="connsiteX6" fmla="*/ 68262 w 168275"/>
                    <a:gd name="connsiteY6" fmla="*/ 0 h 380029"/>
                    <a:gd name="connsiteX7" fmla="*/ 100013 w 168275"/>
                    <a:gd name="connsiteY7" fmla="*/ 0 h 380029"/>
                    <a:gd name="connsiteX0" fmla="*/ 168275 w 168275"/>
                    <a:gd name="connsiteY0" fmla="*/ 311767 h 380029"/>
                    <a:gd name="connsiteX1" fmla="*/ 100013 w 168275"/>
                    <a:gd name="connsiteY1" fmla="*/ 380029 h 380029"/>
                    <a:gd name="connsiteX2" fmla="*/ 68262 w 168275"/>
                    <a:gd name="connsiteY2" fmla="*/ 380029 h 380029"/>
                    <a:gd name="connsiteX3" fmla="*/ 0 w 168275"/>
                    <a:gd name="connsiteY3" fmla="*/ 311767 h 380029"/>
                    <a:gd name="connsiteX4" fmla="*/ 0 w 168275"/>
                    <a:gd name="connsiteY4" fmla="*/ 68262 h 380029"/>
                    <a:gd name="connsiteX5" fmla="*/ 68262 w 168275"/>
                    <a:gd name="connsiteY5" fmla="*/ 0 h 380029"/>
                    <a:gd name="connsiteX6" fmla="*/ 100013 w 168275"/>
                    <a:gd name="connsiteY6" fmla="*/ 0 h 380029"/>
                    <a:gd name="connsiteX0" fmla="*/ 100013 w 100013"/>
                    <a:gd name="connsiteY0" fmla="*/ 380029 h 380029"/>
                    <a:gd name="connsiteX1" fmla="*/ 68262 w 100013"/>
                    <a:gd name="connsiteY1" fmla="*/ 380029 h 380029"/>
                    <a:gd name="connsiteX2" fmla="*/ 0 w 100013"/>
                    <a:gd name="connsiteY2" fmla="*/ 311767 h 380029"/>
                    <a:gd name="connsiteX3" fmla="*/ 0 w 100013"/>
                    <a:gd name="connsiteY3" fmla="*/ 68262 h 380029"/>
                    <a:gd name="connsiteX4" fmla="*/ 68262 w 100013"/>
                    <a:gd name="connsiteY4" fmla="*/ 0 h 380029"/>
                    <a:gd name="connsiteX5" fmla="*/ 100013 w 100013"/>
                    <a:gd name="connsiteY5" fmla="*/ 0 h 380029"/>
                    <a:gd name="connsiteX0" fmla="*/ 68262 w 100013"/>
                    <a:gd name="connsiteY0" fmla="*/ 380029 h 380029"/>
                    <a:gd name="connsiteX1" fmla="*/ 0 w 100013"/>
                    <a:gd name="connsiteY1" fmla="*/ 311767 h 380029"/>
                    <a:gd name="connsiteX2" fmla="*/ 0 w 100013"/>
                    <a:gd name="connsiteY2" fmla="*/ 68262 h 380029"/>
                    <a:gd name="connsiteX3" fmla="*/ 68262 w 100013"/>
                    <a:gd name="connsiteY3" fmla="*/ 0 h 380029"/>
                    <a:gd name="connsiteX4" fmla="*/ 100013 w 100013"/>
                    <a:gd name="connsiteY4" fmla="*/ 0 h 380029"/>
                    <a:gd name="connsiteX0" fmla="*/ 68262 w 68262"/>
                    <a:gd name="connsiteY0" fmla="*/ 380029 h 380029"/>
                    <a:gd name="connsiteX1" fmla="*/ 0 w 68262"/>
                    <a:gd name="connsiteY1" fmla="*/ 311767 h 380029"/>
                    <a:gd name="connsiteX2" fmla="*/ 0 w 68262"/>
                    <a:gd name="connsiteY2" fmla="*/ 68262 h 380029"/>
                    <a:gd name="connsiteX3" fmla="*/ 68262 w 68262"/>
                    <a:gd name="connsiteY3" fmla="*/ 0 h 3800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8262" h="380029">
                      <a:moveTo>
                        <a:pt x="68262" y="380029"/>
                      </a:moveTo>
                      <a:cubicBezTo>
                        <a:pt x="30562" y="380029"/>
                        <a:pt x="0" y="349467"/>
                        <a:pt x="0" y="311767"/>
                      </a:cubicBezTo>
                      <a:lnTo>
                        <a:pt x="0" y="68262"/>
                      </a:lnTo>
                      <a:cubicBezTo>
                        <a:pt x="0" y="30562"/>
                        <a:pt x="30562" y="0"/>
                        <a:pt x="68262" y="0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6" name="四角形: 角を丸くする 165">
                <a:extLst>
                  <a:ext uri="{FF2B5EF4-FFF2-40B4-BE49-F238E27FC236}">
                    <a16:creationId xmlns:a16="http://schemas.microsoft.com/office/drawing/2014/main" id="{82DF0FF8-6E14-4B75-9FB8-BA137E9844A7}"/>
                  </a:ext>
                </a:extLst>
              </p:cNvPr>
              <p:cNvSpPr/>
              <p:nvPr/>
            </p:nvSpPr>
            <p:spPr>
              <a:xfrm>
                <a:off x="4063999" y="4841876"/>
                <a:ext cx="371475" cy="14867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52B3C3BD-51F3-45FD-9EAF-8E94695A7CCF}"/>
                  </a:ext>
                </a:extLst>
              </p:cNvPr>
              <p:cNvGrpSpPr/>
              <p:nvPr/>
            </p:nvGrpSpPr>
            <p:grpSpPr>
              <a:xfrm>
                <a:off x="4070721" y="4264298"/>
                <a:ext cx="444500" cy="779935"/>
                <a:chOff x="4070721" y="4264298"/>
                <a:chExt cx="444500" cy="779935"/>
              </a:xfrm>
            </p:grpSpPr>
            <p:sp>
              <p:nvSpPr>
                <p:cNvPr id="169" name="四角形: 角を丸くする 168">
                  <a:extLst>
                    <a:ext uri="{FF2B5EF4-FFF2-40B4-BE49-F238E27FC236}">
                      <a16:creationId xmlns:a16="http://schemas.microsoft.com/office/drawing/2014/main" id="{F4A03E00-7DB7-4F55-AA10-532DE05A9B51}"/>
                    </a:ext>
                  </a:extLst>
                </p:cNvPr>
                <p:cNvSpPr/>
                <p:nvPr/>
              </p:nvSpPr>
              <p:spPr>
                <a:xfrm>
                  <a:off x="4256829" y="4680429"/>
                  <a:ext cx="82177" cy="363804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0" name="台形 169">
                  <a:extLst>
                    <a:ext uri="{FF2B5EF4-FFF2-40B4-BE49-F238E27FC236}">
                      <a16:creationId xmlns:a16="http://schemas.microsoft.com/office/drawing/2014/main" id="{52EDE09A-4685-45B2-A348-E30661AB1E37}"/>
                    </a:ext>
                  </a:extLst>
                </p:cNvPr>
                <p:cNvSpPr/>
                <p:nvPr/>
              </p:nvSpPr>
              <p:spPr>
                <a:xfrm>
                  <a:off x="4235823" y="4264298"/>
                  <a:ext cx="110165" cy="167577"/>
                </a:xfrm>
                <a:prstGeom prst="trapezoid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66674508-A5F1-4588-BFEC-76892BF67E78}"/>
                    </a:ext>
                  </a:extLst>
                </p:cNvPr>
                <p:cNvSpPr/>
                <p:nvPr/>
              </p:nvSpPr>
              <p:spPr>
                <a:xfrm>
                  <a:off x="4121150" y="4424096"/>
                  <a:ext cx="363804" cy="36380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円: 塗りつぶしなし 171">
                  <a:extLst>
                    <a:ext uri="{FF2B5EF4-FFF2-40B4-BE49-F238E27FC236}">
                      <a16:creationId xmlns:a16="http://schemas.microsoft.com/office/drawing/2014/main" id="{8EC10173-D376-40F8-AE76-A3A8C0A85681}"/>
                    </a:ext>
                  </a:extLst>
                </p:cNvPr>
                <p:cNvSpPr/>
                <p:nvPr/>
              </p:nvSpPr>
              <p:spPr>
                <a:xfrm>
                  <a:off x="4070721" y="4381500"/>
                  <a:ext cx="444500" cy="444500"/>
                </a:xfrm>
                <a:prstGeom prst="donut">
                  <a:avLst>
                    <a:gd name="adj" fmla="val 20636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8" name="四角形: 角を丸くする 167">
                <a:extLst>
                  <a:ext uri="{FF2B5EF4-FFF2-40B4-BE49-F238E27FC236}">
                    <a16:creationId xmlns:a16="http://schemas.microsoft.com/office/drawing/2014/main" id="{DA5ECDBE-F480-4896-8C24-5275D63A1352}"/>
                  </a:ext>
                </a:extLst>
              </p:cNvPr>
              <p:cNvSpPr/>
              <p:nvPr/>
            </p:nvSpPr>
            <p:spPr>
              <a:xfrm rot="19800000">
                <a:off x="4380751" y="4965984"/>
                <a:ext cx="178636" cy="162235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92D31A6E-CA76-41B0-8842-9AFB61CD1186}"/>
                </a:ext>
              </a:extLst>
            </p:cNvPr>
            <p:cNvGrpSpPr/>
            <p:nvPr/>
          </p:nvGrpSpPr>
          <p:grpSpPr>
            <a:xfrm rot="11794326">
              <a:off x="2019561" y="5577190"/>
              <a:ext cx="412671" cy="490729"/>
              <a:chOff x="269172" y="2950781"/>
              <a:chExt cx="339611" cy="446606"/>
            </a:xfrm>
          </p:grpSpPr>
          <p:sp>
            <p:nvSpPr>
              <p:cNvPr id="155" name="四角形: 角を丸くする 154">
                <a:extLst>
                  <a:ext uri="{FF2B5EF4-FFF2-40B4-BE49-F238E27FC236}">
                    <a16:creationId xmlns:a16="http://schemas.microsoft.com/office/drawing/2014/main" id="{6578FE59-4FCC-4F0D-BEE8-3E9E6BB95B44}"/>
                  </a:ext>
                </a:extLst>
              </p:cNvPr>
              <p:cNvSpPr/>
              <p:nvPr/>
            </p:nvSpPr>
            <p:spPr>
              <a:xfrm>
                <a:off x="305051" y="2950782"/>
                <a:ext cx="272324" cy="97037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" name="四角形: 角を丸くする 155">
                <a:extLst>
                  <a:ext uri="{FF2B5EF4-FFF2-40B4-BE49-F238E27FC236}">
                    <a16:creationId xmlns:a16="http://schemas.microsoft.com/office/drawing/2014/main" id="{BFF87C55-FED0-40E8-91CD-9322F4DDBCB9}"/>
                  </a:ext>
                </a:extLst>
              </p:cNvPr>
              <p:cNvSpPr/>
              <p:nvPr/>
            </p:nvSpPr>
            <p:spPr>
              <a:xfrm>
                <a:off x="287377" y="3048411"/>
                <a:ext cx="321406" cy="111325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" name="四角形: 角を丸くする 156">
                <a:extLst>
                  <a:ext uri="{FF2B5EF4-FFF2-40B4-BE49-F238E27FC236}">
                    <a16:creationId xmlns:a16="http://schemas.microsoft.com/office/drawing/2014/main" id="{E8A1B448-5480-408A-9155-8E51EBB448F4}"/>
                  </a:ext>
                </a:extLst>
              </p:cNvPr>
              <p:cNvSpPr/>
              <p:nvPr/>
            </p:nvSpPr>
            <p:spPr>
              <a:xfrm>
                <a:off x="287377" y="3160330"/>
                <a:ext cx="321406" cy="119172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8" name="四角形: 角を丸くする 157">
                <a:extLst>
                  <a:ext uri="{FF2B5EF4-FFF2-40B4-BE49-F238E27FC236}">
                    <a16:creationId xmlns:a16="http://schemas.microsoft.com/office/drawing/2014/main" id="{BC07C8BE-CC55-449C-9A87-CD0EF8BBE3D2}"/>
                  </a:ext>
                </a:extLst>
              </p:cNvPr>
              <p:cNvSpPr/>
              <p:nvPr/>
            </p:nvSpPr>
            <p:spPr>
              <a:xfrm>
                <a:off x="317818" y="3277011"/>
                <a:ext cx="290965" cy="120376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9" name="四角形: 角を丸くする 166">
                <a:extLst>
                  <a:ext uri="{FF2B5EF4-FFF2-40B4-BE49-F238E27FC236}">
                    <a16:creationId xmlns:a16="http://schemas.microsoft.com/office/drawing/2014/main" id="{8880908E-AD25-4037-8581-7EF983A668D0}"/>
                  </a:ext>
                </a:extLst>
              </p:cNvPr>
              <p:cNvSpPr/>
              <p:nvPr/>
            </p:nvSpPr>
            <p:spPr>
              <a:xfrm>
                <a:off x="269172" y="2950781"/>
                <a:ext cx="99527" cy="446012"/>
              </a:xfrm>
              <a:custGeom>
                <a:avLst/>
                <a:gdLst>
                  <a:gd name="connsiteX0" fmla="*/ 0 w 168275"/>
                  <a:gd name="connsiteY0" fmla="*/ 68262 h 380029"/>
                  <a:gd name="connsiteX1" fmla="*/ 68262 w 168275"/>
                  <a:gd name="connsiteY1" fmla="*/ 0 h 380029"/>
                  <a:gd name="connsiteX2" fmla="*/ 100013 w 168275"/>
                  <a:gd name="connsiteY2" fmla="*/ 0 h 380029"/>
                  <a:gd name="connsiteX3" fmla="*/ 168275 w 168275"/>
                  <a:gd name="connsiteY3" fmla="*/ 68262 h 380029"/>
                  <a:gd name="connsiteX4" fmla="*/ 168275 w 168275"/>
                  <a:gd name="connsiteY4" fmla="*/ 311767 h 380029"/>
                  <a:gd name="connsiteX5" fmla="*/ 100013 w 168275"/>
                  <a:gd name="connsiteY5" fmla="*/ 380029 h 380029"/>
                  <a:gd name="connsiteX6" fmla="*/ 68262 w 168275"/>
                  <a:gd name="connsiteY6" fmla="*/ 380029 h 380029"/>
                  <a:gd name="connsiteX7" fmla="*/ 0 w 168275"/>
                  <a:gd name="connsiteY7" fmla="*/ 311767 h 380029"/>
                  <a:gd name="connsiteX8" fmla="*/ 0 w 168275"/>
                  <a:gd name="connsiteY8" fmla="*/ 68262 h 380029"/>
                  <a:gd name="connsiteX0" fmla="*/ 168275 w 259715"/>
                  <a:gd name="connsiteY0" fmla="*/ 68262 h 380029"/>
                  <a:gd name="connsiteX1" fmla="*/ 168275 w 259715"/>
                  <a:gd name="connsiteY1" fmla="*/ 311767 h 380029"/>
                  <a:gd name="connsiteX2" fmla="*/ 100013 w 259715"/>
                  <a:gd name="connsiteY2" fmla="*/ 380029 h 380029"/>
                  <a:gd name="connsiteX3" fmla="*/ 68262 w 259715"/>
                  <a:gd name="connsiteY3" fmla="*/ 380029 h 380029"/>
                  <a:gd name="connsiteX4" fmla="*/ 0 w 259715"/>
                  <a:gd name="connsiteY4" fmla="*/ 311767 h 380029"/>
                  <a:gd name="connsiteX5" fmla="*/ 0 w 259715"/>
                  <a:gd name="connsiteY5" fmla="*/ 68262 h 380029"/>
                  <a:gd name="connsiteX6" fmla="*/ 68262 w 259715"/>
                  <a:gd name="connsiteY6" fmla="*/ 0 h 380029"/>
                  <a:gd name="connsiteX7" fmla="*/ 100013 w 259715"/>
                  <a:gd name="connsiteY7" fmla="*/ 0 h 380029"/>
                  <a:gd name="connsiteX8" fmla="*/ 259715 w 259715"/>
                  <a:gd name="connsiteY8" fmla="*/ 159702 h 380029"/>
                  <a:gd name="connsiteX0" fmla="*/ 168275 w 168275"/>
                  <a:gd name="connsiteY0" fmla="*/ 68262 h 380029"/>
                  <a:gd name="connsiteX1" fmla="*/ 168275 w 168275"/>
                  <a:gd name="connsiteY1" fmla="*/ 311767 h 380029"/>
                  <a:gd name="connsiteX2" fmla="*/ 100013 w 168275"/>
                  <a:gd name="connsiteY2" fmla="*/ 380029 h 380029"/>
                  <a:gd name="connsiteX3" fmla="*/ 68262 w 168275"/>
                  <a:gd name="connsiteY3" fmla="*/ 380029 h 380029"/>
                  <a:gd name="connsiteX4" fmla="*/ 0 w 168275"/>
                  <a:gd name="connsiteY4" fmla="*/ 311767 h 380029"/>
                  <a:gd name="connsiteX5" fmla="*/ 0 w 168275"/>
                  <a:gd name="connsiteY5" fmla="*/ 68262 h 380029"/>
                  <a:gd name="connsiteX6" fmla="*/ 68262 w 168275"/>
                  <a:gd name="connsiteY6" fmla="*/ 0 h 380029"/>
                  <a:gd name="connsiteX7" fmla="*/ 100013 w 168275"/>
                  <a:gd name="connsiteY7" fmla="*/ 0 h 380029"/>
                  <a:gd name="connsiteX0" fmla="*/ 168275 w 168275"/>
                  <a:gd name="connsiteY0" fmla="*/ 311767 h 380029"/>
                  <a:gd name="connsiteX1" fmla="*/ 100013 w 168275"/>
                  <a:gd name="connsiteY1" fmla="*/ 380029 h 380029"/>
                  <a:gd name="connsiteX2" fmla="*/ 68262 w 168275"/>
                  <a:gd name="connsiteY2" fmla="*/ 380029 h 380029"/>
                  <a:gd name="connsiteX3" fmla="*/ 0 w 168275"/>
                  <a:gd name="connsiteY3" fmla="*/ 311767 h 380029"/>
                  <a:gd name="connsiteX4" fmla="*/ 0 w 168275"/>
                  <a:gd name="connsiteY4" fmla="*/ 68262 h 380029"/>
                  <a:gd name="connsiteX5" fmla="*/ 68262 w 168275"/>
                  <a:gd name="connsiteY5" fmla="*/ 0 h 380029"/>
                  <a:gd name="connsiteX6" fmla="*/ 100013 w 168275"/>
                  <a:gd name="connsiteY6" fmla="*/ 0 h 380029"/>
                  <a:gd name="connsiteX0" fmla="*/ 100013 w 100013"/>
                  <a:gd name="connsiteY0" fmla="*/ 380029 h 380029"/>
                  <a:gd name="connsiteX1" fmla="*/ 68262 w 100013"/>
                  <a:gd name="connsiteY1" fmla="*/ 380029 h 380029"/>
                  <a:gd name="connsiteX2" fmla="*/ 0 w 100013"/>
                  <a:gd name="connsiteY2" fmla="*/ 311767 h 380029"/>
                  <a:gd name="connsiteX3" fmla="*/ 0 w 100013"/>
                  <a:gd name="connsiteY3" fmla="*/ 68262 h 380029"/>
                  <a:gd name="connsiteX4" fmla="*/ 68262 w 100013"/>
                  <a:gd name="connsiteY4" fmla="*/ 0 h 380029"/>
                  <a:gd name="connsiteX5" fmla="*/ 100013 w 100013"/>
                  <a:gd name="connsiteY5" fmla="*/ 0 h 380029"/>
                  <a:gd name="connsiteX0" fmla="*/ 68262 w 100013"/>
                  <a:gd name="connsiteY0" fmla="*/ 380029 h 380029"/>
                  <a:gd name="connsiteX1" fmla="*/ 0 w 100013"/>
                  <a:gd name="connsiteY1" fmla="*/ 311767 h 380029"/>
                  <a:gd name="connsiteX2" fmla="*/ 0 w 100013"/>
                  <a:gd name="connsiteY2" fmla="*/ 68262 h 380029"/>
                  <a:gd name="connsiteX3" fmla="*/ 68262 w 100013"/>
                  <a:gd name="connsiteY3" fmla="*/ 0 h 380029"/>
                  <a:gd name="connsiteX4" fmla="*/ 100013 w 100013"/>
                  <a:gd name="connsiteY4" fmla="*/ 0 h 380029"/>
                  <a:gd name="connsiteX0" fmla="*/ 68262 w 68262"/>
                  <a:gd name="connsiteY0" fmla="*/ 380029 h 380029"/>
                  <a:gd name="connsiteX1" fmla="*/ 0 w 68262"/>
                  <a:gd name="connsiteY1" fmla="*/ 311767 h 380029"/>
                  <a:gd name="connsiteX2" fmla="*/ 0 w 68262"/>
                  <a:gd name="connsiteY2" fmla="*/ 68262 h 380029"/>
                  <a:gd name="connsiteX3" fmla="*/ 68262 w 68262"/>
                  <a:gd name="connsiteY3" fmla="*/ 0 h 380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262" h="380029">
                    <a:moveTo>
                      <a:pt x="68262" y="380029"/>
                    </a:moveTo>
                    <a:cubicBezTo>
                      <a:pt x="30562" y="380029"/>
                      <a:pt x="0" y="349467"/>
                      <a:pt x="0" y="311767"/>
                    </a:cubicBezTo>
                    <a:lnTo>
                      <a:pt x="0" y="68262"/>
                    </a:lnTo>
                    <a:cubicBezTo>
                      <a:pt x="0" y="30562"/>
                      <a:pt x="30562" y="0"/>
                      <a:pt x="68262" y="0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4" name="四角形: 上の 2 つの角を丸める 371">
              <a:extLst>
                <a:ext uri="{FF2B5EF4-FFF2-40B4-BE49-F238E27FC236}">
                  <a16:creationId xmlns:a16="http://schemas.microsoft.com/office/drawing/2014/main" id="{E1D7265C-56E8-4167-8EE0-734602B8F208}"/>
                </a:ext>
              </a:extLst>
            </p:cNvPr>
            <p:cNvSpPr/>
            <p:nvPr/>
          </p:nvSpPr>
          <p:spPr>
            <a:xfrm rot="16200000" flipH="1">
              <a:off x="2513120" y="5540775"/>
              <a:ext cx="339990" cy="658522"/>
            </a:xfrm>
            <a:custGeom>
              <a:avLst/>
              <a:gdLst>
                <a:gd name="connsiteX0" fmla="*/ 20369 w 339990"/>
                <a:gd name="connsiteY0" fmla="*/ 0 h 658522"/>
                <a:gd name="connsiteX1" fmla="*/ 319621 w 339990"/>
                <a:gd name="connsiteY1" fmla="*/ 0 h 658522"/>
                <a:gd name="connsiteX2" fmla="*/ 339990 w 339990"/>
                <a:gd name="connsiteY2" fmla="*/ 20369 h 658522"/>
                <a:gd name="connsiteX3" fmla="*/ 339990 w 339990"/>
                <a:gd name="connsiteY3" fmla="*/ 488527 h 658522"/>
                <a:gd name="connsiteX4" fmla="*/ 169995 w 339990"/>
                <a:gd name="connsiteY4" fmla="*/ 658522 h 658522"/>
                <a:gd name="connsiteX5" fmla="*/ 169995 w 339990"/>
                <a:gd name="connsiteY5" fmla="*/ 658522 h 658522"/>
                <a:gd name="connsiteX6" fmla="*/ 0 w 339990"/>
                <a:gd name="connsiteY6" fmla="*/ 488527 h 658522"/>
                <a:gd name="connsiteX7" fmla="*/ 0 w 339990"/>
                <a:gd name="connsiteY7" fmla="*/ 20369 h 658522"/>
                <a:gd name="connsiteX8" fmla="*/ 20369 w 339990"/>
                <a:gd name="connsiteY8" fmla="*/ 0 h 658522"/>
                <a:gd name="connsiteX0" fmla="*/ 20369 w 339990"/>
                <a:gd name="connsiteY0" fmla="*/ 0 h 658522"/>
                <a:gd name="connsiteX1" fmla="*/ 319621 w 339990"/>
                <a:gd name="connsiteY1" fmla="*/ 0 h 658522"/>
                <a:gd name="connsiteX2" fmla="*/ 339990 w 339990"/>
                <a:gd name="connsiteY2" fmla="*/ 20369 h 658522"/>
                <a:gd name="connsiteX3" fmla="*/ 339990 w 339990"/>
                <a:gd name="connsiteY3" fmla="*/ 488527 h 658522"/>
                <a:gd name="connsiteX4" fmla="*/ 169995 w 339990"/>
                <a:gd name="connsiteY4" fmla="*/ 658522 h 658522"/>
                <a:gd name="connsiteX5" fmla="*/ 169995 w 339990"/>
                <a:gd name="connsiteY5" fmla="*/ 658522 h 658522"/>
                <a:gd name="connsiteX6" fmla="*/ 0 w 339990"/>
                <a:gd name="connsiteY6" fmla="*/ 488527 h 658522"/>
                <a:gd name="connsiteX7" fmla="*/ 0 w 339990"/>
                <a:gd name="connsiteY7" fmla="*/ 112444 h 658522"/>
                <a:gd name="connsiteX8" fmla="*/ 20369 w 339990"/>
                <a:gd name="connsiteY8" fmla="*/ 0 h 658522"/>
                <a:gd name="connsiteX0" fmla="*/ 0 w 339990"/>
                <a:gd name="connsiteY0" fmla="*/ 112444 h 658522"/>
                <a:gd name="connsiteX1" fmla="*/ 319621 w 339990"/>
                <a:gd name="connsiteY1" fmla="*/ 0 h 658522"/>
                <a:gd name="connsiteX2" fmla="*/ 339990 w 339990"/>
                <a:gd name="connsiteY2" fmla="*/ 20369 h 658522"/>
                <a:gd name="connsiteX3" fmla="*/ 339990 w 339990"/>
                <a:gd name="connsiteY3" fmla="*/ 488527 h 658522"/>
                <a:gd name="connsiteX4" fmla="*/ 169995 w 339990"/>
                <a:gd name="connsiteY4" fmla="*/ 658522 h 658522"/>
                <a:gd name="connsiteX5" fmla="*/ 169995 w 339990"/>
                <a:gd name="connsiteY5" fmla="*/ 658522 h 658522"/>
                <a:gd name="connsiteX6" fmla="*/ 0 w 339990"/>
                <a:gd name="connsiteY6" fmla="*/ 488527 h 658522"/>
                <a:gd name="connsiteX7" fmla="*/ 0 w 339990"/>
                <a:gd name="connsiteY7" fmla="*/ 112444 h 658522"/>
                <a:gd name="connsiteX0" fmla="*/ 0 w 339990"/>
                <a:gd name="connsiteY0" fmla="*/ 112444 h 658522"/>
                <a:gd name="connsiteX1" fmla="*/ 319621 w 339990"/>
                <a:gd name="connsiteY1" fmla="*/ 0 h 658522"/>
                <a:gd name="connsiteX2" fmla="*/ 339990 w 339990"/>
                <a:gd name="connsiteY2" fmla="*/ 20369 h 658522"/>
                <a:gd name="connsiteX3" fmla="*/ 339990 w 339990"/>
                <a:gd name="connsiteY3" fmla="*/ 488527 h 658522"/>
                <a:gd name="connsiteX4" fmla="*/ 169995 w 339990"/>
                <a:gd name="connsiteY4" fmla="*/ 658522 h 658522"/>
                <a:gd name="connsiteX5" fmla="*/ 169995 w 339990"/>
                <a:gd name="connsiteY5" fmla="*/ 658522 h 658522"/>
                <a:gd name="connsiteX6" fmla="*/ 0 w 339990"/>
                <a:gd name="connsiteY6" fmla="*/ 488527 h 658522"/>
                <a:gd name="connsiteX7" fmla="*/ 0 w 339990"/>
                <a:gd name="connsiteY7" fmla="*/ 112444 h 658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9990" h="658522">
                  <a:moveTo>
                    <a:pt x="0" y="112444"/>
                  </a:moveTo>
                  <a:lnTo>
                    <a:pt x="319621" y="0"/>
                  </a:lnTo>
                  <a:cubicBezTo>
                    <a:pt x="330870" y="0"/>
                    <a:pt x="339990" y="9120"/>
                    <a:pt x="339990" y="20369"/>
                  </a:cubicBezTo>
                  <a:lnTo>
                    <a:pt x="339990" y="488527"/>
                  </a:lnTo>
                  <a:cubicBezTo>
                    <a:pt x="339990" y="582413"/>
                    <a:pt x="263881" y="658522"/>
                    <a:pt x="169995" y="658522"/>
                  </a:cubicBezTo>
                  <a:lnTo>
                    <a:pt x="169995" y="658522"/>
                  </a:lnTo>
                  <a:cubicBezTo>
                    <a:pt x="76109" y="658522"/>
                    <a:pt x="0" y="582413"/>
                    <a:pt x="0" y="488527"/>
                  </a:cubicBezTo>
                  <a:lnTo>
                    <a:pt x="0" y="11244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F29A1391-229B-49C0-83DC-FDD533985135}"/>
              </a:ext>
            </a:extLst>
          </p:cNvPr>
          <p:cNvGrpSpPr/>
          <p:nvPr/>
        </p:nvGrpSpPr>
        <p:grpSpPr>
          <a:xfrm>
            <a:off x="4007457" y="3778806"/>
            <a:ext cx="1870813" cy="2675685"/>
            <a:chOff x="4007457" y="3778806"/>
            <a:chExt cx="1870813" cy="2675685"/>
          </a:xfrm>
        </p:grpSpPr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90D4871E-7528-4824-B88A-2738E875925D}"/>
                </a:ext>
              </a:extLst>
            </p:cNvPr>
            <p:cNvSpPr/>
            <p:nvPr/>
          </p:nvSpPr>
          <p:spPr>
            <a:xfrm rot="18835986" flipH="1">
              <a:off x="5344714" y="5469601"/>
              <a:ext cx="286002" cy="781111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accent1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ABCAE20D-F592-4591-8FBB-7D3B5F6C2D7C}"/>
                </a:ext>
              </a:extLst>
            </p:cNvPr>
            <p:cNvSpPr/>
            <p:nvPr/>
          </p:nvSpPr>
          <p:spPr>
            <a:xfrm rot="2874852">
              <a:off x="4248833" y="5455325"/>
              <a:ext cx="311429" cy="794181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accent1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B74B6D8C-29E9-4546-ABEE-FA1C4F1F2FA7}"/>
                </a:ext>
              </a:extLst>
            </p:cNvPr>
            <p:cNvGrpSpPr/>
            <p:nvPr/>
          </p:nvGrpSpPr>
          <p:grpSpPr>
            <a:xfrm>
              <a:off x="4277300" y="3778806"/>
              <a:ext cx="1312986" cy="2675685"/>
              <a:chOff x="6496047" y="3723543"/>
              <a:chExt cx="1312986" cy="2675685"/>
            </a:xfrm>
          </p:grpSpPr>
          <p:sp>
            <p:nvSpPr>
              <p:cNvPr id="241" name="片側の 2 つの角を丸めた四角形 144">
                <a:extLst>
                  <a:ext uri="{FF2B5EF4-FFF2-40B4-BE49-F238E27FC236}">
                    <a16:creationId xmlns:a16="http://schemas.microsoft.com/office/drawing/2014/main" id="{38E345A7-7229-4194-8D91-86CC6C9D23A4}"/>
                  </a:ext>
                </a:extLst>
              </p:cNvPr>
              <p:cNvSpPr/>
              <p:nvPr/>
            </p:nvSpPr>
            <p:spPr>
              <a:xfrm>
                <a:off x="6668281" y="5378302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C1BE85E9-3466-4B9C-818C-19204C809B00}"/>
                  </a:ext>
                </a:extLst>
              </p:cNvPr>
              <p:cNvSpPr/>
              <p:nvPr/>
            </p:nvSpPr>
            <p:spPr>
              <a:xfrm>
                <a:off x="6916806" y="5145849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3" name="二等辺三角形 242">
                <a:extLst>
                  <a:ext uri="{FF2B5EF4-FFF2-40B4-BE49-F238E27FC236}">
                    <a16:creationId xmlns:a16="http://schemas.microsoft.com/office/drawing/2014/main" id="{824895DA-5E28-40B5-A870-C8FECA0C7A45}"/>
                  </a:ext>
                </a:extLst>
              </p:cNvPr>
              <p:cNvSpPr/>
              <p:nvPr/>
            </p:nvSpPr>
            <p:spPr>
              <a:xfrm rot="10800000">
                <a:off x="6948670" y="5480719"/>
                <a:ext cx="409782" cy="593697"/>
              </a:xfrm>
              <a:prstGeom prst="triangl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0C9721EF-EFDD-4E83-9E53-0ED3D75C09E1}"/>
                  </a:ext>
                </a:extLst>
              </p:cNvPr>
              <p:cNvGrpSpPr/>
              <p:nvPr/>
            </p:nvGrpSpPr>
            <p:grpSpPr>
              <a:xfrm>
                <a:off x="6496047" y="3808792"/>
                <a:ext cx="1312986" cy="1506492"/>
                <a:chOff x="5376447" y="1948274"/>
                <a:chExt cx="1435805" cy="1647414"/>
              </a:xfrm>
            </p:grpSpPr>
            <p:grpSp>
              <p:nvGrpSpPr>
                <p:cNvPr id="268" name="グループ化 267">
                  <a:extLst>
                    <a:ext uri="{FF2B5EF4-FFF2-40B4-BE49-F238E27FC236}">
                      <a16:creationId xmlns:a16="http://schemas.microsoft.com/office/drawing/2014/main" id="{3D0997A2-41F6-4FD2-A799-D7A6D495D5F6}"/>
                    </a:ext>
                  </a:extLst>
                </p:cNvPr>
                <p:cNvGrpSpPr/>
                <p:nvPr/>
              </p:nvGrpSpPr>
              <p:grpSpPr>
                <a:xfrm rot="20700000">
                  <a:off x="5376447" y="2568053"/>
                  <a:ext cx="233363" cy="509588"/>
                  <a:chOff x="5288439" y="3106503"/>
                  <a:chExt cx="233363" cy="509588"/>
                </a:xfrm>
              </p:grpSpPr>
              <p:sp>
                <p:nvSpPr>
                  <p:cNvPr id="273" name="楕円 272">
                    <a:extLst>
                      <a:ext uri="{FF2B5EF4-FFF2-40B4-BE49-F238E27FC236}">
                        <a16:creationId xmlns:a16="http://schemas.microsoft.com/office/drawing/2014/main" id="{8CA8F5A0-2CF7-4739-BE68-288754F9B77B}"/>
                      </a:ext>
                    </a:extLst>
                  </p:cNvPr>
                  <p:cNvSpPr/>
                  <p:nvPr/>
                </p:nvSpPr>
                <p:spPr>
                  <a:xfrm>
                    <a:off x="5288439" y="3106503"/>
                    <a:ext cx="233363" cy="50958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4" name="楕円 273">
                    <a:extLst>
                      <a:ext uri="{FF2B5EF4-FFF2-40B4-BE49-F238E27FC236}">
                        <a16:creationId xmlns:a16="http://schemas.microsoft.com/office/drawing/2014/main" id="{FF83598E-A665-4339-A0B2-7CD234E32360}"/>
                      </a:ext>
                    </a:extLst>
                  </p:cNvPr>
                  <p:cNvSpPr/>
                  <p:nvPr/>
                </p:nvSpPr>
                <p:spPr>
                  <a:xfrm>
                    <a:off x="5342709" y="3185255"/>
                    <a:ext cx="152512" cy="33303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69" name="グループ化 268">
                  <a:extLst>
                    <a:ext uri="{FF2B5EF4-FFF2-40B4-BE49-F238E27FC236}">
                      <a16:creationId xmlns:a16="http://schemas.microsoft.com/office/drawing/2014/main" id="{FAA6DC7F-07E2-4A48-84B1-1984F1EDDCB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6578889" y="2568051"/>
                  <a:ext cx="233363" cy="509588"/>
                  <a:chOff x="5288441" y="3106503"/>
                  <a:chExt cx="233363" cy="509588"/>
                </a:xfrm>
              </p:grpSpPr>
              <p:sp>
                <p:nvSpPr>
                  <p:cNvPr id="271" name="楕円 270">
                    <a:extLst>
                      <a:ext uri="{FF2B5EF4-FFF2-40B4-BE49-F238E27FC236}">
                        <a16:creationId xmlns:a16="http://schemas.microsoft.com/office/drawing/2014/main" id="{7D65AC6B-DFE2-4317-8B21-815DCA11D693}"/>
                      </a:ext>
                    </a:extLst>
                  </p:cNvPr>
                  <p:cNvSpPr/>
                  <p:nvPr/>
                </p:nvSpPr>
                <p:spPr>
                  <a:xfrm>
                    <a:off x="5288441" y="3106503"/>
                    <a:ext cx="233363" cy="50958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2" name="楕円 271">
                    <a:extLst>
                      <a:ext uri="{FF2B5EF4-FFF2-40B4-BE49-F238E27FC236}">
                        <a16:creationId xmlns:a16="http://schemas.microsoft.com/office/drawing/2014/main" id="{98DF488F-3A20-4C02-BB18-FB119834AF72}"/>
                      </a:ext>
                    </a:extLst>
                  </p:cNvPr>
                  <p:cNvSpPr/>
                  <p:nvPr/>
                </p:nvSpPr>
                <p:spPr>
                  <a:xfrm>
                    <a:off x="5342711" y="3185256"/>
                    <a:ext cx="152512" cy="33303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70" name="楕円 269">
                  <a:extLst>
                    <a:ext uri="{FF2B5EF4-FFF2-40B4-BE49-F238E27FC236}">
                      <a16:creationId xmlns:a16="http://schemas.microsoft.com/office/drawing/2014/main" id="{9B0E1BD8-6139-4588-A29B-68C745FC0153}"/>
                    </a:ext>
                  </a:extLst>
                </p:cNvPr>
                <p:cNvSpPr/>
                <p:nvPr/>
              </p:nvSpPr>
              <p:spPr>
                <a:xfrm>
                  <a:off x="5527270" y="1948274"/>
                  <a:ext cx="1138127" cy="164741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229037C0-BFD2-4D35-912B-A322B5C25F09}"/>
                  </a:ext>
                </a:extLst>
              </p:cNvPr>
              <p:cNvGrpSpPr/>
              <p:nvPr/>
            </p:nvGrpSpPr>
            <p:grpSpPr>
              <a:xfrm>
                <a:off x="7284778" y="4451297"/>
                <a:ext cx="327112" cy="174954"/>
                <a:chOff x="5266548" y="4369547"/>
                <a:chExt cx="779230" cy="416767"/>
              </a:xfrm>
            </p:grpSpPr>
            <p:sp>
              <p:nvSpPr>
                <p:cNvPr id="263" name="二等辺三角形 262">
                  <a:extLst>
                    <a:ext uri="{FF2B5EF4-FFF2-40B4-BE49-F238E27FC236}">
                      <a16:creationId xmlns:a16="http://schemas.microsoft.com/office/drawing/2014/main" id="{F20181CB-7486-450E-91BB-AE53388EC8C5}"/>
                    </a:ext>
                  </a:extLst>
                </p:cNvPr>
                <p:cNvSpPr/>
                <p:nvPr/>
              </p:nvSpPr>
              <p:spPr>
                <a:xfrm rot="1800000">
                  <a:off x="5974283" y="4421935"/>
                  <a:ext cx="71495" cy="153659"/>
                </a:xfrm>
                <a:prstGeom prst="triangl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4" name="二等辺三角形 263">
                  <a:extLst>
                    <a:ext uri="{FF2B5EF4-FFF2-40B4-BE49-F238E27FC236}">
                      <a16:creationId xmlns:a16="http://schemas.microsoft.com/office/drawing/2014/main" id="{33617FD1-9C65-4717-BBE6-AC1FEA32E0DA}"/>
                    </a:ext>
                  </a:extLst>
                </p:cNvPr>
                <p:cNvSpPr/>
                <p:nvPr/>
              </p:nvSpPr>
              <p:spPr>
                <a:xfrm rot="1800000">
                  <a:off x="5879033" y="4369547"/>
                  <a:ext cx="71495" cy="153659"/>
                </a:xfrm>
                <a:prstGeom prst="triangl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5" name="楕円 264">
                  <a:extLst>
                    <a:ext uri="{FF2B5EF4-FFF2-40B4-BE49-F238E27FC236}">
                      <a16:creationId xmlns:a16="http://schemas.microsoft.com/office/drawing/2014/main" id="{0426705C-5276-49C7-9F7A-7120F29F891B}"/>
                    </a:ext>
                  </a:extLst>
                </p:cNvPr>
                <p:cNvSpPr/>
                <p:nvPr/>
              </p:nvSpPr>
              <p:spPr>
                <a:xfrm flipH="1">
                  <a:off x="5273866" y="4431002"/>
                  <a:ext cx="731646" cy="355312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27444DDB-FEFD-4AAF-B308-0EAEC6D60DAF}"/>
                    </a:ext>
                  </a:extLst>
                </p:cNvPr>
                <p:cNvSpPr/>
                <p:nvPr/>
              </p:nvSpPr>
              <p:spPr>
                <a:xfrm flipH="1">
                  <a:off x="5266548" y="4404377"/>
                  <a:ext cx="746280" cy="236295"/>
                </a:xfrm>
                <a:custGeom>
                  <a:avLst/>
                  <a:gdLst>
                    <a:gd name="connsiteX0" fmla="*/ 373140 w 746280"/>
                    <a:gd name="connsiteY0" fmla="*/ 0 h 236295"/>
                    <a:gd name="connsiteX1" fmla="*/ 0 w 746280"/>
                    <a:gd name="connsiteY1" fmla="*/ 194535 h 236295"/>
                    <a:gd name="connsiteX2" fmla="*/ 7581 w 746280"/>
                    <a:gd name="connsiteY2" fmla="*/ 233741 h 236295"/>
                    <a:gd name="connsiteX3" fmla="*/ 9102 w 746280"/>
                    <a:gd name="connsiteY3" fmla="*/ 236295 h 236295"/>
                    <a:gd name="connsiteX4" fmla="*/ 14749 w 746280"/>
                    <a:gd name="connsiteY4" fmla="*/ 207617 h 236295"/>
                    <a:gd name="connsiteX5" fmla="*/ 373140 w 746280"/>
                    <a:gd name="connsiteY5" fmla="*/ 58086 h 236295"/>
                    <a:gd name="connsiteX6" fmla="*/ 731531 w 746280"/>
                    <a:gd name="connsiteY6" fmla="*/ 207617 h 236295"/>
                    <a:gd name="connsiteX7" fmla="*/ 737179 w 746280"/>
                    <a:gd name="connsiteY7" fmla="*/ 236295 h 236295"/>
                    <a:gd name="connsiteX8" fmla="*/ 738699 w 746280"/>
                    <a:gd name="connsiteY8" fmla="*/ 233741 h 236295"/>
                    <a:gd name="connsiteX9" fmla="*/ 746280 w 746280"/>
                    <a:gd name="connsiteY9" fmla="*/ 194535 h 236295"/>
                    <a:gd name="connsiteX10" fmla="*/ 373140 w 746280"/>
                    <a:gd name="connsiteY10" fmla="*/ 0 h 236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6280" h="236295">
                      <a:moveTo>
                        <a:pt x="373140" y="0"/>
                      </a:moveTo>
                      <a:cubicBezTo>
                        <a:pt x="167060" y="0"/>
                        <a:pt x="0" y="87096"/>
                        <a:pt x="0" y="194535"/>
                      </a:cubicBezTo>
                      <a:cubicBezTo>
                        <a:pt x="0" y="207965"/>
                        <a:pt x="2611" y="221077"/>
                        <a:pt x="7581" y="233741"/>
                      </a:cubicBezTo>
                      <a:lnTo>
                        <a:pt x="9102" y="236295"/>
                      </a:lnTo>
                      <a:lnTo>
                        <a:pt x="14749" y="207617"/>
                      </a:lnTo>
                      <a:cubicBezTo>
                        <a:pt x="48861" y="122280"/>
                        <a:pt x="196357" y="58086"/>
                        <a:pt x="373140" y="58086"/>
                      </a:cubicBezTo>
                      <a:cubicBezTo>
                        <a:pt x="549923" y="58086"/>
                        <a:pt x="697419" y="122280"/>
                        <a:pt x="731531" y="207617"/>
                      </a:cubicBezTo>
                      <a:lnTo>
                        <a:pt x="737179" y="236295"/>
                      </a:lnTo>
                      <a:lnTo>
                        <a:pt x="738699" y="233741"/>
                      </a:lnTo>
                      <a:cubicBezTo>
                        <a:pt x="743670" y="221077"/>
                        <a:pt x="746280" y="207965"/>
                        <a:pt x="746280" y="194535"/>
                      </a:cubicBezTo>
                      <a:cubicBezTo>
                        <a:pt x="746280" y="87096"/>
                        <a:pt x="579220" y="0"/>
                        <a:pt x="3731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7" name="楕円 266">
                  <a:extLst>
                    <a:ext uri="{FF2B5EF4-FFF2-40B4-BE49-F238E27FC236}">
                      <a16:creationId xmlns:a16="http://schemas.microsoft.com/office/drawing/2014/main" id="{37C6F6DC-B271-495B-A092-93716BB1BF52}"/>
                    </a:ext>
                  </a:extLst>
                </p:cNvPr>
                <p:cNvSpPr/>
                <p:nvPr/>
              </p:nvSpPr>
              <p:spPr>
                <a:xfrm rot="20700000" flipH="1">
                  <a:off x="5411503" y="4431945"/>
                  <a:ext cx="294494" cy="29448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5EED20D9-98F9-42A5-A751-B46CB9AA6D90}"/>
                  </a:ext>
                </a:extLst>
              </p:cNvPr>
              <p:cNvSpPr/>
              <p:nvPr/>
            </p:nvSpPr>
            <p:spPr>
              <a:xfrm>
                <a:off x="6519175" y="3723543"/>
                <a:ext cx="1286805" cy="725106"/>
              </a:xfrm>
              <a:custGeom>
                <a:avLst/>
                <a:gdLst>
                  <a:gd name="connsiteX0" fmla="*/ 737893 w 1286805"/>
                  <a:gd name="connsiteY0" fmla="*/ 654 h 725106"/>
                  <a:gd name="connsiteX1" fmla="*/ 1093516 w 1286805"/>
                  <a:gd name="connsiteY1" fmla="*/ 193289 h 725106"/>
                  <a:gd name="connsiteX2" fmla="*/ 1244785 w 1286805"/>
                  <a:gd name="connsiteY2" fmla="*/ 683087 h 725106"/>
                  <a:gd name="connsiteX3" fmla="*/ 754987 w 1286805"/>
                  <a:gd name="connsiteY3" fmla="*/ 531818 h 725106"/>
                  <a:gd name="connsiteX4" fmla="*/ 643523 w 1286805"/>
                  <a:gd name="connsiteY4" fmla="*/ 393750 h 725106"/>
                  <a:gd name="connsiteX5" fmla="*/ 643403 w 1286805"/>
                  <a:gd name="connsiteY5" fmla="*/ 393497 h 725106"/>
                  <a:gd name="connsiteX6" fmla="*/ 643283 w 1286805"/>
                  <a:gd name="connsiteY6" fmla="*/ 393750 h 725106"/>
                  <a:gd name="connsiteX7" fmla="*/ 531818 w 1286805"/>
                  <a:gd name="connsiteY7" fmla="*/ 531818 h 725106"/>
                  <a:gd name="connsiteX8" fmla="*/ 42020 w 1286805"/>
                  <a:gd name="connsiteY8" fmla="*/ 683087 h 725106"/>
                  <a:gd name="connsiteX9" fmla="*/ 193289 w 1286805"/>
                  <a:gd name="connsiteY9" fmla="*/ 193289 h 725106"/>
                  <a:gd name="connsiteX10" fmla="*/ 642463 w 1286805"/>
                  <a:gd name="connsiteY10" fmla="*/ 14419 h 725106"/>
                  <a:gd name="connsiteX11" fmla="*/ 643403 w 1286805"/>
                  <a:gd name="connsiteY11" fmla="*/ 15058 h 725106"/>
                  <a:gd name="connsiteX12" fmla="*/ 644343 w 1286805"/>
                  <a:gd name="connsiteY12" fmla="*/ 14419 h 725106"/>
                  <a:gd name="connsiteX13" fmla="*/ 694793 w 1286805"/>
                  <a:gd name="connsiteY13" fmla="*/ 1323 h 725106"/>
                  <a:gd name="connsiteX14" fmla="*/ 737893 w 1286805"/>
                  <a:gd name="connsiteY14" fmla="*/ 654 h 725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86805" h="725106">
                    <a:moveTo>
                      <a:pt x="737893" y="654"/>
                    </a:moveTo>
                    <a:cubicBezTo>
                      <a:pt x="842968" y="8014"/>
                      <a:pt x="977343" y="77116"/>
                      <a:pt x="1093516" y="193289"/>
                    </a:cubicBezTo>
                    <a:cubicBezTo>
                      <a:pt x="1270542" y="370315"/>
                      <a:pt x="1338268" y="589605"/>
                      <a:pt x="1244785" y="683087"/>
                    </a:cubicBezTo>
                    <a:cubicBezTo>
                      <a:pt x="1151303" y="776569"/>
                      <a:pt x="932013" y="708843"/>
                      <a:pt x="754987" y="531818"/>
                    </a:cubicBezTo>
                    <a:cubicBezTo>
                      <a:pt x="710731" y="487561"/>
                      <a:pt x="673306" y="440663"/>
                      <a:pt x="643523" y="393750"/>
                    </a:cubicBezTo>
                    <a:lnTo>
                      <a:pt x="643403" y="393497"/>
                    </a:lnTo>
                    <a:lnTo>
                      <a:pt x="643283" y="393750"/>
                    </a:lnTo>
                    <a:cubicBezTo>
                      <a:pt x="613500" y="440663"/>
                      <a:pt x="576075" y="487561"/>
                      <a:pt x="531818" y="531818"/>
                    </a:cubicBezTo>
                    <a:cubicBezTo>
                      <a:pt x="354792" y="708843"/>
                      <a:pt x="135502" y="776569"/>
                      <a:pt x="42020" y="683087"/>
                    </a:cubicBezTo>
                    <a:cubicBezTo>
                      <a:pt x="-51463" y="589605"/>
                      <a:pt x="16263" y="370315"/>
                      <a:pt x="193289" y="193289"/>
                    </a:cubicBezTo>
                    <a:cubicBezTo>
                      <a:pt x="348186" y="38391"/>
                      <a:pt x="535443" y="-32824"/>
                      <a:pt x="642463" y="14419"/>
                    </a:cubicBezTo>
                    <a:lnTo>
                      <a:pt x="643403" y="15058"/>
                    </a:lnTo>
                    <a:lnTo>
                      <a:pt x="644343" y="14419"/>
                    </a:lnTo>
                    <a:cubicBezTo>
                      <a:pt x="659632" y="7670"/>
                      <a:pt x="676558" y="3339"/>
                      <a:pt x="694793" y="1323"/>
                    </a:cubicBezTo>
                    <a:cubicBezTo>
                      <a:pt x="708469" y="-188"/>
                      <a:pt x="722882" y="-397"/>
                      <a:pt x="737893" y="654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7" name="月 246">
                <a:extLst>
                  <a:ext uri="{FF2B5EF4-FFF2-40B4-BE49-F238E27FC236}">
                    <a16:creationId xmlns:a16="http://schemas.microsoft.com/office/drawing/2014/main" id="{478DA065-81F5-4DFD-8CD3-88ED3D1F7932}"/>
                  </a:ext>
                </a:extLst>
              </p:cNvPr>
              <p:cNvSpPr/>
              <p:nvPr/>
            </p:nvSpPr>
            <p:spPr>
              <a:xfrm rot="4500000">
                <a:off x="7381638" y="4171080"/>
                <a:ext cx="50943" cy="406119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E82EFFF9-BD94-4F42-9AD4-9FC67B6BA626}"/>
                  </a:ext>
                </a:extLst>
              </p:cNvPr>
              <p:cNvGrpSpPr/>
              <p:nvPr/>
            </p:nvGrpSpPr>
            <p:grpSpPr>
              <a:xfrm flipH="1">
                <a:off x="6707578" y="4370256"/>
                <a:ext cx="371806" cy="249542"/>
                <a:chOff x="6659712" y="4333535"/>
                <a:chExt cx="436137" cy="292718"/>
              </a:xfrm>
            </p:grpSpPr>
            <p:grpSp>
              <p:nvGrpSpPr>
                <p:cNvPr id="256" name="グループ化 255">
                  <a:extLst>
                    <a:ext uri="{FF2B5EF4-FFF2-40B4-BE49-F238E27FC236}">
                      <a16:creationId xmlns:a16="http://schemas.microsoft.com/office/drawing/2014/main" id="{179D4403-6DFC-4275-BC27-F946CB5C2AD3}"/>
                    </a:ext>
                  </a:extLst>
                </p:cNvPr>
                <p:cNvGrpSpPr/>
                <p:nvPr/>
              </p:nvGrpSpPr>
              <p:grpSpPr>
                <a:xfrm>
                  <a:off x="6712142" y="4421029"/>
                  <a:ext cx="383707" cy="205224"/>
                  <a:chOff x="5266548" y="4369547"/>
                  <a:chExt cx="779230" cy="416767"/>
                </a:xfrm>
              </p:grpSpPr>
              <p:sp>
                <p:nvSpPr>
                  <p:cNvPr id="258" name="二等辺三角形 257">
                    <a:extLst>
                      <a:ext uri="{FF2B5EF4-FFF2-40B4-BE49-F238E27FC236}">
                        <a16:creationId xmlns:a16="http://schemas.microsoft.com/office/drawing/2014/main" id="{525B02AF-92A7-4924-8F97-111CEB2E57E6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974283" y="4421935"/>
                    <a:ext cx="71495" cy="153659"/>
                  </a:xfrm>
                  <a:prstGeom prst="triangle">
                    <a:avLst/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9" name="二等辺三角形 258">
                    <a:extLst>
                      <a:ext uri="{FF2B5EF4-FFF2-40B4-BE49-F238E27FC236}">
                        <a16:creationId xmlns:a16="http://schemas.microsoft.com/office/drawing/2014/main" id="{E2AA4A49-BDFC-4B11-9821-D6AA32F143D0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879033" y="4369547"/>
                    <a:ext cx="71495" cy="153659"/>
                  </a:xfrm>
                  <a:prstGeom prst="triangle">
                    <a:avLst/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0" name="楕円 259">
                    <a:extLst>
                      <a:ext uri="{FF2B5EF4-FFF2-40B4-BE49-F238E27FC236}">
                        <a16:creationId xmlns:a16="http://schemas.microsoft.com/office/drawing/2014/main" id="{D0DC90C0-7C64-496C-92AE-C28FD2916D1F}"/>
                      </a:ext>
                    </a:extLst>
                  </p:cNvPr>
                  <p:cNvSpPr/>
                  <p:nvPr/>
                </p:nvSpPr>
                <p:spPr>
                  <a:xfrm flipH="1">
                    <a:off x="5273866" y="4431002"/>
                    <a:ext cx="731646" cy="355312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9282580B-B9D6-4880-BA46-451D917F5A7A}"/>
                      </a:ext>
                    </a:extLst>
                  </p:cNvPr>
                  <p:cNvSpPr/>
                  <p:nvPr/>
                </p:nvSpPr>
                <p:spPr>
                  <a:xfrm flipH="1">
                    <a:off x="5266548" y="4404377"/>
                    <a:ext cx="746280" cy="236295"/>
                  </a:xfrm>
                  <a:custGeom>
                    <a:avLst/>
                    <a:gdLst>
                      <a:gd name="connsiteX0" fmla="*/ 373140 w 746280"/>
                      <a:gd name="connsiteY0" fmla="*/ 0 h 236295"/>
                      <a:gd name="connsiteX1" fmla="*/ 0 w 746280"/>
                      <a:gd name="connsiteY1" fmla="*/ 194535 h 236295"/>
                      <a:gd name="connsiteX2" fmla="*/ 7581 w 746280"/>
                      <a:gd name="connsiteY2" fmla="*/ 233741 h 236295"/>
                      <a:gd name="connsiteX3" fmla="*/ 9102 w 746280"/>
                      <a:gd name="connsiteY3" fmla="*/ 236295 h 236295"/>
                      <a:gd name="connsiteX4" fmla="*/ 14749 w 746280"/>
                      <a:gd name="connsiteY4" fmla="*/ 207617 h 236295"/>
                      <a:gd name="connsiteX5" fmla="*/ 373140 w 746280"/>
                      <a:gd name="connsiteY5" fmla="*/ 58086 h 236295"/>
                      <a:gd name="connsiteX6" fmla="*/ 731531 w 746280"/>
                      <a:gd name="connsiteY6" fmla="*/ 207617 h 236295"/>
                      <a:gd name="connsiteX7" fmla="*/ 737179 w 746280"/>
                      <a:gd name="connsiteY7" fmla="*/ 236295 h 236295"/>
                      <a:gd name="connsiteX8" fmla="*/ 738699 w 746280"/>
                      <a:gd name="connsiteY8" fmla="*/ 233741 h 236295"/>
                      <a:gd name="connsiteX9" fmla="*/ 746280 w 746280"/>
                      <a:gd name="connsiteY9" fmla="*/ 194535 h 236295"/>
                      <a:gd name="connsiteX10" fmla="*/ 373140 w 746280"/>
                      <a:gd name="connsiteY10" fmla="*/ 0 h 2362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46280" h="236295">
                        <a:moveTo>
                          <a:pt x="373140" y="0"/>
                        </a:moveTo>
                        <a:cubicBezTo>
                          <a:pt x="167060" y="0"/>
                          <a:pt x="0" y="87096"/>
                          <a:pt x="0" y="194535"/>
                        </a:cubicBezTo>
                        <a:cubicBezTo>
                          <a:pt x="0" y="207965"/>
                          <a:pt x="2611" y="221077"/>
                          <a:pt x="7581" y="233741"/>
                        </a:cubicBezTo>
                        <a:lnTo>
                          <a:pt x="9102" y="236295"/>
                        </a:lnTo>
                        <a:lnTo>
                          <a:pt x="14749" y="207617"/>
                        </a:lnTo>
                        <a:cubicBezTo>
                          <a:pt x="48861" y="122280"/>
                          <a:pt x="196357" y="58086"/>
                          <a:pt x="373140" y="58086"/>
                        </a:cubicBezTo>
                        <a:cubicBezTo>
                          <a:pt x="549923" y="58086"/>
                          <a:pt x="697419" y="122280"/>
                          <a:pt x="731531" y="207617"/>
                        </a:cubicBezTo>
                        <a:lnTo>
                          <a:pt x="737179" y="236295"/>
                        </a:lnTo>
                        <a:lnTo>
                          <a:pt x="738699" y="233741"/>
                        </a:lnTo>
                        <a:cubicBezTo>
                          <a:pt x="743670" y="221077"/>
                          <a:pt x="746280" y="207965"/>
                          <a:pt x="746280" y="194535"/>
                        </a:cubicBezTo>
                        <a:cubicBezTo>
                          <a:pt x="746280" y="87096"/>
                          <a:pt x="579220" y="0"/>
                          <a:pt x="37314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2" name="楕円 261">
                    <a:extLst>
                      <a:ext uri="{FF2B5EF4-FFF2-40B4-BE49-F238E27FC236}">
                        <a16:creationId xmlns:a16="http://schemas.microsoft.com/office/drawing/2014/main" id="{7C40CAF5-FC82-4162-A848-44B8B7C95D1B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5411503" y="4431945"/>
                    <a:ext cx="294494" cy="29448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57" name="月 256">
                  <a:extLst>
                    <a:ext uri="{FF2B5EF4-FFF2-40B4-BE49-F238E27FC236}">
                      <a16:creationId xmlns:a16="http://schemas.microsoft.com/office/drawing/2014/main" id="{1B71FD9B-6E67-4F5E-8318-FE3A5FDABFE6}"/>
                    </a:ext>
                  </a:extLst>
                </p:cNvPr>
                <p:cNvSpPr/>
                <p:nvPr/>
              </p:nvSpPr>
              <p:spPr>
                <a:xfrm rot="4500000">
                  <a:off x="6837300" y="4155947"/>
                  <a:ext cx="50943" cy="406119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9" name="楕円 400">
                <a:extLst>
                  <a:ext uri="{FF2B5EF4-FFF2-40B4-BE49-F238E27FC236}">
                    <a16:creationId xmlns:a16="http://schemas.microsoft.com/office/drawing/2014/main" id="{4AFFA829-D665-4BA9-B854-525A6591D9B7}"/>
                  </a:ext>
                </a:extLst>
              </p:cNvPr>
              <p:cNvSpPr/>
              <p:nvPr/>
            </p:nvSpPr>
            <p:spPr>
              <a:xfrm>
                <a:off x="7036379" y="4764744"/>
                <a:ext cx="219602" cy="160133"/>
              </a:xfrm>
              <a:custGeom>
                <a:avLst/>
                <a:gdLst>
                  <a:gd name="connsiteX0" fmla="*/ 0 w 219602"/>
                  <a:gd name="connsiteY0" fmla="*/ 65779 h 131558"/>
                  <a:gd name="connsiteX1" fmla="*/ 109801 w 219602"/>
                  <a:gd name="connsiteY1" fmla="*/ 0 h 131558"/>
                  <a:gd name="connsiteX2" fmla="*/ 219602 w 219602"/>
                  <a:gd name="connsiteY2" fmla="*/ 65779 h 131558"/>
                  <a:gd name="connsiteX3" fmla="*/ 109801 w 219602"/>
                  <a:gd name="connsiteY3" fmla="*/ 131558 h 131558"/>
                  <a:gd name="connsiteX4" fmla="*/ 0 w 219602"/>
                  <a:gd name="connsiteY4" fmla="*/ 65779 h 131558"/>
                  <a:gd name="connsiteX0" fmla="*/ 0 w 219602"/>
                  <a:gd name="connsiteY0" fmla="*/ 65779 h 131558"/>
                  <a:gd name="connsiteX1" fmla="*/ 109801 w 219602"/>
                  <a:gd name="connsiteY1" fmla="*/ 0 h 131558"/>
                  <a:gd name="connsiteX2" fmla="*/ 219602 w 219602"/>
                  <a:gd name="connsiteY2" fmla="*/ 65779 h 131558"/>
                  <a:gd name="connsiteX3" fmla="*/ 109801 w 219602"/>
                  <a:gd name="connsiteY3" fmla="*/ 131558 h 131558"/>
                  <a:gd name="connsiteX4" fmla="*/ 0 w 219602"/>
                  <a:gd name="connsiteY4" fmla="*/ 65779 h 131558"/>
                  <a:gd name="connsiteX0" fmla="*/ 0 w 219602"/>
                  <a:gd name="connsiteY0" fmla="*/ 65779 h 131558"/>
                  <a:gd name="connsiteX1" fmla="*/ 109801 w 219602"/>
                  <a:gd name="connsiteY1" fmla="*/ 0 h 131558"/>
                  <a:gd name="connsiteX2" fmla="*/ 219602 w 219602"/>
                  <a:gd name="connsiteY2" fmla="*/ 65779 h 131558"/>
                  <a:gd name="connsiteX3" fmla="*/ 109801 w 219602"/>
                  <a:gd name="connsiteY3" fmla="*/ 131558 h 131558"/>
                  <a:gd name="connsiteX4" fmla="*/ 0 w 219602"/>
                  <a:gd name="connsiteY4" fmla="*/ 65779 h 131558"/>
                  <a:gd name="connsiteX0" fmla="*/ 0 w 219602"/>
                  <a:gd name="connsiteY0" fmla="*/ 94354 h 160133"/>
                  <a:gd name="connsiteX1" fmla="*/ 107419 w 219602"/>
                  <a:gd name="connsiteY1" fmla="*/ 0 h 160133"/>
                  <a:gd name="connsiteX2" fmla="*/ 219602 w 219602"/>
                  <a:gd name="connsiteY2" fmla="*/ 94354 h 160133"/>
                  <a:gd name="connsiteX3" fmla="*/ 109801 w 219602"/>
                  <a:gd name="connsiteY3" fmla="*/ 160133 h 160133"/>
                  <a:gd name="connsiteX4" fmla="*/ 0 w 219602"/>
                  <a:gd name="connsiteY4" fmla="*/ 94354 h 160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602" h="160133">
                    <a:moveTo>
                      <a:pt x="0" y="94354"/>
                    </a:moveTo>
                    <a:cubicBezTo>
                      <a:pt x="0" y="58025"/>
                      <a:pt x="46778" y="0"/>
                      <a:pt x="107419" y="0"/>
                    </a:cubicBezTo>
                    <a:cubicBezTo>
                      <a:pt x="168060" y="0"/>
                      <a:pt x="219602" y="58025"/>
                      <a:pt x="219602" y="94354"/>
                    </a:cubicBezTo>
                    <a:cubicBezTo>
                      <a:pt x="219602" y="130683"/>
                      <a:pt x="170442" y="160133"/>
                      <a:pt x="109801" y="160133"/>
                    </a:cubicBezTo>
                    <a:cubicBezTo>
                      <a:pt x="49160" y="160133"/>
                      <a:pt x="0" y="130683"/>
                      <a:pt x="0" y="943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0383A9CE-4AF4-4C84-9151-D0AADBEE2ADA}"/>
                  </a:ext>
                </a:extLst>
              </p:cNvPr>
              <p:cNvSpPr/>
              <p:nvPr/>
            </p:nvSpPr>
            <p:spPr>
              <a:xfrm>
                <a:off x="7091148" y="4695881"/>
                <a:ext cx="117208" cy="245460"/>
              </a:xfrm>
              <a:custGeom>
                <a:avLst/>
                <a:gdLst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5279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2898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10" fmla="*/ 52159 w 190558"/>
                  <a:gd name="connsiteY10" fmla="*/ 0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10" fmla="*/ 184338 w 190558"/>
                  <a:gd name="connsiteY10" fmla="*/ 108365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8" fmla="*/ 58192 w 190558"/>
                  <a:gd name="connsiteY8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0" fmla="*/ 138399 w 190558"/>
                  <a:gd name="connsiteY0" fmla="*/ 0 h 262194"/>
                  <a:gd name="connsiteX1" fmla="*/ 162652 w 190558"/>
                  <a:gd name="connsiteY1" fmla="*/ 23950 h 262194"/>
                  <a:gd name="connsiteX2" fmla="*/ 190558 w 190558"/>
                  <a:gd name="connsiteY2" fmla="*/ 122634 h 262194"/>
                  <a:gd name="connsiteX3" fmla="*/ 95279 w 190558"/>
                  <a:gd name="connsiteY3" fmla="*/ 262194 h 262194"/>
                  <a:gd name="connsiteX4" fmla="*/ 0 w 190558"/>
                  <a:gd name="connsiteY4" fmla="*/ 122634 h 262194"/>
                  <a:gd name="connsiteX5" fmla="*/ 27907 w 190558"/>
                  <a:gd name="connsiteY5" fmla="*/ 23950 h 262194"/>
                  <a:gd name="connsiteX6" fmla="*/ 52159 w 190558"/>
                  <a:gd name="connsiteY6" fmla="*/ 0 h 262194"/>
                  <a:gd name="connsiteX0" fmla="*/ 138399 w 190558"/>
                  <a:gd name="connsiteY0" fmla="*/ 0 h 262194"/>
                  <a:gd name="connsiteX1" fmla="*/ 162652 w 190558"/>
                  <a:gd name="connsiteY1" fmla="*/ 23950 h 262194"/>
                  <a:gd name="connsiteX2" fmla="*/ 190558 w 190558"/>
                  <a:gd name="connsiteY2" fmla="*/ 122634 h 262194"/>
                  <a:gd name="connsiteX3" fmla="*/ 95279 w 190558"/>
                  <a:gd name="connsiteY3" fmla="*/ 262194 h 262194"/>
                  <a:gd name="connsiteX4" fmla="*/ 0 w 190558"/>
                  <a:gd name="connsiteY4" fmla="*/ 122634 h 262194"/>
                  <a:gd name="connsiteX5" fmla="*/ 27907 w 190558"/>
                  <a:gd name="connsiteY5" fmla="*/ 23950 h 262194"/>
                  <a:gd name="connsiteX0" fmla="*/ 162652 w 190558"/>
                  <a:gd name="connsiteY0" fmla="*/ 0 h 238244"/>
                  <a:gd name="connsiteX1" fmla="*/ 190558 w 190558"/>
                  <a:gd name="connsiteY1" fmla="*/ 98684 h 238244"/>
                  <a:gd name="connsiteX2" fmla="*/ 95279 w 190558"/>
                  <a:gd name="connsiteY2" fmla="*/ 238244 h 238244"/>
                  <a:gd name="connsiteX3" fmla="*/ 0 w 190558"/>
                  <a:gd name="connsiteY3" fmla="*/ 98684 h 238244"/>
                  <a:gd name="connsiteX4" fmla="*/ 27907 w 190558"/>
                  <a:gd name="connsiteY4" fmla="*/ 0 h 238244"/>
                  <a:gd name="connsiteX0" fmla="*/ 162652 w 190558"/>
                  <a:gd name="connsiteY0" fmla="*/ 0 h 238244"/>
                  <a:gd name="connsiteX1" fmla="*/ 190558 w 190558"/>
                  <a:gd name="connsiteY1" fmla="*/ 147220 h 238244"/>
                  <a:gd name="connsiteX2" fmla="*/ 95279 w 190558"/>
                  <a:gd name="connsiteY2" fmla="*/ 238244 h 238244"/>
                  <a:gd name="connsiteX3" fmla="*/ 0 w 190558"/>
                  <a:gd name="connsiteY3" fmla="*/ 98684 h 238244"/>
                  <a:gd name="connsiteX4" fmla="*/ 27907 w 190558"/>
                  <a:gd name="connsiteY4" fmla="*/ 0 h 238244"/>
                  <a:gd name="connsiteX0" fmla="*/ 151704 w 179610"/>
                  <a:gd name="connsiteY0" fmla="*/ 0 h 238244"/>
                  <a:gd name="connsiteX1" fmla="*/ 179610 w 179610"/>
                  <a:gd name="connsiteY1" fmla="*/ 147220 h 238244"/>
                  <a:gd name="connsiteX2" fmla="*/ 84331 w 179610"/>
                  <a:gd name="connsiteY2" fmla="*/ 238244 h 238244"/>
                  <a:gd name="connsiteX3" fmla="*/ 0 w 179610"/>
                  <a:gd name="connsiteY3" fmla="*/ 149532 h 238244"/>
                  <a:gd name="connsiteX4" fmla="*/ 16959 w 179610"/>
                  <a:gd name="connsiteY4" fmla="*/ 0 h 238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610" h="238244">
                    <a:moveTo>
                      <a:pt x="151704" y="0"/>
                    </a:moveTo>
                    <a:cubicBezTo>
                      <a:pt x="168946" y="25256"/>
                      <a:pt x="179610" y="108682"/>
                      <a:pt x="179610" y="147220"/>
                    </a:cubicBezTo>
                    <a:cubicBezTo>
                      <a:pt x="179610" y="224297"/>
                      <a:pt x="136952" y="238244"/>
                      <a:pt x="84331" y="238244"/>
                    </a:cubicBezTo>
                    <a:cubicBezTo>
                      <a:pt x="31710" y="238244"/>
                      <a:pt x="0" y="226609"/>
                      <a:pt x="0" y="149532"/>
                    </a:cubicBezTo>
                    <a:cubicBezTo>
                      <a:pt x="0" y="110994"/>
                      <a:pt x="-283" y="25256"/>
                      <a:pt x="16959" y="0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1" name="月 250">
                <a:extLst>
                  <a:ext uri="{FF2B5EF4-FFF2-40B4-BE49-F238E27FC236}">
                    <a16:creationId xmlns:a16="http://schemas.microsoft.com/office/drawing/2014/main" id="{5C9E334A-BBB9-4BF1-9B32-256060F59541}"/>
                  </a:ext>
                </a:extLst>
              </p:cNvPr>
              <p:cNvSpPr/>
              <p:nvPr/>
            </p:nvSpPr>
            <p:spPr>
              <a:xfrm rot="13500000" flipH="1">
                <a:off x="6886084" y="4871501"/>
                <a:ext cx="51816" cy="228544"/>
              </a:xfrm>
              <a:prstGeom prst="moon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月 251">
                <a:extLst>
                  <a:ext uri="{FF2B5EF4-FFF2-40B4-BE49-F238E27FC236}">
                    <a16:creationId xmlns:a16="http://schemas.microsoft.com/office/drawing/2014/main" id="{C1AE234B-FE18-4793-A2A0-38E0784326B2}"/>
                  </a:ext>
                </a:extLst>
              </p:cNvPr>
              <p:cNvSpPr/>
              <p:nvPr/>
            </p:nvSpPr>
            <p:spPr>
              <a:xfrm rot="8100000">
                <a:off x="7365647" y="4871502"/>
                <a:ext cx="51816" cy="228544"/>
              </a:xfrm>
              <a:prstGeom prst="moon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2753E9AC-34F1-42AA-A0AA-C7B95E87ED00}"/>
                  </a:ext>
                </a:extLst>
              </p:cNvPr>
              <p:cNvGrpSpPr/>
              <p:nvPr/>
            </p:nvGrpSpPr>
            <p:grpSpPr>
              <a:xfrm>
                <a:off x="7063924" y="5008785"/>
                <a:ext cx="179252" cy="134414"/>
                <a:chOff x="5824662" y="5176160"/>
                <a:chExt cx="183901" cy="156524"/>
              </a:xfrm>
            </p:grpSpPr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68C0BA4C-9CF7-4DB5-873E-363EE6632275}"/>
                    </a:ext>
                  </a:extLst>
                </p:cNvPr>
                <p:cNvSpPr/>
                <p:nvPr/>
              </p:nvSpPr>
              <p:spPr>
                <a:xfrm>
                  <a:off x="5824662" y="5176160"/>
                  <a:ext cx="183901" cy="156524"/>
                </a:xfrm>
                <a:custGeom>
                  <a:avLst/>
                  <a:gdLst>
                    <a:gd name="connsiteX0" fmla="*/ 110031 w 282576"/>
                    <a:gd name="connsiteY0" fmla="*/ 0 h 156524"/>
                    <a:gd name="connsiteX1" fmla="*/ 121515 w 282576"/>
                    <a:gd name="connsiteY1" fmla="*/ 15123 h 156524"/>
                    <a:gd name="connsiteX2" fmla="*/ 141288 w 282576"/>
                    <a:gd name="connsiteY2" fmla="*/ 22921 h 156524"/>
                    <a:gd name="connsiteX3" fmla="*/ 161062 w 282576"/>
                    <a:gd name="connsiteY3" fmla="*/ 15123 h 156524"/>
                    <a:gd name="connsiteX4" fmla="*/ 172546 w 282576"/>
                    <a:gd name="connsiteY4" fmla="*/ 0 h 156524"/>
                    <a:gd name="connsiteX5" fmla="*/ 196284 w 282576"/>
                    <a:gd name="connsiteY5" fmla="*/ 2715 h 156524"/>
                    <a:gd name="connsiteX6" fmla="*/ 282576 w 282576"/>
                    <a:gd name="connsiteY6" fmla="*/ 76474 h 156524"/>
                    <a:gd name="connsiteX7" fmla="*/ 141288 w 282576"/>
                    <a:gd name="connsiteY7" fmla="*/ 156524 h 156524"/>
                    <a:gd name="connsiteX8" fmla="*/ 0 w 282576"/>
                    <a:gd name="connsiteY8" fmla="*/ 76474 h 156524"/>
                    <a:gd name="connsiteX9" fmla="*/ 86293 w 282576"/>
                    <a:gd name="connsiteY9" fmla="*/ 2715 h 156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2576" h="156524">
                      <a:moveTo>
                        <a:pt x="110031" y="0"/>
                      </a:moveTo>
                      <a:lnTo>
                        <a:pt x="121515" y="15123"/>
                      </a:lnTo>
                      <a:cubicBezTo>
                        <a:pt x="127592" y="20145"/>
                        <a:pt x="134274" y="22921"/>
                        <a:pt x="141288" y="22921"/>
                      </a:cubicBezTo>
                      <a:cubicBezTo>
                        <a:pt x="148302" y="22921"/>
                        <a:pt x="154984" y="20145"/>
                        <a:pt x="161062" y="15123"/>
                      </a:cubicBezTo>
                      <a:lnTo>
                        <a:pt x="172546" y="0"/>
                      </a:lnTo>
                      <a:lnTo>
                        <a:pt x="196284" y="2715"/>
                      </a:lnTo>
                      <a:cubicBezTo>
                        <a:pt x="246994" y="14867"/>
                        <a:pt x="282576" y="43317"/>
                        <a:pt x="282576" y="76474"/>
                      </a:cubicBezTo>
                      <a:cubicBezTo>
                        <a:pt x="282576" y="120684"/>
                        <a:pt x="219319" y="156524"/>
                        <a:pt x="141288" y="156524"/>
                      </a:cubicBezTo>
                      <a:cubicBezTo>
                        <a:pt x="63257" y="156524"/>
                        <a:pt x="0" y="120684"/>
                        <a:pt x="0" y="76474"/>
                      </a:cubicBezTo>
                      <a:cubicBezTo>
                        <a:pt x="0" y="43317"/>
                        <a:pt x="35582" y="14867"/>
                        <a:pt x="86293" y="2715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5" name="楕円 254">
                  <a:extLst>
                    <a:ext uri="{FF2B5EF4-FFF2-40B4-BE49-F238E27FC236}">
                      <a16:creationId xmlns:a16="http://schemas.microsoft.com/office/drawing/2014/main" id="{F5F4DF44-8FEB-4780-94AE-B164F4A29E12}"/>
                    </a:ext>
                  </a:extLst>
                </p:cNvPr>
                <p:cNvSpPr/>
                <p:nvPr/>
              </p:nvSpPr>
              <p:spPr>
                <a:xfrm flipV="1">
                  <a:off x="5826221" y="5229394"/>
                  <a:ext cx="180801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BA71D80A-9D19-493B-82B5-C8F120E814A2}"/>
                </a:ext>
              </a:extLst>
            </p:cNvPr>
            <p:cNvGrpSpPr/>
            <p:nvPr/>
          </p:nvGrpSpPr>
          <p:grpSpPr>
            <a:xfrm>
              <a:off x="4376163" y="4455729"/>
              <a:ext cx="1148903" cy="380772"/>
              <a:chOff x="5884184" y="5327734"/>
              <a:chExt cx="1148903" cy="380772"/>
            </a:xfrm>
          </p:grpSpPr>
          <p:sp>
            <p:nvSpPr>
              <p:cNvPr id="238" name="アーチ 237">
                <a:extLst>
                  <a:ext uri="{FF2B5EF4-FFF2-40B4-BE49-F238E27FC236}">
                    <a16:creationId xmlns:a16="http://schemas.microsoft.com/office/drawing/2014/main" id="{330099B4-ACCB-4384-BB0C-D2940719D9F8}"/>
                  </a:ext>
                </a:extLst>
              </p:cNvPr>
              <p:cNvSpPr/>
              <p:nvPr/>
            </p:nvSpPr>
            <p:spPr>
              <a:xfrm>
                <a:off x="6366667" y="5383899"/>
                <a:ext cx="175093" cy="175093"/>
              </a:xfrm>
              <a:prstGeom prst="blockArc">
                <a:avLst>
                  <a:gd name="adj1" fmla="val 12657825"/>
                  <a:gd name="adj2" fmla="val 19714229"/>
                  <a:gd name="adj3" fmla="val 943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F81B72C0-6C24-4ED4-96C2-72F10FBD0E37}"/>
                  </a:ext>
                </a:extLst>
              </p:cNvPr>
              <p:cNvSpPr/>
              <p:nvPr/>
            </p:nvSpPr>
            <p:spPr>
              <a:xfrm>
                <a:off x="5884184" y="5327734"/>
                <a:ext cx="553591" cy="380772"/>
              </a:xfrm>
              <a:prstGeom prst="ellipse">
                <a:avLst/>
              </a:prstGeom>
              <a:solidFill>
                <a:schemeClr val="accent2">
                  <a:lumMod val="50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C1041644-CAC2-49D0-8956-6C18B830B17C}"/>
                  </a:ext>
                </a:extLst>
              </p:cNvPr>
              <p:cNvSpPr/>
              <p:nvPr/>
            </p:nvSpPr>
            <p:spPr>
              <a:xfrm>
                <a:off x="6479496" y="5327734"/>
                <a:ext cx="553591" cy="380772"/>
              </a:xfrm>
              <a:prstGeom prst="ellipse">
                <a:avLst/>
              </a:prstGeom>
              <a:solidFill>
                <a:schemeClr val="accent2">
                  <a:lumMod val="50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ED40B8B3-EAAF-4548-893A-6B03E2F1AA18}"/>
                </a:ext>
              </a:extLst>
            </p:cNvPr>
            <p:cNvSpPr/>
            <p:nvPr/>
          </p:nvSpPr>
          <p:spPr>
            <a:xfrm rot="4500000">
              <a:off x="4288253" y="5562127"/>
              <a:ext cx="339990" cy="829657"/>
            </a:xfrm>
            <a:prstGeom prst="round2SameRect">
              <a:avLst>
                <a:gd name="adj1" fmla="val 5991"/>
                <a:gd name="adj2" fmla="val 50000"/>
              </a:avLst>
            </a:prstGeom>
            <a:solidFill>
              <a:schemeClr val="accent1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FD98C42C-9C8F-4B87-9E94-E20F351F8053}"/>
                </a:ext>
              </a:extLst>
            </p:cNvPr>
            <p:cNvGrpSpPr/>
            <p:nvPr/>
          </p:nvGrpSpPr>
          <p:grpSpPr>
            <a:xfrm>
              <a:off x="4674569" y="4816416"/>
              <a:ext cx="567750" cy="1371504"/>
              <a:chOff x="4063999" y="4264298"/>
              <a:chExt cx="495388" cy="1196701"/>
            </a:xfrm>
          </p:grpSpPr>
          <p:sp>
            <p:nvSpPr>
              <p:cNvPr id="221" name="四角形: 角を丸くする 220">
                <a:extLst>
                  <a:ext uri="{FF2B5EF4-FFF2-40B4-BE49-F238E27FC236}">
                    <a16:creationId xmlns:a16="http://schemas.microsoft.com/office/drawing/2014/main" id="{974E0725-26AD-4EB7-9687-E322B681B4DB}"/>
                  </a:ext>
                </a:extLst>
              </p:cNvPr>
              <p:cNvSpPr/>
              <p:nvPr/>
            </p:nvSpPr>
            <p:spPr>
              <a:xfrm>
                <a:off x="4235463" y="4914900"/>
                <a:ext cx="276212" cy="422822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2" name="四角形: 角を丸くする 221">
                <a:extLst>
                  <a:ext uri="{FF2B5EF4-FFF2-40B4-BE49-F238E27FC236}">
                    <a16:creationId xmlns:a16="http://schemas.microsoft.com/office/drawing/2014/main" id="{1C566D05-1253-4713-9983-9654EB845E80}"/>
                  </a:ext>
                </a:extLst>
              </p:cNvPr>
              <p:cNvSpPr/>
              <p:nvPr/>
            </p:nvSpPr>
            <p:spPr>
              <a:xfrm>
                <a:off x="4163536" y="4605513"/>
                <a:ext cx="268764" cy="36480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3" name="四角形: 角を丸くする 222">
                <a:extLst>
                  <a:ext uri="{FF2B5EF4-FFF2-40B4-BE49-F238E27FC236}">
                    <a16:creationId xmlns:a16="http://schemas.microsoft.com/office/drawing/2014/main" id="{A13308A6-6EC8-4A67-BDAF-470F9677F621}"/>
                  </a:ext>
                </a:extLst>
              </p:cNvPr>
              <p:cNvSpPr/>
              <p:nvPr/>
            </p:nvSpPr>
            <p:spPr>
              <a:xfrm>
                <a:off x="4185761" y="4942639"/>
                <a:ext cx="224314" cy="489043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4" name="四角形: 角を丸くする 223">
                <a:extLst>
                  <a:ext uri="{FF2B5EF4-FFF2-40B4-BE49-F238E27FC236}">
                    <a16:creationId xmlns:a16="http://schemas.microsoft.com/office/drawing/2014/main" id="{35227421-254A-458A-BF38-F1E52E11A79C}"/>
                  </a:ext>
                </a:extLst>
              </p:cNvPr>
              <p:cNvSpPr/>
              <p:nvPr/>
            </p:nvSpPr>
            <p:spPr>
              <a:xfrm>
                <a:off x="4214335" y="4765674"/>
                <a:ext cx="167166" cy="695325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5" name="四角形: 角を丸くする 224">
                <a:extLst>
                  <a:ext uri="{FF2B5EF4-FFF2-40B4-BE49-F238E27FC236}">
                    <a16:creationId xmlns:a16="http://schemas.microsoft.com/office/drawing/2014/main" id="{B05328F1-41D6-4FC2-917E-CED4818E87A0}"/>
                  </a:ext>
                </a:extLst>
              </p:cNvPr>
              <p:cNvSpPr/>
              <p:nvPr/>
            </p:nvSpPr>
            <p:spPr>
              <a:xfrm>
                <a:off x="4236561" y="4702176"/>
                <a:ext cx="122714" cy="755644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F992155D-143A-4FF7-9DBC-987801454B40}"/>
                  </a:ext>
                </a:extLst>
              </p:cNvPr>
              <p:cNvGrpSpPr/>
              <p:nvPr/>
            </p:nvGrpSpPr>
            <p:grpSpPr>
              <a:xfrm>
                <a:off x="4105267" y="4926763"/>
                <a:ext cx="364907" cy="423103"/>
                <a:chOff x="4105267" y="4949517"/>
                <a:chExt cx="364907" cy="423103"/>
              </a:xfrm>
            </p:grpSpPr>
            <p:sp>
              <p:nvSpPr>
                <p:cNvPr id="234" name="四角形: 角を丸くする 233">
                  <a:extLst>
                    <a:ext uri="{FF2B5EF4-FFF2-40B4-BE49-F238E27FC236}">
                      <a16:creationId xmlns:a16="http://schemas.microsoft.com/office/drawing/2014/main" id="{4D3CAC33-C9BA-40A3-9C61-88B91396FE3D}"/>
                    </a:ext>
                  </a:extLst>
                </p:cNvPr>
                <p:cNvSpPr/>
                <p:nvPr/>
              </p:nvSpPr>
              <p:spPr>
                <a:xfrm>
                  <a:off x="4121150" y="4992071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四角形: 角を丸くする 234">
                  <a:extLst>
                    <a:ext uri="{FF2B5EF4-FFF2-40B4-BE49-F238E27FC236}">
                      <a16:creationId xmlns:a16="http://schemas.microsoft.com/office/drawing/2014/main" id="{98FDA1CA-24FE-4A65-BA06-22BF932ADD2A}"/>
                    </a:ext>
                  </a:extLst>
                </p:cNvPr>
                <p:cNvSpPr/>
                <p:nvPr/>
              </p:nvSpPr>
              <p:spPr>
                <a:xfrm>
                  <a:off x="4121150" y="5116534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6" name="四角形: 角を丸くする 235">
                  <a:extLst>
                    <a:ext uri="{FF2B5EF4-FFF2-40B4-BE49-F238E27FC236}">
                      <a16:creationId xmlns:a16="http://schemas.microsoft.com/office/drawing/2014/main" id="{F7E4CC71-845F-42BB-A66A-326C0AF0AADF}"/>
                    </a:ext>
                  </a:extLst>
                </p:cNvPr>
                <p:cNvSpPr/>
                <p:nvPr/>
              </p:nvSpPr>
              <p:spPr>
                <a:xfrm>
                  <a:off x="4121150" y="5243961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7" name="四角形: 角を丸くする 166">
                  <a:extLst>
                    <a:ext uri="{FF2B5EF4-FFF2-40B4-BE49-F238E27FC236}">
                      <a16:creationId xmlns:a16="http://schemas.microsoft.com/office/drawing/2014/main" id="{2E97CAB8-B974-49B4-BD69-C728965ED991}"/>
                    </a:ext>
                  </a:extLst>
                </p:cNvPr>
                <p:cNvSpPr/>
                <p:nvPr/>
              </p:nvSpPr>
              <p:spPr>
                <a:xfrm>
                  <a:off x="4105267" y="4949517"/>
                  <a:ext cx="86842" cy="422583"/>
                </a:xfrm>
                <a:custGeom>
                  <a:avLst/>
                  <a:gdLst>
                    <a:gd name="connsiteX0" fmla="*/ 0 w 168275"/>
                    <a:gd name="connsiteY0" fmla="*/ 68262 h 380029"/>
                    <a:gd name="connsiteX1" fmla="*/ 68262 w 168275"/>
                    <a:gd name="connsiteY1" fmla="*/ 0 h 380029"/>
                    <a:gd name="connsiteX2" fmla="*/ 100013 w 168275"/>
                    <a:gd name="connsiteY2" fmla="*/ 0 h 380029"/>
                    <a:gd name="connsiteX3" fmla="*/ 168275 w 168275"/>
                    <a:gd name="connsiteY3" fmla="*/ 68262 h 380029"/>
                    <a:gd name="connsiteX4" fmla="*/ 168275 w 168275"/>
                    <a:gd name="connsiteY4" fmla="*/ 311767 h 380029"/>
                    <a:gd name="connsiteX5" fmla="*/ 100013 w 168275"/>
                    <a:gd name="connsiteY5" fmla="*/ 380029 h 380029"/>
                    <a:gd name="connsiteX6" fmla="*/ 68262 w 168275"/>
                    <a:gd name="connsiteY6" fmla="*/ 380029 h 380029"/>
                    <a:gd name="connsiteX7" fmla="*/ 0 w 168275"/>
                    <a:gd name="connsiteY7" fmla="*/ 311767 h 380029"/>
                    <a:gd name="connsiteX8" fmla="*/ 0 w 168275"/>
                    <a:gd name="connsiteY8" fmla="*/ 68262 h 380029"/>
                    <a:gd name="connsiteX0" fmla="*/ 168275 w 259715"/>
                    <a:gd name="connsiteY0" fmla="*/ 68262 h 380029"/>
                    <a:gd name="connsiteX1" fmla="*/ 168275 w 259715"/>
                    <a:gd name="connsiteY1" fmla="*/ 311767 h 380029"/>
                    <a:gd name="connsiteX2" fmla="*/ 100013 w 259715"/>
                    <a:gd name="connsiteY2" fmla="*/ 380029 h 380029"/>
                    <a:gd name="connsiteX3" fmla="*/ 68262 w 259715"/>
                    <a:gd name="connsiteY3" fmla="*/ 380029 h 380029"/>
                    <a:gd name="connsiteX4" fmla="*/ 0 w 259715"/>
                    <a:gd name="connsiteY4" fmla="*/ 311767 h 380029"/>
                    <a:gd name="connsiteX5" fmla="*/ 0 w 259715"/>
                    <a:gd name="connsiteY5" fmla="*/ 68262 h 380029"/>
                    <a:gd name="connsiteX6" fmla="*/ 68262 w 259715"/>
                    <a:gd name="connsiteY6" fmla="*/ 0 h 380029"/>
                    <a:gd name="connsiteX7" fmla="*/ 100013 w 259715"/>
                    <a:gd name="connsiteY7" fmla="*/ 0 h 380029"/>
                    <a:gd name="connsiteX8" fmla="*/ 259715 w 259715"/>
                    <a:gd name="connsiteY8" fmla="*/ 159702 h 380029"/>
                    <a:gd name="connsiteX0" fmla="*/ 168275 w 168275"/>
                    <a:gd name="connsiteY0" fmla="*/ 68262 h 380029"/>
                    <a:gd name="connsiteX1" fmla="*/ 168275 w 168275"/>
                    <a:gd name="connsiteY1" fmla="*/ 311767 h 380029"/>
                    <a:gd name="connsiteX2" fmla="*/ 100013 w 168275"/>
                    <a:gd name="connsiteY2" fmla="*/ 380029 h 380029"/>
                    <a:gd name="connsiteX3" fmla="*/ 68262 w 168275"/>
                    <a:gd name="connsiteY3" fmla="*/ 380029 h 380029"/>
                    <a:gd name="connsiteX4" fmla="*/ 0 w 168275"/>
                    <a:gd name="connsiteY4" fmla="*/ 311767 h 380029"/>
                    <a:gd name="connsiteX5" fmla="*/ 0 w 168275"/>
                    <a:gd name="connsiteY5" fmla="*/ 68262 h 380029"/>
                    <a:gd name="connsiteX6" fmla="*/ 68262 w 168275"/>
                    <a:gd name="connsiteY6" fmla="*/ 0 h 380029"/>
                    <a:gd name="connsiteX7" fmla="*/ 100013 w 168275"/>
                    <a:gd name="connsiteY7" fmla="*/ 0 h 380029"/>
                    <a:gd name="connsiteX0" fmla="*/ 168275 w 168275"/>
                    <a:gd name="connsiteY0" fmla="*/ 311767 h 380029"/>
                    <a:gd name="connsiteX1" fmla="*/ 100013 w 168275"/>
                    <a:gd name="connsiteY1" fmla="*/ 380029 h 380029"/>
                    <a:gd name="connsiteX2" fmla="*/ 68262 w 168275"/>
                    <a:gd name="connsiteY2" fmla="*/ 380029 h 380029"/>
                    <a:gd name="connsiteX3" fmla="*/ 0 w 168275"/>
                    <a:gd name="connsiteY3" fmla="*/ 311767 h 380029"/>
                    <a:gd name="connsiteX4" fmla="*/ 0 w 168275"/>
                    <a:gd name="connsiteY4" fmla="*/ 68262 h 380029"/>
                    <a:gd name="connsiteX5" fmla="*/ 68262 w 168275"/>
                    <a:gd name="connsiteY5" fmla="*/ 0 h 380029"/>
                    <a:gd name="connsiteX6" fmla="*/ 100013 w 168275"/>
                    <a:gd name="connsiteY6" fmla="*/ 0 h 380029"/>
                    <a:gd name="connsiteX0" fmla="*/ 100013 w 100013"/>
                    <a:gd name="connsiteY0" fmla="*/ 380029 h 380029"/>
                    <a:gd name="connsiteX1" fmla="*/ 68262 w 100013"/>
                    <a:gd name="connsiteY1" fmla="*/ 380029 h 380029"/>
                    <a:gd name="connsiteX2" fmla="*/ 0 w 100013"/>
                    <a:gd name="connsiteY2" fmla="*/ 311767 h 380029"/>
                    <a:gd name="connsiteX3" fmla="*/ 0 w 100013"/>
                    <a:gd name="connsiteY3" fmla="*/ 68262 h 380029"/>
                    <a:gd name="connsiteX4" fmla="*/ 68262 w 100013"/>
                    <a:gd name="connsiteY4" fmla="*/ 0 h 380029"/>
                    <a:gd name="connsiteX5" fmla="*/ 100013 w 100013"/>
                    <a:gd name="connsiteY5" fmla="*/ 0 h 380029"/>
                    <a:gd name="connsiteX0" fmla="*/ 68262 w 100013"/>
                    <a:gd name="connsiteY0" fmla="*/ 380029 h 380029"/>
                    <a:gd name="connsiteX1" fmla="*/ 0 w 100013"/>
                    <a:gd name="connsiteY1" fmla="*/ 311767 h 380029"/>
                    <a:gd name="connsiteX2" fmla="*/ 0 w 100013"/>
                    <a:gd name="connsiteY2" fmla="*/ 68262 h 380029"/>
                    <a:gd name="connsiteX3" fmla="*/ 68262 w 100013"/>
                    <a:gd name="connsiteY3" fmla="*/ 0 h 380029"/>
                    <a:gd name="connsiteX4" fmla="*/ 100013 w 100013"/>
                    <a:gd name="connsiteY4" fmla="*/ 0 h 380029"/>
                    <a:gd name="connsiteX0" fmla="*/ 68262 w 68262"/>
                    <a:gd name="connsiteY0" fmla="*/ 380029 h 380029"/>
                    <a:gd name="connsiteX1" fmla="*/ 0 w 68262"/>
                    <a:gd name="connsiteY1" fmla="*/ 311767 h 380029"/>
                    <a:gd name="connsiteX2" fmla="*/ 0 w 68262"/>
                    <a:gd name="connsiteY2" fmla="*/ 68262 h 380029"/>
                    <a:gd name="connsiteX3" fmla="*/ 68262 w 68262"/>
                    <a:gd name="connsiteY3" fmla="*/ 0 h 3800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8262" h="380029">
                      <a:moveTo>
                        <a:pt x="68262" y="380029"/>
                      </a:moveTo>
                      <a:cubicBezTo>
                        <a:pt x="30562" y="380029"/>
                        <a:pt x="0" y="349467"/>
                        <a:pt x="0" y="311767"/>
                      </a:cubicBezTo>
                      <a:lnTo>
                        <a:pt x="0" y="68262"/>
                      </a:lnTo>
                      <a:cubicBezTo>
                        <a:pt x="0" y="30562"/>
                        <a:pt x="30562" y="0"/>
                        <a:pt x="68262" y="0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27" name="四角形: 角を丸くする 226">
                <a:extLst>
                  <a:ext uri="{FF2B5EF4-FFF2-40B4-BE49-F238E27FC236}">
                    <a16:creationId xmlns:a16="http://schemas.microsoft.com/office/drawing/2014/main" id="{3D8AC1B8-A174-43ED-8FAF-F3790DCAF921}"/>
                  </a:ext>
                </a:extLst>
              </p:cNvPr>
              <p:cNvSpPr/>
              <p:nvPr/>
            </p:nvSpPr>
            <p:spPr>
              <a:xfrm>
                <a:off x="4063999" y="4841876"/>
                <a:ext cx="371475" cy="14867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5506965F-DF15-44AB-B8E5-8CDA5BE779AE}"/>
                  </a:ext>
                </a:extLst>
              </p:cNvPr>
              <p:cNvGrpSpPr/>
              <p:nvPr/>
            </p:nvGrpSpPr>
            <p:grpSpPr>
              <a:xfrm>
                <a:off x="4070721" y="4264298"/>
                <a:ext cx="444500" cy="779935"/>
                <a:chOff x="4070721" y="4264298"/>
                <a:chExt cx="444500" cy="779935"/>
              </a:xfrm>
            </p:grpSpPr>
            <p:sp>
              <p:nvSpPr>
                <p:cNvPr id="230" name="四角形: 角を丸くする 229">
                  <a:extLst>
                    <a:ext uri="{FF2B5EF4-FFF2-40B4-BE49-F238E27FC236}">
                      <a16:creationId xmlns:a16="http://schemas.microsoft.com/office/drawing/2014/main" id="{696851D5-2CA3-4384-81AE-01807ED22ACD}"/>
                    </a:ext>
                  </a:extLst>
                </p:cNvPr>
                <p:cNvSpPr/>
                <p:nvPr/>
              </p:nvSpPr>
              <p:spPr>
                <a:xfrm>
                  <a:off x="4256829" y="4680429"/>
                  <a:ext cx="82177" cy="363804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1" name="台形 230">
                  <a:extLst>
                    <a:ext uri="{FF2B5EF4-FFF2-40B4-BE49-F238E27FC236}">
                      <a16:creationId xmlns:a16="http://schemas.microsoft.com/office/drawing/2014/main" id="{8888A958-5CFD-4238-914F-E4A3F2DC151F}"/>
                    </a:ext>
                  </a:extLst>
                </p:cNvPr>
                <p:cNvSpPr/>
                <p:nvPr/>
              </p:nvSpPr>
              <p:spPr>
                <a:xfrm>
                  <a:off x="4235823" y="4264298"/>
                  <a:ext cx="110165" cy="167577"/>
                </a:xfrm>
                <a:prstGeom prst="trapezoid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2" name="楕円 231">
                  <a:extLst>
                    <a:ext uri="{FF2B5EF4-FFF2-40B4-BE49-F238E27FC236}">
                      <a16:creationId xmlns:a16="http://schemas.microsoft.com/office/drawing/2014/main" id="{0FB9BAAF-1C99-4441-83F8-A03CA4172A03}"/>
                    </a:ext>
                  </a:extLst>
                </p:cNvPr>
                <p:cNvSpPr/>
                <p:nvPr/>
              </p:nvSpPr>
              <p:spPr>
                <a:xfrm>
                  <a:off x="4121150" y="4424096"/>
                  <a:ext cx="363804" cy="36380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円: 塗りつぶしなし 232">
                  <a:extLst>
                    <a:ext uri="{FF2B5EF4-FFF2-40B4-BE49-F238E27FC236}">
                      <a16:creationId xmlns:a16="http://schemas.microsoft.com/office/drawing/2014/main" id="{C09A3682-4B41-4B53-93DE-EA051808D315}"/>
                    </a:ext>
                  </a:extLst>
                </p:cNvPr>
                <p:cNvSpPr/>
                <p:nvPr/>
              </p:nvSpPr>
              <p:spPr>
                <a:xfrm>
                  <a:off x="4070721" y="4381500"/>
                  <a:ext cx="444500" cy="444500"/>
                </a:xfrm>
                <a:prstGeom prst="donut">
                  <a:avLst>
                    <a:gd name="adj" fmla="val 20636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29" name="四角形: 角を丸くする 228">
                <a:extLst>
                  <a:ext uri="{FF2B5EF4-FFF2-40B4-BE49-F238E27FC236}">
                    <a16:creationId xmlns:a16="http://schemas.microsoft.com/office/drawing/2014/main" id="{86F0194C-9D5D-4597-9D5C-AFBB0B71D9E2}"/>
                  </a:ext>
                </a:extLst>
              </p:cNvPr>
              <p:cNvSpPr/>
              <p:nvPr/>
            </p:nvSpPr>
            <p:spPr>
              <a:xfrm rot="19800000">
                <a:off x="4380751" y="4965984"/>
                <a:ext cx="178636" cy="162235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7B06C277-2043-49D5-B27F-385643A7E46C}"/>
                </a:ext>
              </a:extLst>
            </p:cNvPr>
            <p:cNvGrpSpPr/>
            <p:nvPr/>
          </p:nvGrpSpPr>
          <p:grpSpPr>
            <a:xfrm rot="11794326">
              <a:off x="4867771" y="5786670"/>
              <a:ext cx="412671" cy="490729"/>
              <a:chOff x="269172" y="2950781"/>
              <a:chExt cx="339611" cy="446606"/>
            </a:xfrm>
          </p:grpSpPr>
          <p:sp>
            <p:nvSpPr>
              <p:cNvPr id="216" name="四角形: 角を丸くする 215">
                <a:extLst>
                  <a:ext uri="{FF2B5EF4-FFF2-40B4-BE49-F238E27FC236}">
                    <a16:creationId xmlns:a16="http://schemas.microsoft.com/office/drawing/2014/main" id="{67C40E84-D016-4631-812C-F7ECE30AFB04}"/>
                  </a:ext>
                </a:extLst>
              </p:cNvPr>
              <p:cNvSpPr/>
              <p:nvPr/>
            </p:nvSpPr>
            <p:spPr>
              <a:xfrm>
                <a:off x="305051" y="2950782"/>
                <a:ext cx="272324" cy="97037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7" name="四角形: 角を丸くする 216">
                <a:extLst>
                  <a:ext uri="{FF2B5EF4-FFF2-40B4-BE49-F238E27FC236}">
                    <a16:creationId xmlns:a16="http://schemas.microsoft.com/office/drawing/2014/main" id="{4BB72039-94E1-4458-B7F5-782CEC9D9475}"/>
                  </a:ext>
                </a:extLst>
              </p:cNvPr>
              <p:cNvSpPr/>
              <p:nvPr/>
            </p:nvSpPr>
            <p:spPr>
              <a:xfrm>
                <a:off x="287377" y="3048411"/>
                <a:ext cx="321406" cy="111325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8" name="四角形: 角を丸くする 217">
                <a:extLst>
                  <a:ext uri="{FF2B5EF4-FFF2-40B4-BE49-F238E27FC236}">
                    <a16:creationId xmlns:a16="http://schemas.microsoft.com/office/drawing/2014/main" id="{BFA76118-B9C3-4725-A876-D04E27FC9E94}"/>
                  </a:ext>
                </a:extLst>
              </p:cNvPr>
              <p:cNvSpPr/>
              <p:nvPr/>
            </p:nvSpPr>
            <p:spPr>
              <a:xfrm>
                <a:off x="287377" y="3160330"/>
                <a:ext cx="321406" cy="119172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9" name="四角形: 角を丸くする 218">
                <a:extLst>
                  <a:ext uri="{FF2B5EF4-FFF2-40B4-BE49-F238E27FC236}">
                    <a16:creationId xmlns:a16="http://schemas.microsoft.com/office/drawing/2014/main" id="{2E916849-412B-4917-B44F-23D98291EC53}"/>
                  </a:ext>
                </a:extLst>
              </p:cNvPr>
              <p:cNvSpPr/>
              <p:nvPr/>
            </p:nvSpPr>
            <p:spPr>
              <a:xfrm>
                <a:off x="317818" y="3277011"/>
                <a:ext cx="290965" cy="120376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0" name="四角形: 角を丸くする 166">
                <a:extLst>
                  <a:ext uri="{FF2B5EF4-FFF2-40B4-BE49-F238E27FC236}">
                    <a16:creationId xmlns:a16="http://schemas.microsoft.com/office/drawing/2014/main" id="{BBCC4AC7-DCB7-4E98-AEFE-91166F5D3C74}"/>
                  </a:ext>
                </a:extLst>
              </p:cNvPr>
              <p:cNvSpPr/>
              <p:nvPr/>
            </p:nvSpPr>
            <p:spPr>
              <a:xfrm>
                <a:off x="269172" y="2950781"/>
                <a:ext cx="99527" cy="446012"/>
              </a:xfrm>
              <a:custGeom>
                <a:avLst/>
                <a:gdLst>
                  <a:gd name="connsiteX0" fmla="*/ 0 w 168275"/>
                  <a:gd name="connsiteY0" fmla="*/ 68262 h 380029"/>
                  <a:gd name="connsiteX1" fmla="*/ 68262 w 168275"/>
                  <a:gd name="connsiteY1" fmla="*/ 0 h 380029"/>
                  <a:gd name="connsiteX2" fmla="*/ 100013 w 168275"/>
                  <a:gd name="connsiteY2" fmla="*/ 0 h 380029"/>
                  <a:gd name="connsiteX3" fmla="*/ 168275 w 168275"/>
                  <a:gd name="connsiteY3" fmla="*/ 68262 h 380029"/>
                  <a:gd name="connsiteX4" fmla="*/ 168275 w 168275"/>
                  <a:gd name="connsiteY4" fmla="*/ 311767 h 380029"/>
                  <a:gd name="connsiteX5" fmla="*/ 100013 w 168275"/>
                  <a:gd name="connsiteY5" fmla="*/ 380029 h 380029"/>
                  <a:gd name="connsiteX6" fmla="*/ 68262 w 168275"/>
                  <a:gd name="connsiteY6" fmla="*/ 380029 h 380029"/>
                  <a:gd name="connsiteX7" fmla="*/ 0 w 168275"/>
                  <a:gd name="connsiteY7" fmla="*/ 311767 h 380029"/>
                  <a:gd name="connsiteX8" fmla="*/ 0 w 168275"/>
                  <a:gd name="connsiteY8" fmla="*/ 68262 h 380029"/>
                  <a:gd name="connsiteX0" fmla="*/ 168275 w 259715"/>
                  <a:gd name="connsiteY0" fmla="*/ 68262 h 380029"/>
                  <a:gd name="connsiteX1" fmla="*/ 168275 w 259715"/>
                  <a:gd name="connsiteY1" fmla="*/ 311767 h 380029"/>
                  <a:gd name="connsiteX2" fmla="*/ 100013 w 259715"/>
                  <a:gd name="connsiteY2" fmla="*/ 380029 h 380029"/>
                  <a:gd name="connsiteX3" fmla="*/ 68262 w 259715"/>
                  <a:gd name="connsiteY3" fmla="*/ 380029 h 380029"/>
                  <a:gd name="connsiteX4" fmla="*/ 0 w 259715"/>
                  <a:gd name="connsiteY4" fmla="*/ 311767 h 380029"/>
                  <a:gd name="connsiteX5" fmla="*/ 0 w 259715"/>
                  <a:gd name="connsiteY5" fmla="*/ 68262 h 380029"/>
                  <a:gd name="connsiteX6" fmla="*/ 68262 w 259715"/>
                  <a:gd name="connsiteY6" fmla="*/ 0 h 380029"/>
                  <a:gd name="connsiteX7" fmla="*/ 100013 w 259715"/>
                  <a:gd name="connsiteY7" fmla="*/ 0 h 380029"/>
                  <a:gd name="connsiteX8" fmla="*/ 259715 w 259715"/>
                  <a:gd name="connsiteY8" fmla="*/ 159702 h 380029"/>
                  <a:gd name="connsiteX0" fmla="*/ 168275 w 168275"/>
                  <a:gd name="connsiteY0" fmla="*/ 68262 h 380029"/>
                  <a:gd name="connsiteX1" fmla="*/ 168275 w 168275"/>
                  <a:gd name="connsiteY1" fmla="*/ 311767 h 380029"/>
                  <a:gd name="connsiteX2" fmla="*/ 100013 w 168275"/>
                  <a:gd name="connsiteY2" fmla="*/ 380029 h 380029"/>
                  <a:gd name="connsiteX3" fmla="*/ 68262 w 168275"/>
                  <a:gd name="connsiteY3" fmla="*/ 380029 h 380029"/>
                  <a:gd name="connsiteX4" fmla="*/ 0 w 168275"/>
                  <a:gd name="connsiteY4" fmla="*/ 311767 h 380029"/>
                  <a:gd name="connsiteX5" fmla="*/ 0 w 168275"/>
                  <a:gd name="connsiteY5" fmla="*/ 68262 h 380029"/>
                  <a:gd name="connsiteX6" fmla="*/ 68262 w 168275"/>
                  <a:gd name="connsiteY6" fmla="*/ 0 h 380029"/>
                  <a:gd name="connsiteX7" fmla="*/ 100013 w 168275"/>
                  <a:gd name="connsiteY7" fmla="*/ 0 h 380029"/>
                  <a:gd name="connsiteX0" fmla="*/ 168275 w 168275"/>
                  <a:gd name="connsiteY0" fmla="*/ 311767 h 380029"/>
                  <a:gd name="connsiteX1" fmla="*/ 100013 w 168275"/>
                  <a:gd name="connsiteY1" fmla="*/ 380029 h 380029"/>
                  <a:gd name="connsiteX2" fmla="*/ 68262 w 168275"/>
                  <a:gd name="connsiteY2" fmla="*/ 380029 h 380029"/>
                  <a:gd name="connsiteX3" fmla="*/ 0 w 168275"/>
                  <a:gd name="connsiteY3" fmla="*/ 311767 h 380029"/>
                  <a:gd name="connsiteX4" fmla="*/ 0 w 168275"/>
                  <a:gd name="connsiteY4" fmla="*/ 68262 h 380029"/>
                  <a:gd name="connsiteX5" fmla="*/ 68262 w 168275"/>
                  <a:gd name="connsiteY5" fmla="*/ 0 h 380029"/>
                  <a:gd name="connsiteX6" fmla="*/ 100013 w 168275"/>
                  <a:gd name="connsiteY6" fmla="*/ 0 h 380029"/>
                  <a:gd name="connsiteX0" fmla="*/ 100013 w 100013"/>
                  <a:gd name="connsiteY0" fmla="*/ 380029 h 380029"/>
                  <a:gd name="connsiteX1" fmla="*/ 68262 w 100013"/>
                  <a:gd name="connsiteY1" fmla="*/ 380029 h 380029"/>
                  <a:gd name="connsiteX2" fmla="*/ 0 w 100013"/>
                  <a:gd name="connsiteY2" fmla="*/ 311767 h 380029"/>
                  <a:gd name="connsiteX3" fmla="*/ 0 w 100013"/>
                  <a:gd name="connsiteY3" fmla="*/ 68262 h 380029"/>
                  <a:gd name="connsiteX4" fmla="*/ 68262 w 100013"/>
                  <a:gd name="connsiteY4" fmla="*/ 0 h 380029"/>
                  <a:gd name="connsiteX5" fmla="*/ 100013 w 100013"/>
                  <a:gd name="connsiteY5" fmla="*/ 0 h 380029"/>
                  <a:gd name="connsiteX0" fmla="*/ 68262 w 100013"/>
                  <a:gd name="connsiteY0" fmla="*/ 380029 h 380029"/>
                  <a:gd name="connsiteX1" fmla="*/ 0 w 100013"/>
                  <a:gd name="connsiteY1" fmla="*/ 311767 h 380029"/>
                  <a:gd name="connsiteX2" fmla="*/ 0 w 100013"/>
                  <a:gd name="connsiteY2" fmla="*/ 68262 h 380029"/>
                  <a:gd name="connsiteX3" fmla="*/ 68262 w 100013"/>
                  <a:gd name="connsiteY3" fmla="*/ 0 h 380029"/>
                  <a:gd name="connsiteX4" fmla="*/ 100013 w 100013"/>
                  <a:gd name="connsiteY4" fmla="*/ 0 h 380029"/>
                  <a:gd name="connsiteX0" fmla="*/ 68262 w 68262"/>
                  <a:gd name="connsiteY0" fmla="*/ 380029 h 380029"/>
                  <a:gd name="connsiteX1" fmla="*/ 0 w 68262"/>
                  <a:gd name="connsiteY1" fmla="*/ 311767 h 380029"/>
                  <a:gd name="connsiteX2" fmla="*/ 0 w 68262"/>
                  <a:gd name="connsiteY2" fmla="*/ 68262 h 380029"/>
                  <a:gd name="connsiteX3" fmla="*/ 68262 w 68262"/>
                  <a:gd name="connsiteY3" fmla="*/ 0 h 380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262" h="380029">
                    <a:moveTo>
                      <a:pt x="68262" y="380029"/>
                    </a:moveTo>
                    <a:cubicBezTo>
                      <a:pt x="30562" y="380029"/>
                      <a:pt x="0" y="349467"/>
                      <a:pt x="0" y="311767"/>
                    </a:cubicBezTo>
                    <a:lnTo>
                      <a:pt x="0" y="68262"/>
                    </a:lnTo>
                    <a:cubicBezTo>
                      <a:pt x="0" y="30562"/>
                      <a:pt x="30562" y="0"/>
                      <a:pt x="68262" y="0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15" name="四角形: 上の 2 つの角を丸める 371">
              <a:extLst>
                <a:ext uri="{FF2B5EF4-FFF2-40B4-BE49-F238E27FC236}">
                  <a16:creationId xmlns:a16="http://schemas.microsoft.com/office/drawing/2014/main" id="{DDB0CC30-4B99-4F23-8703-C3E53D53B91C}"/>
                </a:ext>
              </a:extLst>
            </p:cNvPr>
            <p:cNvSpPr/>
            <p:nvPr/>
          </p:nvSpPr>
          <p:spPr>
            <a:xfrm rot="16200000" flipH="1">
              <a:off x="5361330" y="5750255"/>
              <a:ext cx="339990" cy="658522"/>
            </a:xfrm>
            <a:custGeom>
              <a:avLst/>
              <a:gdLst>
                <a:gd name="connsiteX0" fmla="*/ 20369 w 339990"/>
                <a:gd name="connsiteY0" fmla="*/ 0 h 658522"/>
                <a:gd name="connsiteX1" fmla="*/ 319621 w 339990"/>
                <a:gd name="connsiteY1" fmla="*/ 0 h 658522"/>
                <a:gd name="connsiteX2" fmla="*/ 339990 w 339990"/>
                <a:gd name="connsiteY2" fmla="*/ 20369 h 658522"/>
                <a:gd name="connsiteX3" fmla="*/ 339990 w 339990"/>
                <a:gd name="connsiteY3" fmla="*/ 488527 h 658522"/>
                <a:gd name="connsiteX4" fmla="*/ 169995 w 339990"/>
                <a:gd name="connsiteY4" fmla="*/ 658522 h 658522"/>
                <a:gd name="connsiteX5" fmla="*/ 169995 w 339990"/>
                <a:gd name="connsiteY5" fmla="*/ 658522 h 658522"/>
                <a:gd name="connsiteX6" fmla="*/ 0 w 339990"/>
                <a:gd name="connsiteY6" fmla="*/ 488527 h 658522"/>
                <a:gd name="connsiteX7" fmla="*/ 0 w 339990"/>
                <a:gd name="connsiteY7" fmla="*/ 20369 h 658522"/>
                <a:gd name="connsiteX8" fmla="*/ 20369 w 339990"/>
                <a:gd name="connsiteY8" fmla="*/ 0 h 658522"/>
                <a:gd name="connsiteX0" fmla="*/ 20369 w 339990"/>
                <a:gd name="connsiteY0" fmla="*/ 0 h 658522"/>
                <a:gd name="connsiteX1" fmla="*/ 319621 w 339990"/>
                <a:gd name="connsiteY1" fmla="*/ 0 h 658522"/>
                <a:gd name="connsiteX2" fmla="*/ 339990 w 339990"/>
                <a:gd name="connsiteY2" fmla="*/ 20369 h 658522"/>
                <a:gd name="connsiteX3" fmla="*/ 339990 w 339990"/>
                <a:gd name="connsiteY3" fmla="*/ 488527 h 658522"/>
                <a:gd name="connsiteX4" fmla="*/ 169995 w 339990"/>
                <a:gd name="connsiteY4" fmla="*/ 658522 h 658522"/>
                <a:gd name="connsiteX5" fmla="*/ 169995 w 339990"/>
                <a:gd name="connsiteY5" fmla="*/ 658522 h 658522"/>
                <a:gd name="connsiteX6" fmla="*/ 0 w 339990"/>
                <a:gd name="connsiteY6" fmla="*/ 488527 h 658522"/>
                <a:gd name="connsiteX7" fmla="*/ 0 w 339990"/>
                <a:gd name="connsiteY7" fmla="*/ 112444 h 658522"/>
                <a:gd name="connsiteX8" fmla="*/ 20369 w 339990"/>
                <a:gd name="connsiteY8" fmla="*/ 0 h 658522"/>
                <a:gd name="connsiteX0" fmla="*/ 0 w 339990"/>
                <a:gd name="connsiteY0" fmla="*/ 112444 h 658522"/>
                <a:gd name="connsiteX1" fmla="*/ 319621 w 339990"/>
                <a:gd name="connsiteY1" fmla="*/ 0 h 658522"/>
                <a:gd name="connsiteX2" fmla="*/ 339990 w 339990"/>
                <a:gd name="connsiteY2" fmla="*/ 20369 h 658522"/>
                <a:gd name="connsiteX3" fmla="*/ 339990 w 339990"/>
                <a:gd name="connsiteY3" fmla="*/ 488527 h 658522"/>
                <a:gd name="connsiteX4" fmla="*/ 169995 w 339990"/>
                <a:gd name="connsiteY4" fmla="*/ 658522 h 658522"/>
                <a:gd name="connsiteX5" fmla="*/ 169995 w 339990"/>
                <a:gd name="connsiteY5" fmla="*/ 658522 h 658522"/>
                <a:gd name="connsiteX6" fmla="*/ 0 w 339990"/>
                <a:gd name="connsiteY6" fmla="*/ 488527 h 658522"/>
                <a:gd name="connsiteX7" fmla="*/ 0 w 339990"/>
                <a:gd name="connsiteY7" fmla="*/ 112444 h 658522"/>
                <a:gd name="connsiteX0" fmla="*/ 0 w 339990"/>
                <a:gd name="connsiteY0" fmla="*/ 112444 h 658522"/>
                <a:gd name="connsiteX1" fmla="*/ 319621 w 339990"/>
                <a:gd name="connsiteY1" fmla="*/ 0 h 658522"/>
                <a:gd name="connsiteX2" fmla="*/ 339990 w 339990"/>
                <a:gd name="connsiteY2" fmla="*/ 20369 h 658522"/>
                <a:gd name="connsiteX3" fmla="*/ 339990 w 339990"/>
                <a:gd name="connsiteY3" fmla="*/ 488527 h 658522"/>
                <a:gd name="connsiteX4" fmla="*/ 169995 w 339990"/>
                <a:gd name="connsiteY4" fmla="*/ 658522 h 658522"/>
                <a:gd name="connsiteX5" fmla="*/ 169995 w 339990"/>
                <a:gd name="connsiteY5" fmla="*/ 658522 h 658522"/>
                <a:gd name="connsiteX6" fmla="*/ 0 w 339990"/>
                <a:gd name="connsiteY6" fmla="*/ 488527 h 658522"/>
                <a:gd name="connsiteX7" fmla="*/ 0 w 339990"/>
                <a:gd name="connsiteY7" fmla="*/ 112444 h 658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9990" h="658522">
                  <a:moveTo>
                    <a:pt x="0" y="112444"/>
                  </a:moveTo>
                  <a:lnTo>
                    <a:pt x="319621" y="0"/>
                  </a:lnTo>
                  <a:cubicBezTo>
                    <a:pt x="330870" y="0"/>
                    <a:pt x="339990" y="9120"/>
                    <a:pt x="339990" y="20369"/>
                  </a:cubicBezTo>
                  <a:lnTo>
                    <a:pt x="339990" y="488527"/>
                  </a:lnTo>
                  <a:cubicBezTo>
                    <a:pt x="339990" y="582413"/>
                    <a:pt x="263881" y="658522"/>
                    <a:pt x="169995" y="658522"/>
                  </a:cubicBezTo>
                  <a:lnTo>
                    <a:pt x="169995" y="658522"/>
                  </a:lnTo>
                  <a:cubicBezTo>
                    <a:pt x="76109" y="658522"/>
                    <a:pt x="0" y="582413"/>
                    <a:pt x="0" y="488527"/>
                  </a:cubicBezTo>
                  <a:lnTo>
                    <a:pt x="0" y="11244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716C56DA-165E-4BE9-B668-BEC0115A2180}"/>
              </a:ext>
            </a:extLst>
          </p:cNvPr>
          <p:cNvGrpSpPr/>
          <p:nvPr/>
        </p:nvGrpSpPr>
        <p:grpSpPr>
          <a:xfrm>
            <a:off x="7045698" y="3631010"/>
            <a:ext cx="1817167" cy="2811979"/>
            <a:chOff x="7045698" y="3631010"/>
            <a:chExt cx="1817167" cy="2811979"/>
          </a:xfrm>
        </p:grpSpPr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C99D027A-F1DE-4E45-85AA-AED050BAB13D}"/>
                </a:ext>
              </a:extLst>
            </p:cNvPr>
            <p:cNvSpPr/>
            <p:nvPr/>
          </p:nvSpPr>
          <p:spPr>
            <a:xfrm rot="19523190" flipH="1">
              <a:off x="8381011" y="5149990"/>
              <a:ext cx="311429" cy="794181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7" name="四角形: 上の 2 つの角を丸める 276">
              <a:extLst>
                <a:ext uri="{FF2B5EF4-FFF2-40B4-BE49-F238E27FC236}">
                  <a16:creationId xmlns:a16="http://schemas.microsoft.com/office/drawing/2014/main" id="{CECB50CD-1639-4DA3-997C-C28B98E607A9}"/>
                </a:ext>
              </a:extLst>
            </p:cNvPr>
            <p:cNvSpPr/>
            <p:nvPr/>
          </p:nvSpPr>
          <p:spPr>
            <a:xfrm rot="1588189">
              <a:off x="7171503" y="5191907"/>
              <a:ext cx="284244" cy="717817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B1388145-477A-4B11-8A84-1B4470D8CBFA}"/>
                </a:ext>
              </a:extLst>
            </p:cNvPr>
            <p:cNvGrpSpPr/>
            <p:nvPr/>
          </p:nvGrpSpPr>
          <p:grpSpPr>
            <a:xfrm>
              <a:off x="7049613" y="3631010"/>
              <a:ext cx="1728804" cy="2811979"/>
              <a:chOff x="7960437" y="3481334"/>
              <a:chExt cx="1728804" cy="2811979"/>
            </a:xfrm>
          </p:grpSpPr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96A884E2-D80B-413B-A7BB-1F4ACB76054A}"/>
                  </a:ext>
                </a:extLst>
              </p:cNvPr>
              <p:cNvSpPr/>
              <p:nvPr/>
            </p:nvSpPr>
            <p:spPr>
              <a:xfrm>
                <a:off x="8522008" y="4683540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8" name="片側の 2 つの角を丸めた四角形 144">
                <a:extLst>
                  <a:ext uri="{FF2B5EF4-FFF2-40B4-BE49-F238E27FC236}">
                    <a16:creationId xmlns:a16="http://schemas.microsoft.com/office/drawing/2014/main" id="{778F6643-D3BA-47E8-BDF3-41487017704C}"/>
                  </a:ext>
                </a:extLst>
              </p:cNvPr>
              <p:cNvSpPr/>
              <p:nvPr/>
            </p:nvSpPr>
            <p:spPr>
              <a:xfrm>
                <a:off x="8200428" y="4982090"/>
                <a:ext cx="1250966" cy="1311223"/>
              </a:xfrm>
              <a:prstGeom prst="round2SameRect">
                <a:avLst>
                  <a:gd name="adj1" fmla="val 14323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BA01B3FC-A5C8-4035-AA39-528A3A1883F7}"/>
                  </a:ext>
                </a:extLst>
              </p:cNvPr>
              <p:cNvGrpSpPr/>
              <p:nvPr/>
            </p:nvGrpSpPr>
            <p:grpSpPr>
              <a:xfrm>
                <a:off x="8402554" y="4982090"/>
                <a:ext cx="855746" cy="966720"/>
                <a:chOff x="7858822" y="3212227"/>
                <a:chExt cx="483391" cy="538608"/>
              </a:xfrm>
            </p:grpSpPr>
            <p:sp>
              <p:nvSpPr>
                <p:cNvPr id="339" name="台形 338">
                  <a:extLst>
                    <a:ext uri="{FF2B5EF4-FFF2-40B4-BE49-F238E27FC236}">
                      <a16:creationId xmlns:a16="http://schemas.microsoft.com/office/drawing/2014/main" id="{D57A0CA4-2B26-47FE-90DD-63455A0C81C8}"/>
                    </a:ext>
                  </a:extLst>
                </p:cNvPr>
                <p:cNvSpPr/>
                <p:nvPr/>
              </p:nvSpPr>
              <p:spPr>
                <a:xfrm rot="10800000">
                  <a:off x="7939073" y="3217357"/>
                  <a:ext cx="323141" cy="339719"/>
                </a:xfrm>
                <a:prstGeom prst="trapezoid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0" name="台形 339">
                  <a:extLst>
                    <a:ext uri="{FF2B5EF4-FFF2-40B4-BE49-F238E27FC236}">
                      <a16:creationId xmlns:a16="http://schemas.microsoft.com/office/drawing/2014/main" id="{BD64E204-986E-4463-BCC0-DCB08EF0489A}"/>
                    </a:ext>
                  </a:extLst>
                </p:cNvPr>
                <p:cNvSpPr/>
                <p:nvPr/>
              </p:nvSpPr>
              <p:spPr>
                <a:xfrm rot="10800000">
                  <a:off x="8030666" y="3212227"/>
                  <a:ext cx="139704" cy="112796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1" name="台形 731">
                  <a:extLst>
                    <a:ext uri="{FF2B5EF4-FFF2-40B4-BE49-F238E27FC236}">
                      <a16:creationId xmlns:a16="http://schemas.microsoft.com/office/drawing/2014/main" id="{EA813796-921B-4503-BE1B-8471A9C0C287}"/>
                    </a:ext>
                  </a:extLst>
                </p:cNvPr>
                <p:cNvSpPr/>
                <p:nvPr/>
              </p:nvSpPr>
              <p:spPr>
                <a:xfrm rot="10800000" flipV="1">
                  <a:off x="8043564" y="3325025"/>
                  <a:ext cx="113904" cy="422658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1234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42" name="グループ化 341">
                  <a:extLst>
                    <a:ext uri="{FF2B5EF4-FFF2-40B4-BE49-F238E27FC236}">
                      <a16:creationId xmlns:a16="http://schemas.microsoft.com/office/drawing/2014/main" id="{ADD5C8CE-0675-424E-B0FB-38E2F0D6EF3F}"/>
                    </a:ext>
                  </a:extLst>
                </p:cNvPr>
                <p:cNvGrpSpPr/>
                <p:nvPr/>
              </p:nvGrpSpPr>
              <p:grpSpPr>
                <a:xfrm>
                  <a:off x="7888586" y="3212228"/>
                  <a:ext cx="423862" cy="112796"/>
                  <a:chOff x="3151980" y="2770920"/>
                  <a:chExt cx="423862" cy="112796"/>
                </a:xfrm>
                <a:solidFill>
                  <a:srgbClr val="5B9BD5">
                    <a:lumMod val="40000"/>
                    <a:lumOff val="60000"/>
                  </a:srgbClr>
                </a:solidFill>
              </p:grpSpPr>
              <p:sp>
                <p:nvSpPr>
                  <p:cNvPr id="346" name="平行四辺形 345">
                    <a:extLst>
                      <a:ext uri="{FF2B5EF4-FFF2-40B4-BE49-F238E27FC236}">
                        <a16:creationId xmlns:a16="http://schemas.microsoft.com/office/drawing/2014/main" id="{1163457E-A73F-41A6-9665-204FDE2CB2DB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rgbClr val="00B0F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7" name="平行四辺形 346">
                    <a:extLst>
                      <a:ext uri="{FF2B5EF4-FFF2-40B4-BE49-F238E27FC236}">
                        <a16:creationId xmlns:a16="http://schemas.microsoft.com/office/drawing/2014/main" id="{2ADA674B-EB4B-4D5E-872C-CFF7265C1B3A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rgbClr val="00B0F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43" name="グループ化 342">
                  <a:extLst>
                    <a:ext uri="{FF2B5EF4-FFF2-40B4-BE49-F238E27FC236}">
                      <a16:creationId xmlns:a16="http://schemas.microsoft.com/office/drawing/2014/main" id="{86AC1E29-9382-47B6-9FDF-2DFC2B83A6EE}"/>
                    </a:ext>
                  </a:extLst>
                </p:cNvPr>
                <p:cNvGrpSpPr/>
                <p:nvPr/>
              </p:nvGrpSpPr>
              <p:grpSpPr>
                <a:xfrm>
                  <a:off x="7858822" y="3212227"/>
                  <a:ext cx="483391" cy="538608"/>
                  <a:chOff x="3133729" y="2770919"/>
                  <a:chExt cx="483391" cy="538608"/>
                </a:xfrm>
                <a:solidFill>
                  <a:srgbClr val="0070C0"/>
                </a:solidFill>
              </p:grpSpPr>
              <p:sp>
                <p:nvSpPr>
                  <p:cNvPr id="344" name="平行四辺形 19">
                    <a:extLst>
                      <a:ext uri="{FF2B5EF4-FFF2-40B4-BE49-F238E27FC236}">
                        <a16:creationId xmlns:a16="http://schemas.microsoft.com/office/drawing/2014/main" id="{27D1D22D-D1E2-40D7-B40D-3BC2F0DD2B57}"/>
                      </a:ext>
                    </a:extLst>
                  </p:cNvPr>
                  <p:cNvSpPr/>
                  <p:nvPr/>
                </p:nvSpPr>
                <p:spPr>
                  <a:xfrm>
                    <a:off x="3381216" y="2770919"/>
                    <a:ext cx="235904" cy="538608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35904"/>
                      <a:gd name="connsiteY0" fmla="*/ 538608 h 538608"/>
                      <a:gd name="connsiteX1" fmla="*/ 135008 w 235904"/>
                      <a:gd name="connsiteY1" fmla="*/ 0 h 538608"/>
                      <a:gd name="connsiteX2" fmla="*/ 202567 w 235904"/>
                      <a:gd name="connsiteY2" fmla="*/ 856 h 538608"/>
                      <a:gd name="connsiteX3" fmla="*/ 235904 w 235904"/>
                      <a:gd name="connsiteY3" fmla="*/ 133350 h 538608"/>
                      <a:gd name="connsiteX4" fmla="*/ 138272 w 235904"/>
                      <a:gd name="connsiteY4" fmla="*/ 177069 h 538608"/>
                      <a:gd name="connsiteX5" fmla="*/ 151261 w 235904"/>
                      <a:gd name="connsiteY5" fmla="*/ 344850 h 538608"/>
                      <a:gd name="connsiteX6" fmla="*/ 0 w 235904"/>
                      <a:gd name="connsiteY6" fmla="*/ 538608 h 5386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35904" h="538608">
                        <a:moveTo>
                          <a:pt x="0" y="538608"/>
                        </a:moveTo>
                        <a:lnTo>
                          <a:pt x="135008" y="0"/>
                        </a:lnTo>
                        <a:lnTo>
                          <a:pt x="202567" y="856"/>
                        </a:lnTo>
                        <a:lnTo>
                          <a:pt x="235904" y="133350"/>
                        </a:lnTo>
                        <a:lnTo>
                          <a:pt x="138272" y="177069"/>
                        </a:lnTo>
                        <a:lnTo>
                          <a:pt x="151261" y="344850"/>
                        </a:lnTo>
                        <a:lnTo>
                          <a:pt x="0" y="538608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5" name="平行四辺形 19">
                    <a:extLst>
                      <a:ext uri="{FF2B5EF4-FFF2-40B4-BE49-F238E27FC236}">
                        <a16:creationId xmlns:a16="http://schemas.microsoft.com/office/drawing/2014/main" id="{0EEA6D3A-FE17-4CE0-B55D-A1708A5A48A6}"/>
                      </a:ext>
                    </a:extLst>
                  </p:cNvPr>
                  <p:cNvSpPr/>
                  <p:nvPr/>
                </p:nvSpPr>
                <p:spPr>
                  <a:xfrm flipH="1">
                    <a:off x="3133729" y="2770919"/>
                    <a:ext cx="243243" cy="531268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3243"/>
                      <a:gd name="connsiteY0" fmla="*/ 531268 h 531268"/>
                      <a:gd name="connsiteX1" fmla="*/ 142347 w 243243"/>
                      <a:gd name="connsiteY1" fmla="*/ 0 h 531268"/>
                      <a:gd name="connsiteX2" fmla="*/ 209906 w 243243"/>
                      <a:gd name="connsiteY2" fmla="*/ 856 h 531268"/>
                      <a:gd name="connsiteX3" fmla="*/ 243243 w 243243"/>
                      <a:gd name="connsiteY3" fmla="*/ 133350 h 531268"/>
                      <a:gd name="connsiteX4" fmla="*/ 145611 w 243243"/>
                      <a:gd name="connsiteY4" fmla="*/ 177069 h 531268"/>
                      <a:gd name="connsiteX5" fmla="*/ 158600 w 243243"/>
                      <a:gd name="connsiteY5" fmla="*/ 344850 h 531268"/>
                      <a:gd name="connsiteX6" fmla="*/ 0 w 243243"/>
                      <a:gd name="connsiteY6" fmla="*/ 531268 h 5312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3243" h="531268">
                        <a:moveTo>
                          <a:pt x="0" y="531268"/>
                        </a:moveTo>
                        <a:lnTo>
                          <a:pt x="142347" y="0"/>
                        </a:lnTo>
                        <a:lnTo>
                          <a:pt x="209906" y="856"/>
                        </a:lnTo>
                        <a:lnTo>
                          <a:pt x="243243" y="133350"/>
                        </a:lnTo>
                        <a:lnTo>
                          <a:pt x="145611" y="177069"/>
                        </a:lnTo>
                        <a:lnTo>
                          <a:pt x="158600" y="344850"/>
                        </a:lnTo>
                        <a:lnTo>
                          <a:pt x="0" y="531268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0DE5E674-0FC3-4DE2-B3E5-3BF686712932}"/>
                  </a:ext>
                </a:extLst>
              </p:cNvPr>
              <p:cNvGrpSpPr/>
              <p:nvPr/>
            </p:nvGrpSpPr>
            <p:grpSpPr>
              <a:xfrm>
                <a:off x="8166170" y="3602422"/>
                <a:ext cx="1340600" cy="1299301"/>
                <a:chOff x="7654656" y="2296473"/>
                <a:chExt cx="891722" cy="864250"/>
              </a:xfrm>
            </p:grpSpPr>
            <p:sp>
              <p:nvSpPr>
                <p:cNvPr id="330" name="フリーフォーム 540">
                  <a:extLst>
                    <a:ext uri="{FF2B5EF4-FFF2-40B4-BE49-F238E27FC236}">
                      <a16:creationId xmlns:a16="http://schemas.microsoft.com/office/drawing/2014/main" id="{B7AD6679-1CC7-4041-98DF-E8D9AE9E79C5}"/>
                    </a:ext>
                  </a:extLst>
                </p:cNvPr>
                <p:cNvSpPr/>
                <p:nvPr/>
              </p:nvSpPr>
              <p:spPr>
                <a:xfrm>
                  <a:off x="7721257" y="2296473"/>
                  <a:ext cx="753612" cy="722498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27DC1E5F-89BC-4FEE-8328-F67805F95BBE}"/>
                    </a:ext>
                  </a:extLst>
                </p:cNvPr>
                <p:cNvGrpSpPr/>
                <p:nvPr/>
              </p:nvGrpSpPr>
              <p:grpSpPr>
                <a:xfrm>
                  <a:off x="7654656" y="2330694"/>
                  <a:ext cx="891722" cy="830029"/>
                  <a:chOff x="2791855" y="1991220"/>
                  <a:chExt cx="1150919" cy="1071294"/>
                </a:xfrm>
                <a:solidFill>
                  <a:srgbClr val="FFCC99"/>
                </a:solidFill>
              </p:grpSpPr>
              <p:grpSp>
                <p:nvGrpSpPr>
                  <p:cNvPr id="332" name="グループ化 331">
                    <a:extLst>
                      <a:ext uri="{FF2B5EF4-FFF2-40B4-BE49-F238E27FC236}">
                        <a16:creationId xmlns:a16="http://schemas.microsoft.com/office/drawing/2014/main" id="{4FF5D5EA-9650-43D6-A1EE-D3062E734F1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7" name="円/楕円 564">
                      <a:extLst>
                        <a:ext uri="{FF2B5EF4-FFF2-40B4-BE49-F238E27FC236}">
                          <a16:creationId xmlns:a16="http://schemas.microsoft.com/office/drawing/2014/main" id="{9A7EB8EF-8850-4B44-821E-8A0EAC8E98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8" name="円/楕円 565">
                      <a:extLst>
                        <a:ext uri="{FF2B5EF4-FFF2-40B4-BE49-F238E27FC236}">
                          <a16:creationId xmlns:a16="http://schemas.microsoft.com/office/drawing/2014/main" id="{DC8170F1-6733-44AA-A128-7741465F39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33" name="グループ化 332">
                    <a:extLst>
                      <a:ext uri="{FF2B5EF4-FFF2-40B4-BE49-F238E27FC236}">
                        <a16:creationId xmlns:a16="http://schemas.microsoft.com/office/drawing/2014/main" id="{F9BEDDD9-DA2A-4806-BE3A-FF256357CA6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5" name="円/楕円 562">
                      <a:extLst>
                        <a:ext uri="{FF2B5EF4-FFF2-40B4-BE49-F238E27FC236}">
                          <a16:creationId xmlns:a16="http://schemas.microsoft.com/office/drawing/2014/main" id="{5AAEC10F-20AD-435D-91EC-362109C4EE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6" name="円/楕円 563">
                      <a:extLst>
                        <a:ext uri="{FF2B5EF4-FFF2-40B4-BE49-F238E27FC236}">
                          <a16:creationId xmlns:a16="http://schemas.microsoft.com/office/drawing/2014/main" id="{DF5D077F-29EB-4E6F-8B20-3D88D84B28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34" name="円/楕円 561">
                    <a:extLst>
                      <a:ext uri="{FF2B5EF4-FFF2-40B4-BE49-F238E27FC236}">
                        <a16:creationId xmlns:a16="http://schemas.microsoft.com/office/drawing/2014/main" id="{D4C4E6AA-8D4A-4D0B-8F32-A3E1D28B9D0D}"/>
                      </a:ext>
                    </a:extLst>
                  </p:cNvPr>
                  <p:cNvSpPr/>
                  <p:nvPr/>
                </p:nvSpPr>
                <p:spPr>
                  <a:xfrm>
                    <a:off x="2914882" y="1991220"/>
                    <a:ext cx="904863" cy="107129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11" name="台形 310">
                <a:extLst>
                  <a:ext uri="{FF2B5EF4-FFF2-40B4-BE49-F238E27FC236}">
                    <a16:creationId xmlns:a16="http://schemas.microsoft.com/office/drawing/2014/main" id="{8ED63049-395B-4D94-8B17-5FD10175F0EF}"/>
                  </a:ext>
                </a:extLst>
              </p:cNvPr>
              <p:cNvSpPr/>
              <p:nvPr/>
            </p:nvSpPr>
            <p:spPr>
              <a:xfrm>
                <a:off x="8659653" y="4554085"/>
                <a:ext cx="350178" cy="164678"/>
              </a:xfrm>
              <a:prstGeom prst="trapezoid">
                <a:avLst>
                  <a:gd name="adj" fmla="val 35122"/>
                </a:avLst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49561218-4734-4852-A985-844F4C6C5195}"/>
                  </a:ext>
                </a:extLst>
              </p:cNvPr>
              <p:cNvGrpSpPr/>
              <p:nvPr/>
            </p:nvGrpSpPr>
            <p:grpSpPr>
              <a:xfrm>
                <a:off x="8724771" y="4390225"/>
                <a:ext cx="223968" cy="189708"/>
                <a:chOff x="8724771" y="4419844"/>
                <a:chExt cx="223968" cy="236612"/>
              </a:xfrm>
            </p:grpSpPr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C33E9AF7-CD0C-4758-B8D3-6D0CEDF13240}"/>
                    </a:ext>
                  </a:extLst>
                </p:cNvPr>
                <p:cNvSpPr/>
                <p:nvPr/>
              </p:nvSpPr>
              <p:spPr>
                <a:xfrm>
                  <a:off x="8724771" y="4526759"/>
                  <a:ext cx="223968" cy="114004"/>
                </a:xfrm>
                <a:custGeom>
                  <a:avLst/>
                  <a:gdLst>
                    <a:gd name="connsiteX0" fmla="*/ 79707 w 280857"/>
                    <a:gd name="connsiteY0" fmla="*/ 0 h 143322"/>
                    <a:gd name="connsiteX1" fmla="*/ 136068 w 280857"/>
                    <a:gd name="connsiteY1" fmla="*/ 20989 h 143322"/>
                    <a:gd name="connsiteX2" fmla="*/ 140429 w 280857"/>
                    <a:gd name="connsiteY2" fmla="*/ 30453 h 143322"/>
                    <a:gd name="connsiteX3" fmla="*/ 144789 w 280857"/>
                    <a:gd name="connsiteY3" fmla="*/ 20989 h 143322"/>
                    <a:gd name="connsiteX4" fmla="*/ 201150 w 280857"/>
                    <a:gd name="connsiteY4" fmla="*/ 0 h 143322"/>
                    <a:gd name="connsiteX5" fmla="*/ 280857 w 280857"/>
                    <a:gd name="connsiteY5" fmla="*/ 71661 h 143322"/>
                    <a:gd name="connsiteX6" fmla="*/ 201150 w 280857"/>
                    <a:gd name="connsiteY6" fmla="*/ 143322 h 143322"/>
                    <a:gd name="connsiteX7" fmla="*/ 144789 w 280857"/>
                    <a:gd name="connsiteY7" fmla="*/ 122333 h 143322"/>
                    <a:gd name="connsiteX8" fmla="*/ 140429 w 280857"/>
                    <a:gd name="connsiteY8" fmla="*/ 112869 h 143322"/>
                    <a:gd name="connsiteX9" fmla="*/ 136068 w 280857"/>
                    <a:gd name="connsiteY9" fmla="*/ 122333 h 143322"/>
                    <a:gd name="connsiteX10" fmla="*/ 79707 w 280857"/>
                    <a:gd name="connsiteY10" fmla="*/ 143322 h 143322"/>
                    <a:gd name="connsiteX11" fmla="*/ 0 w 280857"/>
                    <a:gd name="connsiteY11" fmla="*/ 71661 h 143322"/>
                    <a:gd name="connsiteX12" fmla="*/ 79707 w 280857"/>
                    <a:gd name="connsiteY12" fmla="*/ 0 h 143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0857" h="143322">
                      <a:moveTo>
                        <a:pt x="79707" y="0"/>
                      </a:moveTo>
                      <a:cubicBezTo>
                        <a:pt x="101718" y="0"/>
                        <a:pt x="121644" y="8021"/>
                        <a:pt x="136068" y="20989"/>
                      </a:cubicBezTo>
                      <a:lnTo>
                        <a:pt x="140429" y="30453"/>
                      </a:lnTo>
                      <a:lnTo>
                        <a:pt x="144789" y="20989"/>
                      </a:lnTo>
                      <a:cubicBezTo>
                        <a:pt x="159213" y="8021"/>
                        <a:pt x="179139" y="0"/>
                        <a:pt x="201150" y="0"/>
                      </a:cubicBezTo>
                      <a:cubicBezTo>
                        <a:pt x="245171" y="0"/>
                        <a:pt x="280857" y="32084"/>
                        <a:pt x="280857" y="71661"/>
                      </a:cubicBezTo>
                      <a:cubicBezTo>
                        <a:pt x="280857" y="111238"/>
                        <a:pt x="245171" y="143322"/>
                        <a:pt x="201150" y="143322"/>
                      </a:cubicBezTo>
                      <a:cubicBezTo>
                        <a:pt x="179139" y="143322"/>
                        <a:pt x="159213" y="135301"/>
                        <a:pt x="144789" y="122333"/>
                      </a:cubicBezTo>
                      <a:lnTo>
                        <a:pt x="140429" y="112869"/>
                      </a:lnTo>
                      <a:lnTo>
                        <a:pt x="136068" y="122333"/>
                      </a:lnTo>
                      <a:cubicBezTo>
                        <a:pt x="121644" y="135301"/>
                        <a:pt x="101718" y="143322"/>
                        <a:pt x="79707" y="143322"/>
                      </a:cubicBezTo>
                      <a:cubicBezTo>
                        <a:pt x="35686" y="143322"/>
                        <a:pt x="0" y="111238"/>
                        <a:pt x="0" y="71661"/>
                      </a:cubicBezTo>
                      <a:cubicBezTo>
                        <a:pt x="0" y="32084"/>
                        <a:pt x="35686" y="0"/>
                        <a:pt x="7970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12D787CE-51F4-48FB-870B-8BABB28383F1}"/>
                    </a:ext>
                  </a:extLst>
                </p:cNvPr>
                <p:cNvSpPr/>
                <p:nvPr/>
              </p:nvSpPr>
              <p:spPr>
                <a:xfrm>
                  <a:off x="8774412" y="4419844"/>
                  <a:ext cx="124686" cy="236612"/>
                </a:xfrm>
                <a:custGeom>
                  <a:avLst/>
                  <a:gdLst>
                    <a:gd name="connsiteX0" fmla="*/ 52159 w 190558"/>
                    <a:gd name="connsiteY0" fmla="*/ 0 h 262194"/>
                    <a:gd name="connsiteX1" fmla="*/ 58192 w 190558"/>
                    <a:gd name="connsiteY1" fmla="*/ 5958 h 262194"/>
                    <a:gd name="connsiteX2" fmla="*/ 95279 w 190558"/>
                    <a:gd name="connsiteY2" fmla="*/ 16925 h 262194"/>
                    <a:gd name="connsiteX3" fmla="*/ 132366 w 190558"/>
                    <a:gd name="connsiteY3" fmla="*/ 5958 h 262194"/>
                    <a:gd name="connsiteX4" fmla="*/ 138399 w 190558"/>
                    <a:gd name="connsiteY4" fmla="*/ 0 h 262194"/>
                    <a:gd name="connsiteX5" fmla="*/ 162652 w 190558"/>
                    <a:gd name="connsiteY5" fmla="*/ 23950 h 262194"/>
                    <a:gd name="connsiteX6" fmla="*/ 190558 w 190558"/>
                    <a:gd name="connsiteY6" fmla="*/ 122634 h 262194"/>
                    <a:gd name="connsiteX7" fmla="*/ 95279 w 190558"/>
                    <a:gd name="connsiteY7" fmla="*/ 262194 h 262194"/>
                    <a:gd name="connsiteX8" fmla="*/ 0 w 190558"/>
                    <a:gd name="connsiteY8" fmla="*/ 122634 h 262194"/>
                    <a:gd name="connsiteX9" fmla="*/ 27907 w 190558"/>
                    <a:gd name="connsiteY9" fmla="*/ 23950 h 262194"/>
                    <a:gd name="connsiteX0" fmla="*/ 52159 w 190558"/>
                    <a:gd name="connsiteY0" fmla="*/ 0 h 262194"/>
                    <a:gd name="connsiteX1" fmla="*/ 58192 w 190558"/>
                    <a:gd name="connsiteY1" fmla="*/ 5958 h 262194"/>
                    <a:gd name="connsiteX2" fmla="*/ 92898 w 190558"/>
                    <a:gd name="connsiteY2" fmla="*/ 16925 h 262194"/>
                    <a:gd name="connsiteX3" fmla="*/ 132366 w 190558"/>
                    <a:gd name="connsiteY3" fmla="*/ 5958 h 262194"/>
                    <a:gd name="connsiteX4" fmla="*/ 138399 w 190558"/>
                    <a:gd name="connsiteY4" fmla="*/ 0 h 262194"/>
                    <a:gd name="connsiteX5" fmla="*/ 162652 w 190558"/>
                    <a:gd name="connsiteY5" fmla="*/ 23950 h 262194"/>
                    <a:gd name="connsiteX6" fmla="*/ 190558 w 190558"/>
                    <a:gd name="connsiteY6" fmla="*/ 122634 h 262194"/>
                    <a:gd name="connsiteX7" fmla="*/ 95279 w 190558"/>
                    <a:gd name="connsiteY7" fmla="*/ 262194 h 262194"/>
                    <a:gd name="connsiteX8" fmla="*/ 0 w 190558"/>
                    <a:gd name="connsiteY8" fmla="*/ 122634 h 262194"/>
                    <a:gd name="connsiteX9" fmla="*/ 27907 w 190558"/>
                    <a:gd name="connsiteY9" fmla="*/ 23950 h 262194"/>
                    <a:gd name="connsiteX10" fmla="*/ 52159 w 190558"/>
                    <a:gd name="connsiteY10" fmla="*/ 0 h 262194"/>
                    <a:gd name="connsiteX0" fmla="*/ 92898 w 190558"/>
                    <a:gd name="connsiteY0" fmla="*/ 16925 h 262194"/>
                    <a:gd name="connsiteX1" fmla="*/ 132366 w 190558"/>
                    <a:gd name="connsiteY1" fmla="*/ 5958 h 262194"/>
                    <a:gd name="connsiteX2" fmla="*/ 138399 w 190558"/>
                    <a:gd name="connsiteY2" fmla="*/ 0 h 262194"/>
                    <a:gd name="connsiteX3" fmla="*/ 162652 w 190558"/>
                    <a:gd name="connsiteY3" fmla="*/ 23950 h 262194"/>
                    <a:gd name="connsiteX4" fmla="*/ 190558 w 190558"/>
                    <a:gd name="connsiteY4" fmla="*/ 122634 h 262194"/>
                    <a:gd name="connsiteX5" fmla="*/ 95279 w 190558"/>
                    <a:gd name="connsiteY5" fmla="*/ 262194 h 262194"/>
                    <a:gd name="connsiteX6" fmla="*/ 0 w 190558"/>
                    <a:gd name="connsiteY6" fmla="*/ 122634 h 262194"/>
                    <a:gd name="connsiteX7" fmla="*/ 27907 w 190558"/>
                    <a:gd name="connsiteY7" fmla="*/ 23950 h 262194"/>
                    <a:gd name="connsiteX8" fmla="*/ 52159 w 190558"/>
                    <a:gd name="connsiteY8" fmla="*/ 0 h 262194"/>
                    <a:gd name="connsiteX9" fmla="*/ 58192 w 190558"/>
                    <a:gd name="connsiteY9" fmla="*/ 5958 h 262194"/>
                    <a:gd name="connsiteX10" fmla="*/ 184338 w 190558"/>
                    <a:gd name="connsiteY10" fmla="*/ 108365 h 262194"/>
                    <a:gd name="connsiteX0" fmla="*/ 92898 w 190558"/>
                    <a:gd name="connsiteY0" fmla="*/ 16925 h 262194"/>
                    <a:gd name="connsiteX1" fmla="*/ 132366 w 190558"/>
                    <a:gd name="connsiteY1" fmla="*/ 5958 h 262194"/>
                    <a:gd name="connsiteX2" fmla="*/ 138399 w 190558"/>
                    <a:gd name="connsiteY2" fmla="*/ 0 h 262194"/>
                    <a:gd name="connsiteX3" fmla="*/ 162652 w 190558"/>
                    <a:gd name="connsiteY3" fmla="*/ 23950 h 262194"/>
                    <a:gd name="connsiteX4" fmla="*/ 190558 w 190558"/>
                    <a:gd name="connsiteY4" fmla="*/ 122634 h 262194"/>
                    <a:gd name="connsiteX5" fmla="*/ 95279 w 190558"/>
                    <a:gd name="connsiteY5" fmla="*/ 262194 h 262194"/>
                    <a:gd name="connsiteX6" fmla="*/ 0 w 190558"/>
                    <a:gd name="connsiteY6" fmla="*/ 122634 h 262194"/>
                    <a:gd name="connsiteX7" fmla="*/ 27907 w 190558"/>
                    <a:gd name="connsiteY7" fmla="*/ 23950 h 262194"/>
                    <a:gd name="connsiteX8" fmla="*/ 52159 w 190558"/>
                    <a:gd name="connsiteY8" fmla="*/ 0 h 262194"/>
                    <a:gd name="connsiteX9" fmla="*/ 58192 w 190558"/>
                    <a:gd name="connsiteY9" fmla="*/ 5958 h 262194"/>
                    <a:gd name="connsiteX0" fmla="*/ 132366 w 190558"/>
                    <a:gd name="connsiteY0" fmla="*/ 5958 h 262194"/>
                    <a:gd name="connsiteX1" fmla="*/ 138399 w 190558"/>
                    <a:gd name="connsiteY1" fmla="*/ 0 h 262194"/>
                    <a:gd name="connsiteX2" fmla="*/ 162652 w 190558"/>
                    <a:gd name="connsiteY2" fmla="*/ 23950 h 262194"/>
                    <a:gd name="connsiteX3" fmla="*/ 190558 w 190558"/>
                    <a:gd name="connsiteY3" fmla="*/ 122634 h 262194"/>
                    <a:gd name="connsiteX4" fmla="*/ 95279 w 190558"/>
                    <a:gd name="connsiteY4" fmla="*/ 262194 h 262194"/>
                    <a:gd name="connsiteX5" fmla="*/ 0 w 190558"/>
                    <a:gd name="connsiteY5" fmla="*/ 122634 h 262194"/>
                    <a:gd name="connsiteX6" fmla="*/ 27907 w 190558"/>
                    <a:gd name="connsiteY6" fmla="*/ 23950 h 262194"/>
                    <a:gd name="connsiteX7" fmla="*/ 52159 w 190558"/>
                    <a:gd name="connsiteY7" fmla="*/ 0 h 262194"/>
                    <a:gd name="connsiteX8" fmla="*/ 58192 w 190558"/>
                    <a:gd name="connsiteY8" fmla="*/ 5958 h 262194"/>
                    <a:gd name="connsiteX0" fmla="*/ 132366 w 190558"/>
                    <a:gd name="connsiteY0" fmla="*/ 5958 h 262194"/>
                    <a:gd name="connsiteX1" fmla="*/ 138399 w 190558"/>
                    <a:gd name="connsiteY1" fmla="*/ 0 h 262194"/>
                    <a:gd name="connsiteX2" fmla="*/ 162652 w 190558"/>
                    <a:gd name="connsiteY2" fmla="*/ 23950 h 262194"/>
                    <a:gd name="connsiteX3" fmla="*/ 190558 w 190558"/>
                    <a:gd name="connsiteY3" fmla="*/ 122634 h 262194"/>
                    <a:gd name="connsiteX4" fmla="*/ 95279 w 190558"/>
                    <a:gd name="connsiteY4" fmla="*/ 262194 h 262194"/>
                    <a:gd name="connsiteX5" fmla="*/ 0 w 190558"/>
                    <a:gd name="connsiteY5" fmla="*/ 122634 h 262194"/>
                    <a:gd name="connsiteX6" fmla="*/ 27907 w 190558"/>
                    <a:gd name="connsiteY6" fmla="*/ 23950 h 262194"/>
                    <a:gd name="connsiteX7" fmla="*/ 52159 w 190558"/>
                    <a:gd name="connsiteY7" fmla="*/ 0 h 262194"/>
                    <a:gd name="connsiteX0" fmla="*/ 138399 w 190558"/>
                    <a:gd name="connsiteY0" fmla="*/ 0 h 262194"/>
                    <a:gd name="connsiteX1" fmla="*/ 162652 w 190558"/>
                    <a:gd name="connsiteY1" fmla="*/ 23950 h 262194"/>
                    <a:gd name="connsiteX2" fmla="*/ 190558 w 190558"/>
                    <a:gd name="connsiteY2" fmla="*/ 122634 h 262194"/>
                    <a:gd name="connsiteX3" fmla="*/ 95279 w 190558"/>
                    <a:gd name="connsiteY3" fmla="*/ 262194 h 262194"/>
                    <a:gd name="connsiteX4" fmla="*/ 0 w 190558"/>
                    <a:gd name="connsiteY4" fmla="*/ 122634 h 262194"/>
                    <a:gd name="connsiteX5" fmla="*/ 27907 w 190558"/>
                    <a:gd name="connsiteY5" fmla="*/ 23950 h 262194"/>
                    <a:gd name="connsiteX6" fmla="*/ 52159 w 190558"/>
                    <a:gd name="connsiteY6" fmla="*/ 0 h 262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58" h="262194">
                      <a:moveTo>
                        <a:pt x="138399" y="0"/>
                      </a:moveTo>
                      <a:lnTo>
                        <a:pt x="162652" y="23950"/>
                      </a:lnTo>
                      <a:cubicBezTo>
                        <a:pt x="179894" y="49206"/>
                        <a:pt x="190558" y="84096"/>
                        <a:pt x="190558" y="122634"/>
                      </a:cubicBezTo>
                      <a:cubicBezTo>
                        <a:pt x="190558" y="199711"/>
                        <a:pt x="147900" y="262194"/>
                        <a:pt x="95279" y="262194"/>
                      </a:cubicBezTo>
                      <a:cubicBezTo>
                        <a:pt x="42658" y="262194"/>
                        <a:pt x="0" y="199711"/>
                        <a:pt x="0" y="122634"/>
                      </a:cubicBezTo>
                      <a:cubicBezTo>
                        <a:pt x="0" y="84096"/>
                        <a:pt x="10665" y="49206"/>
                        <a:pt x="27907" y="23950"/>
                      </a:cubicBezTo>
                      <a:lnTo>
                        <a:pt x="52159" y="0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3" name="月 312">
                <a:extLst>
                  <a:ext uri="{FF2B5EF4-FFF2-40B4-BE49-F238E27FC236}">
                    <a16:creationId xmlns:a16="http://schemas.microsoft.com/office/drawing/2014/main" id="{3CEFC7D6-276E-4C99-8345-EC156A9F5195}"/>
                  </a:ext>
                </a:extLst>
              </p:cNvPr>
              <p:cNvSpPr/>
              <p:nvPr/>
            </p:nvSpPr>
            <p:spPr>
              <a:xfrm rot="6935187">
                <a:off x="8515949" y="3930547"/>
                <a:ext cx="69872" cy="367282"/>
              </a:xfrm>
              <a:prstGeom prst="moon">
                <a:avLst>
                  <a:gd name="adj" fmla="val 87500"/>
                </a:avLst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4" name="月 313">
                <a:extLst>
                  <a:ext uri="{FF2B5EF4-FFF2-40B4-BE49-F238E27FC236}">
                    <a16:creationId xmlns:a16="http://schemas.microsoft.com/office/drawing/2014/main" id="{2BF4068E-CA2D-4E85-98C4-616506013AD4}"/>
                  </a:ext>
                </a:extLst>
              </p:cNvPr>
              <p:cNvSpPr/>
              <p:nvPr/>
            </p:nvSpPr>
            <p:spPr>
              <a:xfrm rot="15548621" flipH="1">
                <a:off x="9085560" y="3930546"/>
                <a:ext cx="69872" cy="367282"/>
              </a:xfrm>
              <a:prstGeom prst="moon">
                <a:avLst>
                  <a:gd name="adj" fmla="val 87500"/>
                </a:avLst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77437C79-5819-4C5B-8390-9838FA2D1675}"/>
                  </a:ext>
                </a:extLst>
              </p:cNvPr>
              <p:cNvGrpSpPr/>
              <p:nvPr/>
            </p:nvGrpSpPr>
            <p:grpSpPr>
              <a:xfrm>
                <a:off x="7960437" y="3481334"/>
                <a:ext cx="1728804" cy="585743"/>
                <a:chOff x="7960437" y="3481334"/>
                <a:chExt cx="1728804" cy="585743"/>
              </a:xfrm>
            </p:grpSpPr>
            <p:sp>
              <p:nvSpPr>
                <p:cNvPr id="326" name="楕円 325">
                  <a:extLst>
                    <a:ext uri="{FF2B5EF4-FFF2-40B4-BE49-F238E27FC236}">
                      <a16:creationId xmlns:a16="http://schemas.microsoft.com/office/drawing/2014/main" id="{E12293B5-7D26-4BF2-A651-05572B525122}"/>
                    </a:ext>
                  </a:extLst>
                </p:cNvPr>
                <p:cNvSpPr/>
                <p:nvPr/>
              </p:nvSpPr>
              <p:spPr>
                <a:xfrm>
                  <a:off x="7960437" y="3902399"/>
                  <a:ext cx="1728804" cy="164678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8E653D20-C1D8-4D93-A335-786074316F48}"/>
                    </a:ext>
                  </a:extLst>
                </p:cNvPr>
                <p:cNvSpPr/>
                <p:nvPr/>
              </p:nvSpPr>
              <p:spPr>
                <a:xfrm>
                  <a:off x="8254973" y="3481334"/>
                  <a:ext cx="1139731" cy="535455"/>
                </a:xfrm>
                <a:custGeom>
                  <a:avLst/>
                  <a:gdLst>
                    <a:gd name="connsiteX0" fmla="*/ 86968 w 783230"/>
                    <a:gd name="connsiteY0" fmla="*/ 0 h 356166"/>
                    <a:gd name="connsiteX1" fmla="*/ 696262 w 783230"/>
                    <a:gd name="connsiteY1" fmla="*/ 0 h 356166"/>
                    <a:gd name="connsiteX2" fmla="*/ 769247 w 783230"/>
                    <a:gd name="connsiteY2" fmla="*/ 291939 h 356166"/>
                    <a:gd name="connsiteX3" fmla="*/ 783230 w 783230"/>
                    <a:gd name="connsiteY3" fmla="*/ 301591 h 356166"/>
                    <a:gd name="connsiteX4" fmla="*/ 391615 w 783230"/>
                    <a:gd name="connsiteY4" fmla="*/ 356166 h 356166"/>
                    <a:gd name="connsiteX5" fmla="*/ 0 w 783230"/>
                    <a:gd name="connsiteY5" fmla="*/ 301591 h 356166"/>
                    <a:gd name="connsiteX6" fmla="*/ 13984 w 783230"/>
                    <a:gd name="connsiteY6" fmla="*/ 291939 h 356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3230" h="356166">
                      <a:moveTo>
                        <a:pt x="86968" y="0"/>
                      </a:moveTo>
                      <a:lnTo>
                        <a:pt x="696262" y="0"/>
                      </a:lnTo>
                      <a:lnTo>
                        <a:pt x="769247" y="291939"/>
                      </a:lnTo>
                      <a:lnTo>
                        <a:pt x="783230" y="301591"/>
                      </a:lnTo>
                      <a:cubicBezTo>
                        <a:pt x="783230" y="331732"/>
                        <a:pt x="607898" y="356166"/>
                        <a:pt x="391615" y="356166"/>
                      </a:cubicBezTo>
                      <a:cubicBezTo>
                        <a:pt x="175332" y="356166"/>
                        <a:pt x="0" y="331732"/>
                        <a:pt x="0" y="301591"/>
                      </a:cubicBezTo>
                      <a:lnTo>
                        <a:pt x="13984" y="29193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56FB34E4-64D9-47F0-B3E4-BB594F0DDCDF}"/>
                  </a:ext>
                </a:extLst>
              </p:cNvPr>
              <p:cNvGrpSpPr/>
              <p:nvPr/>
            </p:nvGrpSpPr>
            <p:grpSpPr>
              <a:xfrm>
                <a:off x="8402554" y="4213235"/>
                <a:ext cx="304215" cy="206364"/>
                <a:chOff x="8402554" y="4190999"/>
                <a:chExt cx="304215" cy="270715"/>
              </a:xfrm>
            </p:grpSpPr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1E2BDC1A-D2E1-4DE4-98F8-BE64371A0E43}"/>
                    </a:ext>
                  </a:extLst>
                </p:cNvPr>
                <p:cNvSpPr/>
                <p:nvPr/>
              </p:nvSpPr>
              <p:spPr>
                <a:xfrm>
                  <a:off x="8407360" y="4325862"/>
                  <a:ext cx="294604" cy="135852"/>
                </a:xfrm>
                <a:custGeom>
                  <a:avLst/>
                  <a:gdLst>
                    <a:gd name="connsiteX0" fmla="*/ 0 w 294604"/>
                    <a:gd name="connsiteY0" fmla="*/ 0 h 116916"/>
                    <a:gd name="connsiteX1" fmla="*/ 63426 w 294604"/>
                    <a:gd name="connsiteY1" fmla="*/ 25755 h 116916"/>
                    <a:gd name="connsiteX2" fmla="*/ 147302 w 294604"/>
                    <a:gd name="connsiteY2" fmla="*/ 35953 h 116916"/>
                    <a:gd name="connsiteX3" fmla="*/ 231178 w 294604"/>
                    <a:gd name="connsiteY3" fmla="*/ 25755 h 116916"/>
                    <a:gd name="connsiteX4" fmla="*/ 294604 w 294604"/>
                    <a:gd name="connsiteY4" fmla="*/ 0 h 116916"/>
                    <a:gd name="connsiteX5" fmla="*/ 287457 w 294604"/>
                    <a:gd name="connsiteY5" fmla="*/ 32260 h 116916"/>
                    <a:gd name="connsiteX6" fmla="*/ 147302 w 294604"/>
                    <a:gd name="connsiteY6" fmla="*/ 116916 h 116916"/>
                    <a:gd name="connsiteX7" fmla="*/ 7147 w 294604"/>
                    <a:gd name="connsiteY7" fmla="*/ 32260 h 116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4604" h="116916">
                      <a:moveTo>
                        <a:pt x="0" y="0"/>
                      </a:moveTo>
                      <a:lnTo>
                        <a:pt x="63426" y="25755"/>
                      </a:lnTo>
                      <a:cubicBezTo>
                        <a:pt x="89206" y="32322"/>
                        <a:pt x="117550" y="35953"/>
                        <a:pt x="147302" y="35953"/>
                      </a:cubicBezTo>
                      <a:cubicBezTo>
                        <a:pt x="177054" y="35953"/>
                        <a:pt x="205398" y="32322"/>
                        <a:pt x="231178" y="25755"/>
                      </a:cubicBezTo>
                      <a:lnTo>
                        <a:pt x="294604" y="0"/>
                      </a:lnTo>
                      <a:lnTo>
                        <a:pt x="287457" y="32260"/>
                      </a:lnTo>
                      <a:cubicBezTo>
                        <a:pt x="264365" y="82009"/>
                        <a:pt x="210307" y="116916"/>
                        <a:pt x="147302" y="116916"/>
                      </a:cubicBezTo>
                      <a:cubicBezTo>
                        <a:pt x="84297" y="116916"/>
                        <a:pt x="30239" y="82009"/>
                        <a:pt x="7147" y="3226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5" name="楕円 324">
                  <a:extLst>
                    <a:ext uri="{FF2B5EF4-FFF2-40B4-BE49-F238E27FC236}">
                      <a16:creationId xmlns:a16="http://schemas.microsoft.com/office/drawing/2014/main" id="{52A42736-AFA0-4262-BB00-B4057FBC90C9}"/>
                    </a:ext>
                  </a:extLst>
                </p:cNvPr>
                <p:cNvSpPr/>
                <p:nvPr/>
              </p:nvSpPr>
              <p:spPr>
                <a:xfrm>
                  <a:off x="8402554" y="4190999"/>
                  <a:ext cx="304215" cy="2141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17" name="楕円 316">
                <a:extLst>
                  <a:ext uri="{FF2B5EF4-FFF2-40B4-BE49-F238E27FC236}">
                    <a16:creationId xmlns:a16="http://schemas.microsoft.com/office/drawing/2014/main" id="{A77F844C-BF65-45C9-AA6F-D937C08B1F71}"/>
                  </a:ext>
                </a:extLst>
              </p:cNvPr>
              <p:cNvSpPr/>
              <p:nvPr/>
            </p:nvSpPr>
            <p:spPr>
              <a:xfrm>
                <a:off x="8505867" y="4234344"/>
                <a:ext cx="97590" cy="11891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8" name="月 317">
                <a:extLst>
                  <a:ext uri="{FF2B5EF4-FFF2-40B4-BE49-F238E27FC236}">
                    <a16:creationId xmlns:a16="http://schemas.microsoft.com/office/drawing/2014/main" id="{C74D7514-BCD3-431F-B6C7-6CD0FC16A9ED}"/>
                  </a:ext>
                </a:extLst>
              </p:cNvPr>
              <p:cNvSpPr/>
              <p:nvPr/>
            </p:nvSpPr>
            <p:spPr>
              <a:xfrm rot="13500000" flipH="1">
                <a:off x="8563906" y="4516765"/>
                <a:ext cx="45719" cy="216313"/>
              </a:xfrm>
              <a:prstGeom prst="moon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月 318">
                <a:extLst>
                  <a:ext uri="{FF2B5EF4-FFF2-40B4-BE49-F238E27FC236}">
                    <a16:creationId xmlns:a16="http://schemas.microsoft.com/office/drawing/2014/main" id="{F98EAFEA-AA29-495A-9964-A81554616806}"/>
                  </a:ext>
                </a:extLst>
              </p:cNvPr>
              <p:cNvSpPr/>
              <p:nvPr/>
            </p:nvSpPr>
            <p:spPr>
              <a:xfrm rot="8100000">
                <a:off x="9078371" y="4516766"/>
                <a:ext cx="45719" cy="216313"/>
              </a:xfrm>
              <a:prstGeom prst="moon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D55D6583-BEDE-46BF-902F-8E0E9B760210}"/>
                  </a:ext>
                </a:extLst>
              </p:cNvPr>
              <p:cNvGrpSpPr/>
              <p:nvPr/>
            </p:nvGrpSpPr>
            <p:grpSpPr>
              <a:xfrm>
                <a:off x="8969292" y="4235006"/>
                <a:ext cx="304215" cy="161152"/>
                <a:chOff x="8402554" y="4219550"/>
                <a:chExt cx="304215" cy="211404"/>
              </a:xfrm>
            </p:grpSpPr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0115989B-E326-43DA-9D61-21CB3F6C5F51}"/>
                    </a:ext>
                  </a:extLst>
                </p:cNvPr>
                <p:cNvSpPr/>
                <p:nvPr/>
              </p:nvSpPr>
              <p:spPr>
                <a:xfrm>
                  <a:off x="8407360" y="4325863"/>
                  <a:ext cx="294604" cy="105091"/>
                </a:xfrm>
                <a:custGeom>
                  <a:avLst/>
                  <a:gdLst>
                    <a:gd name="connsiteX0" fmla="*/ 0 w 294604"/>
                    <a:gd name="connsiteY0" fmla="*/ 0 h 116916"/>
                    <a:gd name="connsiteX1" fmla="*/ 63426 w 294604"/>
                    <a:gd name="connsiteY1" fmla="*/ 25755 h 116916"/>
                    <a:gd name="connsiteX2" fmla="*/ 147302 w 294604"/>
                    <a:gd name="connsiteY2" fmla="*/ 35953 h 116916"/>
                    <a:gd name="connsiteX3" fmla="*/ 231178 w 294604"/>
                    <a:gd name="connsiteY3" fmla="*/ 25755 h 116916"/>
                    <a:gd name="connsiteX4" fmla="*/ 294604 w 294604"/>
                    <a:gd name="connsiteY4" fmla="*/ 0 h 116916"/>
                    <a:gd name="connsiteX5" fmla="*/ 287457 w 294604"/>
                    <a:gd name="connsiteY5" fmla="*/ 32260 h 116916"/>
                    <a:gd name="connsiteX6" fmla="*/ 147302 w 294604"/>
                    <a:gd name="connsiteY6" fmla="*/ 116916 h 116916"/>
                    <a:gd name="connsiteX7" fmla="*/ 7147 w 294604"/>
                    <a:gd name="connsiteY7" fmla="*/ 32260 h 116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4604" h="116916">
                      <a:moveTo>
                        <a:pt x="0" y="0"/>
                      </a:moveTo>
                      <a:lnTo>
                        <a:pt x="63426" y="25755"/>
                      </a:lnTo>
                      <a:cubicBezTo>
                        <a:pt x="89206" y="32322"/>
                        <a:pt x="117550" y="35953"/>
                        <a:pt x="147302" y="35953"/>
                      </a:cubicBezTo>
                      <a:cubicBezTo>
                        <a:pt x="177054" y="35953"/>
                        <a:pt x="205398" y="32322"/>
                        <a:pt x="231178" y="25755"/>
                      </a:cubicBezTo>
                      <a:lnTo>
                        <a:pt x="294604" y="0"/>
                      </a:lnTo>
                      <a:lnTo>
                        <a:pt x="287457" y="32260"/>
                      </a:lnTo>
                      <a:cubicBezTo>
                        <a:pt x="264365" y="82009"/>
                        <a:pt x="210307" y="116916"/>
                        <a:pt x="147302" y="116916"/>
                      </a:cubicBezTo>
                      <a:cubicBezTo>
                        <a:pt x="84297" y="116916"/>
                        <a:pt x="30239" y="82009"/>
                        <a:pt x="7147" y="3226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3" name="楕円 322">
                  <a:extLst>
                    <a:ext uri="{FF2B5EF4-FFF2-40B4-BE49-F238E27FC236}">
                      <a16:creationId xmlns:a16="http://schemas.microsoft.com/office/drawing/2014/main" id="{EFEBA31B-9036-413B-839D-4FF72E417895}"/>
                    </a:ext>
                  </a:extLst>
                </p:cNvPr>
                <p:cNvSpPr/>
                <p:nvPr/>
              </p:nvSpPr>
              <p:spPr>
                <a:xfrm>
                  <a:off x="8402554" y="4219550"/>
                  <a:ext cx="304215" cy="157063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8B4368F6-CBEF-4EB8-AB15-0F36A78EA509}"/>
                  </a:ext>
                </a:extLst>
              </p:cNvPr>
              <p:cNvSpPr/>
              <p:nvPr/>
            </p:nvSpPr>
            <p:spPr>
              <a:xfrm>
                <a:off x="9072605" y="4234344"/>
                <a:ext cx="97590" cy="11891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279" name="月 278">
              <a:extLst>
                <a:ext uri="{FF2B5EF4-FFF2-40B4-BE49-F238E27FC236}">
                  <a16:creationId xmlns:a16="http://schemas.microsoft.com/office/drawing/2014/main" id="{2A0D25AF-1116-4A06-A6E9-0DD7547120EF}"/>
                </a:ext>
              </a:extLst>
            </p:cNvPr>
            <p:cNvSpPr/>
            <p:nvPr/>
          </p:nvSpPr>
          <p:spPr>
            <a:xfrm rot="12600000">
              <a:off x="8328663" y="4536019"/>
              <a:ext cx="45719" cy="212332"/>
            </a:xfrm>
            <a:prstGeom prst="mo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月 279">
              <a:extLst>
                <a:ext uri="{FF2B5EF4-FFF2-40B4-BE49-F238E27FC236}">
                  <a16:creationId xmlns:a16="http://schemas.microsoft.com/office/drawing/2014/main" id="{417BB292-66F3-4987-8007-AD1CDBADD124}"/>
                </a:ext>
              </a:extLst>
            </p:cNvPr>
            <p:cNvSpPr/>
            <p:nvPr/>
          </p:nvSpPr>
          <p:spPr>
            <a:xfrm rot="18000000">
              <a:off x="7483646" y="4550253"/>
              <a:ext cx="46442" cy="160000"/>
            </a:xfrm>
            <a:prstGeom prst="mo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6BB5D009-E204-4AF5-8A02-8A5487149325}"/>
                </a:ext>
              </a:extLst>
            </p:cNvPr>
            <p:cNvSpPr/>
            <p:nvPr/>
          </p:nvSpPr>
          <p:spPr>
            <a:xfrm rot="4500000">
              <a:off x="7290532" y="5257389"/>
              <a:ext cx="339990" cy="829657"/>
            </a:xfrm>
            <a:prstGeom prst="round2SameRect">
              <a:avLst>
                <a:gd name="adj1" fmla="val 5991"/>
                <a:gd name="adj2" fmla="val 50000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FAC501BF-0950-448F-A07A-35071A16698E}"/>
                </a:ext>
              </a:extLst>
            </p:cNvPr>
            <p:cNvGrpSpPr/>
            <p:nvPr/>
          </p:nvGrpSpPr>
          <p:grpSpPr>
            <a:xfrm>
              <a:off x="7676848" y="4511678"/>
              <a:ext cx="567750" cy="1371504"/>
              <a:chOff x="4063999" y="4264298"/>
              <a:chExt cx="495388" cy="1196701"/>
            </a:xfrm>
          </p:grpSpPr>
          <p:sp>
            <p:nvSpPr>
              <p:cNvPr id="290" name="四角形: 角を丸くする 289">
                <a:extLst>
                  <a:ext uri="{FF2B5EF4-FFF2-40B4-BE49-F238E27FC236}">
                    <a16:creationId xmlns:a16="http://schemas.microsoft.com/office/drawing/2014/main" id="{15716602-1345-42E7-9E9B-D8EB857E98CD}"/>
                  </a:ext>
                </a:extLst>
              </p:cNvPr>
              <p:cNvSpPr/>
              <p:nvPr/>
            </p:nvSpPr>
            <p:spPr>
              <a:xfrm>
                <a:off x="4235463" y="4914900"/>
                <a:ext cx="276212" cy="422822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1" name="四角形: 角を丸くする 290">
                <a:extLst>
                  <a:ext uri="{FF2B5EF4-FFF2-40B4-BE49-F238E27FC236}">
                    <a16:creationId xmlns:a16="http://schemas.microsoft.com/office/drawing/2014/main" id="{1CB79338-410A-40C5-8DDB-6ECDB6C7D7D5}"/>
                  </a:ext>
                </a:extLst>
              </p:cNvPr>
              <p:cNvSpPr/>
              <p:nvPr/>
            </p:nvSpPr>
            <p:spPr>
              <a:xfrm>
                <a:off x="4163536" y="4605513"/>
                <a:ext cx="268764" cy="36480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2" name="四角形: 角を丸くする 291">
                <a:extLst>
                  <a:ext uri="{FF2B5EF4-FFF2-40B4-BE49-F238E27FC236}">
                    <a16:creationId xmlns:a16="http://schemas.microsoft.com/office/drawing/2014/main" id="{7DA79C81-D0CD-408C-8388-E3CAF26BAE0C}"/>
                  </a:ext>
                </a:extLst>
              </p:cNvPr>
              <p:cNvSpPr/>
              <p:nvPr/>
            </p:nvSpPr>
            <p:spPr>
              <a:xfrm>
                <a:off x="4185761" y="4942639"/>
                <a:ext cx="224314" cy="489043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3" name="四角形: 角を丸くする 292">
                <a:extLst>
                  <a:ext uri="{FF2B5EF4-FFF2-40B4-BE49-F238E27FC236}">
                    <a16:creationId xmlns:a16="http://schemas.microsoft.com/office/drawing/2014/main" id="{4F5D011B-028C-483A-85AD-DC42EAD15F1E}"/>
                  </a:ext>
                </a:extLst>
              </p:cNvPr>
              <p:cNvSpPr/>
              <p:nvPr/>
            </p:nvSpPr>
            <p:spPr>
              <a:xfrm>
                <a:off x="4214335" y="4765674"/>
                <a:ext cx="167166" cy="695325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4" name="四角形: 角を丸くする 293">
                <a:extLst>
                  <a:ext uri="{FF2B5EF4-FFF2-40B4-BE49-F238E27FC236}">
                    <a16:creationId xmlns:a16="http://schemas.microsoft.com/office/drawing/2014/main" id="{D1ED3863-7885-4760-86F9-A1E1C6703458}"/>
                  </a:ext>
                </a:extLst>
              </p:cNvPr>
              <p:cNvSpPr/>
              <p:nvPr/>
            </p:nvSpPr>
            <p:spPr>
              <a:xfrm>
                <a:off x="4236561" y="4702176"/>
                <a:ext cx="122714" cy="755644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A4A75881-4A6E-4325-9287-CF5D2FEC75B4}"/>
                  </a:ext>
                </a:extLst>
              </p:cNvPr>
              <p:cNvGrpSpPr/>
              <p:nvPr/>
            </p:nvGrpSpPr>
            <p:grpSpPr>
              <a:xfrm>
                <a:off x="4105267" y="4926763"/>
                <a:ext cx="364907" cy="423103"/>
                <a:chOff x="4105267" y="4949517"/>
                <a:chExt cx="364907" cy="423103"/>
              </a:xfrm>
            </p:grpSpPr>
            <p:sp>
              <p:nvSpPr>
                <p:cNvPr id="303" name="四角形: 角を丸くする 302">
                  <a:extLst>
                    <a:ext uri="{FF2B5EF4-FFF2-40B4-BE49-F238E27FC236}">
                      <a16:creationId xmlns:a16="http://schemas.microsoft.com/office/drawing/2014/main" id="{B2553FA9-0451-4066-80E1-5C9CDED1FE5E}"/>
                    </a:ext>
                  </a:extLst>
                </p:cNvPr>
                <p:cNvSpPr/>
                <p:nvPr/>
              </p:nvSpPr>
              <p:spPr>
                <a:xfrm>
                  <a:off x="4121150" y="4992071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4" name="四角形: 角を丸くする 303">
                  <a:extLst>
                    <a:ext uri="{FF2B5EF4-FFF2-40B4-BE49-F238E27FC236}">
                      <a16:creationId xmlns:a16="http://schemas.microsoft.com/office/drawing/2014/main" id="{74910605-9D60-49A7-9EBC-32296D467206}"/>
                    </a:ext>
                  </a:extLst>
                </p:cNvPr>
                <p:cNvSpPr/>
                <p:nvPr/>
              </p:nvSpPr>
              <p:spPr>
                <a:xfrm>
                  <a:off x="4121150" y="5116534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5" name="四角形: 角を丸くする 304">
                  <a:extLst>
                    <a:ext uri="{FF2B5EF4-FFF2-40B4-BE49-F238E27FC236}">
                      <a16:creationId xmlns:a16="http://schemas.microsoft.com/office/drawing/2014/main" id="{1AEB8077-F9DC-4B9E-BA71-AA2B4D2F728F}"/>
                    </a:ext>
                  </a:extLst>
                </p:cNvPr>
                <p:cNvSpPr/>
                <p:nvPr/>
              </p:nvSpPr>
              <p:spPr>
                <a:xfrm>
                  <a:off x="4121150" y="5243961"/>
                  <a:ext cx="349024" cy="1286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6" name="四角形: 角を丸くする 166">
                  <a:extLst>
                    <a:ext uri="{FF2B5EF4-FFF2-40B4-BE49-F238E27FC236}">
                      <a16:creationId xmlns:a16="http://schemas.microsoft.com/office/drawing/2014/main" id="{FEE543A7-CEFB-4ADD-9151-A9FADD6A9377}"/>
                    </a:ext>
                  </a:extLst>
                </p:cNvPr>
                <p:cNvSpPr/>
                <p:nvPr/>
              </p:nvSpPr>
              <p:spPr>
                <a:xfrm>
                  <a:off x="4105267" y="4949517"/>
                  <a:ext cx="86842" cy="422583"/>
                </a:xfrm>
                <a:custGeom>
                  <a:avLst/>
                  <a:gdLst>
                    <a:gd name="connsiteX0" fmla="*/ 0 w 168275"/>
                    <a:gd name="connsiteY0" fmla="*/ 68262 h 380029"/>
                    <a:gd name="connsiteX1" fmla="*/ 68262 w 168275"/>
                    <a:gd name="connsiteY1" fmla="*/ 0 h 380029"/>
                    <a:gd name="connsiteX2" fmla="*/ 100013 w 168275"/>
                    <a:gd name="connsiteY2" fmla="*/ 0 h 380029"/>
                    <a:gd name="connsiteX3" fmla="*/ 168275 w 168275"/>
                    <a:gd name="connsiteY3" fmla="*/ 68262 h 380029"/>
                    <a:gd name="connsiteX4" fmla="*/ 168275 w 168275"/>
                    <a:gd name="connsiteY4" fmla="*/ 311767 h 380029"/>
                    <a:gd name="connsiteX5" fmla="*/ 100013 w 168275"/>
                    <a:gd name="connsiteY5" fmla="*/ 380029 h 380029"/>
                    <a:gd name="connsiteX6" fmla="*/ 68262 w 168275"/>
                    <a:gd name="connsiteY6" fmla="*/ 380029 h 380029"/>
                    <a:gd name="connsiteX7" fmla="*/ 0 w 168275"/>
                    <a:gd name="connsiteY7" fmla="*/ 311767 h 380029"/>
                    <a:gd name="connsiteX8" fmla="*/ 0 w 168275"/>
                    <a:gd name="connsiteY8" fmla="*/ 68262 h 380029"/>
                    <a:gd name="connsiteX0" fmla="*/ 168275 w 259715"/>
                    <a:gd name="connsiteY0" fmla="*/ 68262 h 380029"/>
                    <a:gd name="connsiteX1" fmla="*/ 168275 w 259715"/>
                    <a:gd name="connsiteY1" fmla="*/ 311767 h 380029"/>
                    <a:gd name="connsiteX2" fmla="*/ 100013 w 259715"/>
                    <a:gd name="connsiteY2" fmla="*/ 380029 h 380029"/>
                    <a:gd name="connsiteX3" fmla="*/ 68262 w 259715"/>
                    <a:gd name="connsiteY3" fmla="*/ 380029 h 380029"/>
                    <a:gd name="connsiteX4" fmla="*/ 0 w 259715"/>
                    <a:gd name="connsiteY4" fmla="*/ 311767 h 380029"/>
                    <a:gd name="connsiteX5" fmla="*/ 0 w 259715"/>
                    <a:gd name="connsiteY5" fmla="*/ 68262 h 380029"/>
                    <a:gd name="connsiteX6" fmla="*/ 68262 w 259715"/>
                    <a:gd name="connsiteY6" fmla="*/ 0 h 380029"/>
                    <a:gd name="connsiteX7" fmla="*/ 100013 w 259715"/>
                    <a:gd name="connsiteY7" fmla="*/ 0 h 380029"/>
                    <a:gd name="connsiteX8" fmla="*/ 259715 w 259715"/>
                    <a:gd name="connsiteY8" fmla="*/ 159702 h 380029"/>
                    <a:gd name="connsiteX0" fmla="*/ 168275 w 168275"/>
                    <a:gd name="connsiteY0" fmla="*/ 68262 h 380029"/>
                    <a:gd name="connsiteX1" fmla="*/ 168275 w 168275"/>
                    <a:gd name="connsiteY1" fmla="*/ 311767 h 380029"/>
                    <a:gd name="connsiteX2" fmla="*/ 100013 w 168275"/>
                    <a:gd name="connsiteY2" fmla="*/ 380029 h 380029"/>
                    <a:gd name="connsiteX3" fmla="*/ 68262 w 168275"/>
                    <a:gd name="connsiteY3" fmla="*/ 380029 h 380029"/>
                    <a:gd name="connsiteX4" fmla="*/ 0 w 168275"/>
                    <a:gd name="connsiteY4" fmla="*/ 311767 h 380029"/>
                    <a:gd name="connsiteX5" fmla="*/ 0 w 168275"/>
                    <a:gd name="connsiteY5" fmla="*/ 68262 h 380029"/>
                    <a:gd name="connsiteX6" fmla="*/ 68262 w 168275"/>
                    <a:gd name="connsiteY6" fmla="*/ 0 h 380029"/>
                    <a:gd name="connsiteX7" fmla="*/ 100013 w 168275"/>
                    <a:gd name="connsiteY7" fmla="*/ 0 h 380029"/>
                    <a:gd name="connsiteX0" fmla="*/ 168275 w 168275"/>
                    <a:gd name="connsiteY0" fmla="*/ 311767 h 380029"/>
                    <a:gd name="connsiteX1" fmla="*/ 100013 w 168275"/>
                    <a:gd name="connsiteY1" fmla="*/ 380029 h 380029"/>
                    <a:gd name="connsiteX2" fmla="*/ 68262 w 168275"/>
                    <a:gd name="connsiteY2" fmla="*/ 380029 h 380029"/>
                    <a:gd name="connsiteX3" fmla="*/ 0 w 168275"/>
                    <a:gd name="connsiteY3" fmla="*/ 311767 h 380029"/>
                    <a:gd name="connsiteX4" fmla="*/ 0 w 168275"/>
                    <a:gd name="connsiteY4" fmla="*/ 68262 h 380029"/>
                    <a:gd name="connsiteX5" fmla="*/ 68262 w 168275"/>
                    <a:gd name="connsiteY5" fmla="*/ 0 h 380029"/>
                    <a:gd name="connsiteX6" fmla="*/ 100013 w 168275"/>
                    <a:gd name="connsiteY6" fmla="*/ 0 h 380029"/>
                    <a:gd name="connsiteX0" fmla="*/ 100013 w 100013"/>
                    <a:gd name="connsiteY0" fmla="*/ 380029 h 380029"/>
                    <a:gd name="connsiteX1" fmla="*/ 68262 w 100013"/>
                    <a:gd name="connsiteY1" fmla="*/ 380029 h 380029"/>
                    <a:gd name="connsiteX2" fmla="*/ 0 w 100013"/>
                    <a:gd name="connsiteY2" fmla="*/ 311767 h 380029"/>
                    <a:gd name="connsiteX3" fmla="*/ 0 w 100013"/>
                    <a:gd name="connsiteY3" fmla="*/ 68262 h 380029"/>
                    <a:gd name="connsiteX4" fmla="*/ 68262 w 100013"/>
                    <a:gd name="connsiteY4" fmla="*/ 0 h 380029"/>
                    <a:gd name="connsiteX5" fmla="*/ 100013 w 100013"/>
                    <a:gd name="connsiteY5" fmla="*/ 0 h 380029"/>
                    <a:gd name="connsiteX0" fmla="*/ 68262 w 100013"/>
                    <a:gd name="connsiteY0" fmla="*/ 380029 h 380029"/>
                    <a:gd name="connsiteX1" fmla="*/ 0 w 100013"/>
                    <a:gd name="connsiteY1" fmla="*/ 311767 h 380029"/>
                    <a:gd name="connsiteX2" fmla="*/ 0 w 100013"/>
                    <a:gd name="connsiteY2" fmla="*/ 68262 h 380029"/>
                    <a:gd name="connsiteX3" fmla="*/ 68262 w 100013"/>
                    <a:gd name="connsiteY3" fmla="*/ 0 h 380029"/>
                    <a:gd name="connsiteX4" fmla="*/ 100013 w 100013"/>
                    <a:gd name="connsiteY4" fmla="*/ 0 h 380029"/>
                    <a:gd name="connsiteX0" fmla="*/ 68262 w 68262"/>
                    <a:gd name="connsiteY0" fmla="*/ 380029 h 380029"/>
                    <a:gd name="connsiteX1" fmla="*/ 0 w 68262"/>
                    <a:gd name="connsiteY1" fmla="*/ 311767 h 380029"/>
                    <a:gd name="connsiteX2" fmla="*/ 0 w 68262"/>
                    <a:gd name="connsiteY2" fmla="*/ 68262 h 380029"/>
                    <a:gd name="connsiteX3" fmla="*/ 68262 w 68262"/>
                    <a:gd name="connsiteY3" fmla="*/ 0 h 3800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8262" h="380029">
                      <a:moveTo>
                        <a:pt x="68262" y="380029"/>
                      </a:moveTo>
                      <a:cubicBezTo>
                        <a:pt x="30562" y="380029"/>
                        <a:pt x="0" y="349467"/>
                        <a:pt x="0" y="311767"/>
                      </a:cubicBezTo>
                      <a:lnTo>
                        <a:pt x="0" y="68262"/>
                      </a:lnTo>
                      <a:cubicBezTo>
                        <a:pt x="0" y="30562"/>
                        <a:pt x="30562" y="0"/>
                        <a:pt x="68262" y="0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96" name="四角形: 角を丸くする 295">
                <a:extLst>
                  <a:ext uri="{FF2B5EF4-FFF2-40B4-BE49-F238E27FC236}">
                    <a16:creationId xmlns:a16="http://schemas.microsoft.com/office/drawing/2014/main" id="{F25AC870-DE36-4CCC-B071-338CBFEC4C5F}"/>
                  </a:ext>
                </a:extLst>
              </p:cNvPr>
              <p:cNvSpPr/>
              <p:nvPr/>
            </p:nvSpPr>
            <p:spPr>
              <a:xfrm>
                <a:off x="4063999" y="4841876"/>
                <a:ext cx="371475" cy="14867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5CD25525-3129-4C36-8E73-29161B8F4F14}"/>
                  </a:ext>
                </a:extLst>
              </p:cNvPr>
              <p:cNvGrpSpPr/>
              <p:nvPr/>
            </p:nvGrpSpPr>
            <p:grpSpPr>
              <a:xfrm>
                <a:off x="4070721" y="4264298"/>
                <a:ext cx="444500" cy="779935"/>
                <a:chOff x="4070721" y="4264298"/>
                <a:chExt cx="444500" cy="779935"/>
              </a:xfrm>
            </p:grpSpPr>
            <p:sp>
              <p:nvSpPr>
                <p:cNvPr id="299" name="四角形: 角を丸くする 298">
                  <a:extLst>
                    <a:ext uri="{FF2B5EF4-FFF2-40B4-BE49-F238E27FC236}">
                      <a16:creationId xmlns:a16="http://schemas.microsoft.com/office/drawing/2014/main" id="{3801E8A0-E47B-4BFE-9B04-A97ED2F4C743}"/>
                    </a:ext>
                  </a:extLst>
                </p:cNvPr>
                <p:cNvSpPr/>
                <p:nvPr/>
              </p:nvSpPr>
              <p:spPr>
                <a:xfrm>
                  <a:off x="4256829" y="4680429"/>
                  <a:ext cx="82177" cy="363804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0" name="台形 299">
                  <a:extLst>
                    <a:ext uri="{FF2B5EF4-FFF2-40B4-BE49-F238E27FC236}">
                      <a16:creationId xmlns:a16="http://schemas.microsoft.com/office/drawing/2014/main" id="{E4C37B41-6FEA-4702-8687-907D6AC09A49}"/>
                    </a:ext>
                  </a:extLst>
                </p:cNvPr>
                <p:cNvSpPr/>
                <p:nvPr/>
              </p:nvSpPr>
              <p:spPr>
                <a:xfrm>
                  <a:off x="4235823" y="4264298"/>
                  <a:ext cx="110165" cy="167577"/>
                </a:xfrm>
                <a:prstGeom prst="trapezoid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1" name="楕円 300">
                  <a:extLst>
                    <a:ext uri="{FF2B5EF4-FFF2-40B4-BE49-F238E27FC236}">
                      <a16:creationId xmlns:a16="http://schemas.microsoft.com/office/drawing/2014/main" id="{7C2E40FA-5C56-4C42-81AD-72F37DC83766}"/>
                    </a:ext>
                  </a:extLst>
                </p:cNvPr>
                <p:cNvSpPr/>
                <p:nvPr/>
              </p:nvSpPr>
              <p:spPr>
                <a:xfrm>
                  <a:off x="4121150" y="4424096"/>
                  <a:ext cx="363804" cy="36380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円: 塗りつぶしなし 301">
                  <a:extLst>
                    <a:ext uri="{FF2B5EF4-FFF2-40B4-BE49-F238E27FC236}">
                      <a16:creationId xmlns:a16="http://schemas.microsoft.com/office/drawing/2014/main" id="{6DC1740A-D11C-4246-B160-CE9E227BFBFA}"/>
                    </a:ext>
                  </a:extLst>
                </p:cNvPr>
                <p:cNvSpPr/>
                <p:nvPr/>
              </p:nvSpPr>
              <p:spPr>
                <a:xfrm>
                  <a:off x="4070721" y="4381500"/>
                  <a:ext cx="444500" cy="444500"/>
                </a:xfrm>
                <a:prstGeom prst="donut">
                  <a:avLst>
                    <a:gd name="adj" fmla="val 20636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98" name="四角形: 角を丸くする 297">
                <a:extLst>
                  <a:ext uri="{FF2B5EF4-FFF2-40B4-BE49-F238E27FC236}">
                    <a16:creationId xmlns:a16="http://schemas.microsoft.com/office/drawing/2014/main" id="{75C13B53-5389-4323-AB18-7E8FB8D70063}"/>
                  </a:ext>
                </a:extLst>
              </p:cNvPr>
              <p:cNvSpPr/>
              <p:nvPr/>
            </p:nvSpPr>
            <p:spPr>
              <a:xfrm rot="19800000">
                <a:off x="4380751" y="4965984"/>
                <a:ext cx="178636" cy="162235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1C215344-B529-4B16-AF58-D11D7DC037BB}"/>
                </a:ext>
              </a:extLst>
            </p:cNvPr>
            <p:cNvGrpSpPr/>
            <p:nvPr/>
          </p:nvGrpSpPr>
          <p:grpSpPr>
            <a:xfrm rot="11794326">
              <a:off x="7870050" y="5481932"/>
              <a:ext cx="412671" cy="490729"/>
              <a:chOff x="269172" y="2950781"/>
              <a:chExt cx="339611" cy="446606"/>
            </a:xfrm>
          </p:grpSpPr>
          <p:sp>
            <p:nvSpPr>
              <p:cNvPr id="285" name="四角形: 角を丸くする 284">
                <a:extLst>
                  <a:ext uri="{FF2B5EF4-FFF2-40B4-BE49-F238E27FC236}">
                    <a16:creationId xmlns:a16="http://schemas.microsoft.com/office/drawing/2014/main" id="{5F57B4C1-6BD1-49AF-BA1F-E1C2705494B1}"/>
                  </a:ext>
                </a:extLst>
              </p:cNvPr>
              <p:cNvSpPr/>
              <p:nvPr/>
            </p:nvSpPr>
            <p:spPr>
              <a:xfrm>
                <a:off x="305051" y="2950782"/>
                <a:ext cx="272324" cy="97037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6" name="四角形: 角を丸くする 285">
                <a:extLst>
                  <a:ext uri="{FF2B5EF4-FFF2-40B4-BE49-F238E27FC236}">
                    <a16:creationId xmlns:a16="http://schemas.microsoft.com/office/drawing/2014/main" id="{71527D3B-1B46-460E-9894-8DE48BAE8326}"/>
                  </a:ext>
                </a:extLst>
              </p:cNvPr>
              <p:cNvSpPr/>
              <p:nvPr/>
            </p:nvSpPr>
            <p:spPr>
              <a:xfrm>
                <a:off x="287377" y="3048411"/>
                <a:ext cx="321406" cy="111325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7" name="四角形: 角を丸くする 286">
                <a:extLst>
                  <a:ext uri="{FF2B5EF4-FFF2-40B4-BE49-F238E27FC236}">
                    <a16:creationId xmlns:a16="http://schemas.microsoft.com/office/drawing/2014/main" id="{1EF80FE0-7CE9-4F10-8B13-68AAB2F8E45F}"/>
                  </a:ext>
                </a:extLst>
              </p:cNvPr>
              <p:cNvSpPr/>
              <p:nvPr/>
            </p:nvSpPr>
            <p:spPr>
              <a:xfrm>
                <a:off x="287377" y="3160330"/>
                <a:ext cx="321406" cy="119172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8" name="四角形: 角を丸くする 287">
                <a:extLst>
                  <a:ext uri="{FF2B5EF4-FFF2-40B4-BE49-F238E27FC236}">
                    <a16:creationId xmlns:a16="http://schemas.microsoft.com/office/drawing/2014/main" id="{AD8ED322-AFE3-421C-9E21-C7210A5118DD}"/>
                  </a:ext>
                </a:extLst>
              </p:cNvPr>
              <p:cNvSpPr/>
              <p:nvPr/>
            </p:nvSpPr>
            <p:spPr>
              <a:xfrm>
                <a:off x="317818" y="3277011"/>
                <a:ext cx="290965" cy="120376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9" name="四角形: 角を丸くする 166">
                <a:extLst>
                  <a:ext uri="{FF2B5EF4-FFF2-40B4-BE49-F238E27FC236}">
                    <a16:creationId xmlns:a16="http://schemas.microsoft.com/office/drawing/2014/main" id="{0DE67176-2BE5-4D73-96A5-755BC5C808C7}"/>
                  </a:ext>
                </a:extLst>
              </p:cNvPr>
              <p:cNvSpPr/>
              <p:nvPr/>
            </p:nvSpPr>
            <p:spPr>
              <a:xfrm>
                <a:off x="269172" y="2950781"/>
                <a:ext cx="99527" cy="446012"/>
              </a:xfrm>
              <a:custGeom>
                <a:avLst/>
                <a:gdLst>
                  <a:gd name="connsiteX0" fmla="*/ 0 w 168275"/>
                  <a:gd name="connsiteY0" fmla="*/ 68262 h 380029"/>
                  <a:gd name="connsiteX1" fmla="*/ 68262 w 168275"/>
                  <a:gd name="connsiteY1" fmla="*/ 0 h 380029"/>
                  <a:gd name="connsiteX2" fmla="*/ 100013 w 168275"/>
                  <a:gd name="connsiteY2" fmla="*/ 0 h 380029"/>
                  <a:gd name="connsiteX3" fmla="*/ 168275 w 168275"/>
                  <a:gd name="connsiteY3" fmla="*/ 68262 h 380029"/>
                  <a:gd name="connsiteX4" fmla="*/ 168275 w 168275"/>
                  <a:gd name="connsiteY4" fmla="*/ 311767 h 380029"/>
                  <a:gd name="connsiteX5" fmla="*/ 100013 w 168275"/>
                  <a:gd name="connsiteY5" fmla="*/ 380029 h 380029"/>
                  <a:gd name="connsiteX6" fmla="*/ 68262 w 168275"/>
                  <a:gd name="connsiteY6" fmla="*/ 380029 h 380029"/>
                  <a:gd name="connsiteX7" fmla="*/ 0 w 168275"/>
                  <a:gd name="connsiteY7" fmla="*/ 311767 h 380029"/>
                  <a:gd name="connsiteX8" fmla="*/ 0 w 168275"/>
                  <a:gd name="connsiteY8" fmla="*/ 68262 h 380029"/>
                  <a:gd name="connsiteX0" fmla="*/ 168275 w 259715"/>
                  <a:gd name="connsiteY0" fmla="*/ 68262 h 380029"/>
                  <a:gd name="connsiteX1" fmla="*/ 168275 w 259715"/>
                  <a:gd name="connsiteY1" fmla="*/ 311767 h 380029"/>
                  <a:gd name="connsiteX2" fmla="*/ 100013 w 259715"/>
                  <a:gd name="connsiteY2" fmla="*/ 380029 h 380029"/>
                  <a:gd name="connsiteX3" fmla="*/ 68262 w 259715"/>
                  <a:gd name="connsiteY3" fmla="*/ 380029 h 380029"/>
                  <a:gd name="connsiteX4" fmla="*/ 0 w 259715"/>
                  <a:gd name="connsiteY4" fmla="*/ 311767 h 380029"/>
                  <a:gd name="connsiteX5" fmla="*/ 0 w 259715"/>
                  <a:gd name="connsiteY5" fmla="*/ 68262 h 380029"/>
                  <a:gd name="connsiteX6" fmla="*/ 68262 w 259715"/>
                  <a:gd name="connsiteY6" fmla="*/ 0 h 380029"/>
                  <a:gd name="connsiteX7" fmla="*/ 100013 w 259715"/>
                  <a:gd name="connsiteY7" fmla="*/ 0 h 380029"/>
                  <a:gd name="connsiteX8" fmla="*/ 259715 w 259715"/>
                  <a:gd name="connsiteY8" fmla="*/ 159702 h 380029"/>
                  <a:gd name="connsiteX0" fmla="*/ 168275 w 168275"/>
                  <a:gd name="connsiteY0" fmla="*/ 68262 h 380029"/>
                  <a:gd name="connsiteX1" fmla="*/ 168275 w 168275"/>
                  <a:gd name="connsiteY1" fmla="*/ 311767 h 380029"/>
                  <a:gd name="connsiteX2" fmla="*/ 100013 w 168275"/>
                  <a:gd name="connsiteY2" fmla="*/ 380029 h 380029"/>
                  <a:gd name="connsiteX3" fmla="*/ 68262 w 168275"/>
                  <a:gd name="connsiteY3" fmla="*/ 380029 h 380029"/>
                  <a:gd name="connsiteX4" fmla="*/ 0 w 168275"/>
                  <a:gd name="connsiteY4" fmla="*/ 311767 h 380029"/>
                  <a:gd name="connsiteX5" fmla="*/ 0 w 168275"/>
                  <a:gd name="connsiteY5" fmla="*/ 68262 h 380029"/>
                  <a:gd name="connsiteX6" fmla="*/ 68262 w 168275"/>
                  <a:gd name="connsiteY6" fmla="*/ 0 h 380029"/>
                  <a:gd name="connsiteX7" fmla="*/ 100013 w 168275"/>
                  <a:gd name="connsiteY7" fmla="*/ 0 h 380029"/>
                  <a:gd name="connsiteX0" fmla="*/ 168275 w 168275"/>
                  <a:gd name="connsiteY0" fmla="*/ 311767 h 380029"/>
                  <a:gd name="connsiteX1" fmla="*/ 100013 w 168275"/>
                  <a:gd name="connsiteY1" fmla="*/ 380029 h 380029"/>
                  <a:gd name="connsiteX2" fmla="*/ 68262 w 168275"/>
                  <a:gd name="connsiteY2" fmla="*/ 380029 h 380029"/>
                  <a:gd name="connsiteX3" fmla="*/ 0 w 168275"/>
                  <a:gd name="connsiteY3" fmla="*/ 311767 h 380029"/>
                  <a:gd name="connsiteX4" fmla="*/ 0 w 168275"/>
                  <a:gd name="connsiteY4" fmla="*/ 68262 h 380029"/>
                  <a:gd name="connsiteX5" fmla="*/ 68262 w 168275"/>
                  <a:gd name="connsiteY5" fmla="*/ 0 h 380029"/>
                  <a:gd name="connsiteX6" fmla="*/ 100013 w 168275"/>
                  <a:gd name="connsiteY6" fmla="*/ 0 h 380029"/>
                  <a:gd name="connsiteX0" fmla="*/ 100013 w 100013"/>
                  <a:gd name="connsiteY0" fmla="*/ 380029 h 380029"/>
                  <a:gd name="connsiteX1" fmla="*/ 68262 w 100013"/>
                  <a:gd name="connsiteY1" fmla="*/ 380029 h 380029"/>
                  <a:gd name="connsiteX2" fmla="*/ 0 w 100013"/>
                  <a:gd name="connsiteY2" fmla="*/ 311767 h 380029"/>
                  <a:gd name="connsiteX3" fmla="*/ 0 w 100013"/>
                  <a:gd name="connsiteY3" fmla="*/ 68262 h 380029"/>
                  <a:gd name="connsiteX4" fmla="*/ 68262 w 100013"/>
                  <a:gd name="connsiteY4" fmla="*/ 0 h 380029"/>
                  <a:gd name="connsiteX5" fmla="*/ 100013 w 100013"/>
                  <a:gd name="connsiteY5" fmla="*/ 0 h 380029"/>
                  <a:gd name="connsiteX0" fmla="*/ 68262 w 100013"/>
                  <a:gd name="connsiteY0" fmla="*/ 380029 h 380029"/>
                  <a:gd name="connsiteX1" fmla="*/ 0 w 100013"/>
                  <a:gd name="connsiteY1" fmla="*/ 311767 h 380029"/>
                  <a:gd name="connsiteX2" fmla="*/ 0 w 100013"/>
                  <a:gd name="connsiteY2" fmla="*/ 68262 h 380029"/>
                  <a:gd name="connsiteX3" fmla="*/ 68262 w 100013"/>
                  <a:gd name="connsiteY3" fmla="*/ 0 h 380029"/>
                  <a:gd name="connsiteX4" fmla="*/ 100013 w 100013"/>
                  <a:gd name="connsiteY4" fmla="*/ 0 h 380029"/>
                  <a:gd name="connsiteX0" fmla="*/ 68262 w 68262"/>
                  <a:gd name="connsiteY0" fmla="*/ 380029 h 380029"/>
                  <a:gd name="connsiteX1" fmla="*/ 0 w 68262"/>
                  <a:gd name="connsiteY1" fmla="*/ 311767 h 380029"/>
                  <a:gd name="connsiteX2" fmla="*/ 0 w 68262"/>
                  <a:gd name="connsiteY2" fmla="*/ 68262 h 380029"/>
                  <a:gd name="connsiteX3" fmla="*/ 68262 w 68262"/>
                  <a:gd name="connsiteY3" fmla="*/ 0 h 380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262" h="380029">
                    <a:moveTo>
                      <a:pt x="68262" y="380029"/>
                    </a:moveTo>
                    <a:cubicBezTo>
                      <a:pt x="30562" y="380029"/>
                      <a:pt x="0" y="349467"/>
                      <a:pt x="0" y="311767"/>
                    </a:cubicBezTo>
                    <a:lnTo>
                      <a:pt x="0" y="68262"/>
                    </a:lnTo>
                    <a:cubicBezTo>
                      <a:pt x="0" y="30562"/>
                      <a:pt x="30562" y="0"/>
                      <a:pt x="68262" y="0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84" name="四角形: 上の 2 つの角を丸める 371">
              <a:extLst>
                <a:ext uri="{FF2B5EF4-FFF2-40B4-BE49-F238E27FC236}">
                  <a16:creationId xmlns:a16="http://schemas.microsoft.com/office/drawing/2014/main" id="{A24FD911-F9A7-4D4E-A86B-419ED9E8BB97}"/>
                </a:ext>
              </a:extLst>
            </p:cNvPr>
            <p:cNvSpPr/>
            <p:nvPr/>
          </p:nvSpPr>
          <p:spPr>
            <a:xfrm rot="16200000" flipH="1">
              <a:off x="8361950" y="5443858"/>
              <a:ext cx="339990" cy="661840"/>
            </a:xfrm>
            <a:custGeom>
              <a:avLst/>
              <a:gdLst>
                <a:gd name="connsiteX0" fmla="*/ 20369 w 339990"/>
                <a:gd name="connsiteY0" fmla="*/ 0 h 658522"/>
                <a:gd name="connsiteX1" fmla="*/ 319621 w 339990"/>
                <a:gd name="connsiteY1" fmla="*/ 0 h 658522"/>
                <a:gd name="connsiteX2" fmla="*/ 339990 w 339990"/>
                <a:gd name="connsiteY2" fmla="*/ 20369 h 658522"/>
                <a:gd name="connsiteX3" fmla="*/ 339990 w 339990"/>
                <a:gd name="connsiteY3" fmla="*/ 488527 h 658522"/>
                <a:gd name="connsiteX4" fmla="*/ 169995 w 339990"/>
                <a:gd name="connsiteY4" fmla="*/ 658522 h 658522"/>
                <a:gd name="connsiteX5" fmla="*/ 169995 w 339990"/>
                <a:gd name="connsiteY5" fmla="*/ 658522 h 658522"/>
                <a:gd name="connsiteX6" fmla="*/ 0 w 339990"/>
                <a:gd name="connsiteY6" fmla="*/ 488527 h 658522"/>
                <a:gd name="connsiteX7" fmla="*/ 0 w 339990"/>
                <a:gd name="connsiteY7" fmla="*/ 20369 h 658522"/>
                <a:gd name="connsiteX8" fmla="*/ 20369 w 339990"/>
                <a:gd name="connsiteY8" fmla="*/ 0 h 658522"/>
                <a:gd name="connsiteX0" fmla="*/ 20369 w 339990"/>
                <a:gd name="connsiteY0" fmla="*/ 0 h 658522"/>
                <a:gd name="connsiteX1" fmla="*/ 319621 w 339990"/>
                <a:gd name="connsiteY1" fmla="*/ 0 h 658522"/>
                <a:gd name="connsiteX2" fmla="*/ 339990 w 339990"/>
                <a:gd name="connsiteY2" fmla="*/ 20369 h 658522"/>
                <a:gd name="connsiteX3" fmla="*/ 339990 w 339990"/>
                <a:gd name="connsiteY3" fmla="*/ 488527 h 658522"/>
                <a:gd name="connsiteX4" fmla="*/ 169995 w 339990"/>
                <a:gd name="connsiteY4" fmla="*/ 658522 h 658522"/>
                <a:gd name="connsiteX5" fmla="*/ 169995 w 339990"/>
                <a:gd name="connsiteY5" fmla="*/ 658522 h 658522"/>
                <a:gd name="connsiteX6" fmla="*/ 0 w 339990"/>
                <a:gd name="connsiteY6" fmla="*/ 488527 h 658522"/>
                <a:gd name="connsiteX7" fmla="*/ 0 w 339990"/>
                <a:gd name="connsiteY7" fmla="*/ 112444 h 658522"/>
                <a:gd name="connsiteX8" fmla="*/ 20369 w 339990"/>
                <a:gd name="connsiteY8" fmla="*/ 0 h 658522"/>
                <a:gd name="connsiteX0" fmla="*/ 0 w 339990"/>
                <a:gd name="connsiteY0" fmla="*/ 112444 h 658522"/>
                <a:gd name="connsiteX1" fmla="*/ 319621 w 339990"/>
                <a:gd name="connsiteY1" fmla="*/ 0 h 658522"/>
                <a:gd name="connsiteX2" fmla="*/ 339990 w 339990"/>
                <a:gd name="connsiteY2" fmla="*/ 20369 h 658522"/>
                <a:gd name="connsiteX3" fmla="*/ 339990 w 339990"/>
                <a:gd name="connsiteY3" fmla="*/ 488527 h 658522"/>
                <a:gd name="connsiteX4" fmla="*/ 169995 w 339990"/>
                <a:gd name="connsiteY4" fmla="*/ 658522 h 658522"/>
                <a:gd name="connsiteX5" fmla="*/ 169995 w 339990"/>
                <a:gd name="connsiteY5" fmla="*/ 658522 h 658522"/>
                <a:gd name="connsiteX6" fmla="*/ 0 w 339990"/>
                <a:gd name="connsiteY6" fmla="*/ 488527 h 658522"/>
                <a:gd name="connsiteX7" fmla="*/ 0 w 339990"/>
                <a:gd name="connsiteY7" fmla="*/ 112444 h 658522"/>
                <a:gd name="connsiteX0" fmla="*/ 0 w 339990"/>
                <a:gd name="connsiteY0" fmla="*/ 112444 h 658522"/>
                <a:gd name="connsiteX1" fmla="*/ 319621 w 339990"/>
                <a:gd name="connsiteY1" fmla="*/ 0 h 658522"/>
                <a:gd name="connsiteX2" fmla="*/ 339990 w 339990"/>
                <a:gd name="connsiteY2" fmla="*/ 20369 h 658522"/>
                <a:gd name="connsiteX3" fmla="*/ 339990 w 339990"/>
                <a:gd name="connsiteY3" fmla="*/ 488527 h 658522"/>
                <a:gd name="connsiteX4" fmla="*/ 169995 w 339990"/>
                <a:gd name="connsiteY4" fmla="*/ 658522 h 658522"/>
                <a:gd name="connsiteX5" fmla="*/ 169995 w 339990"/>
                <a:gd name="connsiteY5" fmla="*/ 658522 h 658522"/>
                <a:gd name="connsiteX6" fmla="*/ 0 w 339990"/>
                <a:gd name="connsiteY6" fmla="*/ 488527 h 658522"/>
                <a:gd name="connsiteX7" fmla="*/ 0 w 339990"/>
                <a:gd name="connsiteY7" fmla="*/ 112444 h 658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9990" h="658522">
                  <a:moveTo>
                    <a:pt x="0" y="112444"/>
                  </a:moveTo>
                  <a:lnTo>
                    <a:pt x="319621" y="0"/>
                  </a:lnTo>
                  <a:cubicBezTo>
                    <a:pt x="330870" y="0"/>
                    <a:pt x="339990" y="9120"/>
                    <a:pt x="339990" y="20369"/>
                  </a:cubicBezTo>
                  <a:lnTo>
                    <a:pt x="339990" y="488527"/>
                  </a:lnTo>
                  <a:cubicBezTo>
                    <a:pt x="339990" y="582413"/>
                    <a:pt x="263881" y="658522"/>
                    <a:pt x="169995" y="658522"/>
                  </a:cubicBezTo>
                  <a:lnTo>
                    <a:pt x="169995" y="658522"/>
                  </a:lnTo>
                  <a:cubicBezTo>
                    <a:pt x="76109" y="658522"/>
                    <a:pt x="0" y="582413"/>
                    <a:pt x="0" y="488527"/>
                  </a:cubicBezTo>
                  <a:lnTo>
                    <a:pt x="0" y="112444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pptxb20_ピストルを向ける人物のイラスト</dc:title>
  <dc:subject>pptxb20_ピストルを向ける人物のイラスト</dc:subject>
  <dc:creator>でじけろお</dc:creator>
  <cp:revision>1</cp:revision>
  <dcterms:created xsi:type="dcterms:W3CDTF">2018-05-20T00:31:01Z</dcterms:created>
  <dcterms:modified xsi:type="dcterms:W3CDTF">2019-08-18T13:46:29Z</dcterms:modified>
  <cp:version>1</cp:version>
</cp:coreProperties>
</file>