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53880D3-C7D9-4C2D-A059-B3EACDCE1EFE}"/>
              </a:ext>
            </a:extLst>
          </p:cNvPr>
          <p:cNvGrpSpPr/>
          <p:nvPr/>
        </p:nvGrpSpPr>
        <p:grpSpPr>
          <a:xfrm>
            <a:off x="1396187" y="993721"/>
            <a:ext cx="1368748" cy="2532754"/>
            <a:chOff x="1545752" y="3830913"/>
            <a:chExt cx="1138446" cy="2106600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AFD63B3E-77BB-46F5-9ACF-462137FC6D5E}"/>
                </a:ext>
              </a:extLst>
            </p:cNvPr>
            <p:cNvSpPr/>
            <p:nvPr/>
          </p:nvSpPr>
          <p:spPr>
            <a:xfrm>
              <a:off x="1545752" y="5020604"/>
              <a:ext cx="143532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0B786EC-1259-4376-A3F7-40073192CBE8}"/>
                </a:ext>
              </a:extLst>
            </p:cNvPr>
            <p:cNvSpPr/>
            <p:nvPr/>
          </p:nvSpPr>
          <p:spPr>
            <a:xfrm>
              <a:off x="2545138" y="5020604"/>
              <a:ext cx="139060" cy="916908"/>
            </a:xfrm>
            <a:custGeom>
              <a:avLst/>
              <a:gdLst>
                <a:gd name="connsiteX0" fmla="*/ 0 w 139060"/>
                <a:gd name="connsiteY0" fmla="*/ 0 h 916908"/>
                <a:gd name="connsiteX1" fmla="*/ 24029 w 139060"/>
                <a:gd name="connsiteY1" fmla="*/ 19826 h 916908"/>
                <a:gd name="connsiteX2" fmla="*/ 139060 w 139060"/>
                <a:gd name="connsiteY2" fmla="*/ 297535 h 916908"/>
                <a:gd name="connsiteX3" fmla="*/ 139060 w 139060"/>
                <a:gd name="connsiteY3" fmla="*/ 916908 h 916908"/>
                <a:gd name="connsiteX4" fmla="*/ 0 w 139060"/>
                <a:gd name="connsiteY4" fmla="*/ 916908 h 916908"/>
                <a:gd name="connsiteX5" fmla="*/ 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0" y="0"/>
                  </a:moveTo>
                  <a:lnTo>
                    <a:pt x="24029" y="19826"/>
                  </a:lnTo>
                  <a:cubicBezTo>
                    <a:pt x="95101" y="90898"/>
                    <a:pt x="139060" y="189083"/>
                    <a:pt x="139060" y="297535"/>
                  </a:cubicBezTo>
                  <a:lnTo>
                    <a:pt x="139060" y="916908"/>
                  </a:lnTo>
                  <a:lnTo>
                    <a:pt x="0" y="9169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36CF6F03-0705-4825-834E-F75EA59D5EAC}"/>
                </a:ext>
              </a:extLst>
            </p:cNvPr>
            <p:cNvSpPr/>
            <p:nvPr/>
          </p:nvSpPr>
          <p:spPr>
            <a:xfrm>
              <a:off x="1548423" y="5279273"/>
              <a:ext cx="79413" cy="167066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F07B9FB5-8D2E-42FC-BC95-B4507D653F93}"/>
                </a:ext>
              </a:extLst>
            </p:cNvPr>
            <p:cNvSpPr/>
            <p:nvPr/>
          </p:nvSpPr>
          <p:spPr>
            <a:xfrm>
              <a:off x="1548423" y="5612648"/>
              <a:ext cx="79413" cy="167066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9E39928A-BE9E-4A5F-8A7C-AD4CDFE6E0E2}"/>
                </a:ext>
              </a:extLst>
            </p:cNvPr>
            <p:cNvSpPr/>
            <p:nvPr/>
          </p:nvSpPr>
          <p:spPr>
            <a:xfrm>
              <a:off x="2602523" y="5279273"/>
              <a:ext cx="79413" cy="167066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6623A59D-E6ED-476C-B39F-58C73A6E9B2C}"/>
                </a:ext>
              </a:extLst>
            </p:cNvPr>
            <p:cNvSpPr/>
            <p:nvPr/>
          </p:nvSpPr>
          <p:spPr>
            <a:xfrm>
              <a:off x="2602523" y="5612648"/>
              <a:ext cx="79413" cy="167066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片側の 2 つの角を丸めた四角形 144">
              <a:extLst>
                <a:ext uri="{FF2B5EF4-FFF2-40B4-BE49-F238E27FC236}">
                  <a16:creationId xmlns:a16="http://schemas.microsoft.com/office/drawing/2014/main" id="{FB658E65-7AC9-4060-B670-6DFC20A16916}"/>
                </a:ext>
              </a:extLst>
            </p:cNvPr>
            <p:cNvSpPr/>
            <p:nvPr/>
          </p:nvSpPr>
          <p:spPr>
            <a:xfrm>
              <a:off x="1627836" y="4916587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B067A4FC-1112-4522-83F1-DCC5B6BF96EC}"/>
                </a:ext>
              </a:extLst>
            </p:cNvPr>
            <p:cNvSpPr/>
            <p:nvPr/>
          </p:nvSpPr>
          <p:spPr>
            <a:xfrm>
              <a:off x="1627836" y="5354167"/>
              <a:ext cx="974009" cy="167066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302549EC-B93D-4B34-88E4-447FAE5A1BD1}"/>
                </a:ext>
              </a:extLst>
            </p:cNvPr>
            <p:cNvSpPr/>
            <p:nvPr/>
          </p:nvSpPr>
          <p:spPr>
            <a:xfrm>
              <a:off x="1627836" y="5690717"/>
              <a:ext cx="974009" cy="167066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8736F61-ABB5-43E6-8123-3C23A0D3FBF7}"/>
                </a:ext>
              </a:extLst>
            </p:cNvPr>
            <p:cNvSpPr/>
            <p:nvPr/>
          </p:nvSpPr>
          <p:spPr>
            <a:xfrm>
              <a:off x="1628829" y="5017617"/>
              <a:ext cx="972023" cy="167066"/>
            </a:xfrm>
            <a:custGeom>
              <a:avLst/>
              <a:gdLst>
                <a:gd name="connsiteX0" fmla="*/ 64225 w 972023"/>
                <a:gd name="connsiteY0" fmla="*/ 0 h 167066"/>
                <a:gd name="connsiteX1" fmla="*/ 907799 w 972023"/>
                <a:gd name="connsiteY1" fmla="*/ 0 h 167066"/>
                <a:gd name="connsiteX2" fmla="*/ 925548 w 972023"/>
                <a:gd name="connsiteY2" fmla="*/ 21513 h 167066"/>
                <a:gd name="connsiteX3" fmla="*/ 967369 w 972023"/>
                <a:gd name="connsiteY3" fmla="*/ 120898 h 167066"/>
                <a:gd name="connsiteX4" fmla="*/ 972023 w 972023"/>
                <a:gd name="connsiteY4" fmla="*/ 167066 h 167066"/>
                <a:gd name="connsiteX5" fmla="*/ 0 w 972023"/>
                <a:gd name="connsiteY5" fmla="*/ 167066 h 167066"/>
                <a:gd name="connsiteX6" fmla="*/ 4654 w 972023"/>
                <a:gd name="connsiteY6" fmla="*/ 120898 h 167066"/>
                <a:gd name="connsiteX7" fmla="*/ 46475 w 972023"/>
                <a:gd name="connsiteY7" fmla="*/ 21513 h 16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2023" h="167066">
                  <a:moveTo>
                    <a:pt x="64225" y="0"/>
                  </a:moveTo>
                  <a:lnTo>
                    <a:pt x="907799" y="0"/>
                  </a:lnTo>
                  <a:lnTo>
                    <a:pt x="925548" y="21513"/>
                  </a:lnTo>
                  <a:cubicBezTo>
                    <a:pt x="945527" y="51086"/>
                    <a:pt x="959964" y="84711"/>
                    <a:pt x="967369" y="120898"/>
                  </a:cubicBezTo>
                  <a:lnTo>
                    <a:pt x="972023" y="167066"/>
                  </a:lnTo>
                  <a:lnTo>
                    <a:pt x="0" y="167066"/>
                  </a:lnTo>
                  <a:lnTo>
                    <a:pt x="4654" y="120898"/>
                  </a:lnTo>
                  <a:cubicBezTo>
                    <a:pt x="12059" y="84711"/>
                    <a:pt x="26496" y="51086"/>
                    <a:pt x="46475" y="21513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円/楕円 156">
              <a:extLst>
                <a:ext uri="{FF2B5EF4-FFF2-40B4-BE49-F238E27FC236}">
                  <a16:creationId xmlns:a16="http://schemas.microsoft.com/office/drawing/2014/main" id="{111744F1-6471-440F-BF19-A97A266CA21B}"/>
                </a:ext>
              </a:extLst>
            </p:cNvPr>
            <p:cNvSpPr/>
            <p:nvPr/>
          </p:nvSpPr>
          <p:spPr>
            <a:xfrm rot="20700000">
              <a:off x="1565080" y="4183800"/>
              <a:ext cx="228026" cy="35419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円/楕円 156">
              <a:extLst>
                <a:ext uri="{FF2B5EF4-FFF2-40B4-BE49-F238E27FC236}">
                  <a16:creationId xmlns:a16="http://schemas.microsoft.com/office/drawing/2014/main" id="{D15758E3-C13B-4066-9B85-20BA0E249AF6}"/>
                </a:ext>
              </a:extLst>
            </p:cNvPr>
            <p:cNvSpPr/>
            <p:nvPr/>
          </p:nvSpPr>
          <p:spPr>
            <a:xfrm rot="20700000">
              <a:off x="1601748" y="4240754"/>
              <a:ext cx="154692" cy="24028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CF96852-189C-4BDE-A3E8-79770FB28E63}"/>
                </a:ext>
              </a:extLst>
            </p:cNvPr>
            <p:cNvSpPr/>
            <p:nvPr/>
          </p:nvSpPr>
          <p:spPr>
            <a:xfrm>
              <a:off x="1878220" y="4684134"/>
              <a:ext cx="467840" cy="380772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13CC2EF0-2CB5-49D0-8892-B9188945EC81}"/>
                </a:ext>
              </a:extLst>
            </p:cNvPr>
            <p:cNvGrpSpPr/>
            <p:nvPr/>
          </p:nvGrpSpPr>
          <p:grpSpPr>
            <a:xfrm flipH="1">
              <a:off x="2422966" y="4183800"/>
              <a:ext cx="228026" cy="354190"/>
              <a:chOff x="2634260" y="4183800"/>
              <a:chExt cx="228026" cy="354190"/>
            </a:xfrm>
          </p:grpSpPr>
          <p:sp>
            <p:nvSpPr>
              <p:cNvPr id="30" name="円/楕円 156">
                <a:extLst>
                  <a:ext uri="{FF2B5EF4-FFF2-40B4-BE49-F238E27FC236}">
                    <a16:creationId xmlns:a16="http://schemas.microsoft.com/office/drawing/2014/main" id="{F4DC5911-FE0D-41F0-8F61-4B2B72141139}"/>
                  </a:ext>
                </a:extLst>
              </p:cNvPr>
              <p:cNvSpPr/>
              <p:nvPr/>
            </p:nvSpPr>
            <p:spPr>
              <a:xfrm rot="20700000">
                <a:off x="2634260" y="4183800"/>
                <a:ext cx="228026" cy="35419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円/楕円 156">
                <a:extLst>
                  <a:ext uri="{FF2B5EF4-FFF2-40B4-BE49-F238E27FC236}">
                    <a16:creationId xmlns:a16="http://schemas.microsoft.com/office/drawing/2014/main" id="{130C2505-A86A-4C46-94B4-CEA9049CC5AD}"/>
                  </a:ext>
                </a:extLst>
              </p:cNvPr>
              <p:cNvSpPr/>
              <p:nvPr/>
            </p:nvSpPr>
            <p:spPr>
              <a:xfrm rot="20700000">
                <a:off x="2670928" y="4240754"/>
                <a:ext cx="154692" cy="24028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E916FC1D-9DC9-42DD-A14E-644475A0538B}"/>
                </a:ext>
              </a:extLst>
            </p:cNvPr>
            <p:cNvSpPr/>
            <p:nvPr/>
          </p:nvSpPr>
          <p:spPr>
            <a:xfrm>
              <a:off x="1702774" y="3830913"/>
              <a:ext cx="818732" cy="1004354"/>
            </a:xfrm>
            <a:prstGeom prst="roundRect">
              <a:avLst>
                <a:gd name="adj" fmla="val 26491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008A40BE-E295-45A6-A440-E3D4B84C3E9E}"/>
                </a:ext>
              </a:extLst>
            </p:cNvPr>
            <p:cNvGrpSpPr/>
            <p:nvPr/>
          </p:nvGrpSpPr>
          <p:grpSpPr>
            <a:xfrm>
              <a:off x="1756137" y="4106281"/>
              <a:ext cx="325154" cy="292785"/>
              <a:chOff x="1756137" y="4106281"/>
              <a:chExt cx="325154" cy="292785"/>
            </a:xfrm>
          </p:grpSpPr>
          <p:sp>
            <p:nvSpPr>
              <p:cNvPr id="27" name="弦 26">
                <a:extLst>
                  <a:ext uri="{FF2B5EF4-FFF2-40B4-BE49-F238E27FC236}">
                    <a16:creationId xmlns:a16="http://schemas.microsoft.com/office/drawing/2014/main" id="{9E183916-6E5E-44A3-A8FD-240CC0A545D8}"/>
                  </a:ext>
                </a:extLst>
              </p:cNvPr>
              <p:cNvSpPr/>
              <p:nvPr/>
            </p:nvSpPr>
            <p:spPr>
              <a:xfrm>
                <a:off x="1756137" y="4119947"/>
                <a:ext cx="279119" cy="279119"/>
              </a:xfrm>
              <a:prstGeom prst="chord">
                <a:avLst>
                  <a:gd name="adj1" fmla="val 21050107"/>
                  <a:gd name="adj2" fmla="val 1377632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78BD2AF3-3756-4E02-AD17-129C17C829A0}"/>
                  </a:ext>
                </a:extLst>
              </p:cNvPr>
              <p:cNvSpPr/>
              <p:nvPr/>
            </p:nvSpPr>
            <p:spPr>
              <a:xfrm>
                <a:off x="1888363" y="4201997"/>
                <a:ext cx="103927" cy="10392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49D8BB53-99E7-46ED-9FC8-58F2BA1F75A3}"/>
                  </a:ext>
                </a:extLst>
              </p:cNvPr>
              <p:cNvSpPr/>
              <p:nvPr/>
            </p:nvSpPr>
            <p:spPr>
              <a:xfrm rot="1314322">
                <a:off x="1763629" y="4106281"/>
                <a:ext cx="317662" cy="96413"/>
              </a:xfrm>
              <a:prstGeom prst="roundRect">
                <a:avLst>
                  <a:gd name="adj" fmla="val 22370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55D1E491-C599-4FCA-A6C3-9C3E4A947C0E}"/>
                </a:ext>
              </a:extLst>
            </p:cNvPr>
            <p:cNvGrpSpPr/>
            <p:nvPr/>
          </p:nvGrpSpPr>
          <p:grpSpPr>
            <a:xfrm flipH="1">
              <a:off x="2153779" y="4106281"/>
              <a:ext cx="325154" cy="292785"/>
              <a:chOff x="1756137" y="4106281"/>
              <a:chExt cx="325154" cy="292785"/>
            </a:xfrm>
          </p:grpSpPr>
          <p:sp>
            <p:nvSpPr>
              <p:cNvPr id="24" name="弦 23">
                <a:extLst>
                  <a:ext uri="{FF2B5EF4-FFF2-40B4-BE49-F238E27FC236}">
                    <a16:creationId xmlns:a16="http://schemas.microsoft.com/office/drawing/2014/main" id="{F64358FC-AC68-4102-B84C-71734EF2EFEE}"/>
                  </a:ext>
                </a:extLst>
              </p:cNvPr>
              <p:cNvSpPr/>
              <p:nvPr/>
            </p:nvSpPr>
            <p:spPr>
              <a:xfrm>
                <a:off x="1756137" y="4119947"/>
                <a:ext cx="279119" cy="279119"/>
              </a:xfrm>
              <a:prstGeom prst="chord">
                <a:avLst>
                  <a:gd name="adj1" fmla="val 21050107"/>
                  <a:gd name="adj2" fmla="val 1377632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3975D8F9-40E6-4F5B-AB16-D8811C2CA91B}"/>
                  </a:ext>
                </a:extLst>
              </p:cNvPr>
              <p:cNvSpPr/>
              <p:nvPr/>
            </p:nvSpPr>
            <p:spPr>
              <a:xfrm>
                <a:off x="1888363" y="4201997"/>
                <a:ext cx="103927" cy="10392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426FDEDE-B602-46E7-83B2-343184CF55E3}"/>
                  </a:ext>
                </a:extLst>
              </p:cNvPr>
              <p:cNvSpPr/>
              <p:nvPr/>
            </p:nvSpPr>
            <p:spPr>
              <a:xfrm rot="1314322">
                <a:off x="1763629" y="4106281"/>
                <a:ext cx="317662" cy="96413"/>
              </a:xfrm>
              <a:prstGeom prst="roundRect">
                <a:avLst>
                  <a:gd name="adj" fmla="val 22370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C129D7D1-D254-4023-AB14-7484959F0DF2}"/>
                </a:ext>
              </a:extLst>
            </p:cNvPr>
            <p:cNvSpPr/>
            <p:nvPr/>
          </p:nvSpPr>
          <p:spPr>
            <a:xfrm>
              <a:off x="1754577" y="4469767"/>
              <a:ext cx="714823" cy="430004"/>
            </a:xfrm>
            <a:custGeom>
              <a:avLst/>
              <a:gdLst>
                <a:gd name="connsiteX0" fmla="*/ 173018 w 714823"/>
                <a:gd name="connsiteY0" fmla="*/ 0 h 430004"/>
                <a:gd name="connsiteX1" fmla="*/ 188538 w 714823"/>
                <a:gd name="connsiteY1" fmla="*/ 19189 h 430004"/>
                <a:gd name="connsiteX2" fmla="*/ 206772 w 714823"/>
                <a:gd name="connsiteY2" fmla="*/ 4130 h 430004"/>
                <a:gd name="connsiteX3" fmla="*/ 218981 w 714823"/>
                <a:gd name="connsiteY3" fmla="*/ 26713 h 430004"/>
                <a:gd name="connsiteX4" fmla="*/ 239229 w 714823"/>
                <a:gd name="connsiteY4" fmla="*/ 16366 h 430004"/>
                <a:gd name="connsiteX5" fmla="*/ 246916 w 714823"/>
                <a:gd name="connsiteY5" fmla="*/ 39262 h 430004"/>
                <a:gd name="connsiteX6" fmla="*/ 252500 w 714823"/>
                <a:gd name="connsiteY6" fmla="*/ 40293 h 430004"/>
                <a:gd name="connsiteX7" fmla="*/ 260251 w 714823"/>
                <a:gd name="connsiteY7" fmla="*/ 38403 h 430004"/>
                <a:gd name="connsiteX8" fmla="*/ 270017 w 714823"/>
                <a:gd name="connsiteY8" fmla="*/ 16366 h 430004"/>
                <a:gd name="connsiteX9" fmla="*/ 296744 w 714823"/>
                <a:gd name="connsiteY9" fmla="*/ 26713 h 430004"/>
                <a:gd name="connsiteX10" fmla="*/ 312858 w 714823"/>
                <a:gd name="connsiteY10" fmla="*/ 4130 h 430004"/>
                <a:gd name="connsiteX11" fmla="*/ 336926 w 714823"/>
                <a:gd name="connsiteY11" fmla="*/ 19189 h 430004"/>
                <a:gd name="connsiteX12" fmla="*/ 357412 w 714823"/>
                <a:gd name="connsiteY12" fmla="*/ 0 h 430004"/>
                <a:gd name="connsiteX13" fmla="*/ 377898 w 714823"/>
                <a:gd name="connsiteY13" fmla="*/ 19189 h 430004"/>
                <a:gd name="connsiteX14" fmla="*/ 401966 w 714823"/>
                <a:gd name="connsiteY14" fmla="*/ 4130 h 430004"/>
                <a:gd name="connsiteX15" fmla="*/ 418080 w 714823"/>
                <a:gd name="connsiteY15" fmla="*/ 26713 h 430004"/>
                <a:gd name="connsiteX16" fmla="*/ 444807 w 714823"/>
                <a:gd name="connsiteY16" fmla="*/ 16366 h 430004"/>
                <a:gd name="connsiteX17" fmla="*/ 454573 w 714823"/>
                <a:gd name="connsiteY17" fmla="*/ 38403 h 430004"/>
                <a:gd name="connsiteX18" fmla="*/ 462323 w 714823"/>
                <a:gd name="connsiteY18" fmla="*/ 40294 h 430004"/>
                <a:gd name="connsiteX19" fmla="*/ 467907 w 714823"/>
                <a:gd name="connsiteY19" fmla="*/ 39262 h 430004"/>
                <a:gd name="connsiteX20" fmla="*/ 475594 w 714823"/>
                <a:gd name="connsiteY20" fmla="*/ 16366 h 430004"/>
                <a:gd name="connsiteX21" fmla="*/ 495842 w 714823"/>
                <a:gd name="connsiteY21" fmla="*/ 26713 h 430004"/>
                <a:gd name="connsiteX22" fmla="*/ 508051 w 714823"/>
                <a:gd name="connsiteY22" fmla="*/ 4130 h 430004"/>
                <a:gd name="connsiteX23" fmla="*/ 526285 w 714823"/>
                <a:gd name="connsiteY23" fmla="*/ 19189 h 430004"/>
                <a:gd name="connsiteX24" fmla="*/ 541805 w 714823"/>
                <a:gd name="connsiteY24" fmla="*/ 0 h 430004"/>
                <a:gd name="connsiteX25" fmla="*/ 557325 w 714823"/>
                <a:gd name="connsiteY25" fmla="*/ 19189 h 430004"/>
                <a:gd name="connsiteX26" fmla="*/ 575559 w 714823"/>
                <a:gd name="connsiteY26" fmla="*/ 4130 h 430004"/>
                <a:gd name="connsiteX27" fmla="*/ 587768 w 714823"/>
                <a:gd name="connsiteY27" fmla="*/ 26713 h 430004"/>
                <a:gd name="connsiteX28" fmla="*/ 608016 w 714823"/>
                <a:gd name="connsiteY28" fmla="*/ 16366 h 430004"/>
                <a:gd name="connsiteX29" fmla="*/ 616446 w 714823"/>
                <a:gd name="connsiteY29" fmla="*/ 41474 h 430004"/>
                <a:gd name="connsiteX30" fmla="*/ 637929 w 714823"/>
                <a:gd name="connsiteY30" fmla="*/ 36234 h 430004"/>
                <a:gd name="connsiteX31" fmla="*/ 642254 w 714823"/>
                <a:gd name="connsiteY31" fmla="*/ 62904 h 430004"/>
                <a:gd name="connsiteX32" fmla="*/ 664147 w 714823"/>
                <a:gd name="connsiteY32" fmla="*/ 62973 h 430004"/>
                <a:gd name="connsiteX33" fmla="*/ 664203 w 714823"/>
                <a:gd name="connsiteY33" fmla="*/ 90179 h 430004"/>
                <a:gd name="connsiteX34" fmla="*/ 685664 w 714823"/>
                <a:gd name="connsiteY34" fmla="*/ 95553 h 430004"/>
                <a:gd name="connsiteX35" fmla="*/ 681447 w 714823"/>
                <a:gd name="connsiteY35" fmla="*/ 122249 h 430004"/>
                <a:gd name="connsiteX36" fmla="*/ 701653 w 714823"/>
                <a:gd name="connsiteY36" fmla="*/ 132725 h 430004"/>
                <a:gd name="connsiteX37" fmla="*/ 693326 w 714823"/>
                <a:gd name="connsiteY37" fmla="*/ 157886 h 430004"/>
                <a:gd name="connsiteX38" fmla="*/ 711499 w 714823"/>
                <a:gd name="connsiteY38" fmla="*/ 173057 h 430004"/>
                <a:gd name="connsiteX39" fmla="*/ 699381 w 714823"/>
                <a:gd name="connsiteY39" fmla="*/ 195715 h 430004"/>
                <a:gd name="connsiteX40" fmla="*/ 714823 w 714823"/>
                <a:gd name="connsiteY40" fmla="*/ 215002 h 430004"/>
                <a:gd name="connsiteX41" fmla="*/ 699381 w 714823"/>
                <a:gd name="connsiteY41" fmla="*/ 234289 h 430004"/>
                <a:gd name="connsiteX42" fmla="*/ 711499 w 714823"/>
                <a:gd name="connsiteY42" fmla="*/ 256947 h 430004"/>
                <a:gd name="connsiteX43" fmla="*/ 693326 w 714823"/>
                <a:gd name="connsiteY43" fmla="*/ 272118 h 430004"/>
                <a:gd name="connsiteX44" fmla="*/ 701653 w 714823"/>
                <a:gd name="connsiteY44" fmla="*/ 297279 h 430004"/>
                <a:gd name="connsiteX45" fmla="*/ 681447 w 714823"/>
                <a:gd name="connsiteY45" fmla="*/ 307755 h 430004"/>
                <a:gd name="connsiteX46" fmla="*/ 685664 w 714823"/>
                <a:gd name="connsiteY46" fmla="*/ 334451 h 430004"/>
                <a:gd name="connsiteX47" fmla="*/ 664203 w 714823"/>
                <a:gd name="connsiteY47" fmla="*/ 339825 h 430004"/>
                <a:gd name="connsiteX48" fmla="*/ 664147 w 714823"/>
                <a:gd name="connsiteY48" fmla="*/ 367031 h 430004"/>
                <a:gd name="connsiteX49" fmla="*/ 642254 w 714823"/>
                <a:gd name="connsiteY49" fmla="*/ 367100 h 430004"/>
                <a:gd name="connsiteX50" fmla="*/ 637929 w 714823"/>
                <a:gd name="connsiteY50" fmla="*/ 393770 h 430004"/>
                <a:gd name="connsiteX51" fmla="*/ 616446 w 714823"/>
                <a:gd name="connsiteY51" fmla="*/ 388530 h 430004"/>
                <a:gd name="connsiteX52" fmla="*/ 608016 w 714823"/>
                <a:gd name="connsiteY52" fmla="*/ 413638 h 430004"/>
                <a:gd name="connsiteX53" fmla="*/ 587768 w 714823"/>
                <a:gd name="connsiteY53" fmla="*/ 403291 h 430004"/>
                <a:gd name="connsiteX54" fmla="*/ 575559 w 714823"/>
                <a:gd name="connsiteY54" fmla="*/ 425874 h 430004"/>
                <a:gd name="connsiteX55" fmla="*/ 557325 w 714823"/>
                <a:gd name="connsiteY55" fmla="*/ 410815 h 430004"/>
                <a:gd name="connsiteX56" fmla="*/ 541805 w 714823"/>
                <a:gd name="connsiteY56" fmla="*/ 430004 h 430004"/>
                <a:gd name="connsiteX57" fmla="*/ 526285 w 714823"/>
                <a:gd name="connsiteY57" fmla="*/ 410815 h 430004"/>
                <a:gd name="connsiteX58" fmla="*/ 508051 w 714823"/>
                <a:gd name="connsiteY58" fmla="*/ 425874 h 430004"/>
                <a:gd name="connsiteX59" fmla="*/ 495842 w 714823"/>
                <a:gd name="connsiteY59" fmla="*/ 403291 h 430004"/>
                <a:gd name="connsiteX60" fmla="*/ 475594 w 714823"/>
                <a:gd name="connsiteY60" fmla="*/ 413638 h 430004"/>
                <a:gd name="connsiteX61" fmla="*/ 467907 w 714823"/>
                <a:gd name="connsiteY61" fmla="*/ 390743 h 430004"/>
                <a:gd name="connsiteX62" fmla="*/ 462323 w 714823"/>
                <a:gd name="connsiteY62" fmla="*/ 389711 h 430004"/>
                <a:gd name="connsiteX63" fmla="*/ 454573 w 714823"/>
                <a:gd name="connsiteY63" fmla="*/ 391601 h 430004"/>
                <a:gd name="connsiteX64" fmla="*/ 444807 w 714823"/>
                <a:gd name="connsiteY64" fmla="*/ 413638 h 430004"/>
                <a:gd name="connsiteX65" fmla="*/ 418080 w 714823"/>
                <a:gd name="connsiteY65" fmla="*/ 403291 h 430004"/>
                <a:gd name="connsiteX66" fmla="*/ 401966 w 714823"/>
                <a:gd name="connsiteY66" fmla="*/ 425874 h 430004"/>
                <a:gd name="connsiteX67" fmla="*/ 377898 w 714823"/>
                <a:gd name="connsiteY67" fmla="*/ 410815 h 430004"/>
                <a:gd name="connsiteX68" fmla="*/ 357412 w 714823"/>
                <a:gd name="connsiteY68" fmla="*/ 430004 h 430004"/>
                <a:gd name="connsiteX69" fmla="*/ 336926 w 714823"/>
                <a:gd name="connsiteY69" fmla="*/ 410815 h 430004"/>
                <a:gd name="connsiteX70" fmla="*/ 312858 w 714823"/>
                <a:gd name="connsiteY70" fmla="*/ 425874 h 430004"/>
                <a:gd name="connsiteX71" fmla="*/ 296744 w 714823"/>
                <a:gd name="connsiteY71" fmla="*/ 403291 h 430004"/>
                <a:gd name="connsiteX72" fmla="*/ 270017 w 714823"/>
                <a:gd name="connsiteY72" fmla="*/ 413638 h 430004"/>
                <a:gd name="connsiteX73" fmla="*/ 260251 w 714823"/>
                <a:gd name="connsiteY73" fmla="*/ 391602 h 430004"/>
                <a:gd name="connsiteX74" fmla="*/ 252500 w 714823"/>
                <a:gd name="connsiteY74" fmla="*/ 389711 h 430004"/>
                <a:gd name="connsiteX75" fmla="*/ 246916 w 714823"/>
                <a:gd name="connsiteY75" fmla="*/ 390743 h 430004"/>
                <a:gd name="connsiteX76" fmla="*/ 239229 w 714823"/>
                <a:gd name="connsiteY76" fmla="*/ 413638 h 430004"/>
                <a:gd name="connsiteX77" fmla="*/ 218981 w 714823"/>
                <a:gd name="connsiteY77" fmla="*/ 403291 h 430004"/>
                <a:gd name="connsiteX78" fmla="*/ 206772 w 714823"/>
                <a:gd name="connsiteY78" fmla="*/ 425874 h 430004"/>
                <a:gd name="connsiteX79" fmla="*/ 188538 w 714823"/>
                <a:gd name="connsiteY79" fmla="*/ 410815 h 430004"/>
                <a:gd name="connsiteX80" fmla="*/ 173018 w 714823"/>
                <a:gd name="connsiteY80" fmla="*/ 430004 h 430004"/>
                <a:gd name="connsiteX81" fmla="*/ 157498 w 714823"/>
                <a:gd name="connsiteY81" fmla="*/ 410815 h 430004"/>
                <a:gd name="connsiteX82" fmla="*/ 139264 w 714823"/>
                <a:gd name="connsiteY82" fmla="*/ 425874 h 430004"/>
                <a:gd name="connsiteX83" fmla="*/ 127055 w 714823"/>
                <a:gd name="connsiteY83" fmla="*/ 403291 h 430004"/>
                <a:gd name="connsiteX84" fmla="*/ 106807 w 714823"/>
                <a:gd name="connsiteY84" fmla="*/ 413638 h 430004"/>
                <a:gd name="connsiteX85" fmla="*/ 98377 w 714823"/>
                <a:gd name="connsiteY85" fmla="*/ 388530 h 430004"/>
                <a:gd name="connsiteX86" fmla="*/ 76894 w 714823"/>
                <a:gd name="connsiteY86" fmla="*/ 393770 h 430004"/>
                <a:gd name="connsiteX87" fmla="*/ 72569 w 714823"/>
                <a:gd name="connsiteY87" fmla="*/ 367100 h 430004"/>
                <a:gd name="connsiteX88" fmla="*/ 50676 w 714823"/>
                <a:gd name="connsiteY88" fmla="*/ 367031 h 430004"/>
                <a:gd name="connsiteX89" fmla="*/ 50620 w 714823"/>
                <a:gd name="connsiteY89" fmla="*/ 339825 h 430004"/>
                <a:gd name="connsiteX90" fmla="*/ 29159 w 714823"/>
                <a:gd name="connsiteY90" fmla="*/ 334451 h 430004"/>
                <a:gd name="connsiteX91" fmla="*/ 33376 w 714823"/>
                <a:gd name="connsiteY91" fmla="*/ 307755 h 430004"/>
                <a:gd name="connsiteX92" fmla="*/ 13170 w 714823"/>
                <a:gd name="connsiteY92" fmla="*/ 297279 h 430004"/>
                <a:gd name="connsiteX93" fmla="*/ 21497 w 714823"/>
                <a:gd name="connsiteY93" fmla="*/ 272118 h 430004"/>
                <a:gd name="connsiteX94" fmla="*/ 3324 w 714823"/>
                <a:gd name="connsiteY94" fmla="*/ 256947 h 430004"/>
                <a:gd name="connsiteX95" fmla="*/ 15442 w 714823"/>
                <a:gd name="connsiteY95" fmla="*/ 234289 h 430004"/>
                <a:gd name="connsiteX96" fmla="*/ 0 w 714823"/>
                <a:gd name="connsiteY96" fmla="*/ 215002 h 430004"/>
                <a:gd name="connsiteX97" fmla="*/ 15442 w 714823"/>
                <a:gd name="connsiteY97" fmla="*/ 195715 h 430004"/>
                <a:gd name="connsiteX98" fmla="*/ 3324 w 714823"/>
                <a:gd name="connsiteY98" fmla="*/ 173057 h 430004"/>
                <a:gd name="connsiteX99" fmla="*/ 21497 w 714823"/>
                <a:gd name="connsiteY99" fmla="*/ 157886 h 430004"/>
                <a:gd name="connsiteX100" fmla="*/ 13170 w 714823"/>
                <a:gd name="connsiteY100" fmla="*/ 132725 h 430004"/>
                <a:gd name="connsiteX101" fmla="*/ 33376 w 714823"/>
                <a:gd name="connsiteY101" fmla="*/ 122249 h 430004"/>
                <a:gd name="connsiteX102" fmla="*/ 29159 w 714823"/>
                <a:gd name="connsiteY102" fmla="*/ 95553 h 430004"/>
                <a:gd name="connsiteX103" fmla="*/ 50620 w 714823"/>
                <a:gd name="connsiteY103" fmla="*/ 90179 h 430004"/>
                <a:gd name="connsiteX104" fmla="*/ 50676 w 714823"/>
                <a:gd name="connsiteY104" fmla="*/ 62973 h 430004"/>
                <a:gd name="connsiteX105" fmla="*/ 72569 w 714823"/>
                <a:gd name="connsiteY105" fmla="*/ 62904 h 430004"/>
                <a:gd name="connsiteX106" fmla="*/ 76894 w 714823"/>
                <a:gd name="connsiteY106" fmla="*/ 36234 h 430004"/>
                <a:gd name="connsiteX107" fmla="*/ 98377 w 714823"/>
                <a:gd name="connsiteY107" fmla="*/ 41474 h 430004"/>
                <a:gd name="connsiteX108" fmla="*/ 106807 w 714823"/>
                <a:gd name="connsiteY108" fmla="*/ 16366 h 430004"/>
                <a:gd name="connsiteX109" fmla="*/ 127055 w 714823"/>
                <a:gd name="connsiteY109" fmla="*/ 26713 h 430004"/>
                <a:gd name="connsiteX110" fmla="*/ 139264 w 714823"/>
                <a:gd name="connsiteY110" fmla="*/ 4130 h 430004"/>
                <a:gd name="connsiteX111" fmla="*/ 157498 w 714823"/>
                <a:gd name="connsiteY111" fmla="*/ 19189 h 43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714823" h="430004">
                  <a:moveTo>
                    <a:pt x="173018" y="0"/>
                  </a:moveTo>
                  <a:lnTo>
                    <a:pt x="188538" y="19189"/>
                  </a:lnTo>
                  <a:lnTo>
                    <a:pt x="206772" y="4130"/>
                  </a:lnTo>
                  <a:lnTo>
                    <a:pt x="218981" y="26713"/>
                  </a:lnTo>
                  <a:lnTo>
                    <a:pt x="239229" y="16366"/>
                  </a:lnTo>
                  <a:lnTo>
                    <a:pt x="246916" y="39262"/>
                  </a:lnTo>
                  <a:lnTo>
                    <a:pt x="252500" y="40293"/>
                  </a:lnTo>
                  <a:lnTo>
                    <a:pt x="260251" y="38403"/>
                  </a:lnTo>
                  <a:lnTo>
                    <a:pt x="270017" y="16366"/>
                  </a:lnTo>
                  <a:lnTo>
                    <a:pt x="296744" y="26713"/>
                  </a:lnTo>
                  <a:lnTo>
                    <a:pt x="312858" y="4130"/>
                  </a:lnTo>
                  <a:lnTo>
                    <a:pt x="336926" y="19189"/>
                  </a:lnTo>
                  <a:lnTo>
                    <a:pt x="357412" y="0"/>
                  </a:lnTo>
                  <a:lnTo>
                    <a:pt x="377898" y="19189"/>
                  </a:lnTo>
                  <a:lnTo>
                    <a:pt x="401966" y="4130"/>
                  </a:lnTo>
                  <a:lnTo>
                    <a:pt x="418080" y="26713"/>
                  </a:lnTo>
                  <a:lnTo>
                    <a:pt x="444807" y="16366"/>
                  </a:lnTo>
                  <a:lnTo>
                    <a:pt x="454573" y="38403"/>
                  </a:lnTo>
                  <a:lnTo>
                    <a:pt x="462323" y="40294"/>
                  </a:lnTo>
                  <a:lnTo>
                    <a:pt x="467907" y="39262"/>
                  </a:lnTo>
                  <a:lnTo>
                    <a:pt x="475594" y="16366"/>
                  </a:lnTo>
                  <a:lnTo>
                    <a:pt x="495842" y="26713"/>
                  </a:lnTo>
                  <a:lnTo>
                    <a:pt x="508051" y="4130"/>
                  </a:lnTo>
                  <a:lnTo>
                    <a:pt x="526285" y="19189"/>
                  </a:lnTo>
                  <a:lnTo>
                    <a:pt x="541805" y="0"/>
                  </a:lnTo>
                  <a:lnTo>
                    <a:pt x="557325" y="19189"/>
                  </a:lnTo>
                  <a:lnTo>
                    <a:pt x="575559" y="4130"/>
                  </a:lnTo>
                  <a:lnTo>
                    <a:pt x="587768" y="26713"/>
                  </a:lnTo>
                  <a:lnTo>
                    <a:pt x="608016" y="16366"/>
                  </a:lnTo>
                  <a:lnTo>
                    <a:pt x="616446" y="41474"/>
                  </a:lnTo>
                  <a:lnTo>
                    <a:pt x="637929" y="36234"/>
                  </a:lnTo>
                  <a:lnTo>
                    <a:pt x="642254" y="62904"/>
                  </a:lnTo>
                  <a:lnTo>
                    <a:pt x="664147" y="62973"/>
                  </a:lnTo>
                  <a:cubicBezTo>
                    <a:pt x="664166" y="72042"/>
                    <a:pt x="664184" y="81110"/>
                    <a:pt x="664203" y="90179"/>
                  </a:cubicBezTo>
                  <a:lnTo>
                    <a:pt x="685664" y="95553"/>
                  </a:lnTo>
                  <a:lnTo>
                    <a:pt x="681447" y="122249"/>
                  </a:lnTo>
                  <a:lnTo>
                    <a:pt x="701653" y="132725"/>
                  </a:lnTo>
                  <a:lnTo>
                    <a:pt x="693326" y="157886"/>
                  </a:lnTo>
                  <a:lnTo>
                    <a:pt x="711499" y="173057"/>
                  </a:lnTo>
                  <a:lnTo>
                    <a:pt x="699381" y="195715"/>
                  </a:lnTo>
                  <a:lnTo>
                    <a:pt x="714823" y="215002"/>
                  </a:lnTo>
                  <a:lnTo>
                    <a:pt x="699381" y="234289"/>
                  </a:lnTo>
                  <a:lnTo>
                    <a:pt x="711499" y="256947"/>
                  </a:lnTo>
                  <a:lnTo>
                    <a:pt x="693326" y="272118"/>
                  </a:lnTo>
                  <a:lnTo>
                    <a:pt x="701653" y="297279"/>
                  </a:lnTo>
                  <a:lnTo>
                    <a:pt x="681447" y="307755"/>
                  </a:lnTo>
                  <a:lnTo>
                    <a:pt x="685664" y="334451"/>
                  </a:lnTo>
                  <a:lnTo>
                    <a:pt x="664203" y="339825"/>
                  </a:lnTo>
                  <a:cubicBezTo>
                    <a:pt x="664184" y="348894"/>
                    <a:pt x="664166" y="357962"/>
                    <a:pt x="664147" y="367031"/>
                  </a:cubicBezTo>
                  <a:lnTo>
                    <a:pt x="642254" y="367100"/>
                  </a:lnTo>
                  <a:lnTo>
                    <a:pt x="637929" y="393770"/>
                  </a:lnTo>
                  <a:lnTo>
                    <a:pt x="616446" y="388530"/>
                  </a:lnTo>
                  <a:lnTo>
                    <a:pt x="608016" y="413638"/>
                  </a:lnTo>
                  <a:lnTo>
                    <a:pt x="587768" y="403291"/>
                  </a:lnTo>
                  <a:lnTo>
                    <a:pt x="575559" y="425874"/>
                  </a:lnTo>
                  <a:lnTo>
                    <a:pt x="557325" y="410815"/>
                  </a:lnTo>
                  <a:lnTo>
                    <a:pt x="541805" y="430004"/>
                  </a:lnTo>
                  <a:lnTo>
                    <a:pt x="526285" y="410815"/>
                  </a:lnTo>
                  <a:lnTo>
                    <a:pt x="508051" y="425874"/>
                  </a:lnTo>
                  <a:lnTo>
                    <a:pt x="495842" y="403291"/>
                  </a:lnTo>
                  <a:lnTo>
                    <a:pt x="475594" y="413638"/>
                  </a:lnTo>
                  <a:lnTo>
                    <a:pt x="467907" y="390743"/>
                  </a:lnTo>
                  <a:lnTo>
                    <a:pt x="462323" y="389711"/>
                  </a:lnTo>
                  <a:lnTo>
                    <a:pt x="454573" y="391601"/>
                  </a:lnTo>
                  <a:lnTo>
                    <a:pt x="444807" y="413638"/>
                  </a:lnTo>
                  <a:lnTo>
                    <a:pt x="418080" y="403291"/>
                  </a:lnTo>
                  <a:lnTo>
                    <a:pt x="401966" y="425874"/>
                  </a:lnTo>
                  <a:lnTo>
                    <a:pt x="377898" y="410815"/>
                  </a:lnTo>
                  <a:lnTo>
                    <a:pt x="357412" y="430004"/>
                  </a:lnTo>
                  <a:lnTo>
                    <a:pt x="336926" y="410815"/>
                  </a:lnTo>
                  <a:lnTo>
                    <a:pt x="312858" y="425874"/>
                  </a:lnTo>
                  <a:lnTo>
                    <a:pt x="296744" y="403291"/>
                  </a:lnTo>
                  <a:lnTo>
                    <a:pt x="270017" y="413638"/>
                  </a:lnTo>
                  <a:lnTo>
                    <a:pt x="260251" y="391602"/>
                  </a:lnTo>
                  <a:lnTo>
                    <a:pt x="252500" y="389711"/>
                  </a:lnTo>
                  <a:lnTo>
                    <a:pt x="246916" y="390743"/>
                  </a:lnTo>
                  <a:lnTo>
                    <a:pt x="239229" y="413638"/>
                  </a:lnTo>
                  <a:lnTo>
                    <a:pt x="218981" y="403291"/>
                  </a:lnTo>
                  <a:lnTo>
                    <a:pt x="206772" y="425874"/>
                  </a:lnTo>
                  <a:lnTo>
                    <a:pt x="188538" y="410815"/>
                  </a:lnTo>
                  <a:lnTo>
                    <a:pt x="173018" y="430004"/>
                  </a:lnTo>
                  <a:lnTo>
                    <a:pt x="157498" y="410815"/>
                  </a:lnTo>
                  <a:lnTo>
                    <a:pt x="139264" y="425874"/>
                  </a:lnTo>
                  <a:lnTo>
                    <a:pt x="127055" y="403291"/>
                  </a:lnTo>
                  <a:lnTo>
                    <a:pt x="106807" y="413638"/>
                  </a:lnTo>
                  <a:lnTo>
                    <a:pt x="98377" y="388530"/>
                  </a:lnTo>
                  <a:lnTo>
                    <a:pt x="76894" y="393770"/>
                  </a:lnTo>
                  <a:lnTo>
                    <a:pt x="72569" y="367100"/>
                  </a:lnTo>
                  <a:lnTo>
                    <a:pt x="50676" y="367031"/>
                  </a:lnTo>
                  <a:cubicBezTo>
                    <a:pt x="50657" y="357962"/>
                    <a:pt x="50639" y="348894"/>
                    <a:pt x="50620" y="339825"/>
                  </a:cubicBezTo>
                  <a:lnTo>
                    <a:pt x="29159" y="334451"/>
                  </a:lnTo>
                  <a:lnTo>
                    <a:pt x="33376" y="307755"/>
                  </a:lnTo>
                  <a:lnTo>
                    <a:pt x="13170" y="297279"/>
                  </a:lnTo>
                  <a:lnTo>
                    <a:pt x="21497" y="272118"/>
                  </a:lnTo>
                  <a:lnTo>
                    <a:pt x="3324" y="256947"/>
                  </a:lnTo>
                  <a:lnTo>
                    <a:pt x="15442" y="234289"/>
                  </a:lnTo>
                  <a:lnTo>
                    <a:pt x="0" y="215002"/>
                  </a:lnTo>
                  <a:lnTo>
                    <a:pt x="15442" y="195715"/>
                  </a:lnTo>
                  <a:lnTo>
                    <a:pt x="3324" y="173057"/>
                  </a:lnTo>
                  <a:lnTo>
                    <a:pt x="21497" y="157886"/>
                  </a:lnTo>
                  <a:lnTo>
                    <a:pt x="13170" y="132725"/>
                  </a:lnTo>
                  <a:lnTo>
                    <a:pt x="33376" y="122249"/>
                  </a:lnTo>
                  <a:lnTo>
                    <a:pt x="29159" y="95553"/>
                  </a:lnTo>
                  <a:lnTo>
                    <a:pt x="50620" y="90179"/>
                  </a:lnTo>
                  <a:cubicBezTo>
                    <a:pt x="50639" y="81110"/>
                    <a:pt x="50657" y="72042"/>
                    <a:pt x="50676" y="62973"/>
                  </a:cubicBezTo>
                  <a:lnTo>
                    <a:pt x="72569" y="62904"/>
                  </a:lnTo>
                  <a:lnTo>
                    <a:pt x="76894" y="36234"/>
                  </a:lnTo>
                  <a:lnTo>
                    <a:pt x="98377" y="41474"/>
                  </a:lnTo>
                  <a:lnTo>
                    <a:pt x="106807" y="16366"/>
                  </a:lnTo>
                  <a:lnTo>
                    <a:pt x="127055" y="26713"/>
                  </a:lnTo>
                  <a:lnTo>
                    <a:pt x="139264" y="4130"/>
                  </a:lnTo>
                  <a:lnTo>
                    <a:pt x="157498" y="19189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C6940F36-1FC7-4335-AC08-7FD649468CD2}"/>
                </a:ext>
              </a:extLst>
            </p:cNvPr>
            <p:cNvSpPr/>
            <p:nvPr/>
          </p:nvSpPr>
          <p:spPr>
            <a:xfrm>
              <a:off x="1909705" y="4670448"/>
              <a:ext cx="404870" cy="4571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036F8CDB-7BE8-44E7-A689-53925EE292CF}"/>
                </a:ext>
              </a:extLst>
            </p:cNvPr>
            <p:cNvSpPr/>
            <p:nvPr/>
          </p:nvSpPr>
          <p:spPr>
            <a:xfrm>
              <a:off x="1957330" y="4410076"/>
              <a:ext cx="309620" cy="1562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0D85168-ECE2-42AE-9962-8C28DA77AE8A}"/>
                </a:ext>
              </a:extLst>
            </p:cNvPr>
            <p:cNvSpPr/>
            <p:nvPr/>
          </p:nvSpPr>
          <p:spPr>
            <a:xfrm>
              <a:off x="2026386" y="4355305"/>
              <a:ext cx="171508" cy="224683"/>
            </a:xfrm>
            <a:custGeom>
              <a:avLst/>
              <a:gdLst>
                <a:gd name="connsiteX0" fmla="*/ 52159 w 190558"/>
                <a:gd name="connsiteY0" fmla="*/ 0 h 262194"/>
                <a:gd name="connsiteX1" fmla="*/ 58192 w 190558"/>
                <a:gd name="connsiteY1" fmla="*/ 5958 h 262194"/>
                <a:gd name="connsiteX2" fmla="*/ 95279 w 190558"/>
                <a:gd name="connsiteY2" fmla="*/ 16925 h 262194"/>
                <a:gd name="connsiteX3" fmla="*/ 132366 w 190558"/>
                <a:gd name="connsiteY3" fmla="*/ 5958 h 262194"/>
                <a:gd name="connsiteX4" fmla="*/ 138399 w 190558"/>
                <a:gd name="connsiteY4" fmla="*/ 0 h 262194"/>
                <a:gd name="connsiteX5" fmla="*/ 162652 w 190558"/>
                <a:gd name="connsiteY5" fmla="*/ 23950 h 262194"/>
                <a:gd name="connsiteX6" fmla="*/ 190558 w 190558"/>
                <a:gd name="connsiteY6" fmla="*/ 122634 h 262194"/>
                <a:gd name="connsiteX7" fmla="*/ 95279 w 190558"/>
                <a:gd name="connsiteY7" fmla="*/ 262194 h 262194"/>
                <a:gd name="connsiteX8" fmla="*/ 0 w 190558"/>
                <a:gd name="connsiteY8" fmla="*/ 122634 h 262194"/>
                <a:gd name="connsiteX9" fmla="*/ 27907 w 190558"/>
                <a:gd name="connsiteY9" fmla="*/ 23950 h 262194"/>
                <a:gd name="connsiteX0" fmla="*/ 52159 w 190558"/>
                <a:gd name="connsiteY0" fmla="*/ 0 h 262194"/>
                <a:gd name="connsiteX1" fmla="*/ 58192 w 190558"/>
                <a:gd name="connsiteY1" fmla="*/ 5958 h 262194"/>
                <a:gd name="connsiteX2" fmla="*/ 92898 w 190558"/>
                <a:gd name="connsiteY2" fmla="*/ 16925 h 262194"/>
                <a:gd name="connsiteX3" fmla="*/ 132366 w 190558"/>
                <a:gd name="connsiteY3" fmla="*/ 5958 h 262194"/>
                <a:gd name="connsiteX4" fmla="*/ 138399 w 190558"/>
                <a:gd name="connsiteY4" fmla="*/ 0 h 262194"/>
                <a:gd name="connsiteX5" fmla="*/ 162652 w 190558"/>
                <a:gd name="connsiteY5" fmla="*/ 23950 h 262194"/>
                <a:gd name="connsiteX6" fmla="*/ 190558 w 190558"/>
                <a:gd name="connsiteY6" fmla="*/ 122634 h 262194"/>
                <a:gd name="connsiteX7" fmla="*/ 95279 w 190558"/>
                <a:gd name="connsiteY7" fmla="*/ 262194 h 262194"/>
                <a:gd name="connsiteX8" fmla="*/ 0 w 190558"/>
                <a:gd name="connsiteY8" fmla="*/ 122634 h 262194"/>
                <a:gd name="connsiteX9" fmla="*/ 27907 w 190558"/>
                <a:gd name="connsiteY9" fmla="*/ 23950 h 262194"/>
                <a:gd name="connsiteX10" fmla="*/ 52159 w 190558"/>
                <a:gd name="connsiteY10" fmla="*/ 0 h 262194"/>
                <a:gd name="connsiteX0" fmla="*/ 92898 w 190558"/>
                <a:gd name="connsiteY0" fmla="*/ 16925 h 262194"/>
                <a:gd name="connsiteX1" fmla="*/ 132366 w 190558"/>
                <a:gd name="connsiteY1" fmla="*/ 5958 h 262194"/>
                <a:gd name="connsiteX2" fmla="*/ 138399 w 190558"/>
                <a:gd name="connsiteY2" fmla="*/ 0 h 262194"/>
                <a:gd name="connsiteX3" fmla="*/ 162652 w 190558"/>
                <a:gd name="connsiteY3" fmla="*/ 23950 h 262194"/>
                <a:gd name="connsiteX4" fmla="*/ 190558 w 190558"/>
                <a:gd name="connsiteY4" fmla="*/ 122634 h 262194"/>
                <a:gd name="connsiteX5" fmla="*/ 95279 w 190558"/>
                <a:gd name="connsiteY5" fmla="*/ 262194 h 262194"/>
                <a:gd name="connsiteX6" fmla="*/ 0 w 190558"/>
                <a:gd name="connsiteY6" fmla="*/ 122634 h 262194"/>
                <a:gd name="connsiteX7" fmla="*/ 27907 w 190558"/>
                <a:gd name="connsiteY7" fmla="*/ 23950 h 262194"/>
                <a:gd name="connsiteX8" fmla="*/ 52159 w 190558"/>
                <a:gd name="connsiteY8" fmla="*/ 0 h 262194"/>
                <a:gd name="connsiteX9" fmla="*/ 58192 w 190558"/>
                <a:gd name="connsiteY9" fmla="*/ 5958 h 262194"/>
                <a:gd name="connsiteX10" fmla="*/ 184338 w 190558"/>
                <a:gd name="connsiteY10" fmla="*/ 108365 h 262194"/>
                <a:gd name="connsiteX0" fmla="*/ 92898 w 190558"/>
                <a:gd name="connsiteY0" fmla="*/ 16925 h 262194"/>
                <a:gd name="connsiteX1" fmla="*/ 132366 w 190558"/>
                <a:gd name="connsiteY1" fmla="*/ 5958 h 262194"/>
                <a:gd name="connsiteX2" fmla="*/ 138399 w 190558"/>
                <a:gd name="connsiteY2" fmla="*/ 0 h 262194"/>
                <a:gd name="connsiteX3" fmla="*/ 162652 w 190558"/>
                <a:gd name="connsiteY3" fmla="*/ 23950 h 262194"/>
                <a:gd name="connsiteX4" fmla="*/ 190558 w 190558"/>
                <a:gd name="connsiteY4" fmla="*/ 122634 h 262194"/>
                <a:gd name="connsiteX5" fmla="*/ 95279 w 190558"/>
                <a:gd name="connsiteY5" fmla="*/ 262194 h 262194"/>
                <a:gd name="connsiteX6" fmla="*/ 0 w 190558"/>
                <a:gd name="connsiteY6" fmla="*/ 122634 h 262194"/>
                <a:gd name="connsiteX7" fmla="*/ 27907 w 190558"/>
                <a:gd name="connsiteY7" fmla="*/ 23950 h 262194"/>
                <a:gd name="connsiteX8" fmla="*/ 52159 w 190558"/>
                <a:gd name="connsiteY8" fmla="*/ 0 h 262194"/>
                <a:gd name="connsiteX9" fmla="*/ 58192 w 190558"/>
                <a:gd name="connsiteY9" fmla="*/ 5958 h 262194"/>
                <a:gd name="connsiteX0" fmla="*/ 132366 w 190558"/>
                <a:gd name="connsiteY0" fmla="*/ 5958 h 262194"/>
                <a:gd name="connsiteX1" fmla="*/ 138399 w 190558"/>
                <a:gd name="connsiteY1" fmla="*/ 0 h 262194"/>
                <a:gd name="connsiteX2" fmla="*/ 162652 w 190558"/>
                <a:gd name="connsiteY2" fmla="*/ 23950 h 262194"/>
                <a:gd name="connsiteX3" fmla="*/ 190558 w 190558"/>
                <a:gd name="connsiteY3" fmla="*/ 122634 h 262194"/>
                <a:gd name="connsiteX4" fmla="*/ 95279 w 190558"/>
                <a:gd name="connsiteY4" fmla="*/ 262194 h 262194"/>
                <a:gd name="connsiteX5" fmla="*/ 0 w 190558"/>
                <a:gd name="connsiteY5" fmla="*/ 122634 h 262194"/>
                <a:gd name="connsiteX6" fmla="*/ 27907 w 190558"/>
                <a:gd name="connsiteY6" fmla="*/ 23950 h 262194"/>
                <a:gd name="connsiteX7" fmla="*/ 52159 w 190558"/>
                <a:gd name="connsiteY7" fmla="*/ 0 h 262194"/>
                <a:gd name="connsiteX8" fmla="*/ 58192 w 190558"/>
                <a:gd name="connsiteY8" fmla="*/ 5958 h 262194"/>
                <a:gd name="connsiteX0" fmla="*/ 132366 w 190558"/>
                <a:gd name="connsiteY0" fmla="*/ 5958 h 262194"/>
                <a:gd name="connsiteX1" fmla="*/ 138399 w 190558"/>
                <a:gd name="connsiteY1" fmla="*/ 0 h 262194"/>
                <a:gd name="connsiteX2" fmla="*/ 162652 w 190558"/>
                <a:gd name="connsiteY2" fmla="*/ 23950 h 262194"/>
                <a:gd name="connsiteX3" fmla="*/ 190558 w 190558"/>
                <a:gd name="connsiteY3" fmla="*/ 122634 h 262194"/>
                <a:gd name="connsiteX4" fmla="*/ 95279 w 190558"/>
                <a:gd name="connsiteY4" fmla="*/ 262194 h 262194"/>
                <a:gd name="connsiteX5" fmla="*/ 0 w 190558"/>
                <a:gd name="connsiteY5" fmla="*/ 122634 h 262194"/>
                <a:gd name="connsiteX6" fmla="*/ 27907 w 190558"/>
                <a:gd name="connsiteY6" fmla="*/ 23950 h 262194"/>
                <a:gd name="connsiteX7" fmla="*/ 52159 w 190558"/>
                <a:gd name="connsiteY7" fmla="*/ 0 h 262194"/>
                <a:gd name="connsiteX0" fmla="*/ 138399 w 190558"/>
                <a:gd name="connsiteY0" fmla="*/ 0 h 262194"/>
                <a:gd name="connsiteX1" fmla="*/ 162652 w 190558"/>
                <a:gd name="connsiteY1" fmla="*/ 23950 h 262194"/>
                <a:gd name="connsiteX2" fmla="*/ 190558 w 190558"/>
                <a:gd name="connsiteY2" fmla="*/ 122634 h 262194"/>
                <a:gd name="connsiteX3" fmla="*/ 95279 w 190558"/>
                <a:gd name="connsiteY3" fmla="*/ 262194 h 262194"/>
                <a:gd name="connsiteX4" fmla="*/ 0 w 190558"/>
                <a:gd name="connsiteY4" fmla="*/ 122634 h 262194"/>
                <a:gd name="connsiteX5" fmla="*/ 27907 w 190558"/>
                <a:gd name="connsiteY5" fmla="*/ 23950 h 262194"/>
                <a:gd name="connsiteX6" fmla="*/ 52159 w 190558"/>
                <a:gd name="connsiteY6" fmla="*/ 0 h 262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58" h="262194">
                  <a:moveTo>
                    <a:pt x="138399" y="0"/>
                  </a:moveTo>
                  <a:lnTo>
                    <a:pt x="162652" y="23950"/>
                  </a:lnTo>
                  <a:cubicBezTo>
                    <a:pt x="179894" y="49206"/>
                    <a:pt x="190558" y="84096"/>
                    <a:pt x="190558" y="122634"/>
                  </a:cubicBezTo>
                  <a:cubicBezTo>
                    <a:pt x="190558" y="199711"/>
                    <a:pt x="147900" y="262194"/>
                    <a:pt x="95279" y="262194"/>
                  </a:cubicBezTo>
                  <a:cubicBezTo>
                    <a:pt x="42658" y="262194"/>
                    <a:pt x="0" y="199711"/>
                    <a:pt x="0" y="122634"/>
                  </a:cubicBezTo>
                  <a:cubicBezTo>
                    <a:pt x="0" y="84096"/>
                    <a:pt x="10665" y="49206"/>
                    <a:pt x="27907" y="23950"/>
                  </a:cubicBezTo>
                  <a:lnTo>
                    <a:pt x="52159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2932F38C-99C4-49A9-B6C2-7B93E4303792}"/>
              </a:ext>
            </a:extLst>
          </p:cNvPr>
          <p:cNvGrpSpPr/>
          <p:nvPr/>
        </p:nvGrpSpPr>
        <p:grpSpPr>
          <a:xfrm>
            <a:off x="7191022" y="624288"/>
            <a:ext cx="1462160" cy="2909862"/>
            <a:chOff x="4721740" y="3383451"/>
            <a:chExt cx="1462160" cy="2909862"/>
          </a:xfrm>
        </p:grpSpPr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C309D478-B56D-4F5B-9EA9-1D571924F311}"/>
                </a:ext>
              </a:extLst>
            </p:cNvPr>
            <p:cNvSpPr/>
            <p:nvPr/>
          </p:nvSpPr>
          <p:spPr>
            <a:xfrm>
              <a:off x="4721740" y="5115684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54E59579-FA92-4CA1-A42A-CE8B53272ADA}"/>
                </a:ext>
              </a:extLst>
            </p:cNvPr>
            <p:cNvSpPr/>
            <p:nvPr/>
          </p:nvSpPr>
          <p:spPr>
            <a:xfrm>
              <a:off x="6005299" y="5115684"/>
              <a:ext cx="178601" cy="1177628"/>
            </a:xfrm>
            <a:custGeom>
              <a:avLst/>
              <a:gdLst>
                <a:gd name="connsiteX0" fmla="*/ 0 w 139060"/>
                <a:gd name="connsiteY0" fmla="*/ 0 h 916908"/>
                <a:gd name="connsiteX1" fmla="*/ 24029 w 139060"/>
                <a:gd name="connsiteY1" fmla="*/ 19826 h 916908"/>
                <a:gd name="connsiteX2" fmla="*/ 139060 w 139060"/>
                <a:gd name="connsiteY2" fmla="*/ 297535 h 916908"/>
                <a:gd name="connsiteX3" fmla="*/ 139060 w 139060"/>
                <a:gd name="connsiteY3" fmla="*/ 916908 h 916908"/>
                <a:gd name="connsiteX4" fmla="*/ 0 w 139060"/>
                <a:gd name="connsiteY4" fmla="*/ 916908 h 916908"/>
                <a:gd name="connsiteX5" fmla="*/ 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0" y="0"/>
                  </a:moveTo>
                  <a:lnTo>
                    <a:pt x="24029" y="19826"/>
                  </a:lnTo>
                  <a:cubicBezTo>
                    <a:pt x="95101" y="90898"/>
                    <a:pt x="139060" y="189083"/>
                    <a:pt x="139060" y="297535"/>
                  </a:cubicBezTo>
                  <a:lnTo>
                    <a:pt x="139060" y="916908"/>
                  </a:lnTo>
                  <a:lnTo>
                    <a:pt x="0" y="9169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B21CA164-B8B8-472C-95CD-017123367B0F}"/>
                </a:ext>
              </a:extLst>
            </p:cNvPr>
            <p:cNvGrpSpPr/>
            <p:nvPr/>
          </p:nvGrpSpPr>
          <p:grpSpPr>
            <a:xfrm>
              <a:off x="4787759" y="3383451"/>
              <a:ext cx="1336500" cy="2909862"/>
              <a:chOff x="3697464" y="3383451"/>
              <a:chExt cx="1336500" cy="2909862"/>
            </a:xfrm>
          </p:grpSpPr>
          <p:sp>
            <p:nvSpPr>
              <p:cNvPr id="36" name="片側の 2 つの角を丸めた四角形 144">
                <a:extLst>
                  <a:ext uri="{FF2B5EF4-FFF2-40B4-BE49-F238E27FC236}">
                    <a16:creationId xmlns:a16="http://schemas.microsoft.com/office/drawing/2014/main" id="{0471CE8C-5824-48EB-BDA3-96D7CFDE3BBF}"/>
                  </a:ext>
                </a:extLst>
              </p:cNvPr>
              <p:cNvSpPr/>
              <p:nvPr/>
            </p:nvSpPr>
            <p:spPr>
              <a:xfrm>
                <a:off x="3737205" y="4982090"/>
                <a:ext cx="1250966" cy="1311223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E053D6CF-1DD8-4839-B72F-FE380B52804B}"/>
                  </a:ext>
                </a:extLst>
              </p:cNvPr>
              <p:cNvSpPr/>
              <p:nvPr/>
            </p:nvSpPr>
            <p:spPr>
              <a:xfrm>
                <a:off x="4058785" y="4683540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E2E85223-9983-4346-900D-D07B154354A1}"/>
                  </a:ext>
                </a:extLst>
              </p:cNvPr>
              <p:cNvGrpSpPr/>
              <p:nvPr/>
            </p:nvGrpSpPr>
            <p:grpSpPr>
              <a:xfrm>
                <a:off x="3697464" y="3595688"/>
                <a:ext cx="1312047" cy="1273979"/>
                <a:chOff x="3697464" y="3595688"/>
                <a:chExt cx="1312047" cy="1273979"/>
              </a:xfrm>
            </p:grpSpPr>
            <p:sp>
              <p:nvSpPr>
                <p:cNvPr id="57" name="円/楕円 156">
                  <a:extLst>
                    <a:ext uri="{FF2B5EF4-FFF2-40B4-BE49-F238E27FC236}">
                      <a16:creationId xmlns:a16="http://schemas.microsoft.com/office/drawing/2014/main" id="{94A488FD-3F9D-4B43-B978-7FBA3308B6AB}"/>
                    </a:ext>
                  </a:extLst>
                </p:cNvPr>
                <p:cNvSpPr/>
                <p:nvPr/>
              </p:nvSpPr>
              <p:spPr>
                <a:xfrm rot="20700000">
                  <a:off x="3697464" y="4040938"/>
                  <a:ext cx="292865" cy="454903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円/楕円 156">
                  <a:extLst>
                    <a:ext uri="{FF2B5EF4-FFF2-40B4-BE49-F238E27FC236}">
                      <a16:creationId xmlns:a16="http://schemas.microsoft.com/office/drawing/2014/main" id="{A9E0613D-BEEA-4635-A64F-FAAFCEC61BB5}"/>
                    </a:ext>
                  </a:extLst>
                </p:cNvPr>
                <p:cNvSpPr/>
                <p:nvPr/>
              </p:nvSpPr>
              <p:spPr>
                <a:xfrm rot="20700000">
                  <a:off x="3744558" y="4114086"/>
                  <a:ext cx="198678" cy="308605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305F1F93-EA38-49D1-B006-3F046FC29958}"/>
                    </a:ext>
                  </a:extLst>
                </p:cNvPr>
                <p:cNvGrpSpPr/>
                <p:nvPr/>
              </p:nvGrpSpPr>
              <p:grpSpPr>
                <a:xfrm flipH="1">
                  <a:off x="4716646" y="4040939"/>
                  <a:ext cx="292865" cy="454903"/>
                  <a:chOff x="2666792" y="4183801"/>
                  <a:chExt cx="228026" cy="354190"/>
                </a:xfrm>
              </p:grpSpPr>
              <p:sp>
                <p:nvSpPr>
                  <p:cNvPr id="61" name="円/楕円 156">
                    <a:extLst>
                      <a:ext uri="{FF2B5EF4-FFF2-40B4-BE49-F238E27FC236}">
                        <a16:creationId xmlns:a16="http://schemas.microsoft.com/office/drawing/2014/main" id="{1B26FF3A-0852-4B23-B14E-471AEE7B1B7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666792" y="4183801"/>
                    <a:ext cx="228026" cy="35419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" name="円/楕円 156">
                    <a:extLst>
                      <a:ext uri="{FF2B5EF4-FFF2-40B4-BE49-F238E27FC236}">
                        <a16:creationId xmlns:a16="http://schemas.microsoft.com/office/drawing/2014/main" id="{FD7AF431-2A95-48C3-9F8F-7511E54124D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703460" y="4240755"/>
                    <a:ext cx="154692" cy="24028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E2421DF5-1AA5-4E8F-9CDA-A75EEDC2761E}"/>
                    </a:ext>
                  </a:extLst>
                </p:cNvPr>
                <p:cNvSpPr/>
                <p:nvPr/>
              </p:nvSpPr>
              <p:spPr>
                <a:xfrm>
                  <a:off x="3784490" y="3595688"/>
                  <a:ext cx="1149460" cy="12739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9" name="楕円 237">
                <a:extLst>
                  <a:ext uri="{FF2B5EF4-FFF2-40B4-BE49-F238E27FC236}">
                    <a16:creationId xmlns:a16="http://schemas.microsoft.com/office/drawing/2014/main" id="{08FBAFD3-4BF4-4CCA-B196-6C90E4B13B20}"/>
                  </a:ext>
                </a:extLst>
              </p:cNvPr>
              <p:cNvSpPr/>
              <p:nvPr/>
            </p:nvSpPr>
            <p:spPr>
              <a:xfrm>
                <a:off x="3755878" y="3383451"/>
                <a:ext cx="1197123" cy="636673"/>
              </a:xfrm>
              <a:custGeom>
                <a:avLst/>
                <a:gdLst>
                  <a:gd name="connsiteX0" fmla="*/ 0 w 1197121"/>
                  <a:gd name="connsiteY0" fmla="*/ 107493 h 214985"/>
                  <a:gd name="connsiteX1" fmla="*/ 598561 w 1197121"/>
                  <a:gd name="connsiteY1" fmla="*/ 0 h 214985"/>
                  <a:gd name="connsiteX2" fmla="*/ 1197122 w 1197121"/>
                  <a:gd name="connsiteY2" fmla="*/ 107493 h 214985"/>
                  <a:gd name="connsiteX3" fmla="*/ 598561 w 1197121"/>
                  <a:gd name="connsiteY3" fmla="*/ 214986 h 214985"/>
                  <a:gd name="connsiteX4" fmla="*/ 0 w 1197121"/>
                  <a:gd name="connsiteY4" fmla="*/ 107493 h 214985"/>
                  <a:gd name="connsiteX0" fmla="*/ 1 w 1197123"/>
                  <a:gd name="connsiteY0" fmla="*/ 452774 h 560267"/>
                  <a:gd name="connsiteX1" fmla="*/ 603325 w 1197123"/>
                  <a:gd name="connsiteY1" fmla="*/ 0 h 560267"/>
                  <a:gd name="connsiteX2" fmla="*/ 1197123 w 1197123"/>
                  <a:gd name="connsiteY2" fmla="*/ 452774 h 560267"/>
                  <a:gd name="connsiteX3" fmla="*/ 598562 w 1197123"/>
                  <a:gd name="connsiteY3" fmla="*/ 560267 h 560267"/>
                  <a:gd name="connsiteX4" fmla="*/ 1 w 1197123"/>
                  <a:gd name="connsiteY4" fmla="*/ 452774 h 560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7123" h="560267">
                    <a:moveTo>
                      <a:pt x="1" y="452774"/>
                    </a:moveTo>
                    <a:cubicBezTo>
                      <a:pt x="795" y="359396"/>
                      <a:pt x="272749" y="0"/>
                      <a:pt x="603325" y="0"/>
                    </a:cubicBezTo>
                    <a:cubicBezTo>
                      <a:pt x="933901" y="0"/>
                      <a:pt x="1197123" y="393407"/>
                      <a:pt x="1197123" y="452774"/>
                    </a:cubicBezTo>
                    <a:cubicBezTo>
                      <a:pt x="1197123" y="512141"/>
                      <a:pt x="929138" y="560267"/>
                      <a:pt x="598562" y="560267"/>
                    </a:cubicBezTo>
                    <a:cubicBezTo>
                      <a:pt x="267986" y="560267"/>
                      <a:pt x="-793" y="546152"/>
                      <a:pt x="1" y="452774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楕円 237">
                <a:extLst>
                  <a:ext uri="{FF2B5EF4-FFF2-40B4-BE49-F238E27FC236}">
                    <a16:creationId xmlns:a16="http://schemas.microsoft.com/office/drawing/2014/main" id="{F569A514-FCFE-4845-8695-BA87E5780008}"/>
                  </a:ext>
                </a:extLst>
              </p:cNvPr>
              <p:cNvSpPr/>
              <p:nvPr/>
            </p:nvSpPr>
            <p:spPr>
              <a:xfrm rot="10800000">
                <a:off x="3774927" y="4483158"/>
                <a:ext cx="1159022" cy="581576"/>
              </a:xfrm>
              <a:custGeom>
                <a:avLst/>
                <a:gdLst>
                  <a:gd name="connsiteX0" fmla="*/ 0 w 1197121"/>
                  <a:gd name="connsiteY0" fmla="*/ 107493 h 214985"/>
                  <a:gd name="connsiteX1" fmla="*/ 598561 w 1197121"/>
                  <a:gd name="connsiteY1" fmla="*/ 0 h 214985"/>
                  <a:gd name="connsiteX2" fmla="*/ 1197122 w 1197121"/>
                  <a:gd name="connsiteY2" fmla="*/ 107493 h 214985"/>
                  <a:gd name="connsiteX3" fmla="*/ 598561 w 1197121"/>
                  <a:gd name="connsiteY3" fmla="*/ 214986 h 214985"/>
                  <a:gd name="connsiteX4" fmla="*/ 0 w 1197121"/>
                  <a:gd name="connsiteY4" fmla="*/ 107493 h 214985"/>
                  <a:gd name="connsiteX0" fmla="*/ 1 w 1197123"/>
                  <a:gd name="connsiteY0" fmla="*/ 452774 h 560267"/>
                  <a:gd name="connsiteX1" fmla="*/ 603325 w 1197123"/>
                  <a:gd name="connsiteY1" fmla="*/ 0 h 560267"/>
                  <a:gd name="connsiteX2" fmla="*/ 1197123 w 1197123"/>
                  <a:gd name="connsiteY2" fmla="*/ 452774 h 560267"/>
                  <a:gd name="connsiteX3" fmla="*/ 598562 w 1197123"/>
                  <a:gd name="connsiteY3" fmla="*/ 560267 h 560267"/>
                  <a:gd name="connsiteX4" fmla="*/ 1 w 1197123"/>
                  <a:gd name="connsiteY4" fmla="*/ 452774 h 560267"/>
                  <a:gd name="connsiteX0" fmla="*/ 1 w 1197123"/>
                  <a:gd name="connsiteY0" fmla="*/ 452774 h 482834"/>
                  <a:gd name="connsiteX1" fmla="*/ 603325 w 1197123"/>
                  <a:gd name="connsiteY1" fmla="*/ 0 h 482834"/>
                  <a:gd name="connsiteX2" fmla="*/ 1197123 w 1197123"/>
                  <a:gd name="connsiteY2" fmla="*/ 452774 h 482834"/>
                  <a:gd name="connsiteX3" fmla="*/ 608401 w 1197123"/>
                  <a:gd name="connsiteY3" fmla="*/ 441650 h 482834"/>
                  <a:gd name="connsiteX4" fmla="*/ 1 w 1197123"/>
                  <a:gd name="connsiteY4" fmla="*/ 452774 h 482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7123" h="482834">
                    <a:moveTo>
                      <a:pt x="1" y="452774"/>
                    </a:moveTo>
                    <a:cubicBezTo>
                      <a:pt x="-845" y="379166"/>
                      <a:pt x="272749" y="0"/>
                      <a:pt x="603325" y="0"/>
                    </a:cubicBezTo>
                    <a:cubicBezTo>
                      <a:pt x="933901" y="0"/>
                      <a:pt x="1197123" y="393407"/>
                      <a:pt x="1197123" y="452774"/>
                    </a:cubicBezTo>
                    <a:cubicBezTo>
                      <a:pt x="1197123" y="512141"/>
                      <a:pt x="938977" y="441650"/>
                      <a:pt x="608401" y="441650"/>
                    </a:cubicBezTo>
                    <a:cubicBezTo>
                      <a:pt x="277825" y="441650"/>
                      <a:pt x="847" y="526382"/>
                      <a:pt x="1" y="452774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3BE0ACBC-15F5-4D43-B0CF-B8E41B0B79C1}"/>
                  </a:ext>
                </a:extLst>
              </p:cNvPr>
              <p:cNvSpPr/>
              <p:nvPr/>
            </p:nvSpPr>
            <p:spPr>
              <a:xfrm>
                <a:off x="4258058" y="4361300"/>
                <a:ext cx="180209" cy="229843"/>
              </a:xfrm>
              <a:custGeom>
                <a:avLst/>
                <a:gdLst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5279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2898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10" fmla="*/ 52159 w 190558"/>
                  <a:gd name="connsiteY10" fmla="*/ 0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10" fmla="*/ 184338 w 190558"/>
                  <a:gd name="connsiteY10" fmla="*/ 108365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8" fmla="*/ 58192 w 190558"/>
                  <a:gd name="connsiteY8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6" fmla="*/ 52159 w 190558"/>
                  <a:gd name="connsiteY6" fmla="*/ 0 h 262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58" h="262194">
                    <a:moveTo>
                      <a:pt x="138399" y="0"/>
                    </a:moveTo>
                    <a:lnTo>
                      <a:pt x="162652" y="23950"/>
                    </a:lnTo>
                    <a:cubicBezTo>
                      <a:pt x="179894" y="49206"/>
                      <a:pt x="190558" y="84096"/>
                      <a:pt x="190558" y="122634"/>
                    </a:cubicBezTo>
                    <a:cubicBezTo>
                      <a:pt x="190558" y="199711"/>
                      <a:pt x="147900" y="262194"/>
                      <a:pt x="95279" y="262194"/>
                    </a:cubicBezTo>
                    <a:cubicBezTo>
                      <a:pt x="42658" y="262194"/>
                      <a:pt x="0" y="199711"/>
                      <a:pt x="0" y="122634"/>
                    </a:cubicBezTo>
                    <a:cubicBezTo>
                      <a:pt x="0" y="84096"/>
                      <a:pt x="10665" y="49206"/>
                      <a:pt x="27907" y="23950"/>
                    </a:cubicBezTo>
                    <a:lnTo>
                      <a:pt x="52159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960B952D-5A4A-4F0F-94CB-F773F2785E52}"/>
                  </a:ext>
                </a:extLst>
              </p:cNvPr>
              <p:cNvSpPr/>
              <p:nvPr/>
            </p:nvSpPr>
            <p:spPr>
              <a:xfrm>
                <a:off x="3853746" y="4375310"/>
                <a:ext cx="45719" cy="4571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006B7AD5-75E3-4709-AB49-8BD9EB9EC92C}"/>
                  </a:ext>
                </a:extLst>
              </p:cNvPr>
              <p:cNvSpPr/>
              <p:nvPr/>
            </p:nvSpPr>
            <p:spPr>
              <a:xfrm>
                <a:off x="3918040" y="4434841"/>
                <a:ext cx="45719" cy="4571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B5593586-87DC-450C-9F03-01AE73A35C3C}"/>
                  </a:ext>
                </a:extLst>
              </p:cNvPr>
              <p:cNvSpPr/>
              <p:nvPr/>
            </p:nvSpPr>
            <p:spPr>
              <a:xfrm>
                <a:off x="3975190" y="4337210"/>
                <a:ext cx="45719" cy="4571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9728CBA4-5F65-4089-9124-F4F7D5F1870E}"/>
                  </a:ext>
                </a:extLst>
              </p:cNvPr>
              <p:cNvSpPr/>
              <p:nvPr/>
            </p:nvSpPr>
            <p:spPr>
              <a:xfrm>
                <a:off x="4807498" y="4421029"/>
                <a:ext cx="45719" cy="4571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5F839061-C979-4322-8A80-7580F2C5B2A6}"/>
                  </a:ext>
                </a:extLst>
              </p:cNvPr>
              <p:cNvSpPr/>
              <p:nvPr/>
            </p:nvSpPr>
            <p:spPr>
              <a:xfrm>
                <a:off x="4841965" y="4337210"/>
                <a:ext cx="45719" cy="4571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7708A9FC-8289-437A-BC64-2EE2C17202AD}"/>
                  </a:ext>
                </a:extLst>
              </p:cNvPr>
              <p:cNvSpPr/>
              <p:nvPr/>
            </p:nvSpPr>
            <p:spPr>
              <a:xfrm>
                <a:off x="4710996" y="4380072"/>
                <a:ext cx="45719" cy="4571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A3C5F1C5-B429-43E8-97BC-04566873583D}"/>
                  </a:ext>
                </a:extLst>
              </p:cNvPr>
              <p:cNvGrpSpPr/>
              <p:nvPr/>
            </p:nvGrpSpPr>
            <p:grpSpPr>
              <a:xfrm rot="900000">
                <a:off x="3819416" y="4107062"/>
                <a:ext cx="437637" cy="206933"/>
                <a:chOff x="3278981" y="3786423"/>
                <a:chExt cx="437637" cy="206933"/>
              </a:xfrm>
            </p:grpSpPr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C4C9C116-95E1-44C7-B581-D1E9C3086DD9}"/>
                    </a:ext>
                  </a:extLst>
                </p:cNvPr>
                <p:cNvSpPr/>
                <p:nvPr/>
              </p:nvSpPr>
              <p:spPr>
                <a:xfrm>
                  <a:off x="3278981" y="3796110"/>
                  <a:ext cx="437637" cy="19724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25673917-1DF6-48A8-BD18-142749B66219}"/>
                    </a:ext>
                  </a:extLst>
                </p:cNvPr>
                <p:cNvSpPr/>
                <p:nvPr/>
              </p:nvSpPr>
              <p:spPr>
                <a:xfrm>
                  <a:off x="3541579" y="3843300"/>
                  <a:ext cx="108878" cy="10887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98935019-5963-467D-A0D6-8DE00999213D}"/>
                    </a:ext>
                  </a:extLst>
                </p:cNvPr>
                <p:cNvSpPr/>
                <p:nvPr/>
              </p:nvSpPr>
              <p:spPr>
                <a:xfrm>
                  <a:off x="3284323" y="3786423"/>
                  <a:ext cx="426954" cy="86697"/>
                </a:xfrm>
                <a:custGeom>
                  <a:avLst/>
                  <a:gdLst>
                    <a:gd name="connsiteX0" fmla="*/ 213477 w 426954"/>
                    <a:gd name="connsiteY0" fmla="*/ 0 h 86697"/>
                    <a:gd name="connsiteX1" fmla="*/ 415100 w 426954"/>
                    <a:gd name="connsiteY1" fmla="*/ 60235 h 86697"/>
                    <a:gd name="connsiteX2" fmla="*/ 426954 w 426954"/>
                    <a:gd name="connsiteY2" fmla="*/ 86697 h 86697"/>
                    <a:gd name="connsiteX3" fmla="*/ 423981 w 426954"/>
                    <a:gd name="connsiteY3" fmla="*/ 86331 h 86697"/>
                    <a:gd name="connsiteX4" fmla="*/ 213477 w 426954"/>
                    <a:gd name="connsiteY4" fmla="*/ 78581 h 86697"/>
                    <a:gd name="connsiteX5" fmla="*/ 2973 w 426954"/>
                    <a:gd name="connsiteY5" fmla="*/ 86331 h 86697"/>
                    <a:gd name="connsiteX6" fmla="*/ 0 w 426954"/>
                    <a:gd name="connsiteY6" fmla="*/ 86697 h 86697"/>
                    <a:gd name="connsiteX7" fmla="*/ 11854 w 426954"/>
                    <a:gd name="connsiteY7" fmla="*/ 60235 h 86697"/>
                    <a:gd name="connsiteX8" fmla="*/ 213477 w 426954"/>
                    <a:gd name="connsiteY8" fmla="*/ 0 h 86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954" h="86697">
                      <a:moveTo>
                        <a:pt x="213477" y="0"/>
                      </a:moveTo>
                      <a:cubicBezTo>
                        <a:pt x="304115" y="0"/>
                        <a:pt x="381882" y="24837"/>
                        <a:pt x="415100" y="60235"/>
                      </a:cubicBezTo>
                      <a:lnTo>
                        <a:pt x="426954" y="86697"/>
                      </a:lnTo>
                      <a:lnTo>
                        <a:pt x="423981" y="86331"/>
                      </a:lnTo>
                      <a:cubicBezTo>
                        <a:pt x="359281" y="81341"/>
                        <a:pt x="288146" y="78581"/>
                        <a:pt x="213477" y="78581"/>
                      </a:cubicBezTo>
                      <a:cubicBezTo>
                        <a:pt x="138808" y="78581"/>
                        <a:pt x="67674" y="81341"/>
                        <a:pt x="2973" y="86331"/>
                      </a:cubicBezTo>
                      <a:lnTo>
                        <a:pt x="0" y="86697"/>
                      </a:lnTo>
                      <a:lnTo>
                        <a:pt x="11854" y="60235"/>
                      </a:lnTo>
                      <a:cubicBezTo>
                        <a:pt x="45073" y="24837"/>
                        <a:pt x="122840" y="0"/>
                        <a:pt x="21347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6D1FA2CE-51B7-4CE7-8373-3F02B6E4659D}"/>
                  </a:ext>
                </a:extLst>
              </p:cNvPr>
              <p:cNvGrpSpPr/>
              <p:nvPr/>
            </p:nvGrpSpPr>
            <p:grpSpPr>
              <a:xfrm rot="20700000" flipH="1">
                <a:off x="4451752" y="4107062"/>
                <a:ext cx="437637" cy="206933"/>
                <a:chOff x="3278981" y="3786423"/>
                <a:chExt cx="437637" cy="206933"/>
              </a:xfrm>
            </p:grpSpPr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1EFA9ED5-F7E6-433B-8336-4F01D69D9E34}"/>
                    </a:ext>
                  </a:extLst>
                </p:cNvPr>
                <p:cNvSpPr/>
                <p:nvPr/>
              </p:nvSpPr>
              <p:spPr>
                <a:xfrm>
                  <a:off x="3278981" y="3796110"/>
                  <a:ext cx="437637" cy="19724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7FFA06F5-4C15-4F5A-83B9-41A8E89C10E2}"/>
                    </a:ext>
                  </a:extLst>
                </p:cNvPr>
                <p:cNvSpPr/>
                <p:nvPr/>
              </p:nvSpPr>
              <p:spPr>
                <a:xfrm>
                  <a:off x="3549245" y="3847369"/>
                  <a:ext cx="108878" cy="10887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7F84D1A4-C605-482A-894E-172B6B23821C}"/>
                    </a:ext>
                  </a:extLst>
                </p:cNvPr>
                <p:cNvSpPr/>
                <p:nvPr/>
              </p:nvSpPr>
              <p:spPr>
                <a:xfrm>
                  <a:off x="3284323" y="3786423"/>
                  <a:ext cx="426954" cy="86697"/>
                </a:xfrm>
                <a:custGeom>
                  <a:avLst/>
                  <a:gdLst>
                    <a:gd name="connsiteX0" fmla="*/ 213477 w 426954"/>
                    <a:gd name="connsiteY0" fmla="*/ 0 h 86697"/>
                    <a:gd name="connsiteX1" fmla="*/ 415100 w 426954"/>
                    <a:gd name="connsiteY1" fmla="*/ 60235 h 86697"/>
                    <a:gd name="connsiteX2" fmla="*/ 426954 w 426954"/>
                    <a:gd name="connsiteY2" fmla="*/ 86697 h 86697"/>
                    <a:gd name="connsiteX3" fmla="*/ 423981 w 426954"/>
                    <a:gd name="connsiteY3" fmla="*/ 86331 h 86697"/>
                    <a:gd name="connsiteX4" fmla="*/ 213477 w 426954"/>
                    <a:gd name="connsiteY4" fmla="*/ 78581 h 86697"/>
                    <a:gd name="connsiteX5" fmla="*/ 2973 w 426954"/>
                    <a:gd name="connsiteY5" fmla="*/ 86331 h 86697"/>
                    <a:gd name="connsiteX6" fmla="*/ 0 w 426954"/>
                    <a:gd name="connsiteY6" fmla="*/ 86697 h 86697"/>
                    <a:gd name="connsiteX7" fmla="*/ 11854 w 426954"/>
                    <a:gd name="connsiteY7" fmla="*/ 60235 h 86697"/>
                    <a:gd name="connsiteX8" fmla="*/ 213477 w 426954"/>
                    <a:gd name="connsiteY8" fmla="*/ 0 h 86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954" h="86697">
                      <a:moveTo>
                        <a:pt x="213477" y="0"/>
                      </a:moveTo>
                      <a:cubicBezTo>
                        <a:pt x="304115" y="0"/>
                        <a:pt x="381882" y="24837"/>
                        <a:pt x="415100" y="60235"/>
                      </a:cubicBezTo>
                      <a:lnTo>
                        <a:pt x="426954" y="86697"/>
                      </a:lnTo>
                      <a:lnTo>
                        <a:pt x="423981" y="86331"/>
                      </a:lnTo>
                      <a:cubicBezTo>
                        <a:pt x="359281" y="81341"/>
                        <a:pt x="288146" y="78581"/>
                        <a:pt x="213477" y="78581"/>
                      </a:cubicBezTo>
                      <a:cubicBezTo>
                        <a:pt x="138808" y="78581"/>
                        <a:pt x="67674" y="81341"/>
                        <a:pt x="2973" y="86331"/>
                      </a:cubicBezTo>
                      <a:lnTo>
                        <a:pt x="0" y="86697"/>
                      </a:lnTo>
                      <a:lnTo>
                        <a:pt x="11854" y="60235"/>
                      </a:lnTo>
                      <a:cubicBezTo>
                        <a:pt x="45073" y="24837"/>
                        <a:pt x="122840" y="0"/>
                        <a:pt x="21347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F1957516-B2B0-46AC-8780-1C0527796FAC}"/>
                  </a:ext>
                </a:extLst>
              </p:cNvPr>
              <p:cNvSpPr/>
              <p:nvPr/>
            </p:nvSpPr>
            <p:spPr>
              <a:xfrm>
                <a:off x="3702312" y="3846485"/>
                <a:ext cx="1331652" cy="333799"/>
              </a:xfrm>
              <a:prstGeom prst="roundRect">
                <a:avLst/>
              </a:prstGeom>
              <a:pattFill prst="dkVert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tx1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74F96E39-1829-4C7B-9C2E-9E13CCCD1520}"/>
              </a:ext>
            </a:extLst>
          </p:cNvPr>
          <p:cNvGrpSpPr/>
          <p:nvPr/>
        </p:nvGrpSpPr>
        <p:grpSpPr>
          <a:xfrm>
            <a:off x="4057417" y="769381"/>
            <a:ext cx="1839054" cy="2736236"/>
            <a:chOff x="2761918" y="3557077"/>
            <a:chExt cx="1839054" cy="2736236"/>
          </a:xfrm>
        </p:grpSpPr>
        <p:sp>
          <p:nvSpPr>
            <p:cNvPr id="101" name="星: 32 pt 100">
              <a:extLst>
                <a:ext uri="{FF2B5EF4-FFF2-40B4-BE49-F238E27FC236}">
                  <a16:creationId xmlns:a16="http://schemas.microsoft.com/office/drawing/2014/main" id="{804DFDB7-0C1C-420D-B5D7-3D3D6B23F03C}"/>
                </a:ext>
              </a:extLst>
            </p:cNvPr>
            <p:cNvSpPr/>
            <p:nvPr/>
          </p:nvSpPr>
          <p:spPr>
            <a:xfrm>
              <a:off x="3720451" y="3599967"/>
              <a:ext cx="696488" cy="696488"/>
            </a:xfrm>
            <a:prstGeom prst="star32">
              <a:avLst>
                <a:gd name="adj" fmla="val 46315"/>
              </a:avLst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" name="星: 32 pt 101">
              <a:extLst>
                <a:ext uri="{FF2B5EF4-FFF2-40B4-BE49-F238E27FC236}">
                  <a16:creationId xmlns:a16="http://schemas.microsoft.com/office/drawing/2014/main" id="{DF451B19-2B50-4537-AFFE-973790FFE271}"/>
                </a:ext>
              </a:extLst>
            </p:cNvPr>
            <p:cNvSpPr/>
            <p:nvPr/>
          </p:nvSpPr>
          <p:spPr>
            <a:xfrm>
              <a:off x="2944731" y="3599967"/>
              <a:ext cx="696488" cy="696488"/>
            </a:xfrm>
            <a:prstGeom prst="star32">
              <a:avLst>
                <a:gd name="adj" fmla="val 46315"/>
              </a:avLst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" name="片側の 2 つの角を丸めた四角形 144">
              <a:extLst>
                <a:ext uri="{FF2B5EF4-FFF2-40B4-BE49-F238E27FC236}">
                  <a16:creationId xmlns:a16="http://schemas.microsoft.com/office/drawing/2014/main" id="{87AE5042-0CD4-46FD-8DCF-C61965F015C4}"/>
                </a:ext>
              </a:extLst>
            </p:cNvPr>
            <p:cNvSpPr/>
            <p:nvPr/>
          </p:nvSpPr>
          <p:spPr>
            <a:xfrm>
              <a:off x="2761918" y="5032997"/>
              <a:ext cx="1839054" cy="126031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" name="片側の 2 つの角を丸めた四角形 144">
              <a:extLst>
                <a:ext uri="{FF2B5EF4-FFF2-40B4-BE49-F238E27FC236}">
                  <a16:creationId xmlns:a16="http://schemas.microsoft.com/office/drawing/2014/main" id="{106E1EFE-9536-4BCC-9EDC-E17BEDA8052D}"/>
                </a:ext>
              </a:extLst>
            </p:cNvPr>
            <p:cNvSpPr/>
            <p:nvPr/>
          </p:nvSpPr>
          <p:spPr>
            <a:xfrm>
              <a:off x="2848848" y="4982090"/>
              <a:ext cx="1666399" cy="1311223"/>
            </a:xfrm>
            <a:prstGeom prst="round2SameRect">
              <a:avLst>
                <a:gd name="adj1" fmla="val 44915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2F38E248-A34A-465E-8288-40350AA2A145}"/>
                </a:ext>
              </a:extLst>
            </p:cNvPr>
            <p:cNvSpPr/>
            <p:nvPr/>
          </p:nvSpPr>
          <p:spPr>
            <a:xfrm>
              <a:off x="3332805" y="4683543"/>
              <a:ext cx="694016" cy="464721"/>
            </a:xfrm>
            <a:custGeom>
              <a:avLst/>
              <a:gdLst>
                <a:gd name="connsiteX0" fmla="*/ 175850 w 694016"/>
                <a:gd name="connsiteY0" fmla="*/ 0 h 464721"/>
                <a:gd name="connsiteX1" fmla="*/ 510280 w 694016"/>
                <a:gd name="connsiteY1" fmla="*/ 0 h 464721"/>
                <a:gd name="connsiteX2" fmla="*/ 550505 w 694016"/>
                <a:gd name="connsiteY2" fmla="*/ 308251 h 464721"/>
                <a:gd name="connsiteX3" fmla="*/ 694016 w 694016"/>
                <a:gd name="connsiteY3" fmla="*/ 308251 h 464721"/>
                <a:gd name="connsiteX4" fmla="*/ 672494 w 694016"/>
                <a:gd name="connsiteY4" fmla="*/ 337419 h 464721"/>
                <a:gd name="connsiteX5" fmla="*/ 347008 w 694016"/>
                <a:gd name="connsiteY5" fmla="*/ 464721 h 464721"/>
                <a:gd name="connsiteX6" fmla="*/ 21523 w 694016"/>
                <a:gd name="connsiteY6" fmla="*/ 337419 h 464721"/>
                <a:gd name="connsiteX7" fmla="*/ 0 w 694016"/>
                <a:gd name="connsiteY7" fmla="*/ 308251 h 464721"/>
                <a:gd name="connsiteX8" fmla="*/ 135624 w 694016"/>
                <a:gd name="connsiteY8" fmla="*/ 308251 h 46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016" h="464721">
                  <a:moveTo>
                    <a:pt x="175850" y="0"/>
                  </a:moveTo>
                  <a:lnTo>
                    <a:pt x="510280" y="0"/>
                  </a:lnTo>
                  <a:lnTo>
                    <a:pt x="550505" y="308251"/>
                  </a:lnTo>
                  <a:lnTo>
                    <a:pt x="694016" y="308251"/>
                  </a:lnTo>
                  <a:lnTo>
                    <a:pt x="672494" y="337419"/>
                  </a:lnTo>
                  <a:cubicBezTo>
                    <a:pt x="601955" y="414224"/>
                    <a:pt x="482498" y="464721"/>
                    <a:pt x="347008" y="464721"/>
                  </a:cubicBezTo>
                  <a:cubicBezTo>
                    <a:pt x="211518" y="464721"/>
                    <a:pt x="92062" y="414224"/>
                    <a:pt x="21523" y="337419"/>
                  </a:cubicBezTo>
                  <a:lnTo>
                    <a:pt x="0" y="308251"/>
                  </a:lnTo>
                  <a:lnTo>
                    <a:pt x="135624" y="30825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01F969C0-E9C7-4013-918E-9DE6F2B2FA0C}"/>
                </a:ext>
              </a:extLst>
            </p:cNvPr>
            <p:cNvGrpSpPr/>
            <p:nvPr/>
          </p:nvGrpSpPr>
          <p:grpSpPr>
            <a:xfrm>
              <a:off x="2910872" y="4040941"/>
              <a:ext cx="1551988" cy="454903"/>
              <a:chOff x="1565080" y="4183800"/>
              <a:chExt cx="1085912" cy="354190"/>
            </a:xfrm>
          </p:grpSpPr>
          <p:sp>
            <p:nvSpPr>
              <p:cNvPr id="122" name="円/楕円 156">
                <a:extLst>
                  <a:ext uri="{FF2B5EF4-FFF2-40B4-BE49-F238E27FC236}">
                    <a16:creationId xmlns:a16="http://schemas.microsoft.com/office/drawing/2014/main" id="{AA8E6DD9-2A47-4883-8E22-C290053B5C6C}"/>
                  </a:ext>
                </a:extLst>
              </p:cNvPr>
              <p:cNvSpPr/>
              <p:nvPr/>
            </p:nvSpPr>
            <p:spPr>
              <a:xfrm rot="20700000">
                <a:off x="1565080" y="4183800"/>
                <a:ext cx="228026" cy="35419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" name="円/楕円 156">
                <a:extLst>
                  <a:ext uri="{FF2B5EF4-FFF2-40B4-BE49-F238E27FC236}">
                    <a16:creationId xmlns:a16="http://schemas.microsoft.com/office/drawing/2014/main" id="{EEFD9B9C-B1F2-4558-9514-0E2D5202287A}"/>
                  </a:ext>
                </a:extLst>
              </p:cNvPr>
              <p:cNvSpPr/>
              <p:nvPr/>
            </p:nvSpPr>
            <p:spPr>
              <a:xfrm rot="20700000">
                <a:off x="1601748" y="4240754"/>
                <a:ext cx="154692" cy="24028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14A3BF60-4E78-4898-A754-33F827403CF2}"/>
                  </a:ext>
                </a:extLst>
              </p:cNvPr>
              <p:cNvGrpSpPr/>
              <p:nvPr/>
            </p:nvGrpSpPr>
            <p:grpSpPr>
              <a:xfrm flipH="1">
                <a:off x="2422966" y="4183800"/>
                <a:ext cx="228026" cy="354190"/>
                <a:chOff x="2634260" y="4183800"/>
                <a:chExt cx="228026" cy="354190"/>
              </a:xfrm>
            </p:grpSpPr>
            <p:sp>
              <p:nvSpPr>
                <p:cNvPr id="125" name="円/楕円 156">
                  <a:extLst>
                    <a:ext uri="{FF2B5EF4-FFF2-40B4-BE49-F238E27FC236}">
                      <a16:creationId xmlns:a16="http://schemas.microsoft.com/office/drawing/2014/main" id="{AC5FF2FC-4CA3-4449-BC87-BCA62E203060}"/>
                    </a:ext>
                  </a:extLst>
                </p:cNvPr>
                <p:cNvSpPr/>
                <p:nvPr/>
              </p:nvSpPr>
              <p:spPr>
                <a:xfrm rot="20700000">
                  <a:off x="2634260" y="4183800"/>
                  <a:ext cx="228026" cy="35419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" name="円/楕円 156">
                  <a:extLst>
                    <a:ext uri="{FF2B5EF4-FFF2-40B4-BE49-F238E27FC236}">
                      <a16:creationId xmlns:a16="http://schemas.microsoft.com/office/drawing/2014/main" id="{75E75DB0-9B13-447C-9A32-73C658F2A4A6}"/>
                    </a:ext>
                  </a:extLst>
                </p:cNvPr>
                <p:cNvSpPr/>
                <p:nvPr/>
              </p:nvSpPr>
              <p:spPr>
                <a:xfrm rot="20700000">
                  <a:off x="2670928" y="4240754"/>
                  <a:ext cx="154692" cy="24028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16FB1835-BA24-4671-85CC-3DD8A294DC2A}"/>
                </a:ext>
              </a:extLst>
            </p:cNvPr>
            <p:cNvSpPr/>
            <p:nvPr/>
          </p:nvSpPr>
          <p:spPr>
            <a:xfrm>
              <a:off x="3027652" y="3557077"/>
              <a:ext cx="1301859" cy="1354860"/>
            </a:xfrm>
            <a:custGeom>
              <a:avLst/>
              <a:gdLst>
                <a:gd name="connsiteX0" fmla="*/ 0 w 1301859"/>
                <a:gd name="connsiteY0" fmla="*/ 832169 h 1354860"/>
                <a:gd name="connsiteX1" fmla="*/ 0 w 1301859"/>
                <a:gd name="connsiteY1" fmla="*/ 832170 h 1354860"/>
                <a:gd name="connsiteX2" fmla="*/ 0 w 1301859"/>
                <a:gd name="connsiteY2" fmla="*/ 832170 h 1354860"/>
                <a:gd name="connsiteX3" fmla="*/ 650929 w 1301859"/>
                <a:gd name="connsiteY3" fmla="*/ 0 h 1354860"/>
                <a:gd name="connsiteX4" fmla="*/ 1213984 w 1301859"/>
                <a:gd name="connsiteY4" fmla="*/ 458903 h 1354860"/>
                <a:gd name="connsiteX5" fmla="*/ 1224332 w 1301859"/>
                <a:gd name="connsiteY5" fmla="*/ 561559 h 1354860"/>
                <a:gd name="connsiteX6" fmla="*/ 1260784 w 1301859"/>
                <a:gd name="connsiteY6" fmla="*/ 628715 h 1354860"/>
                <a:gd name="connsiteX7" fmla="*/ 1301859 w 1301859"/>
                <a:gd name="connsiteY7" fmla="*/ 832170 h 1354860"/>
                <a:gd name="connsiteX8" fmla="*/ 1301858 w 1301859"/>
                <a:gd name="connsiteY8" fmla="*/ 832170 h 1354860"/>
                <a:gd name="connsiteX9" fmla="*/ 779168 w 1301859"/>
                <a:gd name="connsiteY9" fmla="*/ 1354860 h 1354860"/>
                <a:gd name="connsiteX10" fmla="*/ 522690 w 1301859"/>
                <a:gd name="connsiteY10" fmla="*/ 1354859 h 1354860"/>
                <a:gd name="connsiteX11" fmla="*/ 10619 w 1301859"/>
                <a:gd name="connsiteY11" fmla="*/ 937510 h 1354860"/>
                <a:gd name="connsiteX12" fmla="*/ 0 w 1301859"/>
                <a:gd name="connsiteY12" fmla="*/ 832170 h 1354860"/>
                <a:gd name="connsiteX13" fmla="*/ 10619 w 1301859"/>
                <a:gd name="connsiteY13" fmla="*/ 726830 h 1354860"/>
                <a:gd name="connsiteX14" fmla="*/ 41075 w 1301859"/>
                <a:gd name="connsiteY14" fmla="*/ 628715 h 1354860"/>
                <a:gd name="connsiteX15" fmla="*/ 77526 w 1301859"/>
                <a:gd name="connsiteY15" fmla="*/ 561561 h 1354860"/>
                <a:gd name="connsiteX16" fmla="*/ 87875 w 1301859"/>
                <a:gd name="connsiteY16" fmla="*/ 458903 h 1354860"/>
                <a:gd name="connsiteX17" fmla="*/ 650929 w 1301859"/>
                <a:gd name="connsiteY17" fmla="*/ 0 h 1354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01859" h="1354860">
                  <a:moveTo>
                    <a:pt x="0" y="832169"/>
                  </a:moveTo>
                  <a:lnTo>
                    <a:pt x="0" y="832170"/>
                  </a:lnTo>
                  <a:lnTo>
                    <a:pt x="0" y="832170"/>
                  </a:lnTo>
                  <a:close/>
                  <a:moveTo>
                    <a:pt x="650929" y="0"/>
                  </a:moveTo>
                  <a:cubicBezTo>
                    <a:pt x="928667" y="0"/>
                    <a:pt x="1160392" y="197008"/>
                    <a:pt x="1213984" y="458903"/>
                  </a:cubicBezTo>
                  <a:lnTo>
                    <a:pt x="1224332" y="561559"/>
                  </a:lnTo>
                  <a:lnTo>
                    <a:pt x="1260784" y="628715"/>
                  </a:lnTo>
                  <a:cubicBezTo>
                    <a:pt x="1287233" y="691249"/>
                    <a:pt x="1301859" y="760002"/>
                    <a:pt x="1301859" y="832170"/>
                  </a:cubicBezTo>
                  <a:lnTo>
                    <a:pt x="1301858" y="832170"/>
                  </a:lnTo>
                  <a:cubicBezTo>
                    <a:pt x="1301858" y="1120844"/>
                    <a:pt x="1067842" y="1354860"/>
                    <a:pt x="779168" y="1354860"/>
                  </a:cubicBezTo>
                  <a:lnTo>
                    <a:pt x="522690" y="1354859"/>
                  </a:lnTo>
                  <a:cubicBezTo>
                    <a:pt x="270100" y="1354859"/>
                    <a:pt x="59358" y="1175691"/>
                    <a:pt x="10619" y="937510"/>
                  </a:cubicBezTo>
                  <a:lnTo>
                    <a:pt x="0" y="832170"/>
                  </a:lnTo>
                  <a:lnTo>
                    <a:pt x="10619" y="726830"/>
                  </a:lnTo>
                  <a:cubicBezTo>
                    <a:pt x="17582" y="692804"/>
                    <a:pt x="27851" y="659982"/>
                    <a:pt x="41075" y="628715"/>
                  </a:cubicBezTo>
                  <a:lnTo>
                    <a:pt x="77526" y="561561"/>
                  </a:lnTo>
                  <a:lnTo>
                    <a:pt x="87875" y="458903"/>
                  </a:lnTo>
                  <a:cubicBezTo>
                    <a:pt x="141466" y="197008"/>
                    <a:pt x="373191" y="0"/>
                    <a:pt x="65092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9E0183E4-3A3B-4B6C-AF4D-EEABB51202E7}"/>
                </a:ext>
              </a:extLst>
            </p:cNvPr>
            <p:cNvSpPr/>
            <p:nvPr/>
          </p:nvSpPr>
          <p:spPr>
            <a:xfrm>
              <a:off x="3171597" y="4100514"/>
              <a:ext cx="386388" cy="1376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E03427D9-C152-4FE0-B2B1-74A161402F3A}"/>
                </a:ext>
              </a:extLst>
            </p:cNvPr>
            <p:cNvSpPr/>
            <p:nvPr/>
          </p:nvSpPr>
          <p:spPr>
            <a:xfrm>
              <a:off x="3785959" y="4100514"/>
              <a:ext cx="386388" cy="1376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4CC887F8-7124-45BE-9D29-D3DEBF71DD06}"/>
                </a:ext>
              </a:extLst>
            </p:cNvPr>
            <p:cNvSpPr/>
            <p:nvPr/>
          </p:nvSpPr>
          <p:spPr>
            <a:xfrm>
              <a:off x="3533082" y="4355536"/>
              <a:ext cx="262462" cy="183766"/>
            </a:xfrm>
            <a:custGeom>
              <a:avLst/>
              <a:gdLst>
                <a:gd name="connsiteX0" fmla="*/ 52159 w 190558"/>
                <a:gd name="connsiteY0" fmla="*/ 0 h 262194"/>
                <a:gd name="connsiteX1" fmla="*/ 58192 w 190558"/>
                <a:gd name="connsiteY1" fmla="*/ 5958 h 262194"/>
                <a:gd name="connsiteX2" fmla="*/ 95279 w 190558"/>
                <a:gd name="connsiteY2" fmla="*/ 16925 h 262194"/>
                <a:gd name="connsiteX3" fmla="*/ 132366 w 190558"/>
                <a:gd name="connsiteY3" fmla="*/ 5958 h 262194"/>
                <a:gd name="connsiteX4" fmla="*/ 138399 w 190558"/>
                <a:gd name="connsiteY4" fmla="*/ 0 h 262194"/>
                <a:gd name="connsiteX5" fmla="*/ 162652 w 190558"/>
                <a:gd name="connsiteY5" fmla="*/ 23950 h 262194"/>
                <a:gd name="connsiteX6" fmla="*/ 190558 w 190558"/>
                <a:gd name="connsiteY6" fmla="*/ 122634 h 262194"/>
                <a:gd name="connsiteX7" fmla="*/ 95279 w 190558"/>
                <a:gd name="connsiteY7" fmla="*/ 262194 h 262194"/>
                <a:gd name="connsiteX8" fmla="*/ 0 w 190558"/>
                <a:gd name="connsiteY8" fmla="*/ 122634 h 262194"/>
                <a:gd name="connsiteX9" fmla="*/ 27907 w 190558"/>
                <a:gd name="connsiteY9" fmla="*/ 23950 h 262194"/>
                <a:gd name="connsiteX0" fmla="*/ 52159 w 190558"/>
                <a:gd name="connsiteY0" fmla="*/ 0 h 262194"/>
                <a:gd name="connsiteX1" fmla="*/ 58192 w 190558"/>
                <a:gd name="connsiteY1" fmla="*/ 5958 h 262194"/>
                <a:gd name="connsiteX2" fmla="*/ 92898 w 190558"/>
                <a:gd name="connsiteY2" fmla="*/ 16925 h 262194"/>
                <a:gd name="connsiteX3" fmla="*/ 132366 w 190558"/>
                <a:gd name="connsiteY3" fmla="*/ 5958 h 262194"/>
                <a:gd name="connsiteX4" fmla="*/ 138399 w 190558"/>
                <a:gd name="connsiteY4" fmla="*/ 0 h 262194"/>
                <a:gd name="connsiteX5" fmla="*/ 162652 w 190558"/>
                <a:gd name="connsiteY5" fmla="*/ 23950 h 262194"/>
                <a:gd name="connsiteX6" fmla="*/ 190558 w 190558"/>
                <a:gd name="connsiteY6" fmla="*/ 122634 h 262194"/>
                <a:gd name="connsiteX7" fmla="*/ 95279 w 190558"/>
                <a:gd name="connsiteY7" fmla="*/ 262194 h 262194"/>
                <a:gd name="connsiteX8" fmla="*/ 0 w 190558"/>
                <a:gd name="connsiteY8" fmla="*/ 122634 h 262194"/>
                <a:gd name="connsiteX9" fmla="*/ 27907 w 190558"/>
                <a:gd name="connsiteY9" fmla="*/ 23950 h 262194"/>
                <a:gd name="connsiteX10" fmla="*/ 52159 w 190558"/>
                <a:gd name="connsiteY10" fmla="*/ 0 h 262194"/>
                <a:gd name="connsiteX0" fmla="*/ 92898 w 190558"/>
                <a:gd name="connsiteY0" fmla="*/ 16925 h 262194"/>
                <a:gd name="connsiteX1" fmla="*/ 132366 w 190558"/>
                <a:gd name="connsiteY1" fmla="*/ 5958 h 262194"/>
                <a:gd name="connsiteX2" fmla="*/ 138399 w 190558"/>
                <a:gd name="connsiteY2" fmla="*/ 0 h 262194"/>
                <a:gd name="connsiteX3" fmla="*/ 162652 w 190558"/>
                <a:gd name="connsiteY3" fmla="*/ 23950 h 262194"/>
                <a:gd name="connsiteX4" fmla="*/ 190558 w 190558"/>
                <a:gd name="connsiteY4" fmla="*/ 122634 h 262194"/>
                <a:gd name="connsiteX5" fmla="*/ 95279 w 190558"/>
                <a:gd name="connsiteY5" fmla="*/ 262194 h 262194"/>
                <a:gd name="connsiteX6" fmla="*/ 0 w 190558"/>
                <a:gd name="connsiteY6" fmla="*/ 122634 h 262194"/>
                <a:gd name="connsiteX7" fmla="*/ 27907 w 190558"/>
                <a:gd name="connsiteY7" fmla="*/ 23950 h 262194"/>
                <a:gd name="connsiteX8" fmla="*/ 52159 w 190558"/>
                <a:gd name="connsiteY8" fmla="*/ 0 h 262194"/>
                <a:gd name="connsiteX9" fmla="*/ 58192 w 190558"/>
                <a:gd name="connsiteY9" fmla="*/ 5958 h 262194"/>
                <a:gd name="connsiteX10" fmla="*/ 184338 w 190558"/>
                <a:gd name="connsiteY10" fmla="*/ 108365 h 262194"/>
                <a:gd name="connsiteX0" fmla="*/ 92898 w 190558"/>
                <a:gd name="connsiteY0" fmla="*/ 16925 h 262194"/>
                <a:gd name="connsiteX1" fmla="*/ 132366 w 190558"/>
                <a:gd name="connsiteY1" fmla="*/ 5958 h 262194"/>
                <a:gd name="connsiteX2" fmla="*/ 138399 w 190558"/>
                <a:gd name="connsiteY2" fmla="*/ 0 h 262194"/>
                <a:gd name="connsiteX3" fmla="*/ 162652 w 190558"/>
                <a:gd name="connsiteY3" fmla="*/ 23950 h 262194"/>
                <a:gd name="connsiteX4" fmla="*/ 190558 w 190558"/>
                <a:gd name="connsiteY4" fmla="*/ 122634 h 262194"/>
                <a:gd name="connsiteX5" fmla="*/ 95279 w 190558"/>
                <a:gd name="connsiteY5" fmla="*/ 262194 h 262194"/>
                <a:gd name="connsiteX6" fmla="*/ 0 w 190558"/>
                <a:gd name="connsiteY6" fmla="*/ 122634 h 262194"/>
                <a:gd name="connsiteX7" fmla="*/ 27907 w 190558"/>
                <a:gd name="connsiteY7" fmla="*/ 23950 h 262194"/>
                <a:gd name="connsiteX8" fmla="*/ 52159 w 190558"/>
                <a:gd name="connsiteY8" fmla="*/ 0 h 262194"/>
                <a:gd name="connsiteX9" fmla="*/ 58192 w 190558"/>
                <a:gd name="connsiteY9" fmla="*/ 5958 h 262194"/>
                <a:gd name="connsiteX0" fmla="*/ 132366 w 190558"/>
                <a:gd name="connsiteY0" fmla="*/ 5958 h 262194"/>
                <a:gd name="connsiteX1" fmla="*/ 138399 w 190558"/>
                <a:gd name="connsiteY1" fmla="*/ 0 h 262194"/>
                <a:gd name="connsiteX2" fmla="*/ 162652 w 190558"/>
                <a:gd name="connsiteY2" fmla="*/ 23950 h 262194"/>
                <a:gd name="connsiteX3" fmla="*/ 190558 w 190558"/>
                <a:gd name="connsiteY3" fmla="*/ 122634 h 262194"/>
                <a:gd name="connsiteX4" fmla="*/ 95279 w 190558"/>
                <a:gd name="connsiteY4" fmla="*/ 262194 h 262194"/>
                <a:gd name="connsiteX5" fmla="*/ 0 w 190558"/>
                <a:gd name="connsiteY5" fmla="*/ 122634 h 262194"/>
                <a:gd name="connsiteX6" fmla="*/ 27907 w 190558"/>
                <a:gd name="connsiteY6" fmla="*/ 23950 h 262194"/>
                <a:gd name="connsiteX7" fmla="*/ 52159 w 190558"/>
                <a:gd name="connsiteY7" fmla="*/ 0 h 262194"/>
                <a:gd name="connsiteX8" fmla="*/ 58192 w 190558"/>
                <a:gd name="connsiteY8" fmla="*/ 5958 h 262194"/>
                <a:gd name="connsiteX0" fmla="*/ 132366 w 190558"/>
                <a:gd name="connsiteY0" fmla="*/ 5958 h 262194"/>
                <a:gd name="connsiteX1" fmla="*/ 138399 w 190558"/>
                <a:gd name="connsiteY1" fmla="*/ 0 h 262194"/>
                <a:gd name="connsiteX2" fmla="*/ 162652 w 190558"/>
                <a:gd name="connsiteY2" fmla="*/ 23950 h 262194"/>
                <a:gd name="connsiteX3" fmla="*/ 190558 w 190558"/>
                <a:gd name="connsiteY3" fmla="*/ 122634 h 262194"/>
                <a:gd name="connsiteX4" fmla="*/ 95279 w 190558"/>
                <a:gd name="connsiteY4" fmla="*/ 262194 h 262194"/>
                <a:gd name="connsiteX5" fmla="*/ 0 w 190558"/>
                <a:gd name="connsiteY5" fmla="*/ 122634 h 262194"/>
                <a:gd name="connsiteX6" fmla="*/ 27907 w 190558"/>
                <a:gd name="connsiteY6" fmla="*/ 23950 h 262194"/>
                <a:gd name="connsiteX7" fmla="*/ 52159 w 190558"/>
                <a:gd name="connsiteY7" fmla="*/ 0 h 262194"/>
                <a:gd name="connsiteX0" fmla="*/ 138399 w 190558"/>
                <a:gd name="connsiteY0" fmla="*/ 0 h 262194"/>
                <a:gd name="connsiteX1" fmla="*/ 162652 w 190558"/>
                <a:gd name="connsiteY1" fmla="*/ 23950 h 262194"/>
                <a:gd name="connsiteX2" fmla="*/ 190558 w 190558"/>
                <a:gd name="connsiteY2" fmla="*/ 122634 h 262194"/>
                <a:gd name="connsiteX3" fmla="*/ 95279 w 190558"/>
                <a:gd name="connsiteY3" fmla="*/ 262194 h 262194"/>
                <a:gd name="connsiteX4" fmla="*/ 0 w 190558"/>
                <a:gd name="connsiteY4" fmla="*/ 122634 h 262194"/>
                <a:gd name="connsiteX5" fmla="*/ 27907 w 190558"/>
                <a:gd name="connsiteY5" fmla="*/ 23950 h 262194"/>
                <a:gd name="connsiteX6" fmla="*/ 52159 w 190558"/>
                <a:gd name="connsiteY6" fmla="*/ 0 h 262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58" h="262194">
                  <a:moveTo>
                    <a:pt x="138399" y="0"/>
                  </a:moveTo>
                  <a:lnTo>
                    <a:pt x="162652" y="23950"/>
                  </a:lnTo>
                  <a:cubicBezTo>
                    <a:pt x="179894" y="49206"/>
                    <a:pt x="190558" y="84096"/>
                    <a:pt x="190558" y="122634"/>
                  </a:cubicBezTo>
                  <a:cubicBezTo>
                    <a:pt x="190558" y="199711"/>
                    <a:pt x="147900" y="262194"/>
                    <a:pt x="95279" y="262194"/>
                  </a:cubicBezTo>
                  <a:cubicBezTo>
                    <a:pt x="42658" y="262194"/>
                    <a:pt x="0" y="199711"/>
                    <a:pt x="0" y="122634"/>
                  </a:cubicBezTo>
                  <a:cubicBezTo>
                    <a:pt x="0" y="84096"/>
                    <a:pt x="10665" y="49206"/>
                    <a:pt x="27907" y="23950"/>
                  </a:cubicBezTo>
                  <a:lnTo>
                    <a:pt x="52159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AFC9E806-1B73-4CC9-AF9D-4E00559DB835}"/>
                </a:ext>
              </a:extLst>
            </p:cNvPr>
            <p:cNvSpPr/>
            <p:nvPr/>
          </p:nvSpPr>
          <p:spPr>
            <a:xfrm>
              <a:off x="3309710" y="4111937"/>
              <a:ext cx="110162" cy="9950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8E8A3CA9-3E7F-45B5-90AB-439793DE61E8}"/>
                </a:ext>
              </a:extLst>
            </p:cNvPr>
            <p:cNvSpPr/>
            <p:nvPr/>
          </p:nvSpPr>
          <p:spPr>
            <a:xfrm>
              <a:off x="3924072" y="4111937"/>
              <a:ext cx="110162" cy="9950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2ECFA8C1-C8BD-4271-BF1F-4540C8269877}"/>
                </a:ext>
              </a:extLst>
            </p:cNvPr>
            <p:cNvSpPr/>
            <p:nvPr/>
          </p:nvSpPr>
          <p:spPr>
            <a:xfrm>
              <a:off x="3171597" y="4085262"/>
              <a:ext cx="386388" cy="74107"/>
            </a:xfrm>
            <a:custGeom>
              <a:avLst/>
              <a:gdLst>
                <a:gd name="connsiteX0" fmla="*/ 193194 w 386388"/>
                <a:gd name="connsiteY0" fmla="*/ 0 h 74107"/>
                <a:gd name="connsiteX1" fmla="*/ 386388 w 386388"/>
                <a:gd name="connsiteY1" fmla="*/ 68800 h 74107"/>
                <a:gd name="connsiteX2" fmla="*/ 383380 w 386388"/>
                <a:gd name="connsiteY2" fmla="*/ 74107 h 74107"/>
                <a:gd name="connsiteX3" fmla="*/ 331423 w 386388"/>
                <a:gd name="connsiteY3" fmla="*/ 67320 h 74107"/>
                <a:gd name="connsiteX4" fmla="*/ 193194 w 386388"/>
                <a:gd name="connsiteY4" fmla="*/ 61913 h 74107"/>
                <a:gd name="connsiteX5" fmla="*/ 54966 w 386388"/>
                <a:gd name="connsiteY5" fmla="*/ 67320 h 74107"/>
                <a:gd name="connsiteX6" fmla="*/ 3008 w 386388"/>
                <a:gd name="connsiteY6" fmla="*/ 74107 h 74107"/>
                <a:gd name="connsiteX7" fmla="*/ 0 w 386388"/>
                <a:gd name="connsiteY7" fmla="*/ 68800 h 74107"/>
                <a:gd name="connsiteX8" fmla="*/ 193194 w 386388"/>
                <a:gd name="connsiteY8" fmla="*/ 0 h 7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6388" h="74107">
                  <a:moveTo>
                    <a:pt x="193194" y="0"/>
                  </a:moveTo>
                  <a:cubicBezTo>
                    <a:pt x="299892" y="0"/>
                    <a:pt x="386388" y="30803"/>
                    <a:pt x="386388" y="68800"/>
                  </a:cubicBezTo>
                  <a:lnTo>
                    <a:pt x="383380" y="74107"/>
                  </a:lnTo>
                  <a:lnTo>
                    <a:pt x="331423" y="67320"/>
                  </a:lnTo>
                  <a:cubicBezTo>
                    <a:pt x="288937" y="63838"/>
                    <a:pt x="242226" y="61913"/>
                    <a:pt x="193194" y="61913"/>
                  </a:cubicBezTo>
                  <a:cubicBezTo>
                    <a:pt x="144162" y="61913"/>
                    <a:pt x="97452" y="63838"/>
                    <a:pt x="54966" y="67320"/>
                  </a:cubicBezTo>
                  <a:lnTo>
                    <a:pt x="3008" y="74107"/>
                  </a:lnTo>
                  <a:lnTo>
                    <a:pt x="0" y="68800"/>
                  </a:lnTo>
                  <a:cubicBezTo>
                    <a:pt x="0" y="30803"/>
                    <a:pt x="86496" y="0"/>
                    <a:pt x="193194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FBEA96B0-9192-4952-9ECB-3C1018E4189D}"/>
                </a:ext>
              </a:extLst>
            </p:cNvPr>
            <p:cNvSpPr/>
            <p:nvPr/>
          </p:nvSpPr>
          <p:spPr>
            <a:xfrm>
              <a:off x="3785959" y="4085262"/>
              <a:ext cx="386388" cy="74107"/>
            </a:xfrm>
            <a:custGeom>
              <a:avLst/>
              <a:gdLst>
                <a:gd name="connsiteX0" fmla="*/ 193194 w 386388"/>
                <a:gd name="connsiteY0" fmla="*/ 0 h 74107"/>
                <a:gd name="connsiteX1" fmla="*/ 386388 w 386388"/>
                <a:gd name="connsiteY1" fmla="*/ 68800 h 74107"/>
                <a:gd name="connsiteX2" fmla="*/ 383380 w 386388"/>
                <a:gd name="connsiteY2" fmla="*/ 74107 h 74107"/>
                <a:gd name="connsiteX3" fmla="*/ 331423 w 386388"/>
                <a:gd name="connsiteY3" fmla="*/ 67320 h 74107"/>
                <a:gd name="connsiteX4" fmla="*/ 193194 w 386388"/>
                <a:gd name="connsiteY4" fmla="*/ 61913 h 74107"/>
                <a:gd name="connsiteX5" fmla="*/ 54966 w 386388"/>
                <a:gd name="connsiteY5" fmla="*/ 67320 h 74107"/>
                <a:gd name="connsiteX6" fmla="*/ 3008 w 386388"/>
                <a:gd name="connsiteY6" fmla="*/ 74107 h 74107"/>
                <a:gd name="connsiteX7" fmla="*/ 0 w 386388"/>
                <a:gd name="connsiteY7" fmla="*/ 68800 h 74107"/>
                <a:gd name="connsiteX8" fmla="*/ 193194 w 386388"/>
                <a:gd name="connsiteY8" fmla="*/ 0 h 7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6388" h="74107">
                  <a:moveTo>
                    <a:pt x="193194" y="0"/>
                  </a:moveTo>
                  <a:cubicBezTo>
                    <a:pt x="299892" y="0"/>
                    <a:pt x="386388" y="30803"/>
                    <a:pt x="386388" y="68800"/>
                  </a:cubicBezTo>
                  <a:lnTo>
                    <a:pt x="383380" y="74107"/>
                  </a:lnTo>
                  <a:lnTo>
                    <a:pt x="331423" y="67320"/>
                  </a:lnTo>
                  <a:cubicBezTo>
                    <a:pt x="288937" y="63838"/>
                    <a:pt x="242226" y="61913"/>
                    <a:pt x="193194" y="61913"/>
                  </a:cubicBezTo>
                  <a:cubicBezTo>
                    <a:pt x="144162" y="61913"/>
                    <a:pt x="97452" y="63838"/>
                    <a:pt x="54966" y="67320"/>
                  </a:cubicBezTo>
                  <a:lnTo>
                    <a:pt x="3008" y="74107"/>
                  </a:lnTo>
                  <a:lnTo>
                    <a:pt x="0" y="68800"/>
                  </a:lnTo>
                  <a:cubicBezTo>
                    <a:pt x="0" y="30803"/>
                    <a:pt x="86496" y="0"/>
                    <a:pt x="193194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AD72D44A-F60C-481C-8D7C-1346AC83B176}"/>
                </a:ext>
              </a:extLst>
            </p:cNvPr>
            <p:cNvSpPr/>
            <p:nvPr/>
          </p:nvSpPr>
          <p:spPr>
            <a:xfrm rot="900000">
              <a:off x="3181122" y="3935668"/>
              <a:ext cx="367338" cy="113201"/>
            </a:xfrm>
            <a:custGeom>
              <a:avLst/>
              <a:gdLst>
                <a:gd name="connsiteX0" fmla="*/ 193194 w 386388"/>
                <a:gd name="connsiteY0" fmla="*/ 0 h 74107"/>
                <a:gd name="connsiteX1" fmla="*/ 386388 w 386388"/>
                <a:gd name="connsiteY1" fmla="*/ 68800 h 74107"/>
                <a:gd name="connsiteX2" fmla="*/ 383380 w 386388"/>
                <a:gd name="connsiteY2" fmla="*/ 74107 h 74107"/>
                <a:gd name="connsiteX3" fmla="*/ 331423 w 386388"/>
                <a:gd name="connsiteY3" fmla="*/ 67320 h 74107"/>
                <a:gd name="connsiteX4" fmla="*/ 193194 w 386388"/>
                <a:gd name="connsiteY4" fmla="*/ 61913 h 74107"/>
                <a:gd name="connsiteX5" fmla="*/ 54966 w 386388"/>
                <a:gd name="connsiteY5" fmla="*/ 67320 h 74107"/>
                <a:gd name="connsiteX6" fmla="*/ 3008 w 386388"/>
                <a:gd name="connsiteY6" fmla="*/ 74107 h 74107"/>
                <a:gd name="connsiteX7" fmla="*/ 0 w 386388"/>
                <a:gd name="connsiteY7" fmla="*/ 68800 h 74107"/>
                <a:gd name="connsiteX8" fmla="*/ 193194 w 386388"/>
                <a:gd name="connsiteY8" fmla="*/ 0 h 7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6388" h="74107">
                  <a:moveTo>
                    <a:pt x="193194" y="0"/>
                  </a:moveTo>
                  <a:cubicBezTo>
                    <a:pt x="299892" y="0"/>
                    <a:pt x="386388" y="30803"/>
                    <a:pt x="386388" y="68800"/>
                  </a:cubicBezTo>
                  <a:lnTo>
                    <a:pt x="383380" y="74107"/>
                  </a:lnTo>
                  <a:lnTo>
                    <a:pt x="331423" y="67320"/>
                  </a:lnTo>
                  <a:cubicBezTo>
                    <a:pt x="288937" y="63838"/>
                    <a:pt x="242226" y="61913"/>
                    <a:pt x="193194" y="61913"/>
                  </a:cubicBezTo>
                  <a:cubicBezTo>
                    <a:pt x="144162" y="61913"/>
                    <a:pt x="97452" y="63838"/>
                    <a:pt x="54966" y="67320"/>
                  </a:cubicBezTo>
                  <a:lnTo>
                    <a:pt x="3008" y="74107"/>
                  </a:lnTo>
                  <a:lnTo>
                    <a:pt x="0" y="68800"/>
                  </a:lnTo>
                  <a:cubicBezTo>
                    <a:pt x="0" y="30803"/>
                    <a:pt x="86496" y="0"/>
                    <a:pt x="193194" y="0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45C6E029-A7D8-4BFF-96BA-7474948B09FC}"/>
                </a:ext>
              </a:extLst>
            </p:cNvPr>
            <p:cNvSpPr/>
            <p:nvPr/>
          </p:nvSpPr>
          <p:spPr>
            <a:xfrm rot="20700000">
              <a:off x="3795484" y="3935668"/>
              <a:ext cx="367338" cy="113201"/>
            </a:xfrm>
            <a:custGeom>
              <a:avLst/>
              <a:gdLst>
                <a:gd name="connsiteX0" fmla="*/ 193194 w 386388"/>
                <a:gd name="connsiteY0" fmla="*/ 0 h 74107"/>
                <a:gd name="connsiteX1" fmla="*/ 386388 w 386388"/>
                <a:gd name="connsiteY1" fmla="*/ 68800 h 74107"/>
                <a:gd name="connsiteX2" fmla="*/ 383380 w 386388"/>
                <a:gd name="connsiteY2" fmla="*/ 74107 h 74107"/>
                <a:gd name="connsiteX3" fmla="*/ 331423 w 386388"/>
                <a:gd name="connsiteY3" fmla="*/ 67320 h 74107"/>
                <a:gd name="connsiteX4" fmla="*/ 193194 w 386388"/>
                <a:gd name="connsiteY4" fmla="*/ 61913 h 74107"/>
                <a:gd name="connsiteX5" fmla="*/ 54966 w 386388"/>
                <a:gd name="connsiteY5" fmla="*/ 67320 h 74107"/>
                <a:gd name="connsiteX6" fmla="*/ 3008 w 386388"/>
                <a:gd name="connsiteY6" fmla="*/ 74107 h 74107"/>
                <a:gd name="connsiteX7" fmla="*/ 0 w 386388"/>
                <a:gd name="connsiteY7" fmla="*/ 68800 h 74107"/>
                <a:gd name="connsiteX8" fmla="*/ 193194 w 386388"/>
                <a:gd name="connsiteY8" fmla="*/ 0 h 7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6388" h="74107">
                  <a:moveTo>
                    <a:pt x="193194" y="0"/>
                  </a:moveTo>
                  <a:cubicBezTo>
                    <a:pt x="299892" y="0"/>
                    <a:pt x="386388" y="30803"/>
                    <a:pt x="386388" y="68800"/>
                  </a:cubicBezTo>
                  <a:lnTo>
                    <a:pt x="383380" y="74107"/>
                  </a:lnTo>
                  <a:lnTo>
                    <a:pt x="331423" y="67320"/>
                  </a:lnTo>
                  <a:cubicBezTo>
                    <a:pt x="288937" y="63838"/>
                    <a:pt x="242226" y="61913"/>
                    <a:pt x="193194" y="61913"/>
                  </a:cubicBezTo>
                  <a:cubicBezTo>
                    <a:pt x="144162" y="61913"/>
                    <a:pt x="97452" y="63838"/>
                    <a:pt x="54966" y="67320"/>
                  </a:cubicBezTo>
                  <a:lnTo>
                    <a:pt x="3008" y="74107"/>
                  </a:lnTo>
                  <a:lnTo>
                    <a:pt x="0" y="68800"/>
                  </a:lnTo>
                  <a:cubicBezTo>
                    <a:pt x="0" y="30803"/>
                    <a:pt x="86496" y="0"/>
                    <a:pt x="193194" y="0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7" name="月 116">
              <a:extLst>
                <a:ext uri="{FF2B5EF4-FFF2-40B4-BE49-F238E27FC236}">
                  <a16:creationId xmlns:a16="http://schemas.microsoft.com/office/drawing/2014/main" id="{A140E24C-2FD1-4C2E-B8C2-1C69FFF6F921}"/>
                </a:ext>
              </a:extLst>
            </p:cNvPr>
            <p:cNvSpPr/>
            <p:nvPr/>
          </p:nvSpPr>
          <p:spPr>
            <a:xfrm rot="13500000" flipH="1">
              <a:off x="3296813" y="4457743"/>
              <a:ext cx="66294" cy="257607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月 117">
              <a:extLst>
                <a:ext uri="{FF2B5EF4-FFF2-40B4-BE49-F238E27FC236}">
                  <a16:creationId xmlns:a16="http://schemas.microsoft.com/office/drawing/2014/main" id="{BBA965DB-BE0F-4157-814D-6B7E45B37F3A}"/>
                </a:ext>
              </a:extLst>
            </p:cNvPr>
            <p:cNvSpPr/>
            <p:nvPr/>
          </p:nvSpPr>
          <p:spPr>
            <a:xfrm rot="8100000">
              <a:off x="3980297" y="4457743"/>
              <a:ext cx="66294" cy="257607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57E931CF-082F-482D-98F2-A55BB463BC5A}"/>
                </a:ext>
              </a:extLst>
            </p:cNvPr>
            <p:cNvGrpSpPr/>
            <p:nvPr/>
          </p:nvGrpSpPr>
          <p:grpSpPr>
            <a:xfrm>
              <a:off x="3503983" y="4658006"/>
              <a:ext cx="344672" cy="104686"/>
              <a:chOff x="5775324" y="5176160"/>
              <a:chExt cx="282576" cy="156524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0173791F-65A5-4C28-9BC5-51D23246E775}"/>
                  </a:ext>
                </a:extLst>
              </p:cNvPr>
              <p:cNvSpPr/>
              <p:nvPr/>
            </p:nvSpPr>
            <p:spPr>
              <a:xfrm>
                <a:off x="5775324" y="5176160"/>
                <a:ext cx="282576" cy="156524"/>
              </a:xfrm>
              <a:custGeom>
                <a:avLst/>
                <a:gdLst>
                  <a:gd name="connsiteX0" fmla="*/ 110031 w 282576"/>
                  <a:gd name="connsiteY0" fmla="*/ 0 h 156524"/>
                  <a:gd name="connsiteX1" fmla="*/ 121515 w 282576"/>
                  <a:gd name="connsiteY1" fmla="*/ 15123 h 156524"/>
                  <a:gd name="connsiteX2" fmla="*/ 141288 w 282576"/>
                  <a:gd name="connsiteY2" fmla="*/ 22921 h 156524"/>
                  <a:gd name="connsiteX3" fmla="*/ 161062 w 282576"/>
                  <a:gd name="connsiteY3" fmla="*/ 15123 h 156524"/>
                  <a:gd name="connsiteX4" fmla="*/ 172546 w 282576"/>
                  <a:gd name="connsiteY4" fmla="*/ 0 h 156524"/>
                  <a:gd name="connsiteX5" fmla="*/ 196284 w 282576"/>
                  <a:gd name="connsiteY5" fmla="*/ 2715 h 156524"/>
                  <a:gd name="connsiteX6" fmla="*/ 282576 w 282576"/>
                  <a:gd name="connsiteY6" fmla="*/ 76474 h 156524"/>
                  <a:gd name="connsiteX7" fmla="*/ 141288 w 282576"/>
                  <a:gd name="connsiteY7" fmla="*/ 156524 h 156524"/>
                  <a:gd name="connsiteX8" fmla="*/ 0 w 282576"/>
                  <a:gd name="connsiteY8" fmla="*/ 76474 h 156524"/>
                  <a:gd name="connsiteX9" fmla="*/ 86293 w 282576"/>
                  <a:gd name="connsiteY9" fmla="*/ 2715 h 156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576" h="156524">
                    <a:moveTo>
                      <a:pt x="110031" y="0"/>
                    </a:moveTo>
                    <a:lnTo>
                      <a:pt x="121515" y="15123"/>
                    </a:lnTo>
                    <a:cubicBezTo>
                      <a:pt x="127592" y="20145"/>
                      <a:pt x="134274" y="22921"/>
                      <a:pt x="141288" y="22921"/>
                    </a:cubicBezTo>
                    <a:cubicBezTo>
                      <a:pt x="148302" y="22921"/>
                      <a:pt x="154984" y="20145"/>
                      <a:pt x="161062" y="15123"/>
                    </a:cubicBezTo>
                    <a:lnTo>
                      <a:pt x="172546" y="0"/>
                    </a:lnTo>
                    <a:lnTo>
                      <a:pt x="196284" y="2715"/>
                    </a:lnTo>
                    <a:cubicBezTo>
                      <a:pt x="246994" y="14867"/>
                      <a:pt x="282576" y="43317"/>
                      <a:pt x="282576" y="76474"/>
                    </a:cubicBezTo>
                    <a:cubicBezTo>
                      <a:pt x="282576" y="120684"/>
                      <a:pt x="219319" y="156524"/>
                      <a:pt x="141288" y="156524"/>
                    </a:cubicBezTo>
                    <a:cubicBezTo>
                      <a:pt x="63257" y="156524"/>
                      <a:pt x="0" y="120684"/>
                      <a:pt x="0" y="76474"/>
                    </a:cubicBezTo>
                    <a:cubicBezTo>
                      <a:pt x="0" y="43317"/>
                      <a:pt x="35582" y="14867"/>
                      <a:pt x="86293" y="27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DACC8EDA-F0D8-4A97-96AA-C417C2EA2995}"/>
                  </a:ext>
                </a:extLst>
              </p:cNvPr>
              <p:cNvSpPr/>
              <p:nvPr/>
            </p:nvSpPr>
            <p:spPr>
              <a:xfrm flipV="1">
                <a:off x="5777706" y="5229393"/>
                <a:ext cx="277814" cy="4572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5FA4A2DD-26B8-4340-AB63-62094568D5D6}"/>
              </a:ext>
            </a:extLst>
          </p:cNvPr>
          <p:cNvGrpSpPr/>
          <p:nvPr/>
        </p:nvGrpSpPr>
        <p:grpSpPr>
          <a:xfrm>
            <a:off x="1442096" y="3672220"/>
            <a:ext cx="1322839" cy="2720309"/>
            <a:chOff x="1051794" y="3573004"/>
            <a:chExt cx="1322839" cy="2720309"/>
          </a:xfrm>
        </p:grpSpPr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D3C30B6B-82B0-4060-AEF6-CF7ACB79E247}"/>
                </a:ext>
              </a:extLst>
            </p:cNvPr>
            <p:cNvSpPr/>
            <p:nvPr/>
          </p:nvSpPr>
          <p:spPr>
            <a:xfrm>
              <a:off x="1469350" y="4711526"/>
              <a:ext cx="483348" cy="516992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F10B4377-B508-4825-9E19-C24DDDCA7BA1}"/>
                </a:ext>
              </a:extLst>
            </p:cNvPr>
            <p:cNvSpPr/>
            <p:nvPr/>
          </p:nvSpPr>
          <p:spPr>
            <a:xfrm>
              <a:off x="1051794" y="5115684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2402D365-3FE5-498B-B090-5AF6F5051DD1}"/>
                </a:ext>
              </a:extLst>
            </p:cNvPr>
            <p:cNvSpPr/>
            <p:nvPr/>
          </p:nvSpPr>
          <p:spPr>
            <a:xfrm>
              <a:off x="2196032" y="5115684"/>
              <a:ext cx="178601" cy="1177628"/>
            </a:xfrm>
            <a:custGeom>
              <a:avLst/>
              <a:gdLst>
                <a:gd name="connsiteX0" fmla="*/ 0 w 139060"/>
                <a:gd name="connsiteY0" fmla="*/ 0 h 916908"/>
                <a:gd name="connsiteX1" fmla="*/ 24029 w 139060"/>
                <a:gd name="connsiteY1" fmla="*/ 19826 h 916908"/>
                <a:gd name="connsiteX2" fmla="*/ 139060 w 139060"/>
                <a:gd name="connsiteY2" fmla="*/ 297535 h 916908"/>
                <a:gd name="connsiteX3" fmla="*/ 139060 w 139060"/>
                <a:gd name="connsiteY3" fmla="*/ 916908 h 916908"/>
                <a:gd name="connsiteX4" fmla="*/ 0 w 139060"/>
                <a:gd name="connsiteY4" fmla="*/ 916908 h 916908"/>
                <a:gd name="connsiteX5" fmla="*/ 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0" y="0"/>
                  </a:moveTo>
                  <a:lnTo>
                    <a:pt x="24029" y="19826"/>
                  </a:lnTo>
                  <a:cubicBezTo>
                    <a:pt x="95101" y="90898"/>
                    <a:pt x="139060" y="189083"/>
                    <a:pt x="139060" y="297535"/>
                  </a:cubicBezTo>
                  <a:lnTo>
                    <a:pt x="139060" y="916908"/>
                  </a:lnTo>
                  <a:lnTo>
                    <a:pt x="0" y="9169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1" name="片側の 2 つの角を丸めた四角形 144">
              <a:extLst>
                <a:ext uri="{FF2B5EF4-FFF2-40B4-BE49-F238E27FC236}">
                  <a16:creationId xmlns:a16="http://schemas.microsoft.com/office/drawing/2014/main" id="{A7F9A32C-6ADA-4889-9B0A-5A8B83AC1C6C}"/>
                </a:ext>
              </a:extLst>
            </p:cNvPr>
            <p:cNvSpPr/>
            <p:nvPr/>
          </p:nvSpPr>
          <p:spPr>
            <a:xfrm>
              <a:off x="1155541" y="5005388"/>
              <a:ext cx="1127284" cy="1287925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5206069D-C094-4CD3-AE3B-2224A2131303}"/>
                </a:ext>
              </a:extLst>
            </p:cNvPr>
            <p:cNvSpPr/>
            <p:nvPr/>
          </p:nvSpPr>
          <p:spPr>
            <a:xfrm>
              <a:off x="1667057" y="5017433"/>
              <a:ext cx="89598" cy="524092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F5C2096C-6EF5-48D0-8DEB-57C9E4C73918}"/>
                </a:ext>
              </a:extLst>
            </p:cNvPr>
            <p:cNvGrpSpPr/>
            <p:nvPr/>
          </p:nvGrpSpPr>
          <p:grpSpPr>
            <a:xfrm>
              <a:off x="1320384" y="5006918"/>
              <a:ext cx="788714" cy="179942"/>
              <a:chOff x="1112719" y="4651405"/>
              <a:chExt cx="423862" cy="112796"/>
            </a:xfrm>
            <a:solidFill>
              <a:schemeClr val="accent5">
                <a:lumMod val="50000"/>
              </a:schemeClr>
            </a:solidFill>
          </p:grpSpPr>
          <p:sp>
            <p:nvSpPr>
              <p:cNvPr id="160" name="平行四辺形 159">
                <a:extLst>
                  <a:ext uri="{FF2B5EF4-FFF2-40B4-BE49-F238E27FC236}">
                    <a16:creationId xmlns:a16="http://schemas.microsoft.com/office/drawing/2014/main" id="{C6508106-8CED-46FA-81C1-9C16BCA63F38}"/>
                  </a:ext>
                </a:extLst>
              </p:cNvPr>
              <p:cNvSpPr/>
              <p:nvPr/>
            </p:nvSpPr>
            <p:spPr>
              <a:xfrm>
                <a:off x="1112719" y="4651405"/>
                <a:ext cx="211931" cy="112796"/>
              </a:xfrm>
              <a:prstGeom prst="parallelogram">
                <a:avLst>
                  <a:gd name="adj" fmla="val 65111"/>
                </a:avLst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平行四辺形 160">
                <a:extLst>
                  <a:ext uri="{FF2B5EF4-FFF2-40B4-BE49-F238E27FC236}">
                    <a16:creationId xmlns:a16="http://schemas.microsoft.com/office/drawing/2014/main" id="{3E22DE4E-E5DD-4132-94A1-087AE17F878F}"/>
                  </a:ext>
                </a:extLst>
              </p:cNvPr>
              <p:cNvSpPr/>
              <p:nvPr/>
            </p:nvSpPr>
            <p:spPr>
              <a:xfrm flipH="1">
                <a:off x="1324650" y="4651405"/>
                <a:ext cx="211931" cy="112796"/>
              </a:xfrm>
              <a:prstGeom prst="parallelogram">
                <a:avLst>
                  <a:gd name="adj" fmla="val 65111"/>
                </a:avLst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DD058DD3-69F4-4600-A18C-547DF9F7E220}"/>
                </a:ext>
              </a:extLst>
            </p:cNvPr>
            <p:cNvSpPr/>
            <p:nvPr/>
          </p:nvSpPr>
          <p:spPr>
            <a:xfrm>
              <a:off x="1687545" y="5440231"/>
              <a:ext cx="46958" cy="4695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2E667734-F130-4952-8876-68050CED08C2}"/>
                </a:ext>
              </a:extLst>
            </p:cNvPr>
            <p:cNvSpPr/>
            <p:nvPr/>
          </p:nvSpPr>
          <p:spPr>
            <a:xfrm>
              <a:off x="1687545" y="5056061"/>
              <a:ext cx="46958" cy="4695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71AE4A05-C0BE-4926-A0B7-EB0435E9A336}"/>
                </a:ext>
              </a:extLst>
            </p:cNvPr>
            <p:cNvSpPr/>
            <p:nvPr/>
          </p:nvSpPr>
          <p:spPr>
            <a:xfrm>
              <a:off x="1687545" y="5257580"/>
              <a:ext cx="46958" cy="4695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F7573A96-394F-4F8D-91B3-4EB6ADB1B6EC}"/>
                </a:ext>
              </a:extLst>
            </p:cNvPr>
            <p:cNvGrpSpPr/>
            <p:nvPr/>
          </p:nvGrpSpPr>
          <p:grpSpPr>
            <a:xfrm>
              <a:off x="1070457" y="3573004"/>
              <a:ext cx="1287928" cy="1319346"/>
              <a:chOff x="1070457" y="3573004"/>
              <a:chExt cx="1287928" cy="1319346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468F649F-C195-4599-A955-979E14E4025E}"/>
                  </a:ext>
                </a:extLst>
              </p:cNvPr>
              <p:cNvGrpSpPr/>
              <p:nvPr/>
            </p:nvGrpSpPr>
            <p:grpSpPr>
              <a:xfrm>
                <a:off x="1070457" y="3573004"/>
                <a:ext cx="1287928" cy="1319346"/>
                <a:chOff x="5147465" y="510539"/>
                <a:chExt cx="891722" cy="913475"/>
              </a:xfrm>
            </p:grpSpPr>
            <p:sp>
              <p:nvSpPr>
                <p:cNvPr id="149" name="正方形/長方形 45">
                  <a:extLst>
                    <a:ext uri="{FF2B5EF4-FFF2-40B4-BE49-F238E27FC236}">
                      <a16:creationId xmlns:a16="http://schemas.microsoft.com/office/drawing/2014/main" id="{F0D1A144-ABD3-47FE-907F-1E4574351DB5}"/>
                    </a:ext>
                  </a:extLst>
                </p:cNvPr>
                <p:cNvSpPr/>
                <p:nvPr/>
              </p:nvSpPr>
              <p:spPr>
                <a:xfrm>
                  <a:off x="5155851" y="510539"/>
                  <a:ext cx="874950" cy="807499"/>
                </a:xfrm>
                <a:custGeom>
                  <a:avLst/>
                  <a:gdLst>
                    <a:gd name="connsiteX0" fmla="*/ 410969 w 821937"/>
                    <a:gd name="connsiteY0" fmla="*/ 0 h 701568"/>
                    <a:gd name="connsiteX1" fmla="*/ 701568 w 821937"/>
                    <a:gd name="connsiteY1" fmla="*/ 120370 h 701568"/>
                    <a:gd name="connsiteX2" fmla="*/ 701568 w 821937"/>
                    <a:gd name="connsiteY2" fmla="*/ 701568 h 701568"/>
                    <a:gd name="connsiteX3" fmla="*/ 120370 w 821937"/>
                    <a:gd name="connsiteY3" fmla="*/ 701568 h 701568"/>
                    <a:gd name="connsiteX4" fmla="*/ 120370 w 821937"/>
                    <a:gd name="connsiteY4" fmla="*/ 120370 h 701568"/>
                    <a:gd name="connsiteX5" fmla="*/ 410969 w 821937"/>
                    <a:gd name="connsiteY5" fmla="*/ 0 h 701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1937" h="701568">
                      <a:moveTo>
                        <a:pt x="410969" y="0"/>
                      </a:moveTo>
                      <a:cubicBezTo>
                        <a:pt x="516145" y="0"/>
                        <a:pt x="621321" y="40123"/>
                        <a:pt x="701568" y="120370"/>
                      </a:cubicBezTo>
                      <a:cubicBezTo>
                        <a:pt x="862062" y="280863"/>
                        <a:pt x="862062" y="541075"/>
                        <a:pt x="701568" y="701568"/>
                      </a:cubicBezTo>
                      <a:lnTo>
                        <a:pt x="120370" y="701568"/>
                      </a:lnTo>
                      <a:cubicBezTo>
                        <a:pt x="-40124" y="541075"/>
                        <a:pt x="-40124" y="280863"/>
                        <a:pt x="120370" y="120370"/>
                      </a:cubicBezTo>
                      <a:cubicBezTo>
                        <a:pt x="200617" y="40123"/>
                        <a:pt x="305793" y="0"/>
                        <a:pt x="41096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4760A662-AF98-4B8A-A5AE-8A6AB255990E}"/>
                    </a:ext>
                  </a:extLst>
                </p:cNvPr>
                <p:cNvGrpSpPr/>
                <p:nvPr/>
              </p:nvGrpSpPr>
              <p:grpSpPr>
                <a:xfrm>
                  <a:off x="5147465" y="559765"/>
                  <a:ext cx="891722" cy="864249"/>
                  <a:chOff x="2791855" y="1947053"/>
                  <a:chExt cx="1150919" cy="1115461"/>
                </a:xfrm>
                <a:solidFill>
                  <a:srgbClr val="FFCC99"/>
                </a:solidFill>
              </p:grpSpPr>
              <p:grpSp>
                <p:nvGrpSpPr>
                  <p:cNvPr id="153" name="グループ化 152">
                    <a:extLst>
                      <a:ext uri="{FF2B5EF4-FFF2-40B4-BE49-F238E27FC236}">
                        <a16:creationId xmlns:a16="http://schemas.microsoft.com/office/drawing/2014/main" id="{92BC2DFC-2178-4997-B47C-D1B559103D4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58" name="円/楕円 620">
                      <a:extLst>
                        <a:ext uri="{FF2B5EF4-FFF2-40B4-BE49-F238E27FC236}">
                          <a16:creationId xmlns:a16="http://schemas.microsoft.com/office/drawing/2014/main" id="{81D9F06E-CCBB-4DFB-B920-DE09B84E01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9" name="円/楕円 621">
                      <a:extLst>
                        <a:ext uri="{FF2B5EF4-FFF2-40B4-BE49-F238E27FC236}">
                          <a16:creationId xmlns:a16="http://schemas.microsoft.com/office/drawing/2014/main" id="{0B29171A-1EAC-4EE1-98D8-8E9DE4B97E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4" name="グループ化 153">
                    <a:extLst>
                      <a:ext uri="{FF2B5EF4-FFF2-40B4-BE49-F238E27FC236}">
                        <a16:creationId xmlns:a16="http://schemas.microsoft.com/office/drawing/2014/main" id="{9F5CAE54-ABBA-4CEA-A302-5A7FAB0A425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56" name="円/楕円 618">
                      <a:extLst>
                        <a:ext uri="{FF2B5EF4-FFF2-40B4-BE49-F238E27FC236}">
                          <a16:creationId xmlns:a16="http://schemas.microsoft.com/office/drawing/2014/main" id="{9A0A249F-1662-43BF-9851-B6D8414E4B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7" name="円/楕円 619">
                      <a:extLst>
                        <a:ext uri="{FF2B5EF4-FFF2-40B4-BE49-F238E27FC236}">
                          <a16:creationId xmlns:a16="http://schemas.microsoft.com/office/drawing/2014/main" id="{1F403098-7D9A-46C9-83AF-58B405C1AD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5" name="円/楕円 617">
                    <a:extLst>
                      <a:ext uri="{FF2B5EF4-FFF2-40B4-BE49-F238E27FC236}">
                        <a16:creationId xmlns:a16="http://schemas.microsoft.com/office/drawing/2014/main" id="{5EBAFAFC-D33C-4785-BBB5-4F8F7F050A2A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1" name="月 150">
                  <a:extLst>
                    <a:ext uri="{FF2B5EF4-FFF2-40B4-BE49-F238E27FC236}">
                      <a16:creationId xmlns:a16="http://schemas.microsoft.com/office/drawing/2014/main" id="{A27C1CB3-FD59-4E41-BA0D-5C7DEB405624}"/>
                    </a:ext>
                  </a:extLst>
                </p:cNvPr>
                <p:cNvSpPr/>
                <p:nvPr/>
              </p:nvSpPr>
              <p:spPr>
                <a:xfrm rot="6300000">
                  <a:off x="5368071" y="746521"/>
                  <a:ext cx="45719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月 151">
                  <a:extLst>
                    <a:ext uri="{FF2B5EF4-FFF2-40B4-BE49-F238E27FC236}">
                      <a16:creationId xmlns:a16="http://schemas.microsoft.com/office/drawing/2014/main" id="{DA9477E4-8352-44F8-BC18-DE1E287C0FC7}"/>
                    </a:ext>
                  </a:extLst>
                </p:cNvPr>
                <p:cNvSpPr/>
                <p:nvPr/>
              </p:nvSpPr>
              <p:spPr>
                <a:xfrm rot="4500000">
                  <a:off x="5757788" y="746522"/>
                  <a:ext cx="45719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48B9824E-F8A5-41B4-8F9C-54BA340CCDC1}"/>
                  </a:ext>
                </a:extLst>
              </p:cNvPr>
              <p:cNvSpPr/>
              <p:nvPr/>
            </p:nvSpPr>
            <p:spPr>
              <a:xfrm>
                <a:off x="1339638" y="4179798"/>
                <a:ext cx="194277" cy="165815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6DD3D0AE-49C4-40F8-86FE-711932CD71D3}"/>
                  </a:ext>
                </a:extLst>
              </p:cNvPr>
              <p:cNvSpPr/>
              <p:nvPr/>
            </p:nvSpPr>
            <p:spPr>
              <a:xfrm>
                <a:off x="1390008" y="4214814"/>
                <a:ext cx="88722" cy="95784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1B653906-184E-486E-8E3C-A98960A77E13}"/>
                  </a:ext>
                </a:extLst>
              </p:cNvPr>
              <p:cNvSpPr/>
              <p:nvPr/>
            </p:nvSpPr>
            <p:spPr>
              <a:xfrm>
                <a:off x="1889707" y="4179798"/>
                <a:ext cx="194277" cy="165815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E484D82E-7731-4D7A-A95A-B7F7944BB4F7}"/>
                  </a:ext>
                </a:extLst>
              </p:cNvPr>
              <p:cNvSpPr/>
              <p:nvPr/>
            </p:nvSpPr>
            <p:spPr>
              <a:xfrm>
                <a:off x="1940077" y="4214814"/>
                <a:ext cx="88722" cy="95784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FD0B293B-DCDD-4256-BF6F-AC6D478E4793}"/>
                  </a:ext>
                </a:extLst>
              </p:cNvPr>
              <p:cNvSpPr/>
              <p:nvPr/>
            </p:nvSpPr>
            <p:spPr>
              <a:xfrm rot="19370413">
                <a:off x="1223718" y="3659188"/>
                <a:ext cx="542641" cy="2301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77493676-1E94-4227-BE67-F710E1C8C49F}"/>
                  </a:ext>
                </a:extLst>
              </p:cNvPr>
              <p:cNvSpPr/>
              <p:nvPr/>
            </p:nvSpPr>
            <p:spPr>
              <a:xfrm rot="2229587" flipH="1">
                <a:off x="1656566" y="3659187"/>
                <a:ext cx="542641" cy="2301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3B8477B5-85DF-4A5A-935B-685F7E6DC6DC}"/>
                  </a:ext>
                </a:extLst>
              </p:cNvPr>
              <p:cNvSpPr/>
              <p:nvPr/>
            </p:nvSpPr>
            <p:spPr>
              <a:xfrm>
                <a:off x="1614307" y="4487626"/>
                <a:ext cx="178230" cy="10984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1C6CAFE0-AE5F-48D6-8C81-DD9EE772433F}"/>
                  </a:ext>
                </a:extLst>
              </p:cNvPr>
              <p:cNvSpPr/>
              <p:nvPr/>
            </p:nvSpPr>
            <p:spPr>
              <a:xfrm>
                <a:off x="1653932" y="4419600"/>
                <a:ext cx="105812" cy="185808"/>
              </a:xfrm>
              <a:custGeom>
                <a:avLst/>
                <a:gdLst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5279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2898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10" fmla="*/ 52159 w 190558"/>
                  <a:gd name="connsiteY10" fmla="*/ 0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10" fmla="*/ 184338 w 190558"/>
                  <a:gd name="connsiteY10" fmla="*/ 108365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8" fmla="*/ 58192 w 190558"/>
                  <a:gd name="connsiteY8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6" fmla="*/ 52159 w 190558"/>
                  <a:gd name="connsiteY6" fmla="*/ 0 h 262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58" h="262194">
                    <a:moveTo>
                      <a:pt x="138399" y="0"/>
                    </a:moveTo>
                    <a:lnTo>
                      <a:pt x="162652" y="23950"/>
                    </a:lnTo>
                    <a:cubicBezTo>
                      <a:pt x="179894" y="49206"/>
                      <a:pt x="190558" y="84096"/>
                      <a:pt x="190558" y="122634"/>
                    </a:cubicBezTo>
                    <a:cubicBezTo>
                      <a:pt x="190558" y="199711"/>
                      <a:pt x="147900" y="262194"/>
                      <a:pt x="95279" y="262194"/>
                    </a:cubicBezTo>
                    <a:cubicBezTo>
                      <a:pt x="42658" y="262194"/>
                      <a:pt x="0" y="199711"/>
                      <a:pt x="0" y="122634"/>
                    </a:cubicBezTo>
                    <a:cubicBezTo>
                      <a:pt x="0" y="84096"/>
                      <a:pt x="10665" y="49206"/>
                      <a:pt x="27907" y="23950"/>
                    </a:cubicBezTo>
                    <a:lnTo>
                      <a:pt x="52159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8A604B17-9AC2-4E1F-8114-678920898EB2}"/>
                  </a:ext>
                </a:extLst>
              </p:cNvPr>
              <p:cNvSpPr/>
              <p:nvPr/>
            </p:nvSpPr>
            <p:spPr>
              <a:xfrm>
                <a:off x="1587003" y="4686674"/>
                <a:ext cx="239416" cy="45720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E67A995B-6B5C-4E34-B51B-E9917C1A6D50}"/>
                </a:ext>
              </a:extLst>
            </p:cNvPr>
            <p:cNvSpPr/>
            <p:nvPr/>
          </p:nvSpPr>
          <p:spPr>
            <a:xfrm>
              <a:off x="1147517" y="4143964"/>
              <a:ext cx="1156953" cy="21157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044804DA-4BF5-4393-AC3F-0B33A771567F}"/>
              </a:ext>
            </a:extLst>
          </p:cNvPr>
          <p:cNvGrpSpPr/>
          <p:nvPr/>
        </p:nvGrpSpPr>
        <p:grpSpPr>
          <a:xfrm>
            <a:off x="4277300" y="3778806"/>
            <a:ext cx="1312986" cy="2675685"/>
            <a:chOff x="4277300" y="3778806"/>
            <a:chExt cx="1312986" cy="2675685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C1BE6551-A180-4308-AA51-BA927922B92F}"/>
                </a:ext>
              </a:extLst>
            </p:cNvPr>
            <p:cNvGrpSpPr/>
            <p:nvPr/>
          </p:nvGrpSpPr>
          <p:grpSpPr>
            <a:xfrm>
              <a:off x="4277300" y="3778806"/>
              <a:ext cx="1312986" cy="2675685"/>
              <a:chOff x="6496047" y="3723543"/>
              <a:chExt cx="1312986" cy="2675685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32AB751B-6CF5-4D60-8AB3-E6C42DA93E32}"/>
                  </a:ext>
                </a:extLst>
              </p:cNvPr>
              <p:cNvSpPr/>
              <p:nvPr/>
            </p:nvSpPr>
            <p:spPr>
              <a:xfrm>
                <a:off x="6584338" y="5482319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7F15A2B9-9BD6-479B-968F-A975383C9B4B}"/>
                  </a:ext>
                </a:extLst>
              </p:cNvPr>
              <p:cNvSpPr/>
              <p:nvPr/>
            </p:nvSpPr>
            <p:spPr>
              <a:xfrm>
                <a:off x="7583724" y="5482319"/>
                <a:ext cx="139060" cy="916908"/>
              </a:xfrm>
              <a:custGeom>
                <a:avLst/>
                <a:gdLst>
                  <a:gd name="connsiteX0" fmla="*/ 0 w 139060"/>
                  <a:gd name="connsiteY0" fmla="*/ 0 h 916908"/>
                  <a:gd name="connsiteX1" fmla="*/ 24029 w 139060"/>
                  <a:gd name="connsiteY1" fmla="*/ 19826 h 916908"/>
                  <a:gd name="connsiteX2" fmla="*/ 139060 w 139060"/>
                  <a:gd name="connsiteY2" fmla="*/ 297535 h 916908"/>
                  <a:gd name="connsiteX3" fmla="*/ 139060 w 139060"/>
                  <a:gd name="connsiteY3" fmla="*/ 916908 h 916908"/>
                  <a:gd name="connsiteX4" fmla="*/ 0 w 139060"/>
                  <a:gd name="connsiteY4" fmla="*/ 916908 h 916908"/>
                  <a:gd name="connsiteX5" fmla="*/ 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0" y="0"/>
                    </a:moveTo>
                    <a:lnTo>
                      <a:pt x="24029" y="19826"/>
                    </a:lnTo>
                    <a:cubicBezTo>
                      <a:pt x="95101" y="90898"/>
                      <a:pt x="139060" y="189083"/>
                      <a:pt x="139060" y="297535"/>
                    </a:cubicBez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片側の 2 つの角を丸めた四角形 144">
                <a:extLst>
                  <a:ext uri="{FF2B5EF4-FFF2-40B4-BE49-F238E27FC236}">
                    <a16:creationId xmlns:a16="http://schemas.microsoft.com/office/drawing/2014/main" id="{364D3711-E6EB-4309-92FB-A794A99BBBC7}"/>
                  </a:ext>
                </a:extLst>
              </p:cNvPr>
              <p:cNvSpPr/>
              <p:nvPr/>
            </p:nvSpPr>
            <p:spPr>
              <a:xfrm>
                <a:off x="6668281" y="5378302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2F37580F-DBE7-49A5-AC91-5A50BAB8360B}"/>
                  </a:ext>
                </a:extLst>
              </p:cNvPr>
              <p:cNvSpPr/>
              <p:nvPr/>
            </p:nvSpPr>
            <p:spPr>
              <a:xfrm>
                <a:off x="6916806" y="5145849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二等辺三角形 67">
                <a:extLst>
                  <a:ext uri="{FF2B5EF4-FFF2-40B4-BE49-F238E27FC236}">
                    <a16:creationId xmlns:a16="http://schemas.microsoft.com/office/drawing/2014/main" id="{5A7C34B5-97A5-4422-A49C-3B207B654C8B}"/>
                  </a:ext>
                </a:extLst>
              </p:cNvPr>
              <p:cNvSpPr/>
              <p:nvPr/>
            </p:nvSpPr>
            <p:spPr>
              <a:xfrm rot="10800000">
                <a:off x="6948670" y="5480719"/>
                <a:ext cx="409782" cy="593697"/>
              </a:xfrm>
              <a:prstGeom prst="triangl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46E571D5-4E3D-4625-8C0B-D10C8FCBA7FE}"/>
                  </a:ext>
                </a:extLst>
              </p:cNvPr>
              <p:cNvGrpSpPr/>
              <p:nvPr/>
            </p:nvGrpSpPr>
            <p:grpSpPr>
              <a:xfrm>
                <a:off x="6496047" y="3808792"/>
                <a:ext cx="1312986" cy="1506492"/>
                <a:chOff x="5376447" y="1948274"/>
                <a:chExt cx="1435805" cy="1647414"/>
              </a:xfrm>
            </p:grpSpPr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F1EF2AD0-64F6-4D2B-9C85-EAE73B95F14B}"/>
                    </a:ext>
                  </a:extLst>
                </p:cNvPr>
                <p:cNvGrpSpPr/>
                <p:nvPr/>
              </p:nvGrpSpPr>
              <p:grpSpPr>
                <a:xfrm rot="20700000">
                  <a:off x="5376447" y="2568053"/>
                  <a:ext cx="233363" cy="509588"/>
                  <a:chOff x="5288439" y="3106503"/>
                  <a:chExt cx="233363" cy="509588"/>
                </a:xfrm>
              </p:grpSpPr>
              <p:sp>
                <p:nvSpPr>
                  <p:cNvPr id="98" name="楕円 97">
                    <a:extLst>
                      <a:ext uri="{FF2B5EF4-FFF2-40B4-BE49-F238E27FC236}">
                        <a16:creationId xmlns:a16="http://schemas.microsoft.com/office/drawing/2014/main" id="{67981B60-2D2B-47BB-8069-CE3BD11C0964}"/>
                      </a:ext>
                    </a:extLst>
                  </p:cNvPr>
                  <p:cNvSpPr/>
                  <p:nvPr/>
                </p:nvSpPr>
                <p:spPr>
                  <a:xfrm>
                    <a:off x="5288439" y="3106503"/>
                    <a:ext cx="233363" cy="50958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" name="楕円 98">
                    <a:extLst>
                      <a:ext uri="{FF2B5EF4-FFF2-40B4-BE49-F238E27FC236}">
                        <a16:creationId xmlns:a16="http://schemas.microsoft.com/office/drawing/2014/main" id="{242986D8-82EB-4523-854D-C961C416B18F}"/>
                      </a:ext>
                    </a:extLst>
                  </p:cNvPr>
                  <p:cNvSpPr/>
                  <p:nvPr/>
                </p:nvSpPr>
                <p:spPr>
                  <a:xfrm>
                    <a:off x="5342709" y="3185255"/>
                    <a:ext cx="152512" cy="33303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56171E96-0663-469B-989F-2C0CD30FEC9C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6578889" y="2568051"/>
                  <a:ext cx="233363" cy="509588"/>
                  <a:chOff x="5288441" y="3106503"/>
                  <a:chExt cx="233363" cy="509588"/>
                </a:xfrm>
              </p:grpSpPr>
              <p:sp>
                <p:nvSpPr>
                  <p:cNvPr id="96" name="楕円 95">
                    <a:extLst>
                      <a:ext uri="{FF2B5EF4-FFF2-40B4-BE49-F238E27FC236}">
                        <a16:creationId xmlns:a16="http://schemas.microsoft.com/office/drawing/2014/main" id="{74D2C5C3-4B76-4B52-A098-C2D1D0387F05}"/>
                      </a:ext>
                    </a:extLst>
                  </p:cNvPr>
                  <p:cNvSpPr/>
                  <p:nvPr/>
                </p:nvSpPr>
                <p:spPr>
                  <a:xfrm>
                    <a:off x="5288441" y="3106503"/>
                    <a:ext cx="233363" cy="50958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" name="楕円 96">
                    <a:extLst>
                      <a:ext uri="{FF2B5EF4-FFF2-40B4-BE49-F238E27FC236}">
                        <a16:creationId xmlns:a16="http://schemas.microsoft.com/office/drawing/2014/main" id="{EA867FBB-A8CC-461E-BC09-44B1254F86D5}"/>
                      </a:ext>
                    </a:extLst>
                  </p:cNvPr>
                  <p:cNvSpPr/>
                  <p:nvPr/>
                </p:nvSpPr>
                <p:spPr>
                  <a:xfrm>
                    <a:off x="5342711" y="3185256"/>
                    <a:ext cx="152512" cy="33303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A11C3C33-6827-4479-92C2-F787A89B80E3}"/>
                    </a:ext>
                  </a:extLst>
                </p:cNvPr>
                <p:cNvSpPr/>
                <p:nvPr/>
              </p:nvSpPr>
              <p:spPr>
                <a:xfrm>
                  <a:off x="5527270" y="1948274"/>
                  <a:ext cx="1138127" cy="164741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635CE320-039D-48BA-88F6-CF53C3033DAF}"/>
                  </a:ext>
                </a:extLst>
              </p:cNvPr>
              <p:cNvGrpSpPr/>
              <p:nvPr/>
            </p:nvGrpSpPr>
            <p:grpSpPr>
              <a:xfrm>
                <a:off x="7284778" y="4451297"/>
                <a:ext cx="327112" cy="174954"/>
                <a:chOff x="5266548" y="4369547"/>
                <a:chExt cx="779230" cy="416767"/>
              </a:xfrm>
            </p:grpSpPr>
            <p:sp>
              <p:nvSpPr>
                <p:cNvPr id="88" name="二等辺三角形 87">
                  <a:extLst>
                    <a:ext uri="{FF2B5EF4-FFF2-40B4-BE49-F238E27FC236}">
                      <a16:creationId xmlns:a16="http://schemas.microsoft.com/office/drawing/2014/main" id="{315257E0-278E-4CFD-B184-9808F24184C0}"/>
                    </a:ext>
                  </a:extLst>
                </p:cNvPr>
                <p:cNvSpPr/>
                <p:nvPr/>
              </p:nvSpPr>
              <p:spPr>
                <a:xfrm rot="1800000">
                  <a:off x="5974283" y="4421935"/>
                  <a:ext cx="71495" cy="15365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二等辺三角形 88">
                  <a:extLst>
                    <a:ext uri="{FF2B5EF4-FFF2-40B4-BE49-F238E27FC236}">
                      <a16:creationId xmlns:a16="http://schemas.microsoft.com/office/drawing/2014/main" id="{4AAB57DB-C379-49DF-A606-A4DDB7FE0F6A}"/>
                    </a:ext>
                  </a:extLst>
                </p:cNvPr>
                <p:cNvSpPr/>
                <p:nvPr/>
              </p:nvSpPr>
              <p:spPr>
                <a:xfrm rot="1800000">
                  <a:off x="5879033" y="4369547"/>
                  <a:ext cx="71495" cy="15365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E77C8F85-8041-4063-859A-ACC5CF5449F8}"/>
                    </a:ext>
                  </a:extLst>
                </p:cNvPr>
                <p:cNvSpPr/>
                <p:nvPr/>
              </p:nvSpPr>
              <p:spPr>
                <a:xfrm flipH="1">
                  <a:off x="5273866" y="4431002"/>
                  <a:ext cx="731646" cy="355312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A342B1C9-8184-4BF1-961C-59A5E949B059}"/>
                    </a:ext>
                  </a:extLst>
                </p:cNvPr>
                <p:cNvSpPr/>
                <p:nvPr/>
              </p:nvSpPr>
              <p:spPr>
                <a:xfrm flipH="1">
                  <a:off x="5266548" y="4404377"/>
                  <a:ext cx="746280" cy="236295"/>
                </a:xfrm>
                <a:custGeom>
                  <a:avLst/>
                  <a:gdLst>
                    <a:gd name="connsiteX0" fmla="*/ 373140 w 746280"/>
                    <a:gd name="connsiteY0" fmla="*/ 0 h 236295"/>
                    <a:gd name="connsiteX1" fmla="*/ 0 w 746280"/>
                    <a:gd name="connsiteY1" fmla="*/ 194535 h 236295"/>
                    <a:gd name="connsiteX2" fmla="*/ 7581 w 746280"/>
                    <a:gd name="connsiteY2" fmla="*/ 233741 h 236295"/>
                    <a:gd name="connsiteX3" fmla="*/ 9102 w 746280"/>
                    <a:gd name="connsiteY3" fmla="*/ 236295 h 236295"/>
                    <a:gd name="connsiteX4" fmla="*/ 14749 w 746280"/>
                    <a:gd name="connsiteY4" fmla="*/ 207617 h 236295"/>
                    <a:gd name="connsiteX5" fmla="*/ 373140 w 746280"/>
                    <a:gd name="connsiteY5" fmla="*/ 58086 h 236295"/>
                    <a:gd name="connsiteX6" fmla="*/ 731531 w 746280"/>
                    <a:gd name="connsiteY6" fmla="*/ 207617 h 236295"/>
                    <a:gd name="connsiteX7" fmla="*/ 737179 w 746280"/>
                    <a:gd name="connsiteY7" fmla="*/ 236295 h 236295"/>
                    <a:gd name="connsiteX8" fmla="*/ 738699 w 746280"/>
                    <a:gd name="connsiteY8" fmla="*/ 233741 h 236295"/>
                    <a:gd name="connsiteX9" fmla="*/ 746280 w 746280"/>
                    <a:gd name="connsiteY9" fmla="*/ 194535 h 236295"/>
                    <a:gd name="connsiteX10" fmla="*/ 373140 w 746280"/>
                    <a:gd name="connsiteY10" fmla="*/ 0 h 236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6280" h="236295">
                      <a:moveTo>
                        <a:pt x="373140" y="0"/>
                      </a:moveTo>
                      <a:cubicBezTo>
                        <a:pt x="167060" y="0"/>
                        <a:pt x="0" y="87096"/>
                        <a:pt x="0" y="194535"/>
                      </a:cubicBezTo>
                      <a:cubicBezTo>
                        <a:pt x="0" y="207965"/>
                        <a:pt x="2611" y="221077"/>
                        <a:pt x="7581" y="233741"/>
                      </a:cubicBezTo>
                      <a:lnTo>
                        <a:pt x="9102" y="236295"/>
                      </a:lnTo>
                      <a:lnTo>
                        <a:pt x="14749" y="207617"/>
                      </a:lnTo>
                      <a:cubicBezTo>
                        <a:pt x="48861" y="122280"/>
                        <a:pt x="196357" y="58086"/>
                        <a:pt x="373140" y="58086"/>
                      </a:cubicBezTo>
                      <a:cubicBezTo>
                        <a:pt x="549923" y="58086"/>
                        <a:pt x="697419" y="122280"/>
                        <a:pt x="731531" y="207617"/>
                      </a:cubicBezTo>
                      <a:lnTo>
                        <a:pt x="737179" y="236295"/>
                      </a:lnTo>
                      <a:lnTo>
                        <a:pt x="738699" y="233741"/>
                      </a:lnTo>
                      <a:cubicBezTo>
                        <a:pt x="743670" y="221077"/>
                        <a:pt x="746280" y="207965"/>
                        <a:pt x="746280" y="194535"/>
                      </a:cubicBezTo>
                      <a:cubicBezTo>
                        <a:pt x="746280" y="87096"/>
                        <a:pt x="579220" y="0"/>
                        <a:pt x="3731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78E45493-BC12-488B-8837-A6635AF66123}"/>
                    </a:ext>
                  </a:extLst>
                </p:cNvPr>
                <p:cNvSpPr/>
                <p:nvPr/>
              </p:nvSpPr>
              <p:spPr>
                <a:xfrm rot="20700000" flipH="1">
                  <a:off x="5411503" y="4431945"/>
                  <a:ext cx="294494" cy="29448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A8F72855-E100-422F-B31E-2BC7C135FD99}"/>
                  </a:ext>
                </a:extLst>
              </p:cNvPr>
              <p:cNvSpPr/>
              <p:nvPr/>
            </p:nvSpPr>
            <p:spPr>
              <a:xfrm>
                <a:off x="6519175" y="3723543"/>
                <a:ext cx="1286805" cy="725106"/>
              </a:xfrm>
              <a:custGeom>
                <a:avLst/>
                <a:gdLst>
                  <a:gd name="connsiteX0" fmla="*/ 737893 w 1286805"/>
                  <a:gd name="connsiteY0" fmla="*/ 654 h 725106"/>
                  <a:gd name="connsiteX1" fmla="*/ 1093516 w 1286805"/>
                  <a:gd name="connsiteY1" fmla="*/ 193289 h 725106"/>
                  <a:gd name="connsiteX2" fmla="*/ 1244785 w 1286805"/>
                  <a:gd name="connsiteY2" fmla="*/ 683087 h 725106"/>
                  <a:gd name="connsiteX3" fmla="*/ 754987 w 1286805"/>
                  <a:gd name="connsiteY3" fmla="*/ 531818 h 725106"/>
                  <a:gd name="connsiteX4" fmla="*/ 643523 w 1286805"/>
                  <a:gd name="connsiteY4" fmla="*/ 393750 h 725106"/>
                  <a:gd name="connsiteX5" fmla="*/ 643403 w 1286805"/>
                  <a:gd name="connsiteY5" fmla="*/ 393497 h 725106"/>
                  <a:gd name="connsiteX6" fmla="*/ 643283 w 1286805"/>
                  <a:gd name="connsiteY6" fmla="*/ 393750 h 725106"/>
                  <a:gd name="connsiteX7" fmla="*/ 531818 w 1286805"/>
                  <a:gd name="connsiteY7" fmla="*/ 531818 h 725106"/>
                  <a:gd name="connsiteX8" fmla="*/ 42020 w 1286805"/>
                  <a:gd name="connsiteY8" fmla="*/ 683087 h 725106"/>
                  <a:gd name="connsiteX9" fmla="*/ 193289 w 1286805"/>
                  <a:gd name="connsiteY9" fmla="*/ 193289 h 725106"/>
                  <a:gd name="connsiteX10" fmla="*/ 642463 w 1286805"/>
                  <a:gd name="connsiteY10" fmla="*/ 14419 h 725106"/>
                  <a:gd name="connsiteX11" fmla="*/ 643403 w 1286805"/>
                  <a:gd name="connsiteY11" fmla="*/ 15058 h 725106"/>
                  <a:gd name="connsiteX12" fmla="*/ 644343 w 1286805"/>
                  <a:gd name="connsiteY12" fmla="*/ 14419 h 725106"/>
                  <a:gd name="connsiteX13" fmla="*/ 694793 w 1286805"/>
                  <a:gd name="connsiteY13" fmla="*/ 1323 h 725106"/>
                  <a:gd name="connsiteX14" fmla="*/ 737893 w 1286805"/>
                  <a:gd name="connsiteY14" fmla="*/ 654 h 72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86805" h="725106">
                    <a:moveTo>
                      <a:pt x="737893" y="654"/>
                    </a:moveTo>
                    <a:cubicBezTo>
                      <a:pt x="842968" y="8014"/>
                      <a:pt x="977343" y="77116"/>
                      <a:pt x="1093516" y="193289"/>
                    </a:cubicBezTo>
                    <a:cubicBezTo>
                      <a:pt x="1270542" y="370315"/>
                      <a:pt x="1338268" y="589605"/>
                      <a:pt x="1244785" y="683087"/>
                    </a:cubicBezTo>
                    <a:cubicBezTo>
                      <a:pt x="1151303" y="776569"/>
                      <a:pt x="932013" y="708843"/>
                      <a:pt x="754987" y="531818"/>
                    </a:cubicBezTo>
                    <a:cubicBezTo>
                      <a:pt x="710731" y="487561"/>
                      <a:pt x="673306" y="440663"/>
                      <a:pt x="643523" y="393750"/>
                    </a:cubicBezTo>
                    <a:lnTo>
                      <a:pt x="643403" y="393497"/>
                    </a:lnTo>
                    <a:lnTo>
                      <a:pt x="643283" y="393750"/>
                    </a:lnTo>
                    <a:cubicBezTo>
                      <a:pt x="613500" y="440663"/>
                      <a:pt x="576075" y="487561"/>
                      <a:pt x="531818" y="531818"/>
                    </a:cubicBezTo>
                    <a:cubicBezTo>
                      <a:pt x="354792" y="708843"/>
                      <a:pt x="135502" y="776569"/>
                      <a:pt x="42020" y="683087"/>
                    </a:cubicBezTo>
                    <a:cubicBezTo>
                      <a:pt x="-51463" y="589605"/>
                      <a:pt x="16263" y="370315"/>
                      <a:pt x="193289" y="193289"/>
                    </a:cubicBezTo>
                    <a:cubicBezTo>
                      <a:pt x="348186" y="38391"/>
                      <a:pt x="535443" y="-32824"/>
                      <a:pt x="642463" y="14419"/>
                    </a:cubicBezTo>
                    <a:lnTo>
                      <a:pt x="643403" y="15058"/>
                    </a:lnTo>
                    <a:lnTo>
                      <a:pt x="644343" y="14419"/>
                    </a:lnTo>
                    <a:cubicBezTo>
                      <a:pt x="659632" y="7670"/>
                      <a:pt x="676558" y="3339"/>
                      <a:pt x="694793" y="1323"/>
                    </a:cubicBezTo>
                    <a:cubicBezTo>
                      <a:pt x="708469" y="-188"/>
                      <a:pt x="722882" y="-397"/>
                      <a:pt x="737893" y="654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E6DEB5A5-2EC4-4310-A6A8-FA38787D2C82}"/>
                  </a:ext>
                </a:extLst>
              </p:cNvPr>
              <p:cNvSpPr/>
              <p:nvPr/>
            </p:nvSpPr>
            <p:spPr>
              <a:xfrm rot="4500000">
                <a:off x="7381638" y="4171080"/>
                <a:ext cx="50943" cy="406119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87DB5903-9853-4EE7-8CFA-696040907796}"/>
                  </a:ext>
                </a:extLst>
              </p:cNvPr>
              <p:cNvGrpSpPr/>
              <p:nvPr/>
            </p:nvGrpSpPr>
            <p:grpSpPr>
              <a:xfrm flipH="1">
                <a:off x="6707578" y="4370256"/>
                <a:ext cx="371806" cy="249542"/>
                <a:chOff x="6659712" y="4333535"/>
                <a:chExt cx="436137" cy="292718"/>
              </a:xfrm>
            </p:grpSpPr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772E0552-7D7B-46BF-B67E-6F1FBA7091E1}"/>
                    </a:ext>
                  </a:extLst>
                </p:cNvPr>
                <p:cNvGrpSpPr/>
                <p:nvPr/>
              </p:nvGrpSpPr>
              <p:grpSpPr>
                <a:xfrm>
                  <a:off x="6712142" y="4421029"/>
                  <a:ext cx="383707" cy="205224"/>
                  <a:chOff x="5266548" y="4369547"/>
                  <a:chExt cx="779230" cy="416767"/>
                </a:xfrm>
              </p:grpSpPr>
              <p:sp>
                <p:nvSpPr>
                  <p:cNvPr id="83" name="二等辺三角形 82">
                    <a:extLst>
                      <a:ext uri="{FF2B5EF4-FFF2-40B4-BE49-F238E27FC236}">
                        <a16:creationId xmlns:a16="http://schemas.microsoft.com/office/drawing/2014/main" id="{2CF59F3E-901A-42A7-BFF8-2409641E46C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974283" y="4421935"/>
                    <a:ext cx="71495" cy="15365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二等辺三角形 83">
                    <a:extLst>
                      <a:ext uri="{FF2B5EF4-FFF2-40B4-BE49-F238E27FC236}">
                        <a16:creationId xmlns:a16="http://schemas.microsoft.com/office/drawing/2014/main" id="{12CD256A-8936-4CAD-98A2-69AFA5CD327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879033" y="4369547"/>
                    <a:ext cx="71495" cy="15365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楕円 84">
                    <a:extLst>
                      <a:ext uri="{FF2B5EF4-FFF2-40B4-BE49-F238E27FC236}">
                        <a16:creationId xmlns:a16="http://schemas.microsoft.com/office/drawing/2014/main" id="{E8A898ED-413E-484F-978B-9F8947F13492}"/>
                      </a:ext>
                    </a:extLst>
                  </p:cNvPr>
                  <p:cNvSpPr/>
                  <p:nvPr/>
                </p:nvSpPr>
                <p:spPr>
                  <a:xfrm flipH="1">
                    <a:off x="5273866" y="4431002"/>
                    <a:ext cx="731646" cy="35531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CF4C72E5-FE4D-480E-86D3-34BB40974903}"/>
                      </a:ext>
                    </a:extLst>
                  </p:cNvPr>
                  <p:cNvSpPr/>
                  <p:nvPr/>
                </p:nvSpPr>
                <p:spPr>
                  <a:xfrm flipH="1">
                    <a:off x="5266548" y="4404377"/>
                    <a:ext cx="746280" cy="236295"/>
                  </a:xfrm>
                  <a:custGeom>
                    <a:avLst/>
                    <a:gdLst>
                      <a:gd name="connsiteX0" fmla="*/ 373140 w 746280"/>
                      <a:gd name="connsiteY0" fmla="*/ 0 h 236295"/>
                      <a:gd name="connsiteX1" fmla="*/ 0 w 746280"/>
                      <a:gd name="connsiteY1" fmla="*/ 194535 h 236295"/>
                      <a:gd name="connsiteX2" fmla="*/ 7581 w 746280"/>
                      <a:gd name="connsiteY2" fmla="*/ 233741 h 236295"/>
                      <a:gd name="connsiteX3" fmla="*/ 9102 w 746280"/>
                      <a:gd name="connsiteY3" fmla="*/ 236295 h 236295"/>
                      <a:gd name="connsiteX4" fmla="*/ 14749 w 746280"/>
                      <a:gd name="connsiteY4" fmla="*/ 207617 h 236295"/>
                      <a:gd name="connsiteX5" fmla="*/ 373140 w 746280"/>
                      <a:gd name="connsiteY5" fmla="*/ 58086 h 236295"/>
                      <a:gd name="connsiteX6" fmla="*/ 731531 w 746280"/>
                      <a:gd name="connsiteY6" fmla="*/ 207617 h 236295"/>
                      <a:gd name="connsiteX7" fmla="*/ 737179 w 746280"/>
                      <a:gd name="connsiteY7" fmla="*/ 236295 h 236295"/>
                      <a:gd name="connsiteX8" fmla="*/ 738699 w 746280"/>
                      <a:gd name="connsiteY8" fmla="*/ 233741 h 236295"/>
                      <a:gd name="connsiteX9" fmla="*/ 746280 w 746280"/>
                      <a:gd name="connsiteY9" fmla="*/ 194535 h 236295"/>
                      <a:gd name="connsiteX10" fmla="*/ 373140 w 746280"/>
                      <a:gd name="connsiteY10" fmla="*/ 0 h 2362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46280" h="236295">
                        <a:moveTo>
                          <a:pt x="373140" y="0"/>
                        </a:moveTo>
                        <a:cubicBezTo>
                          <a:pt x="167060" y="0"/>
                          <a:pt x="0" y="87096"/>
                          <a:pt x="0" y="194535"/>
                        </a:cubicBezTo>
                        <a:cubicBezTo>
                          <a:pt x="0" y="207965"/>
                          <a:pt x="2611" y="221077"/>
                          <a:pt x="7581" y="233741"/>
                        </a:cubicBezTo>
                        <a:lnTo>
                          <a:pt x="9102" y="236295"/>
                        </a:lnTo>
                        <a:lnTo>
                          <a:pt x="14749" y="207617"/>
                        </a:lnTo>
                        <a:cubicBezTo>
                          <a:pt x="48861" y="122280"/>
                          <a:pt x="196357" y="58086"/>
                          <a:pt x="373140" y="58086"/>
                        </a:cubicBezTo>
                        <a:cubicBezTo>
                          <a:pt x="549923" y="58086"/>
                          <a:pt x="697419" y="122280"/>
                          <a:pt x="731531" y="207617"/>
                        </a:cubicBezTo>
                        <a:lnTo>
                          <a:pt x="737179" y="236295"/>
                        </a:lnTo>
                        <a:lnTo>
                          <a:pt x="738699" y="233741"/>
                        </a:lnTo>
                        <a:cubicBezTo>
                          <a:pt x="743670" y="221077"/>
                          <a:pt x="746280" y="207965"/>
                          <a:pt x="746280" y="194535"/>
                        </a:cubicBezTo>
                        <a:cubicBezTo>
                          <a:pt x="746280" y="87096"/>
                          <a:pt x="579220" y="0"/>
                          <a:pt x="37314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" name="楕円 86">
                    <a:extLst>
                      <a:ext uri="{FF2B5EF4-FFF2-40B4-BE49-F238E27FC236}">
                        <a16:creationId xmlns:a16="http://schemas.microsoft.com/office/drawing/2014/main" id="{4AC9F564-C2C4-4308-B240-9514391F1390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5411503" y="4431945"/>
                    <a:ext cx="294494" cy="29448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2" name="月 81">
                  <a:extLst>
                    <a:ext uri="{FF2B5EF4-FFF2-40B4-BE49-F238E27FC236}">
                      <a16:creationId xmlns:a16="http://schemas.microsoft.com/office/drawing/2014/main" id="{EC5F29A4-4EA2-4703-B18E-4375C6C13C9B}"/>
                    </a:ext>
                  </a:extLst>
                </p:cNvPr>
                <p:cNvSpPr/>
                <p:nvPr/>
              </p:nvSpPr>
              <p:spPr>
                <a:xfrm rot="4500000">
                  <a:off x="6837300" y="4155947"/>
                  <a:ext cx="50943" cy="406119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4" name="楕円 400">
                <a:extLst>
                  <a:ext uri="{FF2B5EF4-FFF2-40B4-BE49-F238E27FC236}">
                    <a16:creationId xmlns:a16="http://schemas.microsoft.com/office/drawing/2014/main" id="{A7A563F8-8BA1-4D96-9958-E6241A4298BA}"/>
                  </a:ext>
                </a:extLst>
              </p:cNvPr>
              <p:cNvSpPr/>
              <p:nvPr/>
            </p:nvSpPr>
            <p:spPr>
              <a:xfrm>
                <a:off x="7036379" y="4764744"/>
                <a:ext cx="219602" cy="160133"/>
              </a:xfrm>
              <a:custGeom>
                <a:avLst/>
                <a:gdLst>
                  <a:gd name="connsiteX0" fmla="*/ 0 w 219602"/>
                  <a:gd name="connsiteY0" fmla="*/ 65779 h 131558"/>
                  <a:gd name="connsiteX1" fmla="*/ 109801 w 219602"/>
                  <a:gd name="connsiteY1" fmla="*/ 0 h 131558"/>
                  <a:gd name="connsiteX2" fmla="*/ 219602 w 219602"/>
                  <a:gd name="connsiteY2" fmla="*/ 65779 h 131558"/>
                  <a:gd name="connsiteX3" fmla="*/ 109801 w 219602"/>
                  <a:gd name="connsiteY3" fmla="*/ 131558 h 131558"/>
                  <a:gd name="connsiteX4" fmla="*/ 0 w 219602"/>
                  <a:gd name="connsiteY4" fmla="*/ 65779 h 131558"/>
                  <a:gd name="connsiteX0" fmla="*/ 0 w 219602"/>
                  <a:gd name="connsiteY0" fmla="*/ 65779 h 131558"/>
                  <a:gd name="connsiteX1" fmla="*/ 109801 w 219602"/>
                  <a:gd name="connsiteY1" fmla="*/ 0 h 131558"/>
                  <a:gd name="connsiteX2" fmla="*/ 219602 w 219602"/>
                  <a:gd name="connsiteY2" fmla="*/ 65779 h 131558"/>
                  <a:gd name="connsiteX3" fmla="*/ 109801 w 219602"/>
                  <a:gd name="connsiteY3" fmla="*/ 131558 h 131558"/>
                  <a:gd name="connsiteX4" fmla="*/ 0 w 219602"/>
                  <a:gd name="connsiteY4" fmla="*/ 65779 h 131558"/>
                  <a:gd name="connsiteX0" fmla="*/ 0 w 219602"/>
                  <a:gd name="connsiteY0" fmla="*/ 65779 h 131558"/>
                  <a:gd name="connsiteX1" fmla="*/ 109801 w 219602"/>
                  <a:gd name="connsiteY1" fmla="*/ 0 h 131558"/>
                  <a:gd name="connsiteX2" fmla="*/ 219602 w 219602"/>
                  <a:gd name="connsiteY2" fmla="*/ 65779 h 131558"/>
                  <a:gd name="connsiteX3" fmla="*/ 109801 w 219602"/>
                  <a:gd name="connsiteY3" fmla="*/ 131558 h 131558"/>
                  <a:gd name="connsiteX4" fmla="*/ 0 w 219602"/>
                  <a:gd name="connsiteY4" fmla="*/ 65779 h 131558"/>
                  <a:gd name="connsiteX0" fmla="*/ 0 w 219602"/>
                  <a:gd name="connsiteY0" fmla="*/ 94354 h 160133"/>
                  <a:gd name="connsiteX1" fmla="*/ 107419 w 219602"/>
                  <a:gd name="connsiteY1" fmla="*/ 0 h 160133"/>
                  <a:gd name="connsiteX2" fmla="*/ 219602 w 219602"/>
                  <a:gd name="connsiteY2" fmla="*/ 94354 h 160133"/>
                  <a:gd name="connsiteX3" fmla="*/ 109801 w 219602"/>
                  <a:gd name="connsiteY3" fmla="*/ 160133 h 160133"/>
                  <a:gd name="connsiteX4" fmla="*/ 0 w 219602"/>
                  <a:gd name="connsiteY4" fmla="*/ 94354 h 16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602" h="160133">
                    <a:moveTo>
                      <a:pt x="0" y="94354"/>
                    </a:moveTo>
                    <a:cubicBezTo>
                      <a:pt x="0" y="58025"/>
                      <a:pt x="46778" y="0"/>
                      <a:pt x="107419" y="0"/>
                    </a:cubicBezTo>
                    <a:cubicBezTo>
                      <a:pt x="168060" y="0"/>
                      <a:pt x="219602" y="58025"/>
                      <a:pt x="219602" y="94354"/>
                    </a:cubicBezTo>
                    <a:cubicBezTo>
                      <a:pt x="219602" y="130683"/>
                      <a:pt x="170442" y="160133"/>
                      <a:pt x="109801" y="160133"/>
                    </a:cubicBezTo>
                    <a:cubicBezTo>
                      <a:pt x="49160" y="160133"/>
                      <a:pt x="0" y="130683"/>
                      <a:pt x="0" y="943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F89DB97F-4B90-4847-A942-CB0C3DC60595}"/>
                  </a:ext>
                </a:extLst>
              </p:cNvPr>
              <p:cNvSpPr/>
              <p:nvPr/>
            </p:nvSpPr>
            <p:spPr>
              <a:xfrm>
                <a:off x="7091148" y="4695881"/>
                <a:ext cx="117208" cy="245460"/>
              </a:xfrm>
              <a:custGeom>
                <a:avLst/>
                <a:gdLst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5279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2898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10" fmla="*/ 52159 w 190558"/>
                  <a:gd name="connsiteY10" fmla="*/ 0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10" fmla="*/ 184338 w 190558"/>
                  <a:gd name="connsiteY10" fmla="*/ 108365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8" fmla="*/ 58192 w 190558"/>
                  <a:gd name="connsiteY8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6" fmla="*/ 52159 w 190558"/>
                  <a:gd name="connsiteY6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0" fmla="*/ 162652 w 190558"/>
                  <a:gd name="connsiteY0" fmla="*/ 0 h 238244"/>
                  <a:gd name="connsiteX1" fmla="*/ 190558 w 190558"/>
                  <a:gd name="connsiteY1" fmla="*/ 98684 h 238244"/>
                  <a:gd name="connsiteX2" fmla="*/ 95279 w 190558"/>
                  <a:gd name="connsiteY2" fmla="*/ 238244 h 238244"/>
                  <a:gd name="connsiteX3" fmla="*/ 0 w 190558"/>
                  <a:gd name="connsiteY3" fmla="*/ 98684 h 238244"/>
                  <a:gd name="connsiteX4" fmla="*/ 27907 w 190558"/>
                  <a:gd name="connsiteY4" fmla="*/ 0 h 238244"/>
                  <a:gd name="connsiteX0" fmla="*/ 162652 w 190558"/>
                  <a:gd name="connsiteY0" fmla="*/ 0 h 238244"/>
                  <a:gd name="connsiteX1" fmla="*/ 190558 w 190558"/>
                  <a:gd name="connsiteY1" fmla="*/ 147220 h 238244"/>
                  <a:gd name="connsiteX2" fmla="*/ 95279 w 190558"/>
                  <a:gd name="connsiteY2" fmla="*/ 238244 h 238244"/>
                  <a:gd name="connsiteX3" fmla="*/ 0 w 190558"/>
                  <a:gd name="connsiteY3" fmla="*/ 98684 h 238244"/>
                  <a:gd name="connsiteX4" fmla="*/ 27907 w 190558"/>
                  <a:gd name="connsiteY4" fmla="*/ 0 h 238244"/>
                  <a:gd name="connsiteX0" fmla="*/ 151704 w 179610"/>
                  <a:gd name="connsiteY0" fmla="*/ 0 h 238244"/>
                  <a:gd name="connsiteX1" fmla="*/ 179610 w 179610"/>
                  <a:gd name="connsiteY1" fmla="*/ 147220 h 238244"/>
                  <a:gd name="connsiteX2" fmla="*/ 84331 w 179610"/>
                  <a:gd name="connsiteY2" fmla="*/ 238244 h 238244"/>
                  <a:gd name="connsiteX3" fmla="*/ 0 w 179610"/>
                  <a:gd name="connsiteY3" fmla="*/ 149532 h 238244"/>
                  <a:gd name="connsiteX4" fmla="*/ 16959 w 179610"/>
                  <a:gd name="connsiteY4" fmla="*/ 0 h 238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610" h="238244">
                    <a:moveTo>
                      <a:pt x="151704" y="0"/>
                    </a:moveTo>
                    <a:cubicBezTo>
                      <a:pt x="168946" y="25256"/>
                      <a:pt x="179610" y="108682"/>
                      <a:pt x="179610" y="147220"/>
                    </a:cubicBezTo>
                    <a:cubicBezTo>
                      <a:pt x="179610" y="224297"/>
                      <a:pt x="136952" y="238244"/>
                      <a:pt x="84331" y="238244"/>
                    </a:cubicBezTo>
                    <a:cubicBezTo>
                      <a:pt x="31710" y="238244"/>
                      <a:pt x="0" y="226609"/>
                      <a:pt x="0" y="149532"/>
                    </a:cubicBezTo>
                    <a:cubicBezTo>
                      <a:pt x="0" y="110994"/>
                      <a:pt x="-283" y="25256"/>
                      <a:pt x="16959" y="0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月 75">
                <a:extLst>
                  <a:ext uri="{FF2B5EF4-FFF2-40B4-BE49-F238E27FC236}">
                    <a16:creationId xmlns:a16="http://schemas.microsoft.com/office/drawing/2014/main" id="{DA494EE6-18C1-41B3-A355-6994FCC8B30B}"/>
                  </a:ext>
                </a:extLst>
              </p:cNvPr>
              <p:cNvSpPr/>
              <p:nvPr/>
            </p:nvSpPr>
            <p:spPr>
              <a:xfrm rot="13500000" flipH="1">
                <a:off x="6886084" y="4871501"/>
                <a:ext cx="51816" cy="228544"/>
              </a:xfrm>
              <a:prstGeom prst="mo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A40DBC35-A7DA-4A03-A3FB-4CCBF6DE562B}"/>
                  </a:ext>
                </a:extLst>
              </p:cNvPr>
              <p:cNvSpPr/>
              <p:nvPr/>
            </p:nvSpPr>
            <p:spPr>
              <a:xfrm rot="8100000">
                <a:off x="7365647" y="4871502"/>
                <a:ext cx="51816" cy="228544"/>
              </a:xfrm>
              <a:prstGeom prst="mo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CD114E5D-6EF6-4191-B6BA-6EB96D110645}"/>
                  </a:ext>
                </a:extLst>
              </p:cNvPr>
              <p:cNvGrpSpPr/>
              <p:nvPr/>
            </p:nvGrpSpPr>
            <p:grpSpPr>
              <a:xfrm>
                <a:off x="7015843" y="5008785"/>
                <a:ext cx="275433" cy="134414"/>
                <a:chOff x="5775324" y="5176160"/>
                <a:chExt cx="282576" cy="156524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891D80A2-E677-4C29-BBC6-F1A6FD60A1CA}"/>
                    </a:ext>
                  </a:extLst>
                </p:cNvPr>
                <p:cNvSpPr/>
                <p:nvPr/>
              </p:nvSpPr>
              <p:spPr>
                <a:xfrm>
                  <a:off x="5775324" y="5176160"/>
                  <a:ext cx="282576" cy="156524"/>
                </a:xfrm>
                <a:custGeom>
                  <a:avLst/>
                  <a:gdLst>
                    <a:gd name="connsiteX0" fmla="*/ 110031 w 282576"/>
                    <a:gd name="connsiteY0" fmla="*/ 0 h 156524"/>
                    <a:gd name="connsiteX1" fmla="*/ 121515 w 282576"/>
                    <a:gd name="connsiteY1" fmla="*/ 15123 h 156524"/>
                    <a:gd name="connsiteX2" fmla="*/ 141288 w 282576"/>
                    <a:gd name="connsiteY2" fmla="*/ 22921 h 156524"/>
                    <a:gd name="connsiteX3" fmla="*/ 161062 w 282576"/>
                    <a:gd name="connsiteY3" fmla="*/ 15123 h 156524"/>
                    <a:gd name="connsiteX4" fmla="*/ 172546 w 282576"/>
                    <a:gd name="connsiteY4" fmla="*/ 0 h 156524"/>
                    <a:gd name="connsiteX5" fmla="*/ 196284 w 282576"/>
                    <a:gd name="connsiteY5" fmla="*/ 2715 h 156524"/>
                    <a:gd name="connsiteX6" fmla="*/ 282576 w 282576"/>
                    <a:gd name="connsiteY6" fmla="*/ 76474 h 156524"/>
                    <a:gd name="connsiteX7" fmla="*/ 141288 w 282576"/>
                    <a:gd name="connsiteY7" fmla="*/ 156524 h 156524"/>
                    <a:gd name="connsiteX8" fmla="*/ 0 w 282576"/>
                    <a:gd name="connsiteY8" fmla="*/ 76474 h 156524"/>
                    <a:gd name="connsiteX9" fmla="*/ 86293 w 282576"/>
                    <a:gd name="connsiteY9" fmla="*/ 2715 h 156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2576" h="156524">
                      <a:moveTo>
                        <a:pt x="110031" y="0"/>
                      </a:moveTo>
                      <a:lnTo>
                        <a:pt x="121515" y="15123"/>
                      </a:lnTo>
                      <a:cubicBezTo>
                        <a:pt x="127592" y="20145"/>
                        <a:pt x="134274" y="22921"/>
                        <a:pt x="141288" y="22921"/>
                      </a:cubicBezTo>
                      <a:cubicBezTo>
                        <a:pt x="148302" y="22921"/>
                        <a:pt x="154984" y="20145"/>
                        <a:pt x="161062" y="15123"/>
                      </a:cubicBezTo>
                      <a:lnTo>
                        <a:pt x="172546" y="0"/>
                      </a:lnTo>
                      <a:lnTo>
                        <a:pt x="196284" y="2715"/>
                      </a:lnTo>
                      <a:cubicBezTo>
                        <a:pt x="246994" y="14867"/>
                        <a:pt x="282576" y="43317"/>
                        <a:pt x="282576" y="76474"/>
                      </a:cubicBezTo>
                      <a:cubicBezTo>
                        <a:pt x="282576" y="120684"/>
                        <a:pt x="219319" y="156524"/>
                        <a:pt x="141288" y="156524"/>
                      </a:cubicBezTo>
                      <a:cubicBezTo>
                        <a:pt x="63257" y="156524"/>
                        <a:pt x="0" y="120684"/>
                        <a:pt x="0" y="76474"/>
                      </a:cubicBezTo>
                      <a:cubicBezTo>
                        <a:pt x="0" y="43317"/>
                        <a:pt x="35582" y="14867"/>
                        <a:pt x="86293" y="2715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DB3EC478-C1D0-4E40-9904-BCA61726C184}"/>
                    </a:ext>
                  </a:extLst>
                </p:cNvPr>
                <p:cNvSpPr/>
                <p:nvPr/>
              </p:nvSpPr>
              <p:spPr>
                <a:xfrm flipV="1">
                  <a:off x="5777706" y="5229393"/>
                  <a:ext cx="277814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E2EC450C-8AA5-4329-8392-D2F426175531}"/>
                </a:ext>
              </a:extLst>
            </p:cNvPr>
            <p:cNvGrpSpPr/>
            <p:nvPr/>
          </p:nvGrpSpPr>
          <p:grpSpPr>
            <a:xfrm>
              <a:off x="4376163" y="4455729"/>
              <a:ext cx="1148903" cy="380772"/>
              <a:chOff x="5884184" y="5327734"/>
              <a:chExt cx="1148903" cy="380772"/>
            </a:xfrm>
          </p:grpSpPr>
          <p:sp>
            <p:nvSpPr>
              <p:cNvPr id="207" name="アーチ 206">
                <a:extLst>
                  <a:ext uri="{FF2B5EF4-FFF2-40B4-BE49-F238E27FC236}">
                    <a16:creationId xmlns:a16="http://schemas.microsoft.com/office/drawing/2014/main" id="{00FF4AC5-B4D9-455C-8B9C-11BF94052DE6}"/>
                  </a:ext>
                </a:extLst>
              </p:cNvPr>
              <p:cNvSpPr/>
              <p:nvPr/>
            </p:nvSpPr>
            <p:spPr>
              <a:xfrm>
                <a:off x="6366667" y="5383899"/>
                <a:ext cx="175093" cy="175093"/>
              </a:xfrm>
              <a:prstGeom prst="blockArc">
                <a:avLst>
                  <a:gd name="adj1" fmla="val 12657825"/>
                  <a:gd name="adj2" fmla="val 19714229"/>
                  <a:gd name="adj3" fmla="val 943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35353016-4BE8-4A67-929B-AD20F088E250}"/>
                  </a:ext>
                </a:extLst>
              </p:cNvPr>
              <p:cNvSpPr/>
              <p:nvPr/>
            </p:nvSpPr>
            <p:spPr>
              <a:xfrm>
                <a:off x="5884184" y="5327734"/>
                <a:ext cx="553591" cy="380772"/>
              </a:xfrm>
              <a:prstGeom prst="ellipse">
                <a:avLst/>
              </a:prstGeom>
              <a:solidFill>
                <a:schemeClr val="accent2">
                  <a:lumMod val="50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19D2DC75-8B54-45DB-A9D2-403F09622CC0}"/>
                  </a:ext>
                </a:extLst>
              </p:cNvPr>
              <p:cNvSpPr/>
              <p:nvPr/>
            </p:nvSpPr>
            <p:spPr>
              <a:xfrm>
                <a:off x="6479496" y="5327734"/>
                <a:ext cx="553591" cy="380772"/>
              </a:xfrm>
              <a:prstGeom prst="ellipse">
                <a:avLst/>
              </a:prstGeom>
              <a:solidFill>
                <a:schemeClr val="accent2">
                  <a:lumMod val="50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B3BDBC4D-8FE3-45B9-8F4A-AA524B070F63}"/>
              </a:ext>
            </a:extLst>
          </p:cNvPr>
          <p:cNvGrpSpPr/>
          <p:nvPr/>
        </p:nvGrpSpPr>
        <p:grpSpPr>
          <a:xfrm>
            <a:off x="7049613" y="3631010"/>
            <a:ext cx="1728804" cy="2811979"/>
            <a:chOff x="7049613" y="3631010"/>
            <a:chExt cx="1728804" cy="2811979"/>
          </a:xfrm>
        </p:grpSpPr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3D7232A5-F08C-4E56-B08E-B298A4A237AC}"/>
                </a:ext>
              </a:extLst>
            </p:cNvPr>
            <p:cNvGrpSpPr/>
            <p:nvPr/>
          </p:nvGrpSpPr>
          <p:grpSpPr>
            <a:xfrm>
              <a:off x="7049613" y="3631010"/>
              <a:ext cx="1728804" cy="2811979"/>
              <a:chOff x="7960437" y="3481334"/>
              <a:chExt cx="1728804" cy="2811979"/>
            </a:xfrm>
          </p:grpSpPr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69E28349-CD9B-49B9-88F5-A37243798452}"/>
                  </a:ext>
                </a:extLst>
              </p:cNvPr>
              <p:cNvSpPr/>
              <p:nvPr/>
            </p:nvSpPr>
            <p:spPr>
              <a:xfrm>
                <a:off x="8522008" y="4683540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C1572454-1161-4DDA-B817-47FEE792CC1A}"/>
                  </a:ext>
                </a:extLst>
              </p:cNvPr>
              <p:cNvSpPr/>
              <p:nvPr/>
            </p:nvSpPr>
            <p:spPr>
              <a:xfrm>
                <a:off x="8094668" y="5032375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6406EB78-A756-4263-A948-9286171BAA5E}"/>
                  </a:ext>
                </a:extLst>
              </p:cNvPr>
              <p:cNvSpPr/>
              <p:nvPr/>
            </p:nvSpPr>
            <p:spPr>
              <a:xfrm>
                <a:off x="9378227" y="5032375"/>
                <a:ext cx="178601" cy="1260937"/>
              </a:xfrm>
              <a:custGeom>
                <a:avLst/>
                <a:gdLst>
                  <a:gd name="connsiteX0" fmla="*/ 0 w 139060"/>
                  <a:gd name="connsiteY0" fmla="*/ 0 h 916908"/>
                  <a:gd name="connsiteX1" fmla="*/ 24029 w 139060"/>
                  <a:gd name="connsiteY1" fmla="*/ 19826 h 916908"/>
                  <a:gd name="connsiteX2" fmla="*/ 139060 w 139060"/>
                  <a:gd name="connsiteY2" fmla="*/ 297535 h 916908"/>
                  <a:gd name="connsiteX3" fmla="*/ 139060 w 139060"/>
                  <a:gd name="connsiteY3" fmla="*/ 916908 h 916908"/>
                  <a:gd name="connsiteX4" fmla="*/ 0 w 139060"/>
                  <a:gd name="connsiteY4" fmla="*/ 916908 h 916908"/>
                  <a:gd name="connsiteX5" fmla="*/ 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0" y="0"/>
                    </a:moveTo>
                    <a:lnTo>
                      <a:pt x="24029" y="19826"/>
                    </a:lnTo>
                    <a:cubicBezTo>
                      <a:pt x="95101" y="90898"/>
                      <a:pt x="139060" y="189083"/>
                      <a:pt x="139060" y="297535"/>
                    </a:cubicBez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" name="片側の 2 つの角を丸めた四角形 144">
                <a:extLst>
                  <a:ext uri="{FF2B5EF4-FFF2-40B4-BE49-F238E27FC236}">
                    <a16:creationId xmlns:a16="http://schemas.microsoft.com/office/drawing/2014/main" id="{C63B0BD2-0509-4FE3-8E6F-B65FDCB3AC23}"/>
                  </a:ext>
                </a:extLst>
              </p:cNvPr>
              <p:cNvSpPr/>
              <p:nvPr/>
            </p:nvSpPr>
            <p:spPr>
              <a:xfrm>
                <a:off x="8200428" y="4982090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7FA16992-8E99-4344-B396-192A74571206}"/>
                  </a:ext>
                </a:extLst>
              </p:cNvPr>
              <p:cNvGrpSpPr/>
              <p:nvPr/>
            </p:nvGrpSpPr>
            <p:grpSpPr>
              <a:xfrm>
                <a:off x="8402554" y="4982090"/>
                <a:ext cx="855746" cy="966720"/>
                <a:chOff x="7858822" y="3212227"/>
                <a:chExt cx="483391" cy="538608"/>
              </a:xfrm>
            </p:grpSpPr>
            <p:sp>
              <p:nvSpPr>
                <p:cNvPr id="197" name="台形 196">
                  <a:extLst>
                    <a:ext uri="{FF2B5EF4-FFF2-40B4-BE49-F238E27FC236}">
                      <a16:creationId xmlns:a16="http://schemas.microsoft.com/office/drawing/2014/main" id="{90D47BA3-DDF2-48A2-9855-9321A97A0E7A}"/>
                    </a:ext>
                  </a:extLst>
                </p:cNvPr>
                <p:cNvSpPr/>
                <p:nvPr/>
              </p:nvSpPr>
              <p:spPr>
                <a:xfrm rot="10800000">
                  <a:off x="7939073" y="3217357"/>
                  <a:ext cx="323141" cy="339719"/>
                </a:xfrm>
                <a:prstGeom prst="trapezoid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台形 197">
                  <a:extLst>
                    <a:ext uri="{FF2B5EF4-FFF2-40B4-BE49-F238E27FC236}">
                      <a16:creationId xmlns:a16="http://schemas.microsoft.com/office/drawing/2014/main" id="{2993C55B-F4E6-4AA1-8EC8-E5CE3218879F}"/>
                    </a:ext>
                  </a:extLst>
                </p:cNvPr>
                <p:cNvSpPr/>
                <p:nvPr/>
              </p:nvSpPr>
              <p:spPr>
                <a:xfrm rot="10800000">
                  <a:off x="8030666" y="3212227"/>
                  <a:ext cx="139704" cy="112796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台形 731">
                  <a:extLst>
                    <a:ext uri="{FF2B5EF4-FFF2-40B4-BE49-F238E27FC236}">
                      <a16:creationId xmlns:a16="http://schemas.microsoft.com/office/drawing/2014/main" id="{5FE45D85-A5A1-4E2C-BDAB-C8F216B7A9A7}"/>
                    </a:ext>
                  </a:extLst>
                </p:cNvPr>
                <p:cNvSpPr/>
                <p:nvPr/>
              </p:nvSpPr>
              <p:spPr>
                <a:xfrm rot="10800000" flipV="1">
                  <a:off x="8043564" y="3325025"/>
                  <a:ext cx="113904" cy="422658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1234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00" name="グループ化 199">
                  <a:extLst>
                    <a:ext uri="{FF2B5EF4-FFF2-40B4-BE49-F238E27FC236}">
                      <a16:creationId xmlns:a16="http://schemas.microsoft.com/office/drawing/2014/main" id="{D7397F7C-0CDE-47E4-9475-06BD622A9BFD}"/>
                    </a:ext>
                  </a:extLst>
                </p:cNvPr>
                <p:cNvGrpSpPr/>
                <p:nvPr/>
              </p:nvGrpSpPr>
              <p:grpSpPr>
                <a:xfrm>
                  <a:off x="7888586" y="3212228"/>
                  <a:ext cx="423862" cy="112796"/>
                  <a:chOff x="3151980" y="2770920"/>
                  <a:chExt cx="423862" cy="112796"/>
                </a:xfrm>
                <a:solidFill>
                  <a:srgbClr val="5B9BD5">
                    <a:lumMod val="40000"/>
                    <a:lumOff val="60000"/>
                  </a:srgbClr>
                </a:solidFill>
              </p:grpSpPr>
              <p:sp>
                <p:nvSpPr>
                  <p:cNvPr id="204" name="平行四辺形 203">
                    <a:extLst>
                      <a:ext uri="{FF2B5EF4-FFF2-40B4-BE49-F238E27FC236}">
                        <a16:creationId xmlns:a16="http://schemas.microsoft.com/office/drawing/2014/main" id="{B8D1C856-BD11-41C9-B82E-C4FE5155300E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rgbClr val="00B0F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" name="平行四辺形 204">
                    <a:extLst>
                      <a:ext uri="{FF2B5EF4-FFF2-40B4-BE49-F238E27FC236}">
                        <a16:creationId xmlns:a16="http://schemas.microsoft.com/office/drawing/2014/main" id="{FEB02437-88F0-4280-88E2-726769EA56CC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rgbClr val="00B0F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01" name="グループ化 200">
                  <a:extLst>
                    <a:ext uri="{FF2B5EF4-FFF2-40B4-BE49-F238E27FC236}">
                      <a16:creationId xmlns:a16="http://schemas.microsoft.com/office/drawing/2014/main" id="{5108A676-EE6E-4A5D-BF60-0621CABEC93E}"/>
                    </a:ext>
                  </a:extLst>
                </p:cNvPr>
                <p:cNvGrpSpPr/>
                <p:nvPr/>
              </p:nvGrpSpPr>
              <p:grpSpPr>
                <a:xfrm>
                  <a:off x="7858822" y="3212227"/>
                  <a:ext cx="483391" cy="538608"/>
                  <a:chOff x="3133729" y="2770919"/>
                  <a:chExt cx="483391" cy="538608"/>
                </a:xfrm>
                <a:solidFill>
                  <a:srgbClr val="0070C0"/>
                </a:solidFill>
              </p:grpSpPr>
              <p:sp>
                <p:nvSpPr>
                  <p:cNvPr id="202" name="平行四辺形 19">
                    <a:extLst>
                      <a:ext uri="{FF2B5EF4-FFF2-40B4-BE49-F238E27FC236}">
                        <a16:creationId xmlns:a16="http://schemas.microsoft.com/office/drawing/2014/main" id="{3FCB8ABF-2198-42FC-A894-208620ED3C70}"/>
                      </a:ext>
                    </a:extLst>
                  </p:cNvPr>
                  <p:cNvSpPr/>
                  <p:nvPr/>
                </p:nvSpPr>
                <p:spPr>
                  <a:xfrm>
                    <a:off x="3381216" y="2770919"/>
                    <a:ext cx="235904" cy="538608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35904"/>
                      <a:gd name="connsiteY0" fmla="*/ 538608 h 538608"/>
                      <a:gd name="connsiteX1" fmla="*/ 135008 w 235904"/>
                      <a:gd name="connsiteY1" fmla="*/ 0 h 538608"/>
                      <a:gd name="connsiteX2" fmla="*/ 202567 w 235904"/>
                      <a:gd name="connsiteY2" fmla="*/ 856 h 538608"/>
                      <a:gd name="connsiteX3" fmla="*/ 235904 w 235904"/>
                      <a:gd name="connsiteY3" fmla="*/ 133350 h 538608"/>
                      <a:gd name="connsiteX4" fmla="*/ 138272 w 235904"/>
                      <a:gd name="connsiteY4" fmla="*/ 177069 h 538608"/>
                      <a:gd name="connsiteX5" fmla="*/ 151261 w 235904"/>
                      <a:gd name="connsiteY5" fmla="*/ 344850 h 538608"/>
                      <a:gd name="connsiteX6" fmla="*/ 0 w 235904"/>
                      <a:gd name="connsiteY6" fmla="*/ 538608 h 5386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35904" h="538608">
                        <a:moveTo>
                          <a:pt x="0" y="538608"/>
                        </a:moveTo>
                        <a:lnTo>
                          <a:pt x="135008" y="0"/>
                        </a:lnTo>
                        <a:lnTo>
                          <a:pt x="202567" y="856"/>
                        </a:lnTo>
                        <a:lnTo>
                          <a:pt x="235904" y="133350"/>
                        </a:lnTo>
                        <a:lnTo>
                          <a:pt x="138272" y="177069"/>
                        </a:lnTo>
                        <a:lnTo>
                          <a:pt x="151261" y="344850"/>
                        </a:lnTo>
                        <a:lnTo>
                          <a:pt x="0" y="538608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" name="平行四辺形 19">
                    <a:extLst>
                      <a:ext uri="{FF2B5EF4-FFF2-40B4-BE49-F238E27FC236}">
                        <a16:creationId xmlns:a16="http://schemas.microsoft.com/office/drawing/2014/main" id="{0A39EF48-6392-48F8-8D86-91629F5BF16B}"/>
                      </a:ext>
                    </a:extLst>
                  </p:cNvPr>
                  <p:cNvSpPr/>
                  <p:nvPr/>
                </p:nvSpPr>
                <p:spPr>
                  <a:xfrm flipH="1">
                    <a:off x="3133729" y="2770919"/>
                    <a:ext cx="243243" cy="531268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3243"/>
                      <a:gd name="connsiteY0" fmla="*/ 531268 h 531268"/>
                      <a:gd name="connsiteX1" fmla="*/ 142347 w 243243"/>
                      <a:gd name="connsiteY1" fmla="*/ 0 h 531268"/>
                      <a:gd name="connsiteX2" fmla="*/ 209906 w 243243"/>
                      <a:gd name="connsiteY2" fmla="*/ 856 h 531268"/>
                      <a:gd name="connsiteX3" fmla="*/ 243243 w 243243"/>
                      <a:gd name="connsiteY3" fmla="*/ 133350 h 531268"/>
                      <a:gd name="connsiteX4" fmla="*/ 145611 w 243243"/>
                      <a:gd name="connsiteY4" fmla="*/ 177069 h 531268"/>
                      <a:gd name="connsiteX5" fmla="*/ 158600 w 243243"/>
                      <a:gd name="connsiteY5" fmla="*/ 344850 h 531268"/>
                      <a:gd name="connsiteX6" fmla="*/ 0 w 243243"/>
                      <a:gd name="connsiteY6" fmla="*/ 531268 h 5312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3243" h="531268">
                        <a:moveTo>
                          <a:pt x="0" y="531268"/>
                        </a:moveTo>
                        <a:lnTo>
                          <a:pt x="142347" y="0"/>
                        </a:lnTo>
                        <a:lnTo>
                          <a:pt x="209906" y="856"/>
                        </a:lnTo>
                        <a:lnTo>
                          <a:pt x="243243" y="133350"/>
                        </a:lnTo>
                        <a:lnTo>
                          <a:pt x="145611" y="177069"/>
                        </a:lnTo>
                        <a:lnTo>
                          <a:pt x="158600" y="344850"/>
                        </a:lnTo>
                        <a:lnTo>
                          <a:pt x="0" y="531268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2D816404-E665-4913-A248-B666706505C8}"/>
                  </a:ext>
                </a:extLst>
              </p:cNvPr>
              <p:cNvGrpSpPr/>
              <p:nvPr/>
            </p:nvGrpSpPr>
            <p:grpSpPr>
              <a:xfrm>
                <a:off x="8166170" y="3602422"/>
                <a:ext cx="1340600" cy="1299301"/>
                <a:chOff x="7654656" y="2296473"/>
                <a:chExt cx="891722" cy="864250"/>
              </a:xfrm>
            </p:grpSpPr>
            <p:sp>
              <p:nvSpPr>
                <p:cNvPr id="188" name="フリーフォーム 540">
                  <a:extLst>
                    <a:ext uri="{FF2B5EF4-FFF2-40B4-BE49-F238E27FC236}">
                      <a16:creationId xmlns:a16="http://schemas.microsoft.com/office/drawing/2014/main" id="{2A2DE165-03FC-4D21-9098-53C303B23A74}"/>
                    </a:ext>
                  </a:extLst>
                </p:cNvPr>
                <p:cNvSpPr/>
                <p:nvPr/>
              </p:nvSpPr>
              <p:spPr>
                <a:xfrm>
                  <a:off x="7721257" y="2296473"/>
                  <a:ext cx="753612" cy="722498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44EE151A-59E8-4B6E-AC8E-A16CFC7EC848}"/>
                    </a:ext>
                  </a:extLst>
                </p:cNvPr>
                <p:cNvGrpSpPr/>
                <p:nvPr/>
              </p:nvGrpSpPr>
              <p:grpSpPr>
                <a:xfrm>
                  <a:off x="7654656" y="2330694"/>
                  <a:ext cx="891722" cy="830029"/>
                  <a:chOff x="2791855" y="1991220"/>
                  <a:chExt cx="1150919" cy="1071294"/>
                </a:xfrm>
                <a:solidFill>
                  <a:srgbClr val="FFCC99"/>
                </a:solidFill>
              </p:grpSpPr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F284B5B2-4B59-4BD4-96AC-C82C9CE7CAD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5" name="円/楕円 564">
                      <a:extLst>
                        <a:ext uri="{FF2B5EF4-FFF2-40B4-BE49-F238E27FC236}">
                          <a16:creationId xmlns:a16="http://schemas.microsoft.com/office/drawing/2014/main" id="{A2494619-5F6D-4CAB-911B-36FF6CCE70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6" name="円/楕円 565">
                      <a:extLst>
                        <a:ext uri="{FF2B5EF4-FFF2-40B4-BE49-F238E27FC236}">
                          <a16:creationId xmlns:a16="http://schemas.microsoft.com/office/drawing/2014/main" id="{2A6E4FD0-4962-4EAC-8A37-63C9821D87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1" name="グループ化 190">
                    <a:extLst>
                      <a:ext uri="{FF2B5EF4-FFF2-40B4-BE49-F238E27FC236}">
                        <a16:creationId xmlns:a16="http://schemas.microsoft.com/office/drawing/2014/main" id="{B8891B04-A159-4ED2-95BF-CE95A8C8E9F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3" name="円/楕円 562">
                      <a:extLst>
                        <a:ext uri="{FF2B5EF4-FFF2-40B4-BE49-F238E27FC236}">
                          <a16:creationId xmlns:a16="http://schemas.microsoft.com/office/drawing/2014/main" id="{D5E04D2A-F8C8-4C4F-937C-338ED56A39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4" name="円/楕円 563">
                      <a:extLst>
                        <a:ext uri="{FF2B5EF4-FFF2-40B4-BE49-F238E27FC236}">
                          <a16:creationId xmlns:a16="http://schemas.microsoft.com/office/drawing/2014/main" id="{E8F55526-3425-42C3-AFA0-5A602B087F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2" name="円/楕円 561">
                    <a:extLst>
                      <a:ext uri="{FF2B5EF4-FFF2-40B4-BE49-F238E27FC236}">
                        <a16:creationId xmlns:a16="http://schemas.microsoft.com/office/drawing/2014/main" id="{2F144EDA-94DC-45C7-A584-C8C40A2B3AC9}"/>
                      </a:ext>
                    </a:extLst>
                  </p:cNvPr>
                  <p:cNvSpPr/>
                  <p:nvPr/>
                </p:nvSpPr>
                <p:spPr>
                  <a:xfrm>
                    <a:off x="2914882" y="1991220"/>
                    <a:ext cx="904863" cy="107129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A9BFDC0F-4FE7-4CB0-9EDF-5962EDDF860B}"/>
                  </a:ext>
                </a:extLst>
              </p:cNvPr>
              <p:cNvSpPr/>
              <p:nvPr/>
            </p:nvSpPr>
            <p:spPr>
              <a:xfrm>
                <a:off x="8659653" y="4554085"/>
                <a:ext cx="350178" cy="164678"/>
              </a:xfrm>
              <a:prstGeom prst="trapezoid">
                <a:avLst>
                  <a:gd name="adj" fmla="val 35122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1AE39BAF-E6E5-4B99-9A4D-5D39F2371642}"/>
                  </a:ext>
                </a:extLst>
              </p:cNvPr>
              <p:cNvGrpSpPr/>
              <p:nvPr/>
            </p:nvGrpSpPr>
            <p:grpSpPr>
              <a:xfrm>
                <a:off x="8724771" y="4390225"/>
                <a:ext cx="223968" cy="189708"/>
                <a:chOff x="8724771" y="4419844"/>
                <a:chExt cx="223968" cy="236612"/>
              </a:xfrm>
            </p:grpSpPr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FDF3C13A-58B5-4D29-8096-69D94E02F691}"/>
                    </a:ext>
                  </a:extLst>
                </p:cNvPr>
                <p:cNvSpPr/>
                <p:nvPr/>
              </p:nvSpPr>
              <p:spPr>
                <a:xfrm>
                  <a:off x="8724771" y="4526759"/>
                  <a:ext cx="223968" cy="114004"/>
                </a:xfrm>
                <a:custGeom>
                  <a:avLst/>
                  <a:gdLst>
                    <a:gd name="connsiteX0" fmla="*/ 79707 w 280857"/>
                    <a:gd name="connsiteY0" fmla="*/ 0 h 143322"/>
                    <a:gd name="connsiteX1" fmla="*/ 136068 w 280857"/>
                    <a:gd name="connsiteY1" fmla="*/ 20989 h 143322"/>
                    <a:gd name="connsiteX2" fmla="*/ 140429 w 280857"/>
                    <a:gd name="connsiteY2" fmla="*/ 30453 h 143322"/>
                    <a:gd name="connsiteX3" fmla="*/ 144789 w 280857"/>
                    <a:gd name="connsiteY3" fmla="*/ 20989 h 143322"/>
                    <a:gd name="connsiteX4" fmla="*/ 201150 w 280857"/>
                    <a:gd name="connsiteY4" fmla="*/ 0 h 143322"/>
                    <a:gd name="connsiteX5" fmla="*/ 280857 w 280857"/>
                    <a:gd name="connsiteY5" fmla="*/ 71661 h 143322"/>
                    <a:gd name="connsiteX6" fmla="*/ 201150 w 280857"/>
                    <a:gd name="connsiteY6" fmla="*/ 143322 h 143322"/>
                    <a:gd name="connsiteX7" fmla="*/ 144789 w 280857"/>
                    <a:gd name="connsiteY7" fmla="*/ 122333 h 143322"/>
                    <a:gd name="connsiteX8" fmla="*/ 140429 w 280857"/>
                    <a:gd name="connsiteY8" fmla="*/ 112869 h 143322"/>
                    <a:gd name="connsiteX9" fmla="*/ 136068 w 280857"/>
                    <a:gd name="connsiteY9" fmla="*/ 122333 h 143322"/>
                    <a:gd name="connsiteX10" fmla="*/ 79707 w 280857"/>
                    <a:gd name="connsiteY10" fmla="*/ 143322 h 143322"/>
                    <a:gd name="connsiteX11" fmla="*/ 0 w 280857"/>
                    <a:gd name="connsiteY11" fmla="*/ 71661 h 143322"/>
                    <a:gd name="connsiteX12" fmla="*/ 79707 w 280857"/>
                    <a:gd name="connsiteY12" fmla="*/ 0 h 14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0857" h="143322">
                      <a:moveTo>
                        <a:pt x="79707" y="0"/>
                      </a:moveTo>
                      <a:cubicBezTo>
                        <a:pt x="101718" y="0"/>
                        <a:pt x="121644" y="8021"/>
                        <a:pt x="136068" y="20989"/>
                      </a:cubicBezTo>
                      <a:lnTo>
                        <a:pt x="140429" y="30453"/>
                      </a:lnTo>
                      <a:lnTo>
                        <a:pt x="144789" y="20989"/>
                      </a:lnTo>
                      <a:cubicBezTo>
                        <a:pt x="159213" y="8021"/>
                        <a:pt x="179139" y="0"/>
                        <a:pt x="201150" y="0"/>
                      </a:cubicBezTo>
                      <a:cubicBezTo>
                        <a:pt x="245171" y="0"/>
                        <a:pt x="280857" y="32084"/>
                        <a:pt x="280857" y="71661"/>
                      </a:cubicBezTo>
                      <a:cubicBezTo>
                        <a:pt x="280857" y="111238"/>
                        <a:pt x="245171" y="143322"/>
                        <a:pt x="201150" y="143322"/>
                      </a:cubicBezTo>
                      <a:cubicBezTo>
                        <a:pt x="179139" y="143322"/>
                        <a:pt x="159213" y="135301"/>
                        <a:pt x="144789" y="122333"/>
                      </a:cubicBezTo>
                      <a:lnTo>
                        <a:pt x="140429" y="112869"/>
                      </a:lnTo>
                      <a:lnTo>
                        <a:pt x="136068" y="122333"/>
                      </a:lnTo>
                      <a:cubicBezTo>
                        <a:pt x="121644" y="135301"/>
                        <a:pt x="101718" y="143322"/>
                        <a:pt x="79707" y="143322"/>
                      </a:cubicBezTo>
                      <a:cubicBezTo>
                        <a:pt x="35686" y="143322"/>
                        <a:pt x="0" y="111238"/>
                        <a:pt x="0" y="71661"/>
                      </a:cubicBezTo>
                      <a:cubicBezTo>
                        <a:pt x="0" y="32084"/>
                        <a:pt x="35686" y="0"/>
                        <a:pt x="7970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5EDF62F9-C7BD-4330-9BEF-C52F4E4FE0AD}"/>
                    </a:ext>
                  </a:extLst>
                </p:cNvPr>
                <p:cNvSpPr/>
                <p:nvPr/>
              </p:nvSpPr>
              <p:spPr>
                <a:xfrm>
                  <a:off x="8774412" y="4419844"/>
                  <a:ext cx="124686" cy="236612"/>
                </a:xfrm>
                <a:custGeom>
                  <a:avLst/>
                  <a:gdLst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5279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2898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10" fmla="*/ 52159 w 190558"/>
                    <a:gd name="connsiteY10" fmla="*/ 0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10" fmla="*/ 184338 w 190558"/>
                    <a:gd name="connsiteY10" fmla="*/ 108365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8" fmla="*/ 58192 w 190558"/>
                    <a:gd name="connsiteY8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0" fmla="*/ 138399 w 190558"/>
                    <a:gd name="connsiteY0" fmla="*/ 0 h 262194"/>
                    <a:gd name="connsiteX1" fmla="*/ 162652 w 190558"/>
                    <a:gd name="connsiteY1" fmla="*/ 23950 h 262194"/>
                    <a:gd name="connsiteX2" fmla="*/ 190558 w 190558"/>
                    <a:gd name="connsiteY2" fmla="*/ 122634 h 262194"/>
                    <a:gd name="connsiteX3" fmla="*/ 95279 w 190558"/>
                    <a:gd name="connsiteY3" fmla="*/ 262194 h 262194"/>
                    <a:gd name="connsiteX4" fmla="*/ 0 w 190558"/>
                    <a:gd name="connsiteY4" fmla="*/ 122634 h 262194"/>
                    <a:gd name="connsiteX5" fmla="*/ 27907 w 190558"/>
                    <a:gd name="connsiteY5" fmla="*/ 23950 h 262194"/>
                    <a:gd name="connsiteX6" fmla="*/ 52159 w 190558"/>
                    <a:gd name="connsiteY6" fmla="*/ 0 h 2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58" h="262194">
                      <a:moveTo>
                        <a:pt x="138399" y="0"/>
                      </a:moveTo>
                      <a:lnTo>
                        <a:pt x="162652" y="23950"/>
                      </a:lnTo>
                      <a:cubicBezTo>
                        <a:pt x="179894" y="49206"/>
                        <a:pt x="190558" y="84096"/>
                        <a:pt x="190558" y="122634"/>
                      </a:cubicBezTo>
                      <a:cubicBezTo>
                        <a:pt x="190558" y="199711"/>
                        <a:pt x="147900" y="262194"/>
                        <a:pt x="95279" y="262194"/>
                      </a:cubicBezTo>
                      <a:cubicBezTo>
                        <a:pt x="42658" y="262194"/>
                        <a:pt x="0" y="199711"/>
                        <a:pt x="0" y="122634"/>
                      </a:cubicBezTo>
                      <a:cubicBezTo>
                        <a:pt x="0" y="84096"/>
                        <a:pt x="10665" y="49206"/>
                        <a:pt x="27907" y="23950"/>
                      </a:cubicBezTo>
                      <a:lnTo>
                        <a:pt x="52159" y="0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1" name="月 170">
                <a:extLst>
                  <a:ext uri="{FF2B5EF4-FFF2-40B4-BE49-F238E27FC236}">
                    <a16:creationId xmlns:a16="http://schemas.microsoft.com/office/drawing/2014/main" id="{454A6A8A-4D42-4EE2-BAA5-01E9C38895AE}"/>
                  </a:ext>
                </a:extLst>
              </p:cNvPr>
              <p:cNvSpPr/>
              <p:nvPr/>
            </p:nvSpPr>
            <p:spPr>
              <a:xfrm rot="6051379">
                <a:off x="8515949" y="3930547"/>
                <a:ext cx="69872" cy="367282"/>
              </a:xfrm>
              <a:prstGeom prst="moon">
                <a:avLst>
                  <a:gd name="adj" fmla="val 8750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月 171">
                <a:extLst>
                  <a:ext uri="{FF2B5EF4-FFF2-40B4-BE49-F238E27FC236}">
                    <a16:creationId xmlns:a16="http://schemas.microsoft.com/office/drawing/2014/main" id="{1FF0EF04-8E95-44C6-AB3D-B957086BD634}"/>
                  </a:ext>
                </a:extLst>
              </p:cNvPr>
              <p:cNvSpPr/>
              <p:nvPr/>
            </p:nvSpPr>
            <p:spPr>
              <a:xfrm rot="15548621" flipH="1">
                <a:off x="9085560" y="3930546"/>
                <a:ext cx="69872" cy="367282"/>
              </a:xfrm>
              <a:prstGeom prst="moon">
                <a:avLst>
                  <a:gd name="adj" fmla="val 8750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6B68605F-9F38-42FA-B909-087766BAC0EA}"/>
                  </a:ext>
                </a:extLst>
              </p:cNvPr>
              <p:cNvGrpSpPr/>
              <p:nvPr/>
            </p:nvGrpSpPr>
            <p:grpSpPr>
              <a:xfrm>
                <a:off x="7960437" y="3481334"/>
                <a:ext cx="1728804" cy="585743"/>
                <a:chOff x="7960437" y="3481334"/>
                <a:chExt cx="1728804" cy="585743"/>
              </a:xfrm>
            </p:grpSpPr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0519A65B-91D8-4AF1-B8B0-17B9E74F0B3D}"/>
                    </a:ext>
                  </a:extLst>
                </p:cNvPr>
                <p:cNvSpPr/>
                <p:nvPr/>
              </p:nvSpPr>
              <p:spPr>
                <a:xfrm>
                  <a:off x="7960437" y="3902399"/>
                  <a:ext cx="1728804" cy="16467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E966002F-9BDD-41A7-ACA2-904FED5A2FDD}"/>
                    </a:ext>
                  </a:extLst>
                </p:cNvPr>
                <p:cNvSpPr/>
                <p:nvPr/>
              </p:nvSpPr>
              <p:spPr>
                <a:xfrm>
                  <a:off x="8254973" y="3481334"/>
                  <a:ext cx="1139731" cy="535455"/>
                </a:xfrm>
                <a:custGeom>
                  <a:avLst/>
                  <a:gdLst>
                    <a:gd name="connsiteX0" fmla="*/ 86968 w 783230"/>
                    <a:gd name="connsiteY0" fmla="*/ 0 h 356166"/>
                    <a:gd name="connsiteX1" fmla="*/ 696262 w 783230"/>
                    <a:gd name="connsiteY1" fmla="*/ 0 h 356166"/>
                    <a:gd name="connsiteX2" fmla="*/ 769247 w 783230"/>
                    <a:gd name="connsiteY2" fmla="*/ 291939 h 356166"/>
                    <a:gd name="connsiteX3" fmla="*/ 783230 w 783230"/>
                    <a:gd name="connsiteY3" fmla="*/ 301591 h 356166"/>
                    <a:gd name="connsiteX4" fmla="*/ 391615 w 783230"/>
                    <a:gd name="connsiteY4" fmla="*/ 356166 h 356166"/>
                    <a:gd name="connsiteX5" fmla="*/ 0 w 783230"/>
                    <a:gd name="connsiteY5" fmla="*/ 301591 h 356166"/>
                    <a:gd name="connsiteX6" fmla="*/ 13984 w 783230"/>
                    <a:gd name="connsiteY6" fmla="*/ 291939 h 356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3230" h="356166">
                      <a:moveTo>
                        <a:pt x="86968" y="0"/>
                      </a:moveTo>
                      <a:lnTo>
                        <a:pt x="696262" y="0"/>
                      </a:lnTo>
                      <a:lnTo>
                        <a:pt x="769247" y="291939"/>
                      </a:lnTo>
                      <a:lnTo>
                        <a:pt x="783230" y="301591"/>
                      </a:lnTo>
                      <a:cubicBezTo>
                        <a:pt x="783230" y="331732"/>
                        <a:pt x="607898" y="356166"/>
                        <a:pt x="391615" y="356166"/>
                      </a:cubicBezTo>
                      <a:cubicBezTo>
                        <a:pt x="175332" y="356166"/>
                        <a:pt x="0" y="331732"/>
                        <a:pt x="0" y="301591"/>
                      </a:cubicBezTo>
                      <a:lnTo>
                        <a:pt x="13984" y="29193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8BABB6C2-79FF-4DDF-BE4A-706DA45BEF1C}"/>
                  </a:ext>
                </a:extLst>
              </p:cNvPr>
              <p:cNvGrpSpPr/>
              <p:nvPr/>
            </p:nvGrpSpPr>
            <p:grpSpPr>
              <a:xfrm>
                <a:off x="8402554" y="4213235"/>
                <a:ext cx="304215" cy="206364"/>
                <a:chOff x="8402554" y="4190999"/>
                <a:chExt cx="304215" cy="270715"/>
              </a:xfrm>
            </p:grpSpPr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C29F22A8-CEE6-4572-A634-B53F9FEDA165}"/>
                    </a:ext>
                  </a:extLst>
                </p:cNvPr>
                <p:cNvSpPr/>
                <p:nvPr/>
              </p:nvSpPr>
              <p:spPr>
                <a:xfrm>
                  <a:off x="8407360" y="4325862"/>
                  <a:ext cx="294604" cy="135852"/>
                </a:xfrm>
                <a:custGeom>
                  <a:avLst/>
                  <a:gdLst>
                    <a:gd name="connsiteX0" fmla="*/ 0 w 294604"/>
                    <a:gd name="connsiteY0" fmla="*/ 0 h 116916"/>
                    <a:gd name="connsiteX1" fmla="*/ 63426 w 294604"/>
                    <a:gd name="connsiteY1" fmla="*/ 25755 h 116916"/>
                    <a:gd name="connsiteX2" fmla="*/ 147302 w 294604"/>
                    <a:gd name="connsiteY2" fmla="*/ 35953 h 116916"/>
                    <a:gd name="connsiteX3" fmla="*/ 231178 w 294604"/>
                    <a:gd name="connsiteY3" fmla="*/ 25755 h 116916"/>
                    <a:gd name="connsiteX4" fmla="*/ 294604 w 294604"/>
                    <a:gd name="connsiteY4" fmla="*/ 0 h 116916"/>
                    <a:gd name="connsiteX5" fmla="*/ 287457 w 294604"/>
                    <a:gd name="connsiteY5" fmla="*/ 32260 h 116916"/>
                    <a:gd name="connsiteX6" fmla="*/ 147302 w 294604"/>
                    <a:gd name="connsiteY6" fmla="*/ 116916 h 116916"/>
                    <a:gd name="connsiteX7" fmla="*/ 7147 w 294604"/>
                    <a:gd name="connsiteY7" fmla="*/ 32260 h 116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4604" h="116916">
                      <a:moveTo>
                        <a:pt x="0" y="0"/>
                      </a:moveTo>
                      <a:lnTo>
                        <a:pt x="63426" y="25755"/>
                      </a:lnTo>
                      <a:cubicBezTo>
                        <a:pt x="89206" y="32322"/>
                        <a:pt x="117550" y="35953"/>
                        <a:pt x="147302" y="35953"/>
                      </a:cubicBezTo>
                      <a:cubicBezTo>
                        <a:pt x="177054" y="35953"/>
                        <a:pt x="205398" y="32322"/>
                        <a:pt x="231178" y="25755"/>
                      </a:cubicBezTo>
                      <a:lnTo>
                        <a:pt x="294604" y="0"/>
                      </a:lnTo>
                      <a:lnTo>
                        <a:pt x="287457" y="32260"/>
                      </a:lnTo>
                      <a:cubicBezTo>
                        <a:pt x="264365" y="82009"/>
                        <a:pt x="210307" y="116916"/>
                        <a:pt x="147302" y="116916"/>
                      </a:cubicBezTo>
                      <a:cubicBezTo>
                        <a:pt x="84297" y="116916"/>
                        <a:pt x="30239" y="82009"/>
                        <a:pt x="7147" y="3226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1BD00875-3082-4A14-AD7C-BC5EAA09DFB6}"/>
                    </a:ext>
                  </a:extLst>
                </p:cNvPr>
                <p:cNvSpPr/>
                <p:nvPr/>
              </p:nvSpPr>
              <p:spPr>
                <a:xfrm>
                  <a:off x="8402554" y="4190999"/>
                  <a:ext cx="304215" cy="2141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D19DE963-E925-440B-97E9-CE0B4F5630EF}"/>
                  </a:ext>
                </a:extLst>
              </p:cNvPr>
              <p:cNvSpPr/>
              <p:nvPr/>
            </p:nvSpPr>
            <p:spPr>
              <a:xfrm>
                <a:off x="8505867" y="4234344"/>
                <a:ext cx="97590" cy="11891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6" name="月 175">
                <a:extLst>
                  <a:ext uri="{FF2B5EF4-FFF2-40B4-BE49-F238E27FC236}">
                    <a16:creationId xmlns:a16="http://schemas.microsoft.com/office/drawing/2014/main" id="{442CE4D0-A979-4D91-AEE6-30F579C755FD}"/>
                  </a:ext>
                </a:extLst>
              </p:cNvPr>
              <p:cNvSpPr/>
              <p:nvPr/>
            </p:nvSpPr>
            <p:spPr>
              <a:xfrm rot="13500000" flipH="1">
                <a:off x="8563906" y="4516765"/>
                <a:ext cx="45719" cy="216313"/>
              </a:xfrm>
              <a:prstGeom prst="moon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月 176">
                <a:extLst>
                  <a:ext uri="{FF2B5EF4-FFF2-40B4-BE49-F238E27FC236}">
                    <a16:creationId xmlns:a16="http://schemas.microsoft.com/office/drawing/2014/main" id="{E6AA1B30-F0F0-4989-A442-89367106F4EE}"/>
                  </a:ext>
                </a:extLst>
              </p:cNvPr>
              <p:cNvSpPr/>
              <p:nvPr/>
            </p:nvSpPr>
            <p:spPr>
              <a:xfrm rot="8100000">
                <a:off x="9078371" y="4516766"/>
                <a:ext cx="45719" cy="216313"/>
              </a:xfrm>
              <a:prstGeom prst="moon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954B3FD5-49BB-4477-BC38-54B214BD5CF4}"/>
                  </a:ext>
                </a:extLst>
              </p:cNvPr>
              <p:cNvGrpSpPr/>
              <p:nvPr/>
            </p:nvGrpSpPr>
            <p:grpSpPr>
              <a:xfrm>
                <a:off x="8969292" y="4213235"/>
                <a:ext cx="304215" cy="206364"/>
                <a:chOff x="8402554" y="4190999"/>
                <a:chExt cx="304215" cy="270715"/>
              </a:xfrm>
            </p:grpSpPr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15EEE84A-104B-4712-93FB-073522472B90}"/>
                    </a:ext>
                  </a:extLst>
                </p:cNvPr>
                <p:cNvSpPr/>
                <p:nvPr/>
              </p:nvSpPr>
              <p:spPr>
                <a:xfrm>
                  <a:off x="8407360" y="4325862"/>
                  <a:ext cx="294604" cy="135852"/>
                </a:xfrm>
                <a:custGeom>
                  <a:avLst/>
                  <a:gdLst>
                    <a:gd name="connsiteX0" fmla="*/ 0 w 294604"/>
                    <a:gd name="connsiteY0" fmla="*/ 0 h 116916"/>
                    <a:gd name="connsiteX1" fmla="*/ 63426 w 294604"/>
                    <a:gd name="connsiteY1" fmla="*/ 25755 h 116916"/>
                    <a:gd name="connsiteX2" fmla="*/ 147302 w 294604"/>
                    <a:gd name="connsiteY2" fmla="*/ 35953 h 116916"/>
                    <a:gd name="connsiteX3" fmla="*/ 231178 w 294604"/>
                    <a:gd name="connsiteY3" fmla="*/ 25755 h 116916"/>
                    <a:gd name="connsiteX4" fmla="*/ 294604 w 294604"/>
                    <a:gd name="connsiteY4" fmla="*/ 0 h 116916"/>
                    <a:gd name="connsiteX5" fmla="*/ 287457 w 294604"/>
                    <a:gd name="connsiteY5" fmla="*/ 32260 h 116916"/>
                    <a:gd name="connsiteX6" fmla="*/ 147302 w 294604"/>
                    <a:gd name="connsiteY6" fmla="*/ 116916 h 116916"/>
                    <a:gd name="connsiteX7" fmla="*/ 7147 w 294604"/>
                    <a:gd name="connsiteY7" fmla="*/ 32260 h 116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4604" h="116916">
                      <a:moveTo>
                        <a:pt x="0" y="0"/>
                      </a:moveTo>
                      <a:lnTo>
                        <a:pt x="63426" y="25755"/>
                      </a:lnTo>
                      <a:cubicBezTo>
                        <a:pt x="89206" y="32322"/>
                        <a:pt x="117550" y="35953"/>
                        <a:pt x="147302" y="35953"/>
                      </a:cubicBezTo>
                      <a:cubicBezTo>
                        <a:pt x="177054" y="35953"/>
                        <a:pt x="205398" y="32322"/>
                        <a:pt x="231178" y="25755"/>
                      </a:cubicBezTo>
                      <a:lnTo>
                        <a:pt x="294604" y="0"/>
                      </a:lnTo>
                      <a:lnTo>
                        <a:pt x="287457" y="32260"/>
                      </a:lnTo>
                      <a:cubicBezTo>
                        <a:pt x="264365" y="82009"/>
                        <a:pt x="210307" y="116916"/>
                        <a:pt x="147302" y="116916"/>
                      </a:cubicBezTo>
                      <a:cubicBezTo>
                        <a:pt x="84297" y="116916"/>
                        <a:pt x="30239" y="82009"/>
                        <a:pt x="7147" y="3226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9E878A39-DE6E-4B3A-9C28-6E752E1E42AC}"/>
                    </a:ext>
                  </a:extLst>
                </p:cNvPr>
                <p:cNvSpPr/>
                <p:nvPr/>
              </p:nvSpPr>
              <p:spPr>
                <a:xfrm>
                  <a:off x="8402554" y="4190999"/>
                  <a:ext cx="304215" cy="2141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467EA210-E3F7-422B-BFC6-845D595A1950}"/>
                  </a:ext>
                </a:extLst>
              </p:cNvPr>
              <p:cNvSpPr/>
              <p:nvPr/>
            </p:nvSpPr>
            <p:spPr>
              <a:xfrm>
                <a:off x="9072605" y="4234344"/>
                <a:ext cx="97590" cy="11891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10" name="月 209">
              <a:extLst>
                <a:ext uri="{FF2B5EF4-FFF2-40B4-BE49-F238E27FC236}">
                  <a16:creationId xmlns:a16="http://schemas.microsoft.com/office/drawing/2014/main" id="{405517F6-59B7-4C2D-B526-424B68900953}"/>
                </a:ext>
              </a:extLst>
            </p:cNvPr>
            <p:cNvSpPr/>
            <p:nvPr/>
          </p:nvSpPr>
          <p:spPr>
            <a:xfrm rot="12600000">
              <a:off x="8328663" y="4536019"/>
              <a:ext cx="45719" cy="212332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月 210">
              <a:extLst>
                <a:ext uri="{FF2B5EF4-FFF2-40B4-BE49-F238E27FC236}">
                  <a16:creationId xmlns:a16="http://schemas.microsoft.com/office/drawing/2014/main" id="{2E36B175-A1B9-42A7-876F-203030563D7E}"/>
                </a:ext>
              </a:extLst>
            </p:cNvPr>
            <p:cNvSpPr/>
            <p:nvPr/>
          </p:nvSpPr>
          <p:spPr>
            <a:xfrm rot="18000000">
              <a:off x="7483646" y="4550253"/>
              <a:ext cx="46442" cy="160000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068C092-7CCC-4498-ADE3-521B29D42A97}"/>
              </a:ext>
            </a:extLst>
          </p:cNvPr>
          <p:cNvGrpSpPr/>
          <p:nvPr/>
        </p:nvGrpSpPr>
        <p:grpSpPr>
          <a:xfrm>
            <a:off x="1396187" y="993721"/>
            <a:ext cx="1368748" cy="2532754"/>
            <a:chOff x="1545752" y="3830913"/>
            <a:chExt cx="1138446" cy="2106600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18463C9A-806E-4CFC-8A6B-7732CEE558DF}"/>
                </a:ext>
              </a:extLst>
            </p:cNvPr>
            <p:cNvSpPr/>
            <p:nvPr/>
          </p:nvSpPr>
          <p:spPr>
            <a:xfrm>
              <a:off x="1545752" y="5020604"/>
              <a:ext cx="143532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444AE3F-BEF1-4D91-B0F2-FAA344AAC524}"/>
                </a:ext>
              </a:extLst>
            </p:cNvPr>
            <p:cNvSpPr/>
            <p:nvPr/>
          </p:nvSpPr>
          <p:spPr>
            <a:xfrm>
              <a:off x="2545138" y="5020604"/>
              <a:ext cx="139060" cy="916908"/>
            </a:xfrm>
            <a:custGeom>
              <a:avLst/>
              <a:gdLst>
                <a:gd name="connsiteX0" fmla="*/ 0 w 139060"/>
                <a:gd name="connsiteY0" fmla="*/ 0 h 916908"/>
                <a:gd name="connsiteX1" fmla="*/ 24029 w 139060"/>
                <a:gd name="connsiteY1" fmla="*/ 19826 h 916908"/>
                <a:gd name="connsiteX2" fmla="*/ 139060 w 139060"/>
                <a:gd name="connsiteY2" fmla="*/ 297535 h 916908"/>
                <a:gd name="connsiteX3" fmla="*/ 139060 w 139060"/>
                <a:gd name="connsiteY3" fmla="*/ 916908 h 916908"/>
                <a:gd name="connsiteX4" fmla="*/ 0 w 139060"/>
                <a:gd name="connsiteY4" fmla="*/ 916908 h 916908"/>
                <a:gd name="connsiteX5" fmla="*/ 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0" y="0"/>
                  </a:moveTo>
                  <a:lnTo>
                    <a:pt x="24029" y="19826"/>
                  </a:lnTo>
                  <a:cubicBezTo>
                    <a:pt x="95101" y="90898"/>
                    <a:pt x="139060" y="189083"/>
                    <a:pt x="139060" y="297535"/>
                  </a:cubicBezTo>
                  <a:lnTo>
                    <a:pt x="139060" y="916908"/>
                  </a:lnTo>
                  <a:lnTo>
                    <a:pt x="0" y="9169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2700CE72-CF22-4AA6-B2D4-435FA32BA90C}"/>
                </a:ext>
              </a:extLst>
            </p:cNvPr>
            <p:cNvSpPr/>
            <p:nvPr/>
          </p:nvSpPr>
          <p:spPr>
            <a:xfrm>
              <a:off x="1548423" y="5279273"/>
              <a:ext cx="79413" cy="167066"/>
            </a:xfrm>
            <a:prstGeom prst="rect">
              <a:avLst/>
            </a:pr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19FD9E6B-46ED-4707-8266-E94CEA20AF1F}"/>
                </a:ext>
              </a:extLst>
            </p:cNvPr>
            <p:cNvSpPr/>
            <p:nvPr/>
          </p:nvSpPr>
          <p:spPr>
            <a:xfrm>
              <a:off x="1548423" y="5612648"/>
              <a:ext cx="79413" cy="167066"/>
            </a:xfrm>
            <a:prstGeom prst="rect">
              <a:avLst/>
            </a:pr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9F5F9BB0-65B6-4258-99B5-B02E8B45F7F8}"/>
                </a:ext>
              </a:extLst>
            </p:cNvPr>
            <p:cNvSpPr/>
            <p:nvPr/>
          </p:nvSpPr>
          <p:spPr>
            <a:xfrm>
              <a:off x="2602523" y="5279273"/>
              <a:ext cx="79413" cy="167066"/>
            </a:xfrm>
            <a:prstGeom prst="rect">
              <a:avLst/>
            </a:pr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22011725-76D9-4645-A8C2-BFD6CC3F4C55}"/>
                </a:ext>
              </a:extLst>
            </p:cNvPr>
            <p:cNvSpPr/>
            <p:nvPr/>
          </p:nvSpPr>
          <p:spPr>
            <a:xfrm>
              <a:off x="2602523" y="5612648"/>
              <a:ext cx="79413" cy="167066"/>
            </a:xfrm>
            <a:prstGeom prst="rect">
              <a:avLst/>
            </a:pr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片側の 2 つの角を丸めた四角形 144">
              <a:extLst>
                <a:ext uri="{FF2B5EF4-FFF2-40B4-BE49-F238E27FC236}">
                  <a16:creationId xmlns:a16="http://schemas.microsoft.com/office/drawing/2014/main" id="{5C953068-7A2A-4EDC-8C90-1211014A84FF}"/>
                </a:ext>
              </a:extLst>
            </p:cNvPr>
            <p:cNvSpPr/>
            <p:nvPr/>
          </p:nvSpPr>
          <p:spPr>
            <a:xfrm>
              <a:off x="1627836" y="4916587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27121643-96E7-4252-9E9A-7ECD76B815D6}"/>
                </a:ext>
              </a:extLst>
            </p:cNvPr>
            <p:cNvSpPr/>
            <p:nvPr/>
          </p:nvSpPr>
          <p:spPr>
            <a:xfrm>
              <a:off x="1627836" y="5354167"/>
              <a:ext cx="974009" cy="167066"/>
            </a:xfrm>
            <a:prstGeom prst="rect">
              <a:avLst/>
            </a:pr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4B306272-D3A4-4CB8-AD9E-2FB2094D254B}"/>
                </a:ext>
              </a:extLst>
            </p:cNvPr>
            <p:cNvSpPr/>
            <p:nvPr/>
          </p:nvSpPr>
          <p:spPr>
            <a:xfrm>
              <a:off x="1627836" y="5690717"/>
              <a:ext cx="974009" cy="167066"/>
            </a:xfrm>
            <a:prstGeom prst="rect">
              <a:avLst/>
            </a:pr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64580C0F-1D2D-4E1A-AE0B-E387FC37E533}"/>
                </a:ext>
              </a:extLst>
            </p:cNvPr>
            <p:cNvSpPr/>
            <p:nvPr/>
          </p:nvSpPr>
          <p:spPr>
            <a:xfrm>
              <a:off x="1628829" y="5017617"/>
              <a:ext cx="972023" cy="167066"/>
            </a:xfrm>
            <a:custGeom>
              <a:avLst/>
              <a:gdLst>
                <a:gd name="connsiteX0" fmla="*/ 64225 w 972023"/>
                <a:gd name="connsiteY0" fmla="*/ 0 h 167066"/>
                <a:gd name="connsiteX1" fmla="*/ 907799 w 972023"/>
                <a:gd name="connsiteY1" fmla="*/ 0 h 167066"/>
                <a:gd name="connsiteX2" fmla="*/ 925548 w 972023"/>
                <a:gd name="connsiteY2" fmla="*/ 21513 h 167066"/>
                <a:gd name="connsiteX3" fmla="*/ 967369 w 972023"/>
                <a:gd name="connsiteY3" fmla="*/ 120898 h 167066"/>
                <a:gd name="connsiteX4" fmla="*/ 972023 w 972023"/>
                <a:gd name="connsiteY4" fmla="*/ 167066 h 167066"/>
                <a:gd name="connsiteX5" fmla="*/ 0 w 972023"/>
                <a:gd name="connsiteY5" fmla="*/ 167066 h 167066"/>
                <a:gd name="connsiteX6" fmla="*/ 4654 w 972023"/>
                <a:gd name="connsiteY6" fmla="*/ 120898 h 167066"/>
                <a:gd name="connsiteX7" fmla="*/ 46475 w 972023"/>
                <a:gd name="connsiteY7" fmla="*/ 21513 h 16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2023" h="167066">
                  <a:moveTo>
                    <a:pt x="64225" y="0"/>
                  </a:moveTo>
                  <a:lnTo>
                    <a:pt x="907799" y="0"/>
                  </a:lnTo>
                  <a:lnTo>
                    <a:pt x="925548" y="21513"/>
                  </a:lnTo>
                  <a:cubicBezTo>
                    <a:pt x="945527" y="51086"/>
                    <a:pt x="959964" y="84711"/>
                    <a:pt x="967369" y="120898"/>
                  </a:cubicBezTo>
                  <a:lnTo>
                    <a:pt x="972023" y="167066"/>
                  </a:lnTo>
                  <a:lnTo>
                    <a:pt x="0" y="167066"/>
                  </a:lnTo>
                  <a:lnTo>
                    <a:pt x="4654" y="120898"/>
                  </a:lnTo>
                  <a:cubicBezTo>
                    <a:pt x="12059" y="84711"/>
                    <a:pt x="26496" y="51086"/>
                    <a:pt x="46475" y="21513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円/楕円 156">
              <a:extLst>
                <a:ext uri="{FF2B5EF4-FFF2-40B4-BE49-F238E27FC236}">
                  <a16:creationId xmlns:a16="http://schemas.microsoft.com/office/drawing/2014/main" id="{C1DE1478-C6B4-48B4-A721-1D2DE9D87BFB}"/>
                </a:ext>
              </a:extLst>
            </p:cNvPr>
            <p:cNvSpPr/>
            <p:nvPr/>
          </p:nvSpPr>
          <p:spPr>
            <a:xfrm rot="20700000">
              <a:off x="1565080" y="4183800"/>
              <a:ext cx="228026" cy="35419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円/楕円 156">
              <a:extLst>
                <a:ext uri="{FF2B5EF4-FFF2-40B4-BE49-F238E27FC236}">
                  <a16:creationId xmlns:a16="http://schemas.microsoft.com/office/drawing/2014/main" id="{D8C947D4-66D2-41A8-97C9-C4D2AA4F1F98}"/>
                </a:ext>
              </a:extLst>
            </p:cNvPr>
            <p:cNvSpPr/>
            <p:nvPr/>
          </p:nvSpPr>
          <p:spPr>
            <a:xfrm rot="20700000">
              <a:off x="1601748" y="4240754"/>
              <a:ext cx="154692" cy="24028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794ABC54-DBB0-43C3-A1F7-C7CC7F1C1ED1}"/>
                </a:ext>
              </a:extLst>
            </p:cNvPr>
            <p:cNvSpPr/>
            <p:nvPr/>
          </p:nvSpPr>
          <p:spPr>
            <a:xfrm>
              <a:off x="1878220" y="4684134"/>
              <a:ext cx="467840" cy="380772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AF3EE8BC-0547-4BA0-AD6B-0BB52D9C51FB}"/>
                </a:ext>
              </a:extLst>
            </p:cNvPr>
            <p:cNvGrpSpPr/>
            <p:nvPr/>
          </p:nvGrpSpPr>
          <p:grpSpPr>
            <a:xfrm flipH="1">
              <a:off x="2422966" y="4183800"/>
              <a:ext cx="228026" cy="354190"/>
              <a:chOff x="2634260" y="4183800"/>
              <a:chExt cx="228026" cy="354190"/>
            </a:xfrm>
          </p:grpSpPr>
          <p:sp>
            <p:nvSpPr>
              <p:cNvPr id="30" name="円/楕円 156">
                <a:extLst>
                  <a:ext uri="{FF2B5EF4-FFF2-40B4-BE49-F238E27FC236}">
                    <a16:creationId xmlns:a16="http://schemas.microsoft.com/office/drawing/2014/main" id="{021FDABE-0842-43F2-81D6-7F7C08AF519E}"/>
                  </a:ext>
                </a:extLst>
              </p:cNvPr>
              <p:cNvSpPr/>
              <p:nvPr/>
            </p:nvSpPr>
            <p:spPr>
              <a:xfrm rot="20700000">
                <a:off x="2634260" y="4183800"/>
                <a:ext cx="228026" cy="35419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円/楕円 156">
                <a:extLst>
                  <a:ext uri="{FF2B5EF4-FFF2-40B4-BE49-F238E27FC236}">
                    <a16:creationId xmlns:a16="http://schemas.microsoft.com/office/drawing/2014/main" id="{698363FA-8750-4C99-9D07-CCC34EED23C6}"/>
                  </a:ext>
                </a:extLst>
              </p:cNvPr>
              <p:cNvSpPr/>
              <p:nvPr/>
            </p:nvSpPr>
            <p:spPr>
              <a:xfrm rot="20700000">
                <a:off x="2670928" y="4240754"/>
                <a:ext cx="154692" cy="24028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BB688C9D-4596-4487-B1A6-D0EF65846D0F}"/>
                </a:ext>
              </a:extLst>
            </p:cNvPr>
            <p:cNvSpPr/>
            <p:nvPr/>
          </p:nvSpPr>
          <p:spPr>
            <a:xfrm>
              <a:off x="1702774" y="3830913"/>
              <a:ext cx="818732" cy="1004354"/>
            </a:xfrm>
            <a:prstGeom prst="roundRect">
              <a:avLst>
                <a:gd name="adj" fmla="val 26491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E6BEAEF1-92E4-4E08-930B-AE3F4B2E399E}"/>
                </a:ext>
              </a:extLst>
            </p:cNvPr>
            <p:cNvGrpSpPr/>
            <p:nvPr/>
          </p:nvGrpSpPr>
          <p:grpSpPr>
            <a:xfrm>
              <a:off x="1756137" y="4106281"/>
              <a:ext cx="325154" cy="292785"/>
              <a:chOff x="1756137" y="4106281"/>
              <a:chExt cx="325154" cy="292785"/>
            </a:xfrm>
          </p:grpSpPr>
          <p:sp>
            <p:nvSpPr>
              <p:cNvPr id="27" name="弦 26">
                <a:extLst>
                  <a:ext uri="{FF2B5EF4-FFF2-40B4-BE49-F238E27FC236}">
                    <a16:creationId xmlns:a16="http://schemas.microsoft.com/office/drawing/2014/main" id="{DC1E8647-806B-403D-9F00-9906475BAD0E}"/>
                  </a:ext>
                </a:extLst>
              </p:cNvPr>
              <p:cNvSpPr/>
              <p:nvPr/>
            </p:nvSpPr>
            <p:spPr>
              <a:xfrm>
                <a:off x="1756137" y="4119947"/>
                <a:ext cx="279119" cy="279119"/>
              </a:xfrm>
              <a:prstGeom prst="chord">
                <a:avLst>
                  <a:gd name="adj1" fmla="val 21050107"/>
                  <a:gd name="adj2" fmla="val 13776326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10C075D7-8CC5-4C2F-B563-A7013D9258A3}"/>
                  </a:ext>
                </a:extLst>
              </p:cNvPr>
              <p:cNvSpPr/>
              <p:nvPr/>
            </p:nvSpPr>
            <p:spPr>
              <a:xfrm>
                <a:off x="1888363" y="4201997"/>
                <a:ext cx="103927" cy="10392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AACAA750-CAF0-4788-B274-D52CCFFC380F}"/>
                  </a:ext>
                </a:extLst>
              </p:cNvPr>
              <p:cNvSpPr/>
              <p:nvPr/>
            </p:nvSpPr>
            <p:spPr>
              <a:xfrm rot="1314322">
                <a:off x="1763629" y="4106281"/>
                <a:ext cx="317662" cy="96413"/>
              </a:xfrm>
              <a:prstGeom prst="roundRect">
                <a:avLst>
                  <a:gd name="adj" fmla="val 22370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903D1452-54A2-4DE7-AA84-6E8477A44348}"/>
                </a:ext>
              </a:extLst>
            </p:cNvPr>
            <p:cNvGrpSpPr/>
            <p:nvPr/>
          </p:nvGrpSpPr>
          <p:grpSpPr>
            <a:xfrm flipH="1">
              <a:off x="2153779" y="4106281"/>
              <a:ext cx="325154" cy="292785"/>
              <a:chOff x="1756137" y="4106281"/>
              <a:chExt cx="325154" cy="292785"/>
            </a:xfrm>
          </p:grpSpPr>
          <p:sp>
            <p:nvSpPr>
              <p:cNvPr id="24" name="弦 23">
                <a:extLst>
                  <a:ext uri="{FF2B5EF4-FFF2-40B4-BE49-F238E27FC236}">
                    <a16:creationId xmlns:a16="http://schemas.microsoft.com/office/drawing/2014/main" id="{DE7B9F64-4AA9-424F-8AE5-D70C5D031DB9}"/>
                  </a:ext>
                </a:extLst>
              </p:cNvPr>
              <p:cNvSpPr/>
              <p:nvPr/>
            </p:nvSpPr>
            <p:spPr>
              <a:xfrm>
                <a:off x="1756137" y="4119947"/>
                <a:ext cx="279119" cy="279119"/>
              </a:xfrm>
              <a:prstGeom prst="chord">
                <a:avLst>
                  <a:gd name="adj1" fmla="val 21050107"/>
                  <a:gd name="adj2" fmla="val 13776326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3600AE41-CC7C-470E-8F2E-2925D55B4B73}"/>
                  </a:ext>
                </a:extLst>
              </p:cNvPr>
              <p:cNvSpPr/>
              <p:nvPr/>
            </p:nvSpPr>
            <p:spPr>
              <a:xfrm>
                <a:off x="1888363" y="4201997"/>
                <a:ext cx="103927" cy="10392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BC73C2DA-E76B-4CE6-98FD-6E9481841017}"/>
                  </a:ext>
                </a:extLst>
              </p:cNvPr>
              <p:cNvSpPr/>
              <p:nvPr/>
            </p:nvSpPr>
            <p:spPr>
              <a:xfrm rot="1314322">
                <a:off x="1763629" y="4106281"/>
                <a:ext cx="317662" cy="96413"/>
              </a:xfrm>
              <a:prstGeom prst="roundRect">
                <a:avLst>
                  <a:gd name="adj" fmla="val 22370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FBF66895-D39A-4C70-A4A0-DBD74600FFAE}"/>
                </a:ext>
              </a:extLst>
            </p:cNvPr>
            <p:cNvSpPr/>
            <p:nvPr/>
          </p:nvSpPr>
          <p:spPr>
            <a:xfrm>
              <a:off x="1754577" y="4469767"/>
              <a:ext cx="714823" cy="430004"/>
            </a:xfrm>
            <a:custGeom>
              <a:avLst/>
              <a:gdLst>
                <a:gd name="connsiteX0" fmla="*/ 173018 w 714823"/>
                <a:gd name="connsiteY0" fmla="*/ 0 h 430004"/>
                <a:gd name="connsiteX1" fmla="*/ 188538 w 714823"/>
                <a:gd name="connsiteY1" fmla="*/ 19189 h 430004"/>
                <a:gd name="connsiteX2" fmla="*/ 206772 w 714823"/>
                <a:gd name="connsiteY2" fmla="*/ 4130 h 430004"/>
                <a:gd name="connsiteX3" fmla="*/ 218981 w 714823"/>
                <a:gd name="connsiteY3" fmla="*/ 26713 h 430004"/>
                <a:gd name="connsiteX4" fmla="*/ 239229 w 714823"/>
                <a:gd name="connsiteY4" fmla="*/ 16366 h 430004"/>
                <a:gd name="connsiteX5" fmla="*/ 246916 w 714823"/>
                <a:gd name="connsiteY5" fmla="*/ 39262 h 430004"/>
                <a:gd name="connsiteX6" fmla="*/ 252500 w 714823"/>
                <a:gd name="connsiteY6" fmla="*/ 40293 h 430004"/>
                <a:gd name="connsiteX7" fmla="*/ 260251 w 714823"/>
                <a:gd name="connsiteY7" fmla="*/ 38403 h 430004"/>
                <a:gd name="connsiteX8" fmla="*/ 270017 w 714823"/>
                <a:gd name="connsiteY8" fmla="*/ 16366 h 430004"/>
                <a:gd name="connsiteX9" fmla="*/ 296744 w 714823"/>
                <a:gd name="connsiteY9" fmla="*/ 26713 h 430004"/>
                <a:gd name="connsiteX10" fmla="*/ 312858 w 714823"/>
                <a:gd name="connsiteY10" fmla="*/ 4130 h 430004"/>
                <a:gd name="connsiteX11" fmla="*/ 336926 w 714823"/>
                <a:gd name="connsiteY11" fmla="*/ 19189 h 430004"/>
                <a:gd name="connsiteX12" fmla="*/ 357412 w 714823"/>
                <a:gd name="connsiteY12" fmla="*/ 0 h 430004"/>
                <a:gd name="connsiteX13" fmla="*/ 377898 w 714823"/>
                <a:gd name="connsiteY13" fmla="*/ 19189 h 430004"/>
                <a:gd name="connsiteX14" fmla="*/ 401966 w 714823"/>
                <a:gd name="connsiteY14" fmla="*/ 4130 h 430004"/>
                <a:gd name="connsiteX15" fmla="*/ 418080 w 714823"/>
                <a:gd name="connsiteY15" fmla="*/ 26713 h 430004"/>
                <a:gd name="connsiteX16" fmla="*/ 444807 w 714823"/>
                <a:gd name="connsiteY16" fmla="*/ 16366 h 430004"/>
                <a:gd name="connsiteX17" fmla="*/ 454573 w 714823"/>
                <a:gd name="connsiteY17" fmla="*/ 38403 h 430004"/>
                <a:gd name="connsiteX18" fmla="*/ 462323 w 714823"/>
                <a:gd name="connsiteY18" fmla="*/ 40294 h 430004"/>
                <a:gd name="connsiteX19" fmla="*/ 467907 w 714823"/>
                <a:gd name="connsiteY19" fmla="*/ 39262 h 430004"/>
                <a:gd name="connsiteX20" fmla="*/ 475594 w 714823"/>
                <a:gd name="connsiteY20" fmla="*/ 16366 h 430004"/>
                <a:gd name="connsiteX21" fmla="*/ 495842 w 714823"/>
                <a:gd name="connsiteY21" fmla="*/ 26713 h 430004"/>
                <a:gd name="connsiteX22" fmla="*/ 508051 w 714823"/>
                <a:gd name="connsiteY22" fmla="*/ 4130 h 430004"/>
                <a:gd name="connsiteX23" fmla="*/ 526285 w 714823"/>
                <a:gd name="connsiteY23" fmla="*/ 19189 h 430004"/>
                <a:gd name="connsiteX24" fmla="*/ 541805 w 714823"/>
                <a:gd name="connsiteY24" fmla="*/ 0 h 430004"/>
                <a:gd name="connsiteX25" fmla="*/ 557325 w 714823"/>
                <a:gd name="connsiteY25" fmla="*/ 19189 h 430004"/>
                <a:gd name="connsiteX26" fmla="*/ 575559 w 714823"/>
                <a:gd name="connsiteY26" fmla="*/ 4130 h 430004"/>
                <a:gd name="connsiteX27" fmla="*/ 587768 w 714823"/>
                <a:gd name="connsiteY27" fmla="*/ 26713 h 430004"/>
                <a:gd name="connsiteX28" fmla="*/ 608016 w 714823"/>
                <a:gd name="connsiteY28" fmla="*/ 16366 h 430004"/>
                <a:gd name="connsiteX29" fmla="*/ 616446 w 714823"/>
                <a:gd name="connsiteY29" fmla="*/ 41474 h 430004"/>
                <a:gd name="connsiteX30" fmla="*/ 637929 w 714823"/>
                <a:gd name="connsiteY30" fmla="*/ 36234 h 430004"/>
                <a:gd name="connsiteX31" fmla="*/ 642254 w 714823"/>
                <a:gd name="connsiteY31" fmla="*/ 62904 h 430004"/>
                <a:gd name="connsiteX32" fmla="*/ 664147 w 714823"/>
                <a:gd name="connsiteY32" fmla="*/ 62973 h 430004"/>
                <a:gd name="connsiteX33" fmla="*/ 664203 w 714823"/>
                <a:gd name="connsiteY33" fmla="*/ 90179 h 430004"/>
                <a:gd name="connsiteX34" fmla="*/ 685664 w 714823"/>
                <a:gd name="connsiteY34" fmla="*/ 95553 h 430004"/>
                <a:gd name="connsiteX35" fmla="*/ 681447 w 714823"/>
                <a:gd name="connsiteY35" fmla="*/ 122249 h 430004"/>
                <a:gd name="connsiteX36" fmla="*/ 701653 w 714823"/>
                <a:gd name="connsiteY36" fmla="*/ 132725 h 430004"/>
                <a:gd name="connsiteX37" fmla="*/ 693326 w 714823"/>
                <a:gd name="connsiteY37" fmla="*/ 157886 h 430004"/>
                <a:gd name="connsiteX38" fmla="*/ 711499 w 714823"/>
                <a:gd name="connsiteY38" fmla="*/ 173057 h 430004"/>
                <a:gd name="connsiteX39" fmla="*/ 699381 w 714823"/>
                <a:gd name="connsiteY39" fmla="*/ 195715 h 430004"/>
                <a:gd name="connsiteX40" fmla="*/ 714823 w 714823"/>
                <a:gd name="connsiteY40" fmla="*/ 215002 h 430004"/>
                <a:gd name="connsiteX41" fmla="*/ 699381 w 714823"/>
                <a:gd name="connsiteY41" fmla="*/ 234289 h 430004"/>
                <a:gd name="connsiteX42" fmla="*/ 711499 w 714823"/>
                <a:gd name="connsiteY42" fmla="*/ 256947 h 430004"/>
                <a:gd name="connsiteX43" fmla="*/ 693326 w 714823"/>
                <a:gd name="connsiteY43" fmla="*/ 272118 h 430004"/>
                <a:gd name="connsiteX44" fmla="*/ 701653 w 714823"/>
                <a:gd name="connsiteY44" fmla="*/ 297279 h 430004"/>
                <a:gd name="connsiteX45" fmla="*/ 681447 w 714823"/>
                <a:gd name="connsiteY45" fmla="*/ 307755 h 430004"/>
                <a:gd name="connsiteX46" fmla="*/ 685664 w 714823"/>
                <a:gd name="connsiteY46" fmla="*/ 334451 h 430004"/>
                <a:gd name="connsiteX47" fmla="*/ 664203 w 714823"/>
                <a:gd name="connsiteY47" fmla="*/ 339825 h 430004"/>
                <a:gd name="connsiteX48" fmla="*/ 664147 w 714823"/>
                <a:gd name="connsiteY48" fmla="*/ 367031 h 430004"/>
                <a:gd name="connsiteX49" fmla="*/ 642254 w 714823"/>
                <a:gd name="connsiteY49" fmla="*/ 367100 h 430004"/>
                <a:gd name="connsiteX50" fmla="*/ 637929 w 714823"/>
                <a:gd name="connsiteY50" fmla="*/ 393770 h 430004"/>
                <a:gd name="connsiteX51" fmla="*/ 616446 w 714823"/>
                <a:gd name="connsiteY51" fmla="*/ 388530 h 430004"/>
                <a:gd name="connsiteX52" fmla="*/ 608016 w 714823"/>
                <a:gd name="connsiteY52" fmla="*/ 413638 h 430004"/>
                <a:gd name="connsiteX53" fmla="*/ 587768 w 714823"/>
                <a:gd name="connsiteY53" fmla="*/ 403291 h 430004"/>
                <a:gd name="connsiteX54" fmla="*/ 575559 w 714823"/>
                <a:gd name="connsiteY54" fmla="*/ 425874 h 430004"/>
                <a:gd name="connsiteX55" fmla="*/ 557325 w 714823"/>
                <a:gd name="connsiteY55" fmla="*/ 410815 h 430004"/>
                <a:gd name="connsiteX56" fmla="*/ 541805 w 714823"/>
                <a:gd name="connsiteY56" fmla="*/ 430004 h 430004"/>
                <a:gd name="connsiteX57" fmla="*/ 526285 w 714823"/>
                <a:gd name="connsiteY57" fmla="*/ 410815 h 430004"/>
                <a:gd name="connsiteX58" fmla="*/ 508051 w 714823"/>
                <a:gd name="connsiteY58" fmla="*/ 425874 h 430004"/>
                <a:gd name="connsiteX59" fmla="*/ 495842 w 714823"/>
                <a:gd name="connsiteY59" fmla="*/ 403291 h 430004"/>
                <a:gd name="connsiteX60" fmla="*/ 475594 w 714823"/>
                <a:gd name="connsiteY60" fmla="*/ 413638 h 430004"/>
                <a:gd name="connsiteX61" fmla="*/ 467907 w 714823"/>
                <a:gd name="connsiteY61" fmla="*/ 390743 h 430004"/>
                <a:gd name="connsiteX62" fmla="*/ 462323 w 714823"/>
                <a:gd name="connsiteY62" fmla="*/ 389711 h 430004"/>
                <a:gd name="connsiteX63" fmla="*/ 454573 w 714823"/>
                <a:gd name="connsiteY63" fmla="*/ 391601 h 430004"/>
                <a:gd name="connsiteX64" fmla="*/ 444807 w 714823"/>
                <a:gd name="connsiteY64" fmla="*/ 413638 h 430004"/>
                <a:gd name="connsiteX65" fmla="*/ 418080 w 714823"/>
                <a:gd name="connsiteY65" fmla="*/ 403291 h 430004"/>
                <a:gd name="connsiteX66" fmla="*/ 401966 w 714823"/>
                <a:gd name="connsiteY66" fmla="*/ 425874 h 430004"/>
                <a:gd name="connsiteX67" fmla="*/ 377898 w 714823"/>
                <a:gd name="connsiteY67" fmla="*/ 410815 h 430004"/>
                <a:gd name="connsiteX68" fmla="*/ 357412 w 714823"/>
                <a:gd name="connsiteY68" fmla="*/ 430004 h 430004"/>
                <a:gd name="connsiteX69" fmla="*/ 336926 w 714823"/>
                <a:gd name="connsiteY69" fmla="*/ 410815 h 430004"/>
                <a:gd name="connsiteX70" fmla="*/ 312858 w 714823"/>
                <a:gd name="connsiteY70" fmla="*/ 425874 h 430004"/>
                <a:gd name="connsiteX71" fmla="*/ 296744 w 714823"/>
                <a:gd name="connsiteY71" fmla="*/ 403291 h 430004"/>
                <a:gd name="connsiteX72" fmla="*/ 270017 w 714823"/>
                <a:gd name="connsiteY72" fmla="*/ 413638 h 430004"/>
                <a:gd name="connsiteX73" fmla="*/ 260251 w 714823"/>
                <a:gd name="connsiteY73" fmla="*/ 391602 h 430004"/>
                <a:gd name="connsiteX74" fmla="*/ 252500 w 714823"/>
                <a:gd name="connsiteY74" fmla="*/ 389711 h 430004"/>
                <a:gd name="connsiteX75" fmla="*/ 246916 w 714823"/>
                <a:gd name="connsiteY75" fmla="*/ 390743 h 430004"/>
                <a:gd name="connsiteX76" fmla="*/ 239229 w 714823"/>
                <a:gd name="connsiteY76" fmla="*/ 413638 h 430004"/>
                <a:gd name="connsiteX77" fmla="*/ 218981 w 714823"/>
                <a:gd name="connsiteY77" fmla="*/ 403291 h 430004"/>
                <a:gd name="connsiteX78" fmla="*/ 206772 w 714823"/>
                <a:gd name="connsiteY78" fmla="*/ 425874 h 430004"/>
                <a:gd name="connsiteX79" fmla="*/ 188538 w 714823"/>
                <a:gd name="connsiteY79" fmla="*/ 410815 h 430004"/>
                <a:gd name="connsiteX80" fmla="*/ 173018 w 714823"/>
                <a:gd name="connsiteY80" fmla="*/ 430004 h 430004"/>
                <a:gd name="connsiteX81" fmla="*/ 157498 w 714823"/>
                <a:gd name="connsiteY81" fmla="*/ 410815 h 430004"/>
                <a:gd name="connsiteX82" fmla="*/ 139264 w 714823"/>
                <a:gd name="connsiteY82" fmla="*/ 425874 h 430004"/>
                <a:gd name="connsiteX83" fmla="*/ 127055 w 714823"/>
                <a:gd name="connsiteY83" fmla="*/ 403291 h 430004"/>
                <a:gd name="connsiteX84" fmla="*/ 106807 w 714823"/>
                <a:gd name="connsiteY84" fmla="*/ 413638 h 430004"/>
                <a:gd name="connsiteX85" fmla="*/ 98377 w 714823"/>
                <a:gd name="connsiteY85" fmla="*/ 388530 h 430004"/>
                <a:gd name="connsiteX86" fmla="*/ 76894 w 714823"/>
                <a:gd name="connsiteY86" fmla="*/ 393770 h 430004"/>
                <a:gd name="connsiteX87" fmla="*/ 72569 w 714823"/>
                <a:gd name="connsiteY87" fmla="*/ 367100 h 430004"/>
                <a:gd name="connsiteX88" fmla="*/ 50676 w 714823"/>
                <a:gd name="connsiteY88" fmla="*/ 367031 h 430004"/>
                <a:gd name="connsiteX89" fmla="*/ 50620 w 714823"/>
                <a:gd name="connsiteY89" fmla="*/ 339825 h 430004"/>
                <a:gd name="connsiteX90" fmla="*/ 29159 w 714823"/>
                <a:gd name="connsiteY90" fmla="*/ 334451 h 430004"/>
                <a:gd name="connsiteX91" fmla="*/ 33376 w 714823"/>
                <a:gd name="connsiteY91" fmla="*/ 307755 h 430004"/>
                <a:gd name="connsiteX92" fmla="*/ 13170 w 714823"/>
                <a:gd name="connsiteY92" fmla="*/ 297279 h 430004"/>
                <a:gd name="connsiteX93" fmla="*/ 21497 w 714823"/>
                <a:gd name="connsiteY93" fmla="*/ 272118 h 430004"/>
                <a:gd name="connsiteX94" fmla="*/ 3324 w 714823"/>
                <a:gd name="connsiteY94" fmla="*/ 256947 h 430004"/>
                <a:gd name="connsiteX95" fmla="*/ 15442 w 714823"/>
                <a:gd name="connsiteY95" fmla="*/ 234289 h 430004"/>
                <a:gd name="connsiteX96" fmla="*/ 0 w 714823"/>
                <a:gd name="connsiteY96" fmla="*/ 215002 h 430004"/>
                <a:gd name="connsiteX97" fmla="*/ 15442 w 714823"/>
                <a:gd name="connsiteY97" fmla="*/ 195715 h 430004"/>
                <a:gd name="connsiteX98" fmla="*/ 3324 w 714823"/>
                <a:gd name="connsiteY98" fmla="*/ 173057 h 430004"/>
                <a:gd name="connsiteX99" fmla="*/ 21497 w 714823"/>
                <a:gd name="connsiteY99" fmla="*/ 157886 h 430004"/>
                <a:gd name="connsiteX100" fmla="*/ 13170 w 714823"/>
                <a:gd name="connsiteY100" fmla="*/ 132725 h 430004"/>
                <a:gd name="connsiteX101" fmla="*/ 33376 w 714823"/>
                <a:gd name="connsiteY101" fmla="*/ 122249 h 430004"/>
                <a:gd name="connsiteX102" fmla="*/ 29159 w 714823"/>
                <a:gd name="connsiteY102" fmla="*/ 95553 h 430004"/>
                <a:gd name="connsiteX103" fmla="*/ 50620 w 714823"/>
                <a:gd name="connsiteY103" fmla="*/ 90179 h 430004"/>
                <a:gd name="connsiteX104" fmla="*/ 50676 w 714823"/>
                <a:gd name="connsiteY104" fmla="*/ 62973 h 430004"/>
                <a:gd name="connsiteX105" fmla="*/ 72569 w 714823"/>
                <a:gd name="connsiteY105" fmla="*/ 62904 h 430004"/>
                <a:gd name="connsiteX106" fmla="*/ 76894 w 714823"/>
                <a:gd name="connsiteY106" fmla="*/ 36234 h 430004"/>
                <a:gd name="connsiteX107" fmla="*/ 98377 w 714823"/>
                <a:gd name="connsiteY107" fmla="*/ 41474 h 430004"/>
                <a:gd name="connsiteX108" fmla="*/ 106807 w 714823"/>
                <a:gd name="connsiteY108" fmla="*/ 16366 h 430004"/>
                <a:gd name="connsiteX109" fmla="*/ 127055 w 714823"/>
                <a:gd name="connsiteY109" fmla="*/ 26713 h 430004"/>
                <a:gd name="connsiteX110" fmla="*/ 139264 w 714823"/>
                <a:gd name="connsiteY110" fmla="*/ 4130 h 430004"/>
                <a:gd name="connsiteX111" fmla="*/ 157498 w 714823"/>
                <a:gd name="connsiteY111" fmla="*/ 19189 h 43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714823" h="430004">
                  <a:moveTo>
                    <a:pt x="173018" y="0"/>
                  </a:moveTo>
                  <a:lnTo>
                    <a:pt x="188538" y="19189"/>
                  </a:lnTo>
                  <a:lnTo>
                    <a:pt x="206772" y="4130"/>
                  </a:lnTo>
                  <a:lnTo>
                    <a:pt x="218981" y="26713"/>
                  </a:lnTo>
                  <a:lnTo>
                    <a:pt x="239229" y="16366"/>
                  </a:lnTo>
                  <a:lnTo>
                    <a:pt x="246916" y="39262"/>
                  </a:lnTo>
                  <a:lnTo>
                    <a:pt x="252500" y="40293"/>
                  </a:lnTo>
                  <a:lnTo>
                    <a:pt x="260251" y="38403"/>
                  </a:lnTo>
                  <a:lnTo>
                    <a:pt x="270017" y="16366"/>
                  </a:lnTo>
                  <a:lnTo>
                    <a:pt x="296744" y="26713"/>
                  </a:lnTo>
                  <a:lnTo>
                    <a:pt x="312858" y="4130"/>
                  </a:lnTo>
                  <a:lnTo>
                    <a:pt x="336926" y="19189"/>
                  </a:lnTo>
                  <a:lnTo>
                    <a:pt x="357412" y="0"/>
                  </a:lnTo>
                  <a:lnTo>
                    <a:pt x="377898" y="19189"/>
                  </a:lnTo>
                  <a:lnTo>
                    <a:pt x="401966" y="4130"/>
                  </a:lnTo>
                  <a:lnTo>
                    <a:pt x="418080" y="26713"/>
                  </a:lnTo>
                  <a:lnTo>
                    <a:pt x="444807" y="16366"/>
                  </a:lnTo>
                  <a:lnTo>
                    <a:pt x="454573" y="38403"/>
                  </a:lnTo>
                  <a:lnTo>
                    <a:pt x="462323" y="40294"/>
                  </a:lnTo>
                  <a:lnTo>
                    <a:pt x="467907" y="39262"/>
                  </a:lnTo>
                  <a:lnTo>
                    <a:pt x="475594" y="16366"/>
                  </a:lnTo>
                  <a:lnTo>
                    <a:pt x="495842" y="26713"/>
                  </a:lnTo>
                  <a:lnTo>
                    <a:pt x="508051" y="4130"/>
                  </a:lnTo>
                  <a:lnTo>
                    <a:pt x="526285" y="19189"/>
                  </a:lnTo>
                  <a:lnTo>
                    <a:pt x="541805" y="0"/>
                  </a:lnTo>
                  <a:lnTo>
                    <a:pt x="557325" y="19189"/>
                  </a:lnTo>
                  <a:lnTo>
                    <a:pt x="575559" y="4130"/>
                  </a:lnTo>
                  <a:lnTo>
                    <a:pt x="587768" y="26713"/>
                  </a:lnTo>
                  <a:lnTo>
                    <a:pt x="608016" y="16366"/>
                  </a:lnTo>
                  <a:lnTo>
                    <a:pt x="616446" y="41474"/>
                  </a:lnTo>
                  <a:lnTo>
                    <a:pt x="637929" y="36234"/>
                  </a:lnTo>
                  <a:lnTo>
                    <a:pt x="642254" y="62904"/>
                  </a:lnTo>
                  <a:lnTo>
                    <a:pt x="664147" y="62973"/>
                  </a:lnTo>
                  <a:cubicBezTo>
                    <a:pt x="664166" y="72042"/>
                    <a:pt x="664184" y="81110"/>
                    <a:pt x="664203" y="90179"/>
                  </a:cubicBezTo>
                  <a:lnTo>
                    <a:pt x="685664" y="95553"/>
                  </a:lnTo>
                  <a:lnTo>
                    <a:pt x="681447" y="122249"/>
                  </a:lnTo>
                  <a:lnTo>
                    <a:pt x="701653" y="132725"/>
                  </a:lnTo>
                  <a:lnTo>
                    <a:pt x="693326" y="157886"/>
                  </a:lnTo>
                  <a:lnTo>
                    <a:pt x="711499" y="173057"/>
                  </a:lnTo>
                  <a:lnTo>
                    <a:pt x="699381" y="195715"/>
                  </a:lnTo>
                  <a:lnTo>
                    <a:pt x="714823" y="215002"/>
                  </a:lnTo>
                  <a:lnTo>
                    <a:pt x="699381" y="234289"/>
                  </a:lnTo>
                  <a:lnTo>
                    <a:pt x="711499" y="256947"/>
                  </a:lnTo>
                  <a:lnTo>
                    <a:pt x="693326" y="272118"/>
                  </a:lnTo>
                  <a:lnTo>
                    <a:pt x="701653" y="297279"/>
                  </a:lnTo>
                  <a:lnTo>
                    <a:pt x="681447" y="307755"/>
                  </a:lnTo>
                  <a:lnTo>
                    <a:pt x="685664" y="334451"/>
                  </a:lnTo>
                  <a:lnTo>
                    <a:pt x="664203" y="339825"/>
                  </a:lnTo>
                  <a:cubicBezTo>
                    <a:pt x="664184" y="348894"/>
                    <a:pt x="664166" y="357962"/>
                    <a:pt x="664147" y="367031"/>
                  </a:cubicBezTo>
                  <a:lnTo>
                    <a:pt x="642254" y="367100"/>
                  </a:lnTo>
                  <a:lnTo>
                    <a:pt x="637929" y="393770"/>
                  </a:lnTo>
                  <a:lnTo>
                    <a:pt x="616446" y="388530"/>
                  </a:lnTo>
                  <a:lnTo>
                    <a:pt x="608016" y="413638"/>
                  </a:lnTo>
                  <a:lnTo>
                    <a:pt x="587768" y="403291"/>
                  </a:lnTo>
                  <a:lnTo>
                    <a:pt x="575559" y="425874"/>
                  </a:lnTo>
                  <a:lnTo>
                    <a:pt x="557325" y="410815"/>
                  </a:lnTo>
                  <a:lnTo>
                    <a:pt x="541805" y="430004"/>
                  </a:lnTo>
                  <a:lnTo>
                    <a:pt x="526285" y="410815"/>
                  </a:lnTo>
                  <a:lnTo>
                    <a:pt x="508051" y="425874"/>
                  </a:lnTo>
                  <a:lnTo>
                    <a:pt x="495842" y="403291"/>
                  </a:lnTo>
                  <a:lnTo>
                    <a:pt x="475594" y="413638"/>
                  </a:lnTo>
                  <a:lnTo>
                    <a:pt x="467907" y="390743"/>
                  </a:lnTo>
                  <a:lnTo>
                    <a:pt x="462323" y="389711"/>
                  </a:lnTo>
                  <a:lnTo>
                    <a:pt x="454573" y="391601"/>
                  </a:lnTo>
                  <a:lnTo>
                    <a:pt x="444807" y="413638"/>
                  </a:lnTo>
                  <a:lnTo>
                    <a:pt x="418080" y="403291"/>
                  </a:lnTo>
                  <a:lnTo>
                    <a:pt x="401966" y="425874"/>
                  </a:lnTo>
                  <a:lnTo>
                    <a:pt x="377898" y="410815"/>
                  </a:lnTo>
                  <a:lnTo>
                    <a:pt x="357412" y="430004"/>
                  </a:lnTo>
                  <a:lnTo>
                    <a:pt x="336926" y="410815"/>
                  </a:lnTo>
                  <a:lnTo>
                    <a:pt x="312858" y="425874"/>
                  </a:lnTo>
                  <a:lnTo>
                    <a:pt x="296744" y="403291"/>
                  </a:lnTo>
                  <a:lnTo>
                    <a:pt x="270017" y="413638"/>
                  </a:lnTo>
                  <a:lnTo>
                    <a:pt x="260251" y="391602"/>
                  </a:lnTo>
                  <a:lnTo>
                    <a:pt x="252500" y="389711"/>
                  </a:lnTo>
                  <a:lnTo>
                    <a:pt x="246916" y="390743"/>
                  </a:lnTo>
                  <a:lnTo>
                    <a:pt x="239229" y="413638"/>
                  </a:lnTo>
                  <a:lnTo>
                    <a:pt x="218981" y="403291"/>
                  </a:lnTo>
                  <a:lnTo>
                    <a:pt x="206772" y="425874"/>
                  </a:lnTo>
                  <a:lnTo>
                    <a:pt x="188538" y="410815"/>
                  </a:lnTo>
                  <a:lnTo>
                    <a:pt x="173018" y="430004"/>
                  </a:lnTo>
                  <a:lnTo>
                    <a:pt x="157498" y="410815"/>
                  </a:lnTo>
                  <a:lnTo>
                    <a:pt x="139264" y="425874"/>
                  </a:lnTo>
                  <a:lnTo>
                    <a:pt x="127055" y="403291"/>
                  </a:lnTo>
                  <a:lnTo>
                    <a:pt x="106807" y="413638"/>
                  </a:lnTo>
                  <a:lnTo>
                    <a:pt x="98377" y="388530"/>
                  </a:lnTo>
                  <a:lnTo>
                    <a:pt x="76894" y="393770"/>
                  </a:lnTo>
                  <a:lnTo>
                    <a:pt x="72569" y="367100"/>
                  </a:lnTo>
                  <a:lnTo>
                    <a:pt x="50676" y="367031"/>
                  </a:lnTo>
                  <a:cubicBezTo>
                    <a:pt x="50657" y="357962"/>
                    <a:pt x="50639" y="348894"/>
                    <a:pt x="50620" y="339825"/>
                  </a:cubicBezTo>
                  <a:lnTo>
                    <a:pt x="29159" y="334451"/>
                  </a:lnTo>
                  <a:lnTo>
                    <a:pt x="33376" y="307755"/>
                  </a:lnTo>
                  <a:lnTo>
                    <a:pt x="13170" y="297279"/>
                  </a:lnTo>
                  <a:lnTo>
                    <a:pt x="21497" y="272118"/>
                  </a:lnTo>
                  <a:lnTo>
                    <a:pt x="3324" y="256947"/>
                  </a:lnTo>
                  <a:lnTo>
                    <a:pt x="15442" y="234289"/>
                  </a:lnTo>
                  <a:lnTo>
                    <a:pt x="0" y="215002"/>
                  </a:lnTo>
                  <a:lnTo>
                    <a:pt x="15442" y="195715"/>
                  </a:lnTo>
                  <a:lnTo>
                    <a:pt x="3324" y="173057"/>
                  </a:lnTo>
                  <a:lnTo>
                    <a:pt x="21497" y="157886"/>
                  </a:lnTo>
                  <a:lnTo>
                    <a:pt x="13170" y="132725"/>
                  </a:lnTo>
                  <a:lnTo>
                    <a:pt x="33376" y="122249"/>
                  </a:lnTo>
                  <a:lnTo>
                    <a:pt x="29159" y="95553"/>
                  </a:lnTo>
                  <a:lnTo>
                    <a:pt x="50620" y="90179"/>
                  </a:lnTo>
                  <a:cubicBezTo>
                    <a:pt x="50639" y="81110"/>
                    <a:pt x="50657" y="72042"/>
                    <a:pt x="50676" y="62973"/>
                  </a:cubicBezTo>
                  <a:lnTo>
                    <a:pt x="72569" y="62904"/>
                  </a:lnTo>
                  <a:lnTo>
                    <a:pt x="76894" y="36234"/>
                  </a:lnTo>
                  <a:lnTo>
                    <a:pt x="98377" y="41474"/>
                  </a:lnTo>
                  <a:lnTo>
                    <a:pt x="106807" y="16366"/>
                  </a:lnTo>
                  <a:lnTo>
                    <a:pt x="127055" y="26713"/>
                  </a:lnTo>
                  <a:lnTo>
                    <a:pt x="139264" y="4130"/>
                  </a:lnTo>
                  <a:lnTo>
                    <a:pt x="157498" y="19189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30A24B0C-4C64-4D8D-ABA2-B55952CA9D23}"/>
                </a:ext>
              </a:extLst>
            </p:cNvPr>
            <p:cNvSpPr/>
            <p:nvPr/>
          </p:nvSpPr>
          <p:spPr>
            <a:xfrm>
              <a:off x="1909705" y="4670448"/>
              <a:ext cx="404870" cy="4571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4804B3F2-BB37-4513-A787-D1D4927FCB3D}"/>
                </a:ext>
              </a:extLst>
            </p:cNvPr>
            <p:cNvSpPr/>
            <p:nvPr/>
          </p:nvSpPr>
          <p:spPr>
            <a:xfrm>
              <a:off x="1957330" y="4410076"/>
              <a:ext cx="309620" cy="1562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92403F52-C7F0-4371-9AC6-CB5C421A2ABC}"/>
                </a:ext>
              </a:extLst>
            </p:cNvPr>
            <p:cNvSpPr/>
            <p:nvPr/>
          </p:nvSpPr>
          <p:spPr>
            <a:xfrm>
              <a:off x="2026386" y="4355305"/>
              <a:ext cx="171508" cy="224683"/>
            </a:xfrm>
            <a:custGeom>
              <a:avLst/>
              <a:gdLst>
                <a:gd name="connsiteX0" fmla="*/ 52159 w 190558"/>
                <a:gd name="connsiteY0" fmla="*/ 0 h 262194"/>
                <a:gd name="connsiteX1" fmla="*/ 58192 w 190558"/>
                <a:gd name="connsiteY1" fmla="*/ 5958 h 262194"/>
                <a:gd name="connsiteX2" fmla="*/ 95279 w 190558"/>
                <a:gd name="connsiteY2" fmla="*/ 16925 h 262194"/>
                <a:gd name="connsiteX3" fmla="*/ 132366 w 190558"/>
                <a:gd name="connsiteY3" fmla="*/ 5958 h 262194"/>
                <a:gd name="connsiteX4" fmla="*/ 138399 w 190558"/>
                <a:gd name="connsiteY4" fmla="*/ 0 h 262194"/>
                <a:gd name="connsiteX5" fmla="*/ 162652 w 190558"/>
                <a:gd name="connsiteY5" fmla="*/ 23950 h 262194"/>
                <a:gd name="connsiteX6" fmla="*/ 190558 w 190558"/>
                <a:gd name="connsiteY6" fmla="*/ 122634 h 262194"/>
                <a:gd name="connsiteX7" fmla="*/ 95279 w 190558"/>
                <a:gd name="connsiteY7" fmla="*/ 262194 h 262194"/>
                <a:gd name="connsiteX8" fmla="*/ 0 w 190558"/>
                <a:gd name="connsiteY8" fmla="*/ 122634 h 262194"/>
                <a:gd name="connsiteX9" fmla="*/ 27907 w 190558"/>
                <a:gd name="connsiteY9" fmla="*/ 23950 h 262194"/>
                <a:gd name="connsiteX0" fmla="*/ 52159 w 190558"/>
                <a:gd name="connsiteY0" fmla="*/ 0 h 262194"/>
                <a:gd name="connsiteX1" fmla="*/ 58192 w 190558"/>
                <a:gd name="connsiteY1" fmla="*/ 5958 h 262194"/>
                <a:gd name="connsiteX2" fmla="*/ 92898 w 190558"/>
                <a:gd name="connsiteY2" fmla="*/ 16925 h 262194"/>
                <a:gd name="connsiteX3" fmla="*/ 132366 w 190558"/>
                <a:gd name="connsiteY3" fmla="*/ 5958 h 262194"/>
                <a:gd name="connsiteX4" fmla="*/ 138399 w 190558"/>
                <a:gd name="connsiteY4" fmla="*/ 0 h 262194"/>
                <a:gd name="connsiteX5" fmla="*/ 162652 w 190558"/>
                <a:gd name="connsiteY5" fmla="*/ 23950 h 262194"/>
                <a:gd name="connsiteX6" fmla="*/ 190558 w 190558"/>
                <a:gd name="connsiteY6" fmla="*/ 122634 h 262194"/>
                <a:gd name="connsiteX7" fmla="*/ 95279 w 190558"/>
                <a:gd name="connsiteY7" fmla="*/ 262194 h 262194"/>
                <a:gd name="connsiteX8" fmla="*/ 0 w 190558"/>
                <a:gd name="connsiteY8" fmla="*/ 122634 h 262194"/>
                <a:gd name="connsiteX9" fmla="*/ 27907 w 190558"/>
                <a:gd name="connsiteY9" fmla="*/ 23950 h 262194"/>
                <a:gd name="connsiteX10" fmla="*/ 52159 w 190558"/>
                <a:gd name="connsiteY10" fmla="*/ 0 h 262194"/>
                <a:gd name="connsiteX0" fmla="*/ 92898 w 190558"/>
                <a:gd name="connsiteY0" fmla="*/ 16925 h 262194"/>
                <a:gd name="connsiteX1" fmla="*/ 132366 w 190558"/>
                <a:gd name="connsiteY1" fmla="*/ 5958 h 262194"/>
                <a:gd name="connsiteX2" fmla="*/ 138399 w 190558"/>
                <a:gd name="connsiteY2" fmla="*/ 0 h 262194"/>
                <a:gd name="connsiteX3" fmla="*/ 162652 w 190558"/>
                <a:gd name="connsiteY3" fmla="*/ 23950 h 262194"/>
                <a:gd name="connsiteX4" fmla="*/ 190558 w 190558"/>
                <a:gd name="connsiteY4" fmla="*/ 122634 h 262194"/>
                <a:gd name="connsiteX5" fmla="*/ 95279 w 190558"/>
                <a:gd name="connsiteY5" fmla="*/ 262194 h 262194"/>
                <a:gd name="connsiteX6" fmla="*/ 0 w 190558"/>
                <a:gd name="connsiteY6" fmla="*/ 122634 h 262194"/>
                <a:gd name="connsiteX7" fmla="*/ 27907 w 190558"/>
                <a:gd name="connsiteY7" fmla="*/ 23950 h 262194"/>
                <a:gd name="connsiteX8" fmla="*/ 52159 w 190558"/>
                <a:gd name="connsiteY8" fmla="*/ 0 h 262194"/>
                <a:gd name="connsiteX9" fmla="*/ 58192 w 190558"/>
                <a:gd name="connsiteY9" fmla="*/ 5958 h 262194"/>
                <a:gd name="connsiteX10" fmla="*/ 184338 w 190558"/>
                <a:gd name="connsiteY10" fmla="*/ 108365 h 262194"/>
                <a:gd name="connsiteX0" fmla="*/ 92898 w 190558"/>
                <a:gd name="connsiteY0" fmla="*/ 16925 h 262194"/>
                <a:gd name="connsiteX1" fmla="*/ 132366 w 190558"/>
                <a:gd name="connsiteY1" fmla="*/ 5958 h 262194"/>
                <a:gd name="connsiteX2" fmla="*/ 138399 w 190558"/>
                <a:gd name="connsiteY2" fmla="*/ 0 h 262194"/>
                <a:gd name="connsiteX3" fmla="*/ 162652 w 190558"/>
                <a:gd name="connsiteY3" fmla="*/ 23950 h 262194"/>
                <a:gd name="connsiteX4" fmla="*/ 190558 w 190558"/>
                <a:gd name="connsiteY4" fmla="*/ 122634 h 262194"/>
                <a:gd name="connsiteX5" fmla="*/ 95279 w 190558"/>
                <a:gd name="connsiteY5" fmla="*/ 262194 h 262194"/>
                <a:gd name="connsiteX6" fmla="*/ 0 w 190558"/>
                <a:gd name="connsiteY6" fmla="*/ 122634 h 262194"/>
                <a:gd name="connsiteX7" fmla="*/ 27907 w 190558"/>
                <a:gd name="connsiteY7" fmla="*/ 23950 h 262194"/>
                <a:gd name="connsiteX8" fmla="*/ 52159 w 190558"/>
                <a:gd name="connsiteY8" fmla="*/ 0 h 262194"/>
                <a:gd name="connsiteX9" fmla="*/ 58192 w 190558"/>
                <a:gd name="connsiteY9" fmla="*/ 5958 h 262194"/>
                <a:gd name="connsiteX0" fmla="*/ 132366 w 190558"/>
                <a:gd name="connsiteY0" fmla="*/ 5958 h 262194"/>
                <a:gd name="connsiteX1" fmla="*/ 138399 w 190558"/>
                <a:gd name="connsiteY1" fmla="*/ 0 h 262194"/>
                <a:gd name="connsiteX2" fmla="*/ 162652 w 190558"/>
                <a:gd name="connsiteY2" fmla="*/ 23950 h 262194"/>
                <a:gd name="connsiteX3" fmla="*/ 190558 w 190558"/>
                <a:gd name="connsiteY3" fmla="*/ 122634 h 262194"/>
                <a:gd name="connsiteX4" fmla="*/ 95279 w 190558"/>
                <a:gd name="connsiteY4" fmla="*/ 262194 h 262194"/>
                <a:gd name="connsiteX5" fmla="*/ 0 w 190558"/>
                <a:gd name="connsiteY5" fmla="*/ 122634 h 262194"/>
                <a:gd name="connsiteX6" fmla="*/ 27907 w 190558"/>
                <a:gd name="connsiteY6" fmla="*/ 23950 h 262194"/>
                <a:gd name="connsiteX7" fmla="*/ 52159 w 190558"/>
                <a:gd name="connsiteY7" fmla="*/ 0 h 262194"/>
                <a:gd name="connsiteX8" fmla="*/ 58192 w 190558"/>
                <a:gd name="connsiteY8" fmla="*/ 5958 h 262194"/>
                <a:gd name="connsiteX0" fmla="*/ 132366 w 190558"/>
                <a:gd name="connsiteY0" fmla="*/ 5958 h 262194"/>
                <a:gd name="connsiteX1" fmla="*/ 138399 w 190558"/>
                <a:gd name="connsiteY1" fmla="*/ 0 h 262194"/>
                <a:gd name="connsiteX2" fmla="*/ 162652 w 190558"/>
                <a:gd name="connsiteY2" fmla="*/ 23950 h 262194"/>
                <a:gd name="connsiteX3" fmla="*/ 190558 w 190558"/>
                <a:gd name="connsiteY3" fmla="*/ 122634 h 262194"/>
                <a:gd name="connsiteX4" fmla="*/ 95279 w 190558"/>
                <a:gd name="connsiteY4" fmla="*/ 262194 h 262194"/>
                <a:gd name="connsiteX5" fmla="*/ 0 w 190558"/>
                <a:gd name="connsiteY5" fmla="*/ 122634 h 262194"/>
                <a:gd name="connsiteX6" fmla="*/ 27907 w 190558"/>
                <a:gd name="connsiteY6" fmla="*/ 23950 h 262194"/>
                <a:gd name="connsiteX7" fmla="*/ 52159 w 190558"/>
                <a:gd name="connsiteY7" fmla="*/ 0 h 262194"/>
                <a:gd name="connsiteX0" fmla="*/ 138399 w 190558"/>
                <a:gd name="connsiteY0" fmla="*/ 0 h 262194"/>
                <a:gd name="connsiteX1" fmla="*/ 162652 w 190558"/>
                <a:gd name="connsiteY1" fmla="*/ 23950 h 262194"/>
                <a:gd name="connsiteX2" fmla="*/ 190558 w 190558"/>
                <a:gd name="connsiteY2" fmla="*/ 122634 h 262194"/>
                <a:gd name="connsiteX3" fmla="*/ 95279 w 190558"/>
                <a:gd name="connsiteY3" fmla="*/ 262194 h 262194"/>
                <a:gd name="connsiteX4" fmla="*/ 0 w 190558"/>
                <a:gd name="connsiteY4" fmla="*/ 122634 h 262194"/>
                <a:gd name="connsiteX5" fmla="*/ 27907 w 190558"/>
                <a:gd name="connsiteY5" fmla="*/ 23950 h 262194"/>
                <a:gd name="connsiteX6" fmla="*/ 52159 w 190558"/>
                <a:gd name="connsiteY6" fmla="*/ 0 h 262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58" h="262194">
                  <a:moveTo>
                    <a:pt x="138399" y="0"/>
                  </a:moveTo>
                  <a:lnTo>
                    <a:pt x="162652" y="23950"/>
                  </a:lnTo>
                  <a:cubicBezTo>
                    <a:pt x="179894" y="49206"/>
                    <a:pt x="190558" y="84096"/>
                    <a:pt x="190558" y="122634"/>
                  </a:cubicBezTo>
                  <a:cubicBezTo>
                    <a:pt x="190558" y="199711"/>
                    <a:pt x="147900" y="262194"/>
                    <a:pt x="95279" y="262194"/>
                  </a:cubicBezTo>
                  <a:cubicBezTo>
                    <a:pt x="42658" y="262194"/>
                    <a:pt x="0" y="199711"/>
                    <a:pt x="0" y="122634"/>
                  </a:cubicBezTo>
                  <a:cubicBezTo>
                    <a:pt x="0" y="84096"/>
                    <a:pt x="10665" y="49206"/>
                    <a:pt x="27907" y="23950"/>
                  </a:cubicBezTo>
                  <a:lnTo>
                    <a:pt x="52159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2D37E252-7DA9-4A39-A4BB-80831ED9EBAB}"/>
              </a:ext>
            </a:extLst>
          </p:cNvPr>
          <p:cNvGrpSpPr/>
          <p:nvPr/>
        </p:nvGrpSpPr>
        <p:grpSpPr>
          <a:xfrm>
            <a:off x="7191022" y="624288"/>
            <a:ext cx="1462160" cy="2909862"/>
            <a:chOff x="4721740" y="3383451"/>
            <a:chExt cx="1462160" cy="2909862"/>
          </a:xfrm>
        </p:grpSpPr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FCEDF6B-7770-44A6-AC4E-C89D17A675DD}"/>
                </a:ext>
              </a:extLst>
            </p:cNvPr>
            <p:cNvSpPr/>
            <p:nvPr/>
          </p:nvSpPr>
          <p:spPr>
            <a:xfrm>
              <a:off x="4721740" y="5115684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CB4BADCB-B616-42FA-9AED-CAE578EE4382}"/>
                </a:ext>
              </a:extLst>
            </p:cNvPr>
            <p:cNvSpPr/>
            <p:nvPr/>
          </p:nvSpPr>
          <p:spPr>
            <a:xfrm>
              <a:off x="6005299" y="5115684"/>
              <a:ext cx="178601" cy="1177628"/>
            </a:xfrm>
            <a:custGeom>
              <a:avLst/>
              <a:gdLst>
                <a:gd name="connsiteX0" fmla="*/ 0 w 139060"/>
                <a:gd name="connsiteY0" fmla="*/ 0 h 916908"/>
                <a:gd name="connsiteX1" fmla="*/ 24029 w 139060"/>
                <a:gd name="connsiteY1" fmla="*/ 19826 h 916908"/>
                <a:gd name="connsiteX2" fmla="*/ 139060 w 139060"/>
                <a:gd name="connsiteY2" fmla="*/ 297535 h 916908"/>
                <a:gd name="connsiteX3" fmla="*/ 139060 w 139060"/>
                <a:gd name="connsiteY3" fmla="*/ 916908 h 916908"/>
                <a:gd name="connsiteX4" fmla="*/ 0 w 139060"/>
                <a:gd name="connsiteY4" fmla="*/ 916908 h 916908"/>
                <a:gd name="connsiteX5" fmla="*/ 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0" y="0"/>
                  </a:moveTo>
                  <a:lnTo>
                    <a:pt x="24029" y="19826"/>
                  </a:lnTo>
                  <a:cubicBezTo>
                    <a:pt x="95101" y="90898"/>
                    <a:pt x="139060" y="189083"/>
                    <a:pt x="139060" y="297535"/>
                  </a:cubicBezTo>
                  <a:lnTo>
                    <a:pt x="139060" y="916908"/>
                  </a:lnTo>
                  <a:lnTo>
                    <a:pt x="0" y="9169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E2D8A027-6107-465B-B3CF-9A496D282A9B}"/>
                </a:ext>
              </a:extLst>
            </p:cNvPr>
            <p:cNvGrpSpPr/>
            <p:nvPr/>
          </p:nvGrpSpPr>
          <p:grpSpPr>
            <a:xfrm>
              <a:off x="4787759" y="3383451"/>
              <a:ext cx="1336500" cy="2909862"/>
              <a:chOff x="3697464" y="3383451"/>
              <a:chExt cx="1336500" cy="2909862"/>
            </a:xfrm>
          </p:grpSpPr>
          <p:sp>
            <p:nvSpPr>
              <p:cNvPr id="36" name="片側の 2 つの角を丸めた四角形 144">
                <a:extLst>
                  <a:ext uri="{FF2B5EF4-FFF2-40B4-BE49-F238E27FC236}">
                    <a16:creationId xmlns:a16="http://schemas.microsoft.com/office/drawing/2014/main" id="{152503B3-256F-4816-B2EC-AB22970FF32F}"/>
                  </a:ext>
                </a:extLst>
              </p:cNvPr>
              <p:cNvSpPr/>
              <p:nvPr/>
            </p:nvSpPr>
            <p:spPr>
              <a:xfrm>
                <a:off x="3737205" y="4982090"/>
                <a:ext cx="1250966" cy="1311223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B99A051E-B4DB-4629-AC08-BFB71CA0A466}"/>
                  </a:ext>
                </a:extLst>
              </p:cNvPr>
              <p:cNvSpPr/>
              <p:nvPr/>
            </p:nvSpPr>
            <p:spPr>
              <a:xfrm>
                <a:off x="4058785" y="4683540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1404D2E3-A193-4CC4-AE5E-713324EE294E}"/>
                  </a:ext>
                </a:extLst>
              </p:cNvPr>
              <p:cNvGrpSpPr/>
              <p:nvPr/>
            </p:nvGrpSpPr>
            <p:grpSpPr>
              <a:xfrm>
                <a:off x="3697464" y="3595688"/>
                <a:ext cx="1312047" cy="1273979"/>
                <a:chOff x="3697464" y="3595688"/>
                <a:chExt cx="1312047" cy="1273979"/>
              </a:xfrm>
            </p:grpSpPr>
            <p:sp>
              <p:nvSpPr>
                <p:cNvPr id="57" name="円/楕円 156">
                  <a:extLst>
                    <a:ext uri="{FF2B5EF4-FFF2-40B4-BE49-F238E27FC236}">
                      <a16:creationId xmlns:a16="http://schemas.microsoft.com/office/drawing/2014/main" id="{E7A61E17-88C2-43A4-AB86-75632F25C846}"/>
                    </a:ext>
                  </a:extLst>
                </p:cNvPr>
                <p:cNvSpPr/>
                <p:nvPr/>
              </p:nvSpPr>
              <p:spPr>
                <a:xfrm rot="20700000">
                  <a:off x="3697464" y="4040938"/>
                  <a:ext cx="292865" cy="454903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円/楕円 156">
                  <a:extLst>
                    <a:ext uri="{FF2B5EF4-FFF2-40B4-BE49-F238E27FC236}">
                      <a16:creationId xmlns:a16="http://schemas.microsoft.com/office/drawing/2014/main" id="{EB340627-CED0-42F8-83C7-BC1877A2FD75}"/>
                    </a:ext>
                  </a:extLst>
                </p:cNvPr>
                <p:cNvSpPr/>
                <p:nvPr/>
              </p:nvSpPr>
              <p:spPr>
                <a:xfrm rot="20700000">
                  <a:off x="3744558" y="4114086"/>
                  <a:ext cx="198678" cy="308605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6CD47AFA-F385-4478-8CE0-73C1228081DA}"/>
                    </a:ext>
                  </a:extLst>
                </p:cNvPr>
                <p:cNvGrpSpPr/>
                <p:nvPr/>
              </p:nvGrpSpPr>
              <p:grpSpPr>
                <a:xfrm flipH="1">
                  <a:off x="4716646" y="4040939"/>
                  <a:ext cx="292865" cy="454903"/>
                  <a:chOff x="2666792" y="4183801"/>
                  <a:chExt cx="228026" cy="354190"/>
                </a:xfrm>
              </p:grpSpPr>
              <p:sp>
                <p:nvSpPr>
                  <p:cNvPr id="61" name="円/楕円 156">
                    <a:extLst>
                      <a:ext uri="{FF2B5EF4-FFF2-40B4-BE49-F238E27FC236}">
                        <a16:creationId xmlns:a16="http://schemas.microsoft.com/office/drawing/2014/main" id="{FCEAE750-90C5-4E10-B527-A4732435B85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666792" y="4183801"/>
                    <a:ext cx="228026" cy="35419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" name="円/楕円 156">
                    <a:extLst>
                      <a:ext uri="{FF2B5EF4-FFF2-40B4-BE49-F238E27FC236}">
                        <a16:creationId xmlns:a16="http://schemas.microsoft.com/office/drawing/2014/main" id="{F7B14865-C995-4CF9-839D-4F6BA00F042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703460" y="4240755"/>
                    <a:ext cx="154692" cy="24028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DBF78EAC-93CD-4A5E-8C37-356696C7D071}"/>
                    </a:ext>
                  </a:extLst>
                </p:cNvPr>
                <p:cNvSpPr/>
                <p:nvPr/>
              </p:nvSpPr>
              <p:spPr>
                <a:xfrm>
                  <a:off x="3784490" y="3595688"/>
                  <a:ext cx="1149460" cy="12739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9" name="楕円 237">
                <a:extLst>
                  <a:ext uri="{FF2B5EF4-FFF2-40B4-BE49-F238E27FC236}">
                    <a16:creationId xmlns:a16="http://schemas.microsoft.com/office/drawing/2014/main" id="{CE8C5324-5CD0-43CC-9201-FE00AAE9A066}"/>
                  </a:ext>
                </a:extLst>
              </p:cNvPr>
              <p:cNvSpPr/>
              <p:nvPr/>
            </p:nvSpPr>
            <p:spPr>
              <a:xfrm>
                <a:off x="3755878" y="3383451"/>
                <a:ext cx="1197123" cy="636673"/>
              </a:xfrm>
              <a:custGeom>
                <a:avLst/>
                <a:gdLst>
                  <a:gd name="connsiteX0" fmla="*/ 0 w 1197121"/>
                  <a:gd name="connsiteY0" fmla="*/ 107493 h 214985"/>
                  <a:gd name="connsiteX1" fmla="*/ 598561 w 1197121"/>
                  <a:gd name="connsiteY1" fmla="*/ 0 h 214985"/>
                  <a:gd name="connsiteX2" fmla="*/ 1197122 w 1197121"/>
                  <a:gd name="connsiteY2" fmla="*/ 107493 h 214985"/>
                  <a:gd name="connsiteX3" fmla="*/ 598561 w 1197121"/>
                  <a:gd name="connsiteY3" fmla="*/ 214986 h 214985"/>
                  <a:gd name="connsiteX4" fmla="*/ 0 w 1197121"/>
                  <a:gd name="connsiteY4" fmla="*/ 107493 h 214985"/>
                  <a:gd name="connsiteX0" fmla="*/ 1 w 1197123"/>
                  <a:gd name="connsiteY0" fmla="*/ 452774 h 560267"/>
                  <a:gd name="connsiteX1" fmla="*/ 603325 w 1197123"/>
                  <a:gd name="connsiteY1" fmla="*/ 0 h 560267"/>
                  <a:gd name="connsiteX2" fmla="*/ 1197123 w 1197123"/>
                  <a:gd name="connsiteY2" fmla="*/ 452774 h 560267"/>
                  <a:gd name="connsiteX3" fmla="*/ 598562 w 1197123"/>
                  <a:gd name="connsiteY3" fmla="*/ 560267 h 560267"/>
                  <a:gd name="connsiteX4" fmla="*/ 1 w 1197123"/>
                  <a:gd name="connsiteY4" fmla="*/ 452774 h 560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7123" h="560267">
                    <a:moveTo>
                      <a:pt x="1" y="452774"/>
                    </a:moveTo>
                    <a:cubicBezTo>
                      <a:pt x="795" y="359396"/>
                      <a:pt x="272749" y="0"/>
                      <a:pt x="603325" y="0"/>
                    </a:cubicBezTo>
                    <a:cubicBezTo>
                      <a:pt x="933901" y="0"/>
                      <a:pt x="1197123" y="393407"/>
                      <a:pt x="1197123" y="452774"/>
                    </a:cubicBezTo>
                    <a:cubicBezTo>
                      <a:pt x="1197123" y="512141"/>
                      <a:pt x="929138" y="560267"/>
                      <a:pt x="598562" y="560267"/>
                    </a:cubicBezTo>
                    <a:cubicBezTo>
                      <a:pt x="267986" y="560267"/>
                      <a:pt x="-793" y="546152"/>
                      <a:pt x="1" y="452774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楕円 237">
                <a:extLst>
                  <a:ext uri="{FF2B5EF4-FFF2-40B4-BE49-F238E27FC236}">
                    <a16:creationId xmlns:a16="http://schemas.microsoft.com/office/drawing/2014/main" id="{9B33FF90-17BB-435A-959A-38C68EA34836}"/>
                  </a:ext>
                </a:extLst>
              </p:cNvPr>
              <p:cNvSpPr/>
              <p:nvPr/>
            </p:nvSpPr>
            <p:spPr>
              <a:xfrm rot="10800000">
                <a:off x="3774927" y="4483158"/>
                <a:ext cx="1159022" cy="581576"/>
              </a:xfrm>
              <a:custGeom>
                <a:avLst/>
                <a:gdLst>
                  <a:gd name="connsiteX0" fmla="*/ 0 w 1197121"/>
                  <a:gd name="connsiteY0" fmla="*/ 107493 h 214985"/>
                  <a:gd name="connsiteX1" fmla="*/ 598561 w 1197121"/>
                  <a:gd name="connsiteY1" fmla="*/ 0 h 214985"/>
                  <a:gd name="connsiteX2" fmla="*/ 1197122 w 1197121"/>
                  <a:gd name="connsiteY2" fmla="*/ 107493 h 214985"/>
                  <a:gd name="connsiteX3" fmla="*/ 598561 w 1197121"/>
                  <a:gd name="connsiteY3" fmla="*/ 214986 h 214985"/>
                  <a:gd name="connsiteX4" fmla="*/ 0 w 1197121"/>
                  <a:gd name="connsiteY4" fmla="*/ 107493 h 214985"/>
                  <a:gd name="connsiteX0" fmla="*/ 1 w 1197123"/>
                  <a:gd name="connsiteY0" fmla="*/ 452774 h 560267"/>
                  <a:gd name="connsiteX1" fmla="*/ 603325 w 1197123"/>
                  <a:gd name="connsiteY1" fmla="*/ 0 h 560267"/>
                  <a:gd name="connsiteX2" fmla="*/ 1197123 w 1197123"/>
                  <a:gd name="connsiteY2" fmla="*/ 452774 h 560267"/>
                  <a:gd name="connsiteX3" fmla="*/ 598562 w 1197123"/>
                  <a:gd name="connsiteY3" fmla="*/ 560267 h 560267"/>
                  <a:gd name="connsiteX4" fmla="*/ 1 w 1197123"/>
                  <a:gd name="connsiteY4" fmla="*/ 452774 h 560267"/>
                  <a:gd name="connsiteX0" fmla="*/ 1 w 1197123"/>
                  <a:gd name="connsiteY0" fmla="*/ 452774 h 482834"/>
                  <a:gd name="connsiteX1" fmla="*/ 603325 w 1197123"/>
                  <a:gd name="connsiteY1" fmla="*/ 0 h 482834"/>
                  <a:gd name="connsiteX2" fmla="*/ 1197123 w 1197123"/>
                  <a:gd name="connsiteY2" fmla="*/ 452774 h 482834"/>
                  <a:gd name="connsiteX3" fmla="*/ 608401 w 1197123"/>
                  <a:gd name="connsiteY3" fmla="*/ 441650 h 482834"/>
                  <a:gd name="connsiteX4" fmla="*/ 1 w 1197123"/>
                  <a:gd name="connsiteY4" fmla="*/ 452774 h 482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7123" h="482834">
                    <a:moveTo>
                      <a:pt x="1" y="452774"/>
                    </a:moveTo>
                    <a:cubicBezTo>
                      <a:pt x="-845" y="379166"/>
                      <a:pt x="272749" y="0"/>
                      <a:pt x="603325" y="0"/>
                    </a:cubicBezTo>
                    <a:cubicBezTo>
                      <a:pt x="933901" y="0"/>
                      <a:pt x="1197123" y="393407"/>
                      <a:pt x="1197123" y="452774"/>
                    </a:cubicBezTo>
                    <a:cubicBezTo>
                      <a:pt x="1197123" y="512141"/>
                      <a:pt x="938977" y="441650"/>
                      <a:pt x="608401" y="441650"/>
                    </a:cubicBezTo>
                    <a:cubicBezTo>
                      <a:pt x="277825" y="441650"/>
                      <a:pt x="847" y="526382"/>
                      <a:pt x="1" y="452774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11E11937-8585-4837-B9AC-239A4147D59B}"/>
                  </a:ext>
                </a:extLst>
              </p:cNvPr>
              <p:cNvSpPr/>
              <p:nvPr/>
            </p:nvSpPr>
            <p:spPr>
              <a:xfrm>
                <a:off x="4258058" y="4361300"/>
                <a:ext cx="180209" cy="229843"/>
              </a:xfrm>
              <a:custGeom>
                <a:avLst/>
                <a:gdLst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5279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2898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10" fmla="*/ 52159 w 190558"/>
                  <a:gd name="connsiteY10" fmla="*/ 0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10" fmla="*/ 184338 w 190558"/>
                  <a:gd name="connsiteY10" fmla="*/ 108365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8" fmla="*/ 58192 w 190558"/>
                  <a:gd name="connsiteY8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6" fmla="*/ 52159 w 190558"/>
                  <a:gd name="connsiteY6" fmla="*/ 0 h 262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58" h="262194">
                    <a:moveTo>
                      <a:pt x="138399" y="0"/>
                    </a:moveTo>
                    <a:lnTo>
                      <a:pt x="162652" y="23950"/>
                    </a:lnTo>
                    <a:cubicBezTo>
                      <a:pt x="179894" y="49206"/>
                      <a:pt x="190558" y="84096"/>
                      <a:pt x="190558" y="122634"/>
                    </a:cubicBezTo>
                    <a:cubicBezTo>
                      <a:pt x="190558" y="199711"/>
                      <a:pt x="147900" y="262194"/>
                      <a:pt x="95279" y="262194"/>
                    </a:cubicBezTo>
                    <a:cubicBezTo>
                      <a:pt x="42658" y="262194"/>
                      <a:pt x="0" y="199711"/>
                      <a:pt x="0" y="122634"/>
                    </a:cubicBezTo>
                    <a:cubicBezTo>
                      <a:pt x="0" y="84096"/>
                      <a:pt x="10665" y="49206"/>
                      <a:pt x="27907" y="23950"/>
                    </a:cubicBezTo>
                    <a:lnTo>
                      <a:pt x="52159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1A44CF53-B7A7-43B0-B4A0-0C2A2B63C4F1}"/>
                  </a:ext>
                </a:extLst>
              </p:cNvPr>
              <p:cNvSpPr/>
              <p:nvPr/>
            </p:nvSpPr>
            <p:spPr>
              <a:xfrm>
                <a:off x="3853746" y="4375310"/>
                <a:ext cx="45719" cy="4571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D966AE60-4A56-49E6-9020-AC097544D5D6}"/>
                  </a:ext>
                </a:extLst>
              </p:cNvPr>
              <p:cNvSpPr/>
              <p:nvPr/>
            </p:nvSpPr>
            <p:spPr>
              <a:xfrm>
                <a:off x="3918040" y="4434841"/>
                <a:ext cx="45719" cy="4571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8350E29B-F8FA-43A1-9136-7282E4B9BA04}"/>
                  </a:ext>
                </a:extLst>
              </p:cNvPr>
              <p:cNvSpPr/>
              <p:nvPr/>
            </p:nvSpPr>
            <p:spPr>
              <a:xfrm>
                <a:off x="3975190" y="4337210"/>
                <a:ext cx="45719" cy="4571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1CBD1C93-6B7D-47A7-8F9D-C9B79418B3AA}"/>
                  </a:ext>
                </a:extLst>
              </p:cNvPr>
              <p:cNvSpPr/>
              <p:nvPr/>
            </p:nvSpPr>
            <p:spPr>
              <a:xfrm>
                <a:off x="4807498" y="4421029"/>
                <a:ext cx="45719" cy="4571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6D8ADB97-1771-41E8-A51A-5490A934DB01}"/>
                  </a:ext>
                </a:extLst>
              </p:cNvPr>
              <p:cNvSpPr/>
              <p:nvPr/>
            </p:nvSpPr>
            <p:spPr>
              <a:xfrm>
                <a:off x="4841965" y="4337210"/>
                <a:ext cx="45719" cy="4571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E253C95A-504A-417E-AFED-070A738B2A57}"/>
                  </a:ext>
                </a:extLst>
              </p:cNvPr>
              <p:cNvSpPr/>
              <p:nvPr/>
            </p:nvSpPr>
            <p:spPr>
              <a:xfrm>
                <a:off x="4710996" y="4380072"/>
                <a:ext cx="45719" cy="4571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B0AB424B-3A13-4D48-B626-1161CCBD3751}"/>
                  </a:ext>
                </a:extLst>
              </p:cNvPr>
              <p:cNvGrpSpPr/>
              <p:nvPr/>
            </p:nvGrpSpPr>
            <p:grpSpPr>
              <a:xfrm rot="900000">
                <a:off x="3819416" y="4107062"/>
                <a:ext cx="437637" cy="206933"/>
                <a:chOff x="3278981" y="3786423"/>
                <a:chExt cx="437637" cy="206933"/>
              </a:xfrm>
            </p:grpSpPr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30E700D5-EA1B-42CE-912A-27F3969E9B0F}"/>
                    </a:ext>
                  </a:extLst>
                </p:cNvPr>
                <p:cNvSpPr/>
                <p:nvPr/>
              </p:nvSpPr>
              <p:spPr>
                <a:xfrm>
                  <a:off x="3278981" y="3796110"/>
                  <a:ext cx="437637" cy="19724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45C2E7E0-E38E-47DC-9128-01E8200DF657}"/>
                    </a:ext>
                  </a:extLst>
                </p:cNvPr>
                <p:cNvSpPr/>
                <p:nvPr/>
              </p:nvSpPr>
              <p:spPr>
                <a:xfrm>
                  <a:off x="3541579" y="3843300"/>
                  <a:ext cx="108878" cy="10887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9D4FD68D-9C8A-4DB9-B228-D0983828AB4F}"/>
                    </a:ext>
                  </a:extLst>
                </p:cNvPr>
                <p:cNvSpPr/>
                <p:nvPr/>
              </p:nvSpPr>
              <p:spPr>
                <a:xfrm>
                  <a:off x="3284323" y="3786423"/>
                  <a:ext cx="426954" cy="86697"/>
                </a:xfrm>
                <a:custGeom>
                  <a:avLst/>
                  <a:gdLst>
                    <a:gd name="connsiteX0" fmla="*/ 213477 w 426954"/>
                    <a:gd name="connsiteY0" fmla="*/ 0 h 86697"/>
                    <a:gd name="connsiteX1" fmla="*/ 415100 w 426954"/>
                    <a:gd name="connsiteY1" fmla="*/ 60235 h 86697"/>
                    <a:gd name="connsiteX2" fmla="*/ 426954 w 426954"/>
                    <a:gd name="connsiteY2" fmla="*/ 86697 h 86697"/>
                    <a:gd name="connsiteX3" fmla="*/ 423981 w 426954"/>
                    <a:gd name="connsiteY3" fmla="*/ 86331 h 86697"/>
                    <a:gd name="connsiteX4" fmla="*/ 213477 w 426954"/>
                    <a:gd name="connsiteY4" fmla="*/ 78581 h 86697"/>
                    <a:gd name="connsiteX5" fmla="*/ 2973 w 426954"/>
                    <a:gd name="connsiteY5" fmla="*/ 86331 h 86697"/>
                    <a:gd name="connsiteX6" fmla="*/ 0 w 426954"/>
                    <a:gd name="connsiteY6" fmla="*/ 86697 h 86697"/>
                    <a:gd name="connsiteX7" fmla="*/ 11854 w 426954"/>
                    <a:gd name="connsiteY7" fmla="*/ 60235 h 86697"/>
                    <a:gd name="connsiteX8" fmla="*/ 213477 w 426954"/>
                    <a:gd name="connsiteY8" fmla="*/ 0 h 86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954" h="86697">
                      <a:moveTo>
                        <a:pt x="213477" y="0"/>
                      </a:moveTo>
                      <a:cubicBezTo>
                        <a:pt x="304115" y="0"/>
                        <a:pt x="381882" y="24837"/>
                        <a:pt x="415100" y="60235"/>
                      </a:cubicBezTo>
                      <a:lnTo>
                        <a:pt x="426954" y="86697"/>
                      </a:lnTo>
                      <a:lnTo>
                        <a:pt x="423981" y="86331"/>
                      </a:lnTo>
                      <a:cubicBezTo>
                        <a:pt x="359281" y="81341"/>
                        <a:pt x="288146" y="78581"/>
                        <a:pt x="213477" y="78581"/>
                      </a:cubicBezTo>
                      <a:cubicBezTo>
                        <a:pt x="138808" y="78581"/>
                        <a:pt x="67674" y="81341"/>
                        <a:pt x="2973" y="86331"/>
                      </a:cubicBezTo>
                      <a:lnTo>
                        <a:pt x="0" y="86697"/>
                      </a:lnTo>
                      <a:lnTo>
                        <a:pt x="11854" y="60235"/>
                      </a:lnTo>
                      <a:cubicBezTo>
                        <a:pt x="45073" y="24837"/>
                        <a:pt x="122840" y="0"/>
                        <a:pt x="21347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8D3F0B87-295B-4137-8E14-F26B814C5D9C}"/>
                  </a:ext>
                </a:extLst>
              </p:cNvPr>
              <p:cNvGrpSpPr/>
              <p:nvPr/>
            </p:nvGrpSpPr>
            <p:grpSpPr>
              <a:xfrm rot="20700000" flipH="1">
                <a:off x="4451752" y="4107062"/>
                <a:ext cx="437637" cy="206933"/>
                <a:chOff x="3278981" y="3786423"/>
                <a:chExt cx="437637" cy="206933"/>
              </a:xfrm>
            </p:grpSpPr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2F10852B-6D4B-4A6E-8EA2-6FAD1A818DA7}"/>
                    </a:ext>
                  </a:extLst>
                </p:cNvPr>
                <p:cNvSpPr/>
                <p:nvPr/>
              </p:nvSpPr>
              <p:spPr>
                <a:xfrm>
                  <a:off x="3278981" y="3796110"/>
                  <a:ext cx="437637" cy="19724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D0BFC9C1-DD95-4244-B3E8-89C0F53D4258}"/>
                    </a:ext>
                  </a:extLst>
                </p:cNvPr>
                <p:cNvSpPr/>
                <p:nvPr/>
              </p:nvSpPr>
              <p:spPr>
                <a:xfrm>
                  <a:off x="3549245" y="3847369"/>
                  <a:ext cx="108878" cy="10887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B9D79396-5DEF-4C83-83D5-047D1CFD70DA}"/>
                    </a:ext>
                  </a:extLst>
                </p:cNvPr>
                <p:cNvSpPr/>
                <p:nvPr/>
              </p:nvSpPr>
              <p:spPr>
                <a:xfrm>
                  <a:off x="3284323" y="3786423"/>
                  <a:ext cx="426954" cy="86697"/>
                </a:xfrm>
                <a:custGeom>
                  <a:avLst/>
                  <a:gdLst>
                    <a:gd name="connsiteX0" fmla="*/ 213477 w 426954"/>
                    <a:gd name="connsiteY0" fmla="*/ 0 h 86697"/>
                    <a:gd name="connsiteX1" fmla="*/ 415100 w 426954"/>
                    <a:gd name="connsiteY1" fmla="*/ 60235 h 86697"/>
                    <a:gd name="connsiteX2" fmla="*/ 426954 w 426954"/>
                    <a:gd name="connsiteY2" fmla="*/ 86697 h 86697"/>
                    <a:gd name="connsiteX3" fmla="*/ 423981 w 426954"/>
                    <a:gd name="connsiteY3" fmla="*/ 86331 h 86697"/>
                    <a:gd name="connsiteX4" fmla="*/ 213477 w 426954"/>
                    <a:gd name="connsiteY4" fmla="*/ 78581 h 86697"/>
                    <a:gd name="connsiteX5" fmla="*/ 2973 w 426954"/>
                    <a:gd name="connsiteY5" fmla="*/ 86331 h 86697"/>
                    <a:gd name="connsiteX6" fmla="*/ 0 w 426954"/>
                    <a:gd name="connsiteY6" fmla="*/ 86697 h 86697"/>
                    <a:gd name="connsiteX7" fmla="*/ 11854 w 426954"/>
                    <a:gd name="connsiteY7" fmla="*/ 60235 h 86697"/>
                    <a:gd name="connsiteX8" fmla="*/ 213477 w 426954"/>
                    <a:gd name="connsiteY8" fmla="*/ 0 h 86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954" h="86697">
                      <a:moveTo>
                        <a:pt x="213477" y="0"/>
                      </a:moveTo>
                      <a:cubicBezTo>
                        <a:pt x="304115" y="0"/>
                        <a:pt x="381882" y="24837"/>
                        <a:pt x="415100" y="60235"/>
                      </a:cubicBezTo>
                      <a:lnTo>
                        <a:pt x="426954" y="86697"/>
                      </a:lnTo>
                      <a:lnTo>
                        <a:pt x="423981" y="86331"/>
                      </a:lnTo>
                      <a:cubicBezTo>
                        <a:pt x="359281" y="81341"/>
                        <a:pt x="288146" y="78581"/>
                        <a:pt x="213477" y="78581"/>
                      </a:cubicBezTo>
                      <a:cubicBezTo>
                        <a:pt x="138808" y="78581"/>
                        <a:pt x="67674" y="81341"/>
                        <a:pt x="2973" y="86331"/>
                      </a:cubicBezTo>
                      <a:lnTo>
                        <a:pt x="0" y="86697"/>
                      </a:lnTo>
                      <a:lnTo>
                        <a:pt x="11854" y="60235"/>
                      </a:lnTo>
                      <a:cubicBezTo>
                        <a:pt x="45073" y="24837"/>
                        <a:pt x="122840" y="0"/>
                        <a:pt x="21347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83C46949-CFAF-429C-9202-BF6EC50A117E}"/>
                  </a:ext>
                </a:extLst>
              </p:cNvPr>
              <p:cNvSpPr/>
              <p:nvPr/>
            </p:nvSpPr>
            <p:spPr>
              <a:xfrm>
                <a:off x="3702312" y="3846485"/>
                <a:ext cx="1331652" cy="333799"/>
              </a:xfrm>
              <a:prstGeom prst="roundRect">
                <a:avLst/>
              </a:prstGeom>
              <a:pattFill prst="dkVert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tx1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E2009D23-72B3-455C-A905-D7D5876123D6}"/>
              </a:ext>
            </a:extLst>
          </p:cNvPr>
          <p:cNvGrpSpPr/>
          <p:nvPr/>
        </p:nvGrpSpPr>
        <p:grpSpPr>
          <a:xfrm>
            <a:off x="4057417" y="769381"/>
            <a:ext cx="1839054" cy="2736236"/>
            <a:chOff x="2761918" y="3557077"/>
            <a:chExt cx="1839054" cy="2736236"/>
          </a:xfrm>
        </p:grpSpPr>
        <p:sp>
          <p:nvSpPr>
            <p:cNvPr id="101" name="星: 32 pt 100">
              <a:extLst>
                <a:ext uri="{FF2B5EF4-FFF2-40B4-BE49-F238E27FC236}">
                  <a16:creationId xmlns:a16="http://schemas.microsoft.com/office/drawing/2014/main" id="{DD817F78-29CD-4B2B-91DC-A65561E4CBAD}"/>
                </a:ext>
              </a:extLst>
            </p:cNvPr>
            <p:cNvSpPr/>
            <p:nvPr/>
          </p:nvSpPr>
          <p:spPr>
            <a:xfrm>
              <a:off x="3720451" y="3599967"/>
              <a:ext cx="696488" cy="696488"/>
            </a:xfrm>
            <a:prstGeom prst="star32">
              <a:avLst>
                <a:gd name="adj" fmla="val 46315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" name="星: 32 pt 101">
              <a:extLst>
                <a:ext uri="{FF2B5EF4-FFF2-40B4-BE49-F238E27FC236}">
                  <a16:creationId xmlns:a16="http://schemas.microsoft.com/office/drawing/2014/main" id="{07A34149-4F8E-416D-86D1-A958D96A377D}"/>
                </a:ext>
              </a:extLst>
            </p:cNvPr>
            <p:cNvSpPr/>
            <p:nvPr/>
          </p:nvSpPr>
          <p:spPr>
            <a:xfrm>
              <a:off x="2944731" y="3599967"/>
              <a:ext cx="696488" cy="696488"/>
            </a:xfrm>
            <a:prstGeom prst="star32">
              <a:avLst>
                <a:gd name="adj" fmla="val 46315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" name="片側の 2 つの角を丸めた四角形 144">
              <a:extLst>
                <a:ext uri="{FF2B5EF4-FFF2-40B4-BE49-F238E27FC236}">
                  <a16:creationId xmlns:a16="http://schemas.microsoft.com/office/drawing/2014/main" id="{7A5DD2F1-6643-462E-B34C-73B75690D267}"/>
                </a:ext>
              </a:extLst>
            </p:cNvPr>
            <p:cNvSpPr/>
            <p:nvPr/>
          </p:nvSpPr>
          <p:spPr>
            <a:xfrm>
              <a:off x="2761918" y="5032997"/>
              <a:ext cx="1839054" cy="126031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" name="片側の 2 つの角を丸めた四角形 144">
              <a:extLst>
                <a:ext uri="{FF2B5EF4-FFF2-40B4-BE49-F238E27FC236}">
                  <a16:creationId xmlns:a16="http://schemas.microsoft.com/office/drawing/2014/main" id="{D75E62F4-630F-447F-9A71-A978C36B8EBB}"/>
                </a:ext>
              </a:extLst>
            </p:cNvPr>
            <p:cNvSpPr/>
            <p:nvPr/>
          </p:nvSpPr>
          <p:spPr>
            <a:xfrm>
              <a:off x="2848848" y="4982090"/>
              <a:ext cx="1666399" cy="1311223"/>
            </a:xfrm>
            <a:prstGeom prst="round2SameRect">
              <a:avLst>
                <a:gd name="adj1" fmla="val 44915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90E82C92-3390-4641-B6AC-66B6971DDA20}"/>
                </a:ext>
              </a:extLst>
            </p:cNvPr>
            <p:cNvSpPr/>
            <p:nvPr/>
          </p:nvSpPr>
          <p:spPr>
            <a:xfrm>
              <a:off x="3332805" y="4683543"/>
              <a:ext cx="694016" cy="464721"/>
            </a:xfrm>
            <a:custGeom>
              <a:avLst/>
              <a:gdLst>
                <a:gd name="connsiteX0" fmla="*/ 175850 w 694016"/>
                <a:gd name="connsiteY0" fmla="*/ 0 h 464721"/>
                <a:gd name="connsiteX1" fmla="*/ 510280 w 694016"/>
                <a:gd name="connsiteY1" fmla="*/ 0 h 464721"/>
                <a:gd name="connsiteX2" fmla="*/ 550505 w 694016"/>
                <a:gd name="connsiteY2" fmla="*/ 308251 h 464721"/>
                <a:gd name="connsiteX3" fmla="*/ 694016 w 694016"/>
                <a:gd name="connsiteY3" fmla="*/ 308251 h 464721"/>
                <a:gd name="connsiteX4" fmla="*/ 672494 w 694016"/>
                <a:gd name="connsiteY4" fmla="*/ 337419 h 464721"/>
                <a:gd name="connsiteX5" fmla="*/ 347008 w 694016"/>
                <a:gd name="connsiteY5" fmla="*/ 464721 h 464721"/>
                <a:gd name="connsiteX6" fmla="*/ 21523 w 694016"/>
                <a:gd name="connsiteY6" fmla="*/ 337419 h 464721"/>
                <a:gd name="connsiteX7" fmla="*/ 0 w 694016"/>
                <a:gd name="connsiteY7" fmla="*/ 308251 h 464721"/>
                <a:gd name="connsiteX8" fmla="*/ 135624 w 694016"/>
                <a:gd name="connsiteY8" fmla="*/ 308251 h 46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016" h="464721">
                  <a:moveTo>
                    <a:pt x="175850" y="0"/>
                  </a:moveTo>
                  <a:lnTo>
                    <a:pt x="510280" y="0"/>
                  </a:lnTo>
                  <a:lnTo>
                    <a:pt x="550505" y="308251"/>
                  </a:lnTo>
                  <a:lnTo>
                    <a:pt x="694016" y="308251"/>
                  </a:lnTo>
                  <a:lnTo>
                    <a:pt x="672494" y="337419"/>
                  </a:lnTo>
                  <a:cubicBezTo>
                    <a:pt x="601955" y="414224"/>
                    <a:pt x="482498" y="464721"/>
                    <a:pt x="347008" y="464721"/>
                  </a:cubicBezTo>
                  <a:cubicBezTo>
                    <a:pt x="211518" y="464721"/>
                    <a:pt x="92062" y="414224"/>
                    <a:pt x="21523" y="337419"/>
                  </a:cubicBezTo>
                  <a:lnTo>
                    <a:pt x="0" y="308251"/>
                  </a:lnTo>
                  <a:lnTo>
                    <a:pt x="135624" y="30825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A66DE249-54CD-4794-BAB0-598C60638825}"/>
                </a:ext>
              </a:extLst>
            </p:cNvPr>
            <p:cNvGrpSpPr/>
            <p:nvPr/>
          </p:nvGrpSpPr>
          <p:grpSpPr>
            <a:xfrm>
              <a:off x="2910872" y="4040941"/>
              <a:ext cx="1551988" cy="454903"/>
              <a:chOff x="1565080" y="4183800"/>
              <a:chExt cx="1085912" cy="354190"/>
            </a:xfrm>
          </p:grpSpPr>
          <p:sp>
            <p:nvSpPr>
              <p:cNvPr id="122" name="円/楕円 156">
                <a:extLst>
                  <a:ext uri="{FF2B5EF4-FFF2-40B4-BE49-F238E27FC236}">
                    <a16:creationId xmlns:a16="http://schemas.microsoft.com/office/drawing/2014/main" id="{962C7A31-DCEF-48FA-BAF0-6DB272210F92}"/>
                  </a:ext>
                </a:extLst>
              </p:cNvPr>
              <p:cNvSpPr/>
              <p:nvPr/>
            </p:nvSpPr>
            <p:spPr>
              <a:xfrm rot="20700000">
                <a:off x="1565080" y="4183800"/>
                <a:ext cx="228026" cy="35419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" name="円/楕円 156">
                <a:extLst>
                  <a:ext uri="{FF2B5EF4-FFF2-40B4-BE49-F238E27FC236}">
                    <a16:creationId xmlns:a16="http://schemas.microsoft.com/office/drawing/2014/main" id="{A3B59620-4B44-418F-AFCF-1F069915A253}"/>
                  </a:ext>
                </a:extLst>
              </p:cNvPr>
              <p:cNvSpPr/>
              <p:nvPr/>
            </p:nvSpPr>
            <p:spPr>
              <a:xfrm rot="20700000">
                <a:off x="1601748" y="4240754"/>
                <a:ext cx="154692" cy="24028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B3750406-7FF8-4C16-BDE9-8B7BBEAA4C7C}"/>
                  </a:ext>
                </a:extLst>
              </p:cNvPr>
              <p:cNvGrpSpPr/>
              <p:nvPr/>
            </p:nvGrpSpPr>
            <p:grpSpPr>
              <a:xfrm flipH="1">
                <a:off x="2422966" y="4183800"/>
                <a:ext cx="228026" cy="354190"/>
                <a:chOff x="2634260" y="4183800"/>
                <a:chExt cx="228026" cy="354190"/>
              </a:xfrm>
            </p:grpSpPr>
            <p:sp>
              <p:nvSpPr>
                <p:cNvPr id="125" name="円/楕円 156">
                  <a:extLst>
                    <a:ext uri="{FF2B5EF4-FFF2-40B4-BE49-F238E27FC236}">
                      <a16:creationId xmlns:a16="http://schemas.microsoft.com/office/drawing/2014/main" id="{F1EB35F6-D316-4BC9-996E-678E0F68817B}"/>
                    </a:ext>
                  </a:extLst>
                </p:cNvPr>
                <p:cNvSpPr/>
                <p:nvPr/>
              </p:nvSpPr>
              <p:spPr>
                <a:xfrm rot="20700000">
                  <a:off x="2634260" y="4183800"/>
                  <a:ext cx="228026" cy="35419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" name="円/楕円 156">
                  <a:extLst>
                    <a:ext uri="{FF2B5EF4-FFF2-40B4-BE49-F238E27FC236}">
                      <a16:creationId xmlns:a16="http://schemas.microsoft.com/office/drawing/2014/main" id="{F8D70AFC-F125-4DEA-A13B-C4CFC774394F}"/>
                    </a:ext>
                  </a:extLst>
                </p:cNvPr>
                <p:cNvSpPr/>
                <p:nvPr/>
              </p:nvSpPr>
              <p:spPr>
                <a:xfrm rot="20700000">
                  <a:off x="2670928" y="4240754"/>
                  <a:ext cx="154692" cy="24028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4F193EC0-7151-456F-9F47-441851757FC7}"/>
                </a:ext>
              </a:extLst>
            </p:cNvPr>
            <p:cNvSpPr/>
            <p:nvPr/>
          </p:nvSpPr>
          <p:spPr>
            <a:xfrm>
              <a:off x="3027652" y="3557077"/>
              <a:ext cx="1301859" cy="1354860"/>
            </a:xfrm>
            <a:custGeom>
              <a:avLst/>
              <a:gdLst>
                <a:gd name="connsiteX0" fmla="*/ 0 w 1301859"/>
                <a:gd name="connsiteY0" fmla="*/ 832169 h 1354860"/>
                <a:gd name="connsiteX1" fmla="*/ 0 w 1301859"/>
                <a:gd name="connsiteY1" fmla="*/ 832170 h 1354860"/>
                <a:gd name="connsiteX2" fmla="*/ 0 w 1301859"/>
                <a:gd name="connsiteY2" fmla="*/ 832170 h 1354860"/>
                <a:gd name="connsiteX3" fmla="*/ 650929 w 1301859"/>
                <a:gd name="connsiteY3" fmla="*/ 0 h 1354860"/>
                <a:gd name="connsiteX4" fmla="*/ 1213984 w 1301859"/>
                <a:gd name="connsiteY4" fmla="*/ 458903 h 1354860"/>
                <a:gd name="connsiteX5" fmla="*/ 1224332 w 1301859"/>
                <a:gd name="connsiteY5" fmla="*/ 561559 h 1354860"/>
                <a:gd name="connsiteX6" fmla="*/ 1260784 w 1301859"/>
                <a:gd name="connsiteY6" fmla="*/ 628715 h 1354860"/>
                <a:gd name="connsiteX7" fmla="*/ 1301859 w 1301859"/>
                <a:gd name="connsiteY7" fmla="*/ 832170 h 1354860"/>
                <a:gd name="connsiteX8" fmla="*/ 1301858 w 1301859"/>
                <a:gd name="connsiteY8" fmla="*/ 832170 h 1354860"/>
                <a:gd name="connsiteX9" fmla="*/ 779168 w 1301859"/>
                <a:gd name="connsiteY9" fmla="*/ 1354860 h 1354860"/>
                <a:gd name="connsiteX10" fmla="*/ 522690 w 1301859"/>
                <a:gd name="connsiteY10" fmla="*/ 1354859 h 1354860"/>
                <a:gd name="connsiteX11" fmla="*/ 10619 w 1301859"/>
                <a:gd name="connsiteY11" fmla="*/ 937510 h 1354860"/>
                <a:gd name="connsiteX12" fmla="*/ 0 w 1301859"/>
                <a:gd name="connsiteY12" fmla="*/ 832170 h 1354860"/>
                <a:gd name="connsiteX13" fmla="*/ 10619 w 1301859"/>
                <a:gd name="connsiteY13" fmla="*/ 726830 h 1354860"/>
                <a:gd name="connsiteX14" fmla="*/ 41075 w 1301859"/>
                <a:gd name="connsiteY14" fmla="*/ 628715 h 1354860"/>
                <a:gd name="connsiteX15" fmla="*/ 77526 w 1301859"/>
                <a:gd name="connsiteY15" fmla="*/ 561561 h 1354860"/>
                <a:gd name="connsiteX16" fmla="*/ 87875 w 1301859"/>
                <a:gd name="connsiteY16" fmla="*/ 458903 h 1354860"/>
                <a:gd name="connsiteX17" fmla="*/ 650929 w 1301859"/>
                <a:gd name="connsiteY17" fmla="*/ 0 h 1354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01859" h="1354860">
                  <a:moveTo>
                    <a:pt x="0" y="832169"/>
                  </a:moveTo>
                  <a:lnTo>
                    <a:pt x="0" y="832170"/>
                  </a:lnTo>
                  <a:lnTo>
                    <a:pt x="0" y="832170"/>
                  </a:lnTo>
                  <a:close/>
                  <a:moveTo>
                    <a:pt x="650929" y="0"/>
                  </a:moveTo>
                  <a:cubicBezTo>
                    <a:pt x="928667" y="0"/>
                    <a:pt x="1160392" y="197008"/>
                    <a:pt x="1213984" y="458903"/>
                  </a:cubicBezTo>
                  <a:lnTo>
                    <a:pt x="1224332" y="561559"/>
                  </a:lnTo>
                  <a:lnTo>
                    <a:pt x="1260784" y="628715"/>
                  </a:lnTo>
                  <a:cubicBezTo>
                    <a:pt x="1287233" y="691249"/>
                    <a:pt x="1301859" y="760002"/>
                    <a:pt x="1301859" y="832170"/>
                  </a:cubicBezTo>
                  <a:lnTo>
                    <a:pt x="1301858" y="832170"/>
                  </a:lnTo>
                  <a:cubicBezTo>
                    <a:pt x="1301858" y="1120844"/>
                    <a:pt x="1067842" y="1354860"/>
                    <a:pt x="779168" y="1354860"/>
                  </a:cubicBezTo>
                  <a:lnTo>
                    <a:pt x="522690" y="1354859"/>
                  </a:lnTo>
                  <a:cubicBezTo>
                    <a:pt x="270100" y="1354859"/>
                    <a:pt x="59358" y="1175691"/>
                    <a:pt x="10619" y="937510"/>
                  </a:cubicBezTo>
                  <a:lnTo>
                    <a:pt x="0" y="832170"/>
                  </a:lnTo>
                  <a:lnTo>
                    <a:pt x="10619" y="726830"/>
                  </a:lnTo>
                  <a:cubicBezTo>
                    <a:pt x="17582" y="692804"/>
                    <a:pt x="27851" y="659982"/>
                    <a:pt x="41075" y="628715"/>
                  </a:cubicBezTo>
                  <a:lnTo>
                    <a:pt x="77526" y="561561"/>
                  </a:lnTo>
                  <a:lnTo>
                    <a:pt x="87875" y="458903"/>
                  </a:lnTo>
                  <a:cubicBezTo>
                    <a:pt x="141466" y="197008"/>
                    <a:pt x="373191" y="0"/>
                    <a:pt x="65092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70E8B720-3BE9-41BC-B236-69C237AB98EF}"/>
                </a:ext>
              </a:extLst>
            </p:cNvPr>
            <p:cNvSpPr/>
            <p:nvPr/>
          </p:nvSpPr>
          <p:spPr>
            <a:xfrm>
              <a:off x="3171597" y="4100514"/>
              <a:ext cx="386388" cy="1376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4A692BBD-7E49-46B3-99F9-259324F7A7B8}"/>
                </a:ext>
              </a:extLst>
            </p:cNvPr>
            <p:cNvSpPr/>
            <p:nvPr/>
          </p:nvSpPr>
          <p:spPr>
            <a:xfrm>
              <a:off x="3785959" y="4100514"/>
              <a:ext cx="386388" cy="1376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58DAB3B0-3C87-4864-90A0-FBCB252D3902}"/>
                </a:ext>
              </a:extLst>
            </p:cNvPr>
            <p:cNvSpPr/>
            <p:nvPr/>
          </p:nvSpPr>
          <p:spPr>
            <a:xfrm>
              <a:off x="3533082" y="4355536"/>
              <a:ext cx="262462" cy="183766"/>
            </a:xfrm>
            <a:custGeom>
              <a:avLst/>
              <a:gdLst>
                <a:gd name="connsiteX0" fmla="*/ 52159 w 190558"/>
                <a:gd name="connsiteY0" fmla="*/ 0 h 262194"/>
                <a:gd name="connsiteX1" fmla="*/ 58192 w 190558"/>
                <a:gd name="connsiteY1" fmla="*/ 5958 h 262194"/>
                <a:gd name="connsiteX2" fmla="*/ 95279 w 190558"/>
                <a:gd name="connsiteY2" fmla="*/ 16925 h 262194"/>
                <a:gd name="connsiteX3" fmla="*/ 132366 w 190558"/>
                <a:gd name="connsiteY3" fmla="*/ 5958 h 262194"/>
                <a:gd name="connsiteX4" fmla="*/ 138399 w 190558"/>
                <a:gd name="connsiteY4" fmla="*/ 0 h 262194"/>
                <a:gd name="connsiteX5" fmla="*/ 162652 w 190558"/>
                <a:gd name="connsiteY5" fmla="*/ 23950 h 262194"/>
                <a:gd name="connsiteX6" fmla="*/ 190558 w 190558"/>
                <a:gd name="connsiteY6" fmla="*/ 122634 h 262194"/>
                <a:gd name="connsiteX7" fmla="*/ 95279 w 190558"/>
                <a:gd name="connsiteY7" fmla="*/ 262194 h 262194"/>
                <a:gd name="connsiteX8" fmla="*/ 0 w 190558"/>
                <a:gd name="connsiteY8" fmla="*/ 122634 h 262194"/>
                <a:gd name="connsiteX9" fmla="*/ 27907 w 190558"/>
                <a:gd name="connsiteY9" fmla="*/ 23950 h 262194"/>
                <a:gd name="connsiteX0" fmla="*/ 52159 w 190558"/>
                <a:gd name="connsiteY0" fmla="*/ 0 h 262194"/>
                <a:gd name="connsiteX1" fmla="*/ 58192 w 190558"/>
                <a:gd name="connsiteY1" fmla="*/ 5958 h 262194"/>
                <a:gd name="connsiteX2" fmla="*/ 92898 w 190558"/>
                <a:gd name="connsiteY2" fmla="*/ 16925 h 262194"/>
                <a:gd name="connsiteX3" fmla="*/ 132366 w 190558"/>
                <a:gd name="connsiteY3" fmla="*/ 5958 h 262194"/>
                <a:gd name="connsiteX4" fmla="*/ 138399 w 190558"/>
                <a:gd name="connsiteY4" fmla="*/ 0 h 262194"/>
                <a:gd name="connsiteX5" fmla="*/ 162652 w 190558"/>
                <a:gd name="connsiteY5" fmla="*/ 23950 h 262194"/>
                <a:gd name="connsiteX6" fmla="*/ 190558 w 190558"/>
                <a:gd name="connsiteY6" fmla="*/ 122634 h 262194"/>
                <a:gd name="connsiteX7" fmla="*/ 95279 w 190558"/>
                <a:gd name="connsiteY7" fmla="*/ 262194 h 262194"/>
                <a:gd name="connsiteX8" fmla="*/ 0 w 190558"/>
                <a:gd name="connsiteY8" fmla="*/ 122634 h 262194"/>
                <a:gd name="connsiteX9" fmla="*/ 27907 w 190558"/>
                <a:gd name="connsiteY9" fmla="*/ 23950 h 262194"/>
                <a:gd name="connsiteX10" fmla="*/ 52159 w 190558"/>
                <a:gd name="connsiteY10" fmla="*/ 0 h 262194"/>
                <a:gd name="connsiteX0" fmla="*/ 92898 w 190558"/>
                <a:gd name="connsiteY0" fmla="*/ 16925 h 262194"/>
                <a:gd name="connsiteX1" fmla="*/ 132366 w 190558"/>
                <a:gd name="connsiteY1" fmla="*/ 5958 h 262194"/>
                <a:gd name="connsiteX2" fmla="*/ 138399 w 190558"/>
                <a:gd name="connsiteY2" fmla="*/ 0 h 262194"/>
                <a:gd name="connsiteX3" fmla="*/ 162652 w 190558"/>
                <a:gd name="connsiteY3" fmla="*/ 23950 h 262194"/>
                <a:gd name="connsiteX4" fmla="*/ 190558 w 190558"/>
                <a:gd name="connsiteY4" fmla="*/ 122634 h 262194"/>
                <a:gd name="connsiteX5" fmla="*/ 95279 w 190558"/>
                <a:gd name="connsiteY5" fmla="*/ 262194 h 262194"/>
                <a:gd name="connsiteX6" fmla="*/ 0 w 190558"/>
                <a:gd name="connsiteY6" fmla="*/ 122634 h 262194"/>
                <a:gd name="connsiteX7" fmla="*/ 27907 w 190558"/>
                <a:gd name="connsiteY7" fmla="*/ 23950 h 262194"/>
                <a:gd name="connsiteX8" fmla="*/ 52159 w 190558"/>
                <a:gd name="connsiteY8" fmla="*/ 0 h 262194"/>
                <a:gd name="connsiteX9" fmla="*/ 58192 w 190558"/>
                <a:gd name="connsiteY9" fmla="*/ 5958 h 262194"/>
                <a:gd name="connsiteX10" fmla="*/ 184338 w 190558"/>
                <a:gd name="connsiteY10" fmla="*/ 108365 h 262194"/>
                <a:gd name="connsiteX0" fmla="*/ 92898 w 190558"/>
                <a:gd name="connsiteY0" fmla="*/ 16925 h 262194"/>
                <a:gd name="connsiteX1" fmla="*/ 132366 w 190558"/>
                <a:gd name="connsiteY1" fmla="*/ 5958 h 262194"/>
                <a:gd name="connsiteX2" fmla="*/ 138399 w 190558"/>
                <a:gd name="connsiteY2" fmla="*/ 0 h 262194"/>
                <a:gd name="connsiteX3" fmla="*/ 162652 w 190558"/>
                <a:gd name="connsiteY3" fmla="*/ 23950 h 262194"/>
                <a:gd name="connsiteX4" fmla="*/ 190558 w 190558"/>
                <a:gd name="connsiteY4" fmla="*/ 122634 h 262194"/>
                <a:gd name="connsiteX5" fmla="*/ 95279 w 190558"/>
                <a:gd name="connsiteY5" fmla="*/ 262194 h 262194"/>
                <a:gd name="connsiteX6" fmla="*/ 0 w 190558"/>
                <a:gd name="connsiteY6" fmla="*/ 122634 h 262194"/>
                <a:gd name="connsiteX7" fmla="*/ 27907 w 190558"/>
                <a:gd name="connsiteY7" fmla="*/ 23950 h 262194"/>
                <a:gd name="connsiteX8" fmla="*/ 52159 w 190558"/>
                <a:gd name="connsiteY8" fmla="*/ 0 h 262194"/>
                <a:gd name="connsiteX9" fmla="*/ 58192 w 190558"/>
                <a:gd name="connsiteY9" fmla="*/ 5958 h 262194"/>
                <a:gd name="connsiteX0" fmla="*/ 132366 w 190558"/>
                <a:gd name="connsiteY0" fmla="*/ 5958 h 262194"/>
                <a:gd name="connsiteX1" fmla="*/ 138399 w 190558"/>
                <a:gd name="connsiteY1" fmla="*/ 0 h 262194"/>
                <a:gd name="connsiteX2" fmla="*/ 162652 w 190558"/>
                <a:gd name="connsiteY2" fmla="*/ 23950 h 262194"/>
                <a:gd name="connsiteX3" fmla="*/ 190558 w 190558"/>
                <a:gd name="connsiteY3" fmla="*/ 122634 h 262194"/>
                <a:gd name="connsiteX4" fmla="*/ 95279 w 190558"/>
                <a:gd name="connsiteY4" fmla="*/ 262194 h 262194"/>
                <a:gd name="connsiteX5" fmla="*/ 0 w 190558"/>
                <a:gd name="connsiteY5" fmla="*/ 122634 h 262194"/>
                <a:gd name="connsiteX6" fmla="*/ 27907 w 190558"/>
                <a:gd name="connsiteY6" fmla="*/ 23950 h 262194"/>
                <a:gd name="connsiteX7" fmla="*/ 52159 w 190558"/>
                <a:gd name="connsiteY7" fmla="*/ 0 h 262194"/>
                <a:gd name="connsiteX8" fmla="*/ 58192 w 190558"/>
                <a:gd name="connsiteY8" fmla="*/ 5958 h 262194"/>
                <a:gd name="connsiteX0" fmla="*/ 132366 w 190558"/>
                <a:gd name="connsiteY0" fmla="*/ 5958 h 262194"/>
                <a:gd name="connsiteX1" fmla="*/ 138399 w 190558"/>
                <a:gd name="connsiteY1" fmla="*/ 0 h 262194"/>
                <a:gd name="connsiteX2" fmla="*/ 162652 w 190558"/>
                <a:gd name="connsiteY2" fmla="*/ 23950 h 262194"/>
                <a:gd name="connsiteX3" fmla="*/ 190558 w 190558"/>
                <a:gd name="connsiteY3" fmla="*/ 122634 h 262194"/>
                <a:gd name="connsiteX4" fmla="*/ 95279 w 190558"/>
                <a:gd name="connsiteY4" fmla="*/ 262194 h 262194"/>
                <a:gd name="connsiteX5" fmla="*/ 0 w 190558"/>
                <a:gd name="connsiteY5" fmla="*/ 122634 h 262194"/>
                <a:gd name="connsiteX6" fmla="*/ 27907 w 190558"/>
                <a:gd name="connsiteY6" fmla="*/ 23950 h 262194"/>
                <a:gd name="connsiteX7" fmla="*/ 52159 w 190558"/>
                <a:gd name="connsiteY7" fmla="*/ 0 h 262194"/>
                <a:gd name="connsiteX0" fmla="*/ 138399 w 190558"/>
                <a:gd name="connsiteY0" fmla="*/ 0 h 262194"/>
                <a:gd name="connsiteX1" fmla="*/ 162652 w 190558"/>
                <a:gd name="connsiteY1" fmla="*/ 23950 h 262194"/>
                <a:gd name="connsiteX2" fmla="*/ 190558 w 190558"/>
                <a:gd name="connsiteY2" fmla="*/ 122634 h 262194"/>
                <a:gd name="connsiteX3" fmla="*/ 95279 w 190558"/>
                <a:gd name="connsiteY3" fmla="*/ 262194 h 262194"/>
                <a:gd name="connsiteX4" fmla="*/ 0 w 190558"/>
                <a:gd name="connsiteY4" fmla="*/ 122634 h 262194"/>
                <a:gd name="connsiteX5" fmla="*/ 27907 w 190558"/>
                <a:gd name="connsiteY5" fmla="*/ 23950 h 262194"/>
                <a:gd name="connsiteX6" fmla="*/ 52159 w 190558"/>
                <a:gd name="connsiteY6" fmla="*/ 0 h 262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58" h="262194">
                  <a:moveTo>
                    <a:pt x="138399" y="0"/>
                  </a:moveTo>
                  <a:lnTo>
                    <a:pt x="162652" y="23950"/>
                  </a:lnTo>
                  <a:cubicBezTo>
                    <a:pt x="179894" y="49206"/>
                    <a:pt x="190558" y="84096"/>
                    <a:pt x="190558" y="122634"/>
                  </a:cubicBezTo>
                  <a:cubicBezTo>
                    <a:pt x="190558" y="199711"/>
                    <a:pt x="147900" y="262194"/>
                    <a:pt x="95279" y="262194"/>
                  </a:cubicBezTo>
                  <a:cubicBezTo>
                    <a:pt x="42658" y="262194"/>
                    <a:pt x="0" y="199711"/>
                    <a:pt x="0" y="122634"/>
                  </a:cubicBezTo>
                  <a:cubicBezTo>
                    <a:pt x="0" y="84096"/>
                    <a:pt x="10665" y="49206"/>
                    <a:pt x="27907" y="23950"/>
                  </a:cubicBezTo>
                  <a:lnTo>
                    <a:pt x="52159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6A42E82D-9F5E-4F50-8F78-4908416299FB}"/>
                </a:ext>
              </a:extLst>
            </p:cNvPr>
            <p:cNvSpPr/>
            <p:nvPr/>
          </p:nvSpPr>
          <p:spPr>
            <a:xfrm>
              <a:off x="3309710" y="4111937"/>
              <a:ext cx="110162" cy="9950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2037F984-0FC8-4382-80F5-80A3D0332C4F}"/>
                </a:ext>
              </a:extLst>
            </p:cNvPr>
            <p:cNvSpPr/>
            <p:nvPr/>
          </p:nvSpPr>
          <p:spPr>
            <a:xfrm>
              <a:off x="3924072" y="4111937"/>
              <a:ext cx="110162" cy="9950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62B89117-F68E-4E75-8F24-1DDEF11785B0}"/>
                </a:ext>
              </a:extLst>
            </p:cNvPr>
            <p:cNvSpPr/>
            <p:nvPr/>
          </p:nvSpPr>
          <p:spPr>
            <a:xfrm>
              <a:off x="3171597" y="4085262"/>
              <a:ext cx="386388" cy="74107"/>
            </a:xfrm>
            <a:custGeom>
              <a:avLst/>
              <a:gdLst>
                <a:gd name="connsiteX0" fmla="*/ 193194 w 386388"/>
                <a:gd name="connsiteY0" fmla="*/ 0 h 74107"/>
                <a:gd name="connsiteX1" fmla="*/ 386388 w 386388"/>
                <a:gd name="connsiteY1" fmla="*/ 68800 h 74107"/>
                <a:gd name="connsiteX2" fmla="*/ 383380 w 386388"/>
                <a:gd name="connsiteY2" fmla="*/ 74107 h 74107"/>
                <a:gd name="connsiteX3" fmla="*/ 331423 w 386388"/>
                <a:gd name="connsiteY3" fmla="*/ 67320 h 74107"/>
                <a:gd name="connsiteX4" fmla="*/ 193194 w 386388"/>
                <a:gd name="connsiteY4" fmla="*/ 61913 h 74107"/>
                <a:gd name="connsiteX5" fmla="*/ 54966 w 386388"/>
                <a:gd name="connsiteY5" fmla="*/ 67320 h 74107"/>
                <a:gd name="connsiteX6" fmla="*/ 3008 w 386388"/>
                <a:gd name="connsiteY6" fmla="*/ 74107 h 74107"/>
                <a:gd name="connsiteX7" fmla="*/ 0 w 386388"/>
                <a:gd name="connsiteY7" fmla="*/ 68800 h 74107"/>
                <a:gd name="connsiteX8" fmla="*/ 193194 w 386388"/>
                <a:gd name="connsiteY8" fmla="*/ 0 h 7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6388" h="74107">
                  <a:moveTo>
                    <a:pt x="193194" y="0"/>
                  </a:moveTo>
                  <a:cubicBezTo>
                    <a:pt x="299892" y="0"/>
                    <a:pt x="386388" y="30803"/>
                    <a:pt x="386388" y="68800"/>
                  </a:cubicBezTo>
                  <a:lnTo>
                    <a:pt x="383380" y="74107"/>
                  </a:lnTo>
                  <a:lnTo>
                    <a:pt x="331423" y="67320"/>
                  </a:lnTo>
                  <a:cubicBezTo>
                    <a:pt x="288937" y="63838"/>
                    <a:pt x="242226" y="61913"/>
                    <a:pt x="193194" y="61913"/>
                  </a:cubicBezTo>
                  <a:cubicBezTo>
                    <a:pt x="144162" y="61913"/>
                    <a:pt x="97452" y="63838"/>
                    <a:pt x="54966" y="67320"/>
                  </a:cubicBezTo>
                  <a:lnTo>
                    <a:pt x="3008" y="74107"/>
                  </a:lnTo>
                  <a:lnTo>
                    <a:pt x="0" y="68800"/>
                  </a:lnTo>
                  <a:cubicBezTo>
                    <a:pt x="0" y="30803"/>
                    <a:pt x="86496" y="0"/>
                    <a:pt x="193194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00A69535-C817-4322-BD9F-80815091190B}"/>
                </a:ext>
              </a:extLst>
            </p:cNvPr>
            <p:cNvSpPr/>
            <p:nvPr/>
          </p:nvSpPr>
          <p:spPr>
            <a:xfrm>
              <a:off x="3785959" y="4085262"/>
              <a:ext cx="386388" cy="74107"/>
            </a:xfrm>
            <a:custGeom>
              <a:avLst/>
              <a:gdLst>
                <a:gd name="connsiteX0" fmla="*/ 193194 w 386388"/>
                <a:gd name="connsiteY0" fmla="*/ 0 h 74107"/>
                <a:gd name="connsiteX1" fmla="*/ 386388 w 386388"/>
                <a:gd name="connsiteY1" fmla="*/ 68800 h 74107"/>
                <a:gd name="connsiteX2" fmla="*/ 383380 w 386388"/>
                <a:gd name="connsiteY2" fmla="*/ 74107 h 74107"/>
                <a:gd name="connsiteX3" fmla="*/ 331423 w 386388"/>
                <a:gd name="connsiteY3" fmla="*/ 67320 h 74107"/>
                <a:gd name="connsiteX4" fmla="*/ 193194 w 386388"/>
                <a:gd name="connsiteY4" fmla="*/ 61913 h 74107"/>
                <a:gd name="connsiteX5" fmla="*/ 54966 w 386388"/>
                <a:gd name="connsiteY5" fmla="*/ 67320 h 74107"/>
                <a:gd name="connsiteX6" fmla="*/ 3008 w 386388"/>
                <a:gd name="connsiteY6" fmla="*/ 74107 h 74107"/>
                <a:gd name="connsiteX7" fmla="*/ 0 w 386388"/>
                <a:gd name="connsiteY7" fmla="*/ 68800 h 74107"/>
                <a:gd name="connsiteX8" fmla="*/ 193194 w 386388"/>
                <a:gd name="connsiteY8" fmla="*/ 0 h 7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6388" h="74107">
                  <a:moveTo>
                    <a:pt x="193194" y="0"/>
                  </a:moveTo>
                  <a:cubicBezTo>
                    <a:pt x="299892" y="0"/>
                    <a:pt x="386388" y="30803"/>
                    <a:pt x="386388" y="68800"/>
                  </a:cubicBezTo>
                  <a:lnTo>
                    <a:pt x="383380" y="74107"/>
                  </a:lnTo>
                  <a:lnTo>
                    <a:pt x="331423" y="67320"/>
                  </a:lnTo>
                  <a:cubicBezTo>
                    <a:pt x="288937" y="63838"/>
                    <a:pt x="242226" y="61913"/>
                    <a:pt x="193194" y="61913"/>
                  </a:cubicBezTo>
                  <a:cubicBezTo>
                    <a:pt x="144162" y="61913"/>
                    <a:pt x="97452" y="63838"/>
                    <a:pt x="54966" y="67320"/>
                  </a:cubicBezTo>
                  <a:lnTo>
                    <a:pt x="3008" y="74107"/>
                  </a:lnTo>
                  <a:lnTo>
                    <a:pt x="0" y="68800"/>
                  </a:lnTo>
                  <a:cubicBezTo>
                    <a:pt x="0" y="30803"/>
                    <a:pt x="86496" y="0"/>
                    <a:pt x="193194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FBDF5DCB-3456-42DB-9011-B9FEE08CAC34}"/>
                </a:ext>
              </a:extLst>
            </p:cNvPr>
            <p:cNvSpPr/>
            <p:nvPr/>
          </p:nvSpPr>
          <p:spPr>
            <a:xfrm rot="900000">
              <a:off x="3181122" y="3935668"/>
              <a:ext cx="367338" cy="113201"/>
            </a:xfrm>
            <a:custGeom>
              <a:avLst/>
              <a:gdLst>
                <a:gd name="connsiteX0" fmla="*/ 193194 w 386388"/>
                <a:gd name="connsiteY0" fmla="*/ 0 h 74107"/>
                <a:gd name="connsiteX1" fmla="*/ 386388 w 386388"/>
                <a:gd name="connsiteY1" fmla="*/ 68800 h 74107"/>
                <a:gd name="connsiteX2" fmla="*/ 383380 w 386388"/>
                <a:gd name="connsiteY2" fmla="*/ 74107 h 74107"/>
                <a:gd name="connsiteX3" fmla="*/ 331423 w 386388"/>
                <a:gd name="connsiteY3" fmla="*/ 67320 h 74107"/>
                <a:gd name="connsiteX4" fmla="*/ 193194 w 386388"/>
                <a:gd name="connsiteY4" fmla="*/ 61913 h 74107"/>
                <a:gd name="connsiteX5" fmla="*/ 54966 w 386388"/>
                <a:gd name="connsiteY5" fmla="*/ 67320 h 74107"/>
                <a:gd name="connsiteX6" fmla="*/ 3008 w 386388"/>
                <a:gd name="connsiteY6" fmla="*/ 74107 h 74107"/>
                <a:gd name="connsiteX7" fmla="*/ 0 w 386388"/>
                <a:gd name="connsiteY7" fmla="*/ 68800 h 74107"/>
                <a:gd name="connsiteX8" fmla="*/ 193194 w 386388"/>
                <a:gd name="connsiteY8" fmla="*/ 0 h 7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6388" h="74107">
                  <a:moveTo>
                    <a:pt x="193194" y="0"/>
                  </a:moveTo>
                  <a:cubicBezTo>
                    <a:pt x="299892" y="0"/>
                    <a:pt x="386388" y="30803"/>
                    <a:pt x="386388" y="68800"/>
                  </a:cubicBezTo>
                  <a:lnTo>
                    <a:pt x="383380" y="74107"/>
                  </a:lnTo>
                  <a:lnTo>
                    <a:pt x="331423" y="67320"/>
                  </a:lnTo>
                  <a:cubicBezTo>
                    <a:pt x="288937" y="63838"/>
                    <a:pt x="242226" y="61913"/>
                    <a:pt x="193194" y="61913"/>
                  </a:cubicBezTo>
                  <a:cubicBezTo>
                    <a:pt x="144162" y="61913"/>
                    <a:pt x="97452" y="63838"/>
                    <a:pt x="54966" y="67320"/>
                  </a:cubicBezTo>
                  <a:lnTo>
                    <a:pt x="3008" y="74107"/>
                  </a:lnTo>
                  <a:lnTo>
                    <a:pt x="0" y="68800"/>
                  </a:lnTo>
                  <a:cubicBezTo>
                    <a:pt x="0" y="30803"/>
                    <a:pt x="86496" y="0"/>
                    <a:pt x="193194" y="0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DE438E61-9B77-49F7-8AFA-A7D2A0595719}"/>
                </a:ext>
              </a:extLst>
            </p:cNvPr>
            <p:cNvSpPr/>
            <p:nvPr/>
          </p:nvSpPr>
          <p:spPr>
            <a:xfrm rot="20700000">
              <a:off x="3795484" y="3935668"/>
              <a:ext cx="367338" cy="113201"/>
            </a:xfrm>
            <a:custGeom>
              <a:avLst/>
              <a:gdLst>
                <a:gd name="connsiteX0" fmla="*/ 193194 w 386388"/>
                <a:gd name="connsiteY0" fmla="*/ 0 h 74107"/>
                <a:gd name="connsiteX1" fmla="*/ 386388 w 386388"/>
                <a:gd name="connsiteY1" fmla="*/ 68800 h 74107"/>
                <a:gd name="connsiteX2" fmla="*/ 383380 w 386388"/>
                <a:gd name="connsiteY2" fmla="*/ 74107 h 74107"/>
                <a:gd name="connsiteX3" fmla="*/ 331423 w 386388"/>
                <a:gd name="connsiteY3" fmla="*/ 67320 h 74107"/>
                <a:gd name="connsiteX4" fmla="*/ 193194 w 386388"/>
                <a:gd name="connsiteY4" fmla="*/ 61913 h 74107"/>
                <a:gd name="connsiteX5" fmla="*/ 54966 w 386388"/>
                <a:gd name="connsiteY5" fmla="*/ 67320 h 74107"/>
                <a:gd name="connsiteX6" fmla="*/ 3008 w 386388"/>
                <a:gd name="connsiteY6" fmla="*/ 74107 h 74107"/>
                <a:gd name="connsiteX7" fmla="*/ 0 w 386388"/>
                <a:gd name="connsiteY7" fmla="*/ 68800 h 74107"/>
                <a:gd name="connsiteX8" fmla="*/ 193194 w 386388"/>
                <a:gd name="connsiteY8" fmla="*/ 0 h 7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6388" h="74107">
                  <a:moveTo>
                    <a:pt x="193194" y="0"/>
                  </a:moveTo>
                  <a:cubicBezTo>
                    <a:pt x="299892" y="0"/>
                    <a:pt x="386388" y="30803"/>
                    <a:pt x="386388" y="68800"/>
                  </a:cubicBezTo>
                  <a:lnTo>
                    <a:pt x="383380" y="74107"/>
                  </a:lnTo>
                  <a:lnTo>
                    <a:pt x="331423" y="67320"/>
                  </a:lnTo>
                  <a:cubicBezTo>
                    <a:pt x="288937" y="63838"/>
                    <a:pt x="242226" y="61913"/>
                    <a:pt x="193194" y="61913"/>
                  </a:cubicBezTo>
                  <a:cubicBezTo>
                    <a:pt x="144162" y="61913"/>
                    <a:pt x="97452" y="63838"/>
                    <a:pt x="54966" y="67320"/>
                  </a:cubicBezTo>
                  <a:lnTo>
                    <a:pt x="3008" y="74107"/>
                  </a:lnTo>
                  <a:lnTo>
                    <a:pt x="0" y="68800"/>
                  </a:lnTo>
                  <a:cubicBezTo>
                    <a:pt x="0" y="30803"/>
                    <a:pt x="86496" y="0"/>
                    <a:pt x="193194" y="0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7" name="月 116">
              <a:extLst>
                <a:ext uri="{FF2B5EF4-FFF2-40B4-BE49-F238E27FC236}">
                  <a16:creationId xmlns:a16="http://schemas.microsoft.com/office/drawing/2014/main" id="{C0508D39-D8D5-4AD0-B232-8D5ACB32DC94}"/>
                </a:ext>
              </a:extLst>
            </p:cNvPr>
            <p:cNvSpPr/>
            <p:nvPr/>
          </p:nvSpPr>
          <p:spPr>
            <a:xfrm rot="13500000" flipH="1">
              <a:off x="3296813" y="4457743"/>
              <a:ext cx="66294" cy="257607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月 117">
              <a:extLst>
                <a:ext uri="{FF2B5EF4-FFF2-40B4-BE49-F238E27FC236}">
                  <a16:creationId xmlns:a16="http://schemas.microsoft.com/office/drawing/2014/main" id="{EE21B669-A80F-4A80-B69D-B59C488144CC}"/>
                </a:ext>
              </a:extLst>
            </p:cNvPr>
            <p:cNvSpPr/>
            <p:nvPr/>
          </p:nvSpPr>
          <p:spPr>
            <a:xfrm rot="8100000">
              <a:off x="3980297" y="4457743"/>
              <a:ext cx="66294" cy="257607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7F4E6C60-CFB0-41B2-B6F2-FFF0C8A7D3CE}"/>
                </a:ext>
              </a:extLst>
            </p:cNvPr>
            <p:cNvGrpSpPr/>
            <p:nvPr/>
          </p:nvGrpSpPr>
          <p:grpSpPr>
            <a:xfrm>
              <a:off x="3503983" y="4658006"/>
              <a:ext cx="344672" cy="104686"/>
              <a:chOff x="5775324" y="5176160"/>
              <a:chExt cx="282576" cy="156524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C7A35177-3E82-4AA8-BF16-5C2BCE5186A1}"/>
                  </a:ext>
                </a:extLst>
              </p:cNvPr>
              <p:cNvSpPr/>
              <p:nvPr/>
            </p:nvSpPr>
            <p:spPr>
              <a:xfrm>
                <a:off x="5775324" y="5176160"/>
                <a:ext cx="282576" cy="156524"/>
              </a:xfrm>
              <a:custGeom>
                <a:avLst/>
                <a:gdLst>
                  <a:gd name="connsiteX0" fmla="*/ 110031 w 282576"/>
                  <a:gd name="connsiteY0" fmla="*/ 0 h 156524"/>
                  <a:gd name="connsiteX1" fmla="*/ 121515 w 282576"/>
                  <a:gd name="connsiteY1" fmla="*/ 15123 h 156524"/>
                  <a:gd name="connsiteX2" fmla="*/ 141288 w 282576"/>
                  <a:gd name="connsiteY2" fmla="*/ 22921 h 156524"/>
                  <a:gd name="connsiteX3" fmla="*/ 161062 w 282576"/>
                  <a:gd name="connsiteY3" fmla="*/ 15123 h 156524"/>
                  <a:gd name="connsiteX4" fmla="*/ 172546 w 282576"/>
                  <a:gd name="connsiteY4" fmla="*/ 0 h 156524"/>
                  <a:gd name="connsiteX5" fmla="*/ 196284 w 282576"/>
                  <a:gd name="connsiteY5" fmla="*/ 2715 h 156524"/>
                  <a:gd name="connsiteX6" fmla="*/ 282576 w 282576"/>
                  <a:gd name="connsiteY6" fmla="*/ 76474 h 156524"/>
                  <a:gd name="connsiteX7" fmla="*/ 141288 w 282576"/>
                  <a:gd name="connsiteY7" fmla="*/ 156524 h 156524"/>
                  <a:gd name="connsiteX8" fmla="*/ 0 w 282576"/>
                  <a:gd name="connsiteY8" fmla="*/ 76474 h 156524"/>
                  <a:gd name="connsiteX9" fmla="*/ 86293 w 282576"/>
                  <a:gd name="connsiteY9" fmla="*/ 2715 h 156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576" h="156524">
                    <a:moveTo>
                      <a:pt x="110031" y="0"/>
                    </a:moveTo>
                    <a:lnTo>
                      <a:pt x="121515" y="15123"/>
                    </a:lnTo>
                    <a:cubicBezTo>
                      <a:pt x="127592" y="20145"/>
                      <a:pt x="134274" y="22921"/>
                      <a:pt x="141288" y="22921"/>
                    </a:cubicBezTo>
                    <a:cubicBezTo>
                      <a:pt x="148302" y="22921"/>
                      <a:pt x="154984" y="20145"/>
                      <a:pt x="161062" y="15123"/>
                    </a:cubicBezTo>
                    <a:lnTo>
                      <a:pt x="172546" y="0"/>
                    </a:lnTo>
                    <a:lnTo>
                      <a:pt x="196284" y="2715"/>
                    </a:lnTo>
                    <a:cubicBezTo>
                      <a:pt x="246994" y="14867"/>
                      <a:pt x="282576" y="43317"/>
                      <a:pt x="282576" y="76474"/>
                    </a:cubicBezTo>
                    <a:cubicBezTo>
                      <a:pt x="282576" y="120684"/>
                      <a:pt x="219319" y="156524"/>
                      <a:pt x="141288" y="156524"/>
                    </a:cubicBezTo>
                    <a:cubicBezTo>
                      <a:pt x="63257" y="156524"/>
                      <a:pt x="0" y="120684"/>
                      <a:pt x="0" y="76474"/>
                    </a:cubicBezTo>
                    <a:cubicBezTo>
                      <a:pt x="0" y="43317"/>
                      <a:pt x="35582" y="14867"/>
                      <a:pt x="86293" y="27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97B0B660-AAA6-47C8-9296-0774A9477398}"/>
                  </a:ext>
                </a:extLst>
              </p:cNvPr>
              <p:cNvSpPr/>
              <p:nvPr/>
            </p:nvSpPr>
            <p:spPr>
              <a:xfrm flipV="1">
                <a:off x="5777706" y="5229393"/>
                <a:ext cx="277814" cy="4572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915711AC-FF51-4EA0-B220-034AE8436CB0}"/>
              </a:ext>
            </a:extLst>
          </p:cNvPr>
          <p:cNvGrpSpPr/>
          <p:nvPr/>
        </p:nvGrpSpPr>
        <p:grpSpPr>
          <a:xfrm>
            <a:off x="1442096" y="3672220"/>
            <a:ext cx="1322839" cy="2720309"/>
            <a:chOff x="1051794" y="3573004"/>
            <a:chExt cx="1322839" cy="2720309"/>
          </a:xfrm>
        </p:grpSpPr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1C8B6685-3A27-4B4D-9C3D-449B5C282542}"/>
                </a:ext>
              </a:extLst>
            </p:cNvPr>
            <p:cNvSpPr/>
            <p:nvPr/>
          </p:nvSpPr>
          <p:spPr>
            <a:xfrm>
              <a:off x="1469350" y="4711526"/>
              <a:ext cx="483348" cy="516992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2CBF42B3-BC38-440B-9A3E-D3AD2BF4A5A9}"/>
                </a:ext>
              </a:extLst>
            </p:cNvPr>
            <p:cNvSpPr/>
            <p:nvPr/>
          </p:nvSpPr>
          <p:spPr>
            <a:xfrm>
              <a:off x="1051794" y="5115684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540C09E1-76E1-435D-993D-75850D3ED948}"/>
                </a:ext>
              </a:extLst>
            </p:cNvPr>
            <p:cNvSpPr/>
            <p:nvPr/>
          </p:nvSpPr>
          <p:spPr>
            <a:xfrm>
              <a:off x="2196032" y="5115684"/>
              <a:ext cx="178601" cy="1177628"/>
            </a:xfrm>
            <a:custGeom>
              <a:avLst/>
              <a:gdLst>
                <a:gd name="connsiteX0" fmla="*/ 0 w 139060"/>
                <a:gd name="connsiteY0" fmla="*/ 0 h 916908"/>
                <a:gd name="connsiteX1" fmla="*/ 24029 w 139060"/>
                <a:gd name="connsiteY1" fmla="*/ 19826 h 916908"/>
                <a:gd name="connsiteX2" fmla="*/ 139060 w 139060"/>
                <a:gd name="connsiteY2" fmla="*/ 297535 h 916908"/>
                <a:gd name="connsiteX3" fmla="*/ 139060 w 139060"/>
                <a:gd name="connsiteY3" fmla="*/ 916908 h 916908"/>
                <a:gd name="connsiteX4" fmla="*/ 0 w 139060"/>
                <a:gd name="connsiteY4" fmla="*/ 916908 h 916908"/>
                <a:gd name="connsiteX5" fmla="*/ 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0" y="0"/>
                  </a:moveTo>
                  <a:lnTo>
                    <a:pt x="24029" y="19826"/>
                  </a:lnTo>
                  <a:cubicBezTo>
                    <a:pt x="95101" y="90898"/>
                    <a:pt x="139060" y="189083"/>
                    <a:pt x="139060" y="297535"/>
                  </a:cubicBezTo>
                  <a:lnTo>
                    <a:pt x="139060" y="916908"/>
                  </a:lnTo>
                  <a:lnTo>
                    <a:pt x="0" y="9169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1" name="片側の 2 つの角を丸めた四角形 144">
              <a:extLst>
                <a:ext uri="{FF2B5EF4-FFF2-40B4-BE49-F238E27FC236}">
                  <a16:creationId xmlns:a16="http://schemas.microsoft.com/office/drawing/2014/main" id="{E0A3D32B-5135-47E0-B2F2-45ECA4646630}"/>
                </a:ext>
              </a:extLst>
            </p:cNvPr>
            <p:cNvSpPr/>
            <p:nvPr/>
          </p:nvSpPr>
          <p:spPr>
            <a:xfrm>
              <a:off x="1155541" y="5005388"/>
              <a:ext cx="1127284" cy="1287925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FC49AA69-39F5-4365-96F6-7FC706A4348B}"/>
                </a:ext>
              </a:extLst>
            </p:cNvPr>
            <p:cNvSpPr/>
            <p:nvPr/>
          </p:nvSpPr>
          <p:spPr>
            <a:xfrm>
              <a:off x="1667057" y="5017433"/>
              <a:ext cx="89598" cy="524092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FAE443D4-4723-4651-A16E-CF8A541B147D}"/>
                </a:ext>
              </a:extLst>
            </p:cNvPr>
            <p:cNvGrpSpPr/>
            <p:nvPr/>
          </p:nvGrpSpPr>
          <p:grpSpPr>
            <a:xfrm>
              <a:off x="1320384" y="5006918"/>
              <a:ext cx="788714" cy="179942"/>
              <a:chOff x="1112719" y="4651405"/>
              <a:chExt cx="423862" cy="112796"/>
            </a:xfrm>
            <a:solidFill>
              <a:schemeClr val="accent5">
                <a:lumMod val="50000"/>
              </a:schemeClr>
            </a:solidFill>
          </p:grpSpPr>
          <p:sp>
            <p:nvSpPr>
              <p:cNvPr id="160" name="平行四辺形 159">
                <a:extLst>
                  <a:ext uri="{FF2B5EF4-FFF2-40B4-BE49-F238E27FC236}">
                    <a16:creationId xmlns:a16="http://schemas.microsoft.com/office/drawing/2014/main" id="{3CA011F0-02F8-4A36-9990-39DB0139E1CB}"/>
                  </a:ext>
                </a:extLst>
              </p:cNvPr>
              <p:cNvSpPr/>
              <p:nvPr/>
            </p:nvSpPr>
            <p:spPr>
              <a:xfrm>
                <a:off x="1112719" y="4651405"/>
                <a:ext cx="211931" cy="112796"/>
              </a:xfrm>
              <a:prstGeom prst="parallelogram">
                <a:avLst>
                  <a:gd name="adj" fmla="val 65111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平行四辺形 160">
                <a:extLst>
                  <a:ext uri="{FF2B5EF4-FFF2-40B4-BE49-F238E27FC236}">
                    <a16:creationId xmlns:a16="http://schemas.microsoft.com/office/drawing/2014/main" id="{CCA732DA-7256-49CD-BB60-9B625C426597}"/>
                  </a:ext>
                </a:extLst>
              </p:cNvPr>
              <p:cNvSpPr/>
              <p:nvPr/>
            </p:nvSpPr>
            <p:spPr>
              <a:xfrm flipH="1">
                <a:off x="1324650" y="4651405"/>
                <a:ext cx="211931" cy="112796"/>
              </a:xfrm>
              <a:prstGeom prst="parallelogram">
                <a:avLst>
                  <a:gd name="adj" fmla="val 65111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A32D8F4C-A6C4-45A0-8434-CC3F7B33BBF2}"/>
                </a:ext>
              </a:extLst>
            </p:cNvPr>
            <p:cNvSpPr/>
            <p:nvPr/>
          </p:nvSpPr>
          <p:spPr>
            <a:xfrm>
              <a:off x="1687545" y="5440231"/>
              <a:ext cx="46958" cy="4695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AD666127-3921-439C-BAE5-8E2864DB4534}"/>
                </a:ext>
              </a:extLst>
            </p:cNvPr>
            <p:cNvSpPr/>
            <p:nvPr/>
          </p:nvSpPr>
          <p:spPr>
            <a:xfrm>
              <a:off x="1687545" y="5056061"/>
              <a:ext cx="46958" cy="4695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36EBFD0D-49E8-4406-8C14-7469515C2F1F}"/>
                </a:ext>
              </a:extLst>
            </p:cNvPr>
            <p:cNvSpPr/>
            <p:nvPr/>
          </p:nvSpPr>
          <p:spPr>
            <a:xfrm>
              <a:off x="1687545" y="5257580"/>
              <a:ext cx="46958" cy="4695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7C3D1B6D-38DD-4617-8E8A-7AF344918189}"/>
                </a:ext>
              </a:extLst>
            </p:cNvPr>
            <p:cNvGrpSpPr/>
            <p:nvPr/>
          </p:nvGrpSpPr>
          <p:grpSpPr>
            <a:xfrm>
              <a:off x="1070457" y="3573004"/>
              <a:ext cx="1287928" cy="1319346"/>
              <a:chOff x="1070457" y="3573004"/>
              <a:chExt cx="1287928" cy="1319346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6690E905-A29A-49A5-B40C-E7C467B74539}"/>
                  </a:ext>
                </a:extLst>
              </p:cNvPr>
              <p:cNvGrpSpPr/>
              <p:nvPr/>
            </p:nvGrpSpPr>
            <p:grpSpPr>
              <a:xfrm>
                <a:off x="1070457" y="3573004"/>
                <a:ext cx="1287928" cy="1319346"/>
                <a:chOff x="5147465" y="510539"/>
                <a:chExt cx="891722" cy="913475"/>
              </a:xfrm>
            </p:grpSpPr>
            <p:sp>
              <p:nvSpPr>
                <p:cNvPr id="149" name="正方形/長方形 45">
                  <a:extLst>
                    <a:ext uri="{FF2B5EF4-FFF2-40B4-BE49-F238E27FC236}">
                      <a16:creationId xmlns:a16="http://schemas.microsoft.com/office/drawing/2014/main" id="{E74CF308-4103-445D-B5AA-B0142D45AFE5}"/>
                    </a:ext>
                  </a:extLst>
                </p:cNvPr>
                <p:cNvSpPr/>
                <p:nvPr/>
              </p:nvSpPr>
              <p:spPr>
                <a:xfrm>
                  <a:off x="5155851" y="510539"/>
                  <a:ext cx="874950" cy="807499"/>
                </a:xfrm>
                <a:custGeom>
                  <a:avLst/>
                  <a:gdLst>
                    <a:gd name="connsiteX0" fmla="*/ 410969 w 821937"/>
                    <a:gd name="connsiteY0" fmla="*/ 0 h 701568"/>
                    <a:gd name="connsiteX1" fmla="*/ 701568 w 821937"/>
                    <a:gd name="connsiteY1" fmla="*/ 120370 h 701568"/>
                    <a:gd name="connsiteX2" fmla="*/ 701568 w 821937"/>
                    <a:gd name="connsiteY2" fmla="*/ 701568 h 701568"/>
                    <a:gd name="connsiteX3" fmla="*/ 120370 w 821937"/>
                    <a:gd name="connsiteY3" fmla="*/ 701568 h 701568"/>
                    <a:gd name="connsiteX4" fmla="*/ 120370 w 821937"/>
                    <a:gd name="connsiteY4" fmla="*/ 120370 h 701568"/>
                    <a:gd name="connsiteX5" fmla="*/ 410969 w 821937"/>
                    <a:gd name="connsiteY5" fmla="*/ 0 h 701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1937" h="701568">
                      <a:moveTo>
                        <a:pt x="410969" y="0"/>
                      </a:moveTo>
                      <a:cubicBezTo>
                        <a:pt x="516145" y="0"/>
                        <a:pt x="621321" y="40123"/>
                        <a:pt x="701568" y="120370"/>
                      </a:cubicBezTo>
                      <a:cubicBezTo>
                        <a:pt x="862062" y="280863"/>
                        <a:pt x="862062" y="541075"/>
                        <a:pt x="701568" y="701568"/>
                      </a:cubicBezTo>
                      <a:lnTo>
                        <a:pt x="120370" y="701568"/>
                      </a:lnTo>
                      <a:cubicBezTo>
                        <a:pt x="-40124" y="541075"/>
                        <a:pt x="-40124" y="280863"/>
                        <a:pt x="120370" y="120370"/>
                      </a:cubicBezTo>
                      <a:cubicBezTo>
                        <a:pt x="200617" y="40123"/>
                        <a:pt x="305793" y="0"/>
                        <a:pt x="41096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507B1BF5-72B6-4B8E-8BF1-F42223BB57E5}"/>
                    </a:ext>
                  </a:extLst>
                </p:cNvPr>
                <p:cNvGrpSpPr/>
                <p:nvPr/>
              </p:nvGrpSpPr>
              <p:grpSpPr>
                <a:xfrm>
                  <a:off x="5147465" y="559765"/>
                  <a:ext cx="891722" cy="864249"/>
                  <a:chOff x="2791855" y="1947053"/>
                  <a:chExt cx="1150919" cy="1115461"/>
                </a:xfrm>
                <a:solidFill>
                  <a:srgbClr val="FFCC99"/>
                </a:solidFill>
              </p:grpSpPr>
              <p:grpSp>
                <p:nvGrpSpPr>
                  <p:cNvPr id="153" name="グループ化 152">
                    <a:extLst>
                      <a:ext uri="{FF2B5EF4-FFF2-40B4-BE49-F238E27FC236}">
                        <a16:creationId xmlns:a16="http://schemas.microsoft.com/office/drawing/2014/main" id="{2210743E-C490-4B40-B84B-1A9C7232909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58" name="円/楕円 620">
                      <a:extLst>
                        <a:ext uri="{FF2B5EF4-FFF2-40B4-BE49-F238E27FC236}">
                          <a16:creationId xmlns:a16="http://schemas.microsoft.com/office/drawing/2014/main" id="{6C3036E9-2222-4752-A512-2C03DB244E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9" name="円/楕円 621">
                      <a:extLst>
                        <a:ext uri="{FF2B5EF4-FFF2-40B4-BE49-F238E27FC236}">
                          <a16:creationId xmlns:a16="http://schemas.microsoft.com/office/drawing/2014/main" id="{D50F02C3-0A5D-4122-9A54-0721DE4DC5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4" name="グループ化 153">
                    <a:extLst>
                      <a:ext uri="{FF2B5EF4-FFF2-40B4-BE49-F238E27FC236}">
                        <a16:creationId xmlns:a16="http://schemas.microsoft.com/office/drawing/2014/main" id="{73D2B7BF-5F62-4B99-9BE8-561CA076CD5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56" name="円/楕円 618">
                      <a:extLst>
                        <a:ext uri="{FF2B5EF4-FFF2-40B4-BE49-F238E27FC236}">
                          <a16:creationId xmlns:a16="http://schemas.microsoft.com/office/drawing/2014/main" id="{EF695D76-AF00-4877-8B0A-D87B6E15BC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7" name="円/楕円 619">
                      <a:extLst>
                        <a:ext uri="{FF2B5EF4-FFF2-40B4-BE49-F238E27FC236}">
                          <a16:creationId xmlns:a16="http://schemas.microsoft.com/office/drawing/2014/main" id="{75648E35-936B-446F-BEC5-5D66121681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5" name="円/楕円 617">
                    <a:extLst>
                      <a:ext uri="{FF2B5EF4-FFF2-40B4-BE49-F238E27FC236}">
                        <a16:creationId xmlns:a16="http://schemas.microsoft.com/office/drawing/2014/main" id="{5F6E34B7-5AAB-4CF2-BE66-8E3CF8843B29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1" name="月 150">
                  <a:extLst>
                    <a:ext uri="{FF2B5EF4-FFF2-40B4-BE49-F238E27FC236}">
                      <a16:creationId xmlns:a16="http://schemas.microsoft.com/office/drawing/2014/main" id="{DD197BAE-1F8A-49E5-B8BC-F50B92D638F8}"/>
                    </a:ext>
                  </a:extLst>
                </p:cNvPr>
                <p:cNvSpPr/>
                <p:nvPr/>
              </p:nvSpPr>
              <p:spPr>
                <a:xfrm rot="6300000">
                  <a:off x="5368071" y="746521"/>
                  <a:ext cx="45719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月 151">
                  <a:extLst>
                    <a:ext uri="{FF2B5EF4-FFF2-40B4-BE49-F238E27FC236}">
                      <a16:creationId xmlns:a16="http://schemas.microsoft.com/office/drawing/2014/main" id="{FCC057BC-FFAA-45A2-9718-93DFC0C37507}"/>
                    </a:ext>
                  </a:extLst>
                </p:cNvPr>
                <p:cNvSpPr/>
                <p:nvPr/>
              </p:nvSpPr>
              <p:spPr>
                <a:xfrm rot="4500000">
                  <a:off x="5757788" y="746522"/>
                  <a:ext cx="45719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0DE7480B-79E4-495E-BA0A-0064824035F0}"/>
                  </a:ext>
                </a:extLst>
              </p:cNvPr>
              <p:cNvSpPr/>
              <p:nvPr/>
            </p:nvSpPr>
            <p:spPr>
              <a:xfrm>
                <a:off x="1339638" y="4179798"/>
                <a:ext cx="194277" cy="165815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0B757F69-8E7E-4ED6-8648-6553451F1E88}"/>
                  </a:ext>
                </a:extLst>
              </p:cNvPr>
              <p:cNvSpPr/>
              <p:nvPr/>
            </p:nvSpPr>
            <p:spPr>
              <a:xfrm>
                <a:off x="1390008" y="4214814"/>
                <a:ext cx="88722" cy="95784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3BB97840-2A7C-4FF5-AB99-BDCD9BB1273C}"/>
                  </a:ext>
                </a:extLst>
              </p:cNvPr>
              <p:cNvSpPr/>
              <p:nvPr/>
            </p:nvSpPr>
            <p:spPr>
              <a:xfrm>
                <a:off x="1889707" y="4179798"/>
                <a:ext cx="194277" cy="165815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8A1525E4-F0C9-4762-B3FB-C8A5DE8CC287}"/>
                  </a:ext>
                </a:extLst>
              </p:cNvPr>
              <p:cNvSpPr/>
              <p:nvPr/>
            </p:nvSpPr>
            <p:spPr>
              <a:xfrm>
                <a:off x="1940077" y="4214814"/>
                <a:ext cx="88722" cy="95784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C80B790E-7EB3-4AEE-9220-DD51097836A3}"/>
                  </a:ext>
                </a:extLst>
              </p:cNvPr>
              <p:cNvSpPr/>
              <p:nvPr/>
            </p:nvSpPr>
            <p:spPr>
              <a:xfrm rot="19370413">
                <a:off x="1223718" y="3659188"/>
                <a:ext cx="542641" cy="2301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8DEADE4B-3988-4307-806A-DEBFA5C67D16}"/>
                  </a:ext>
                </a:extLst>
              </p:cNvPr>
              <p:cNvSpPr/>
              <p:nvPr/>
            </p:nvSpPr>
            <p:spPr>
              <a:xfrm rot="2229587" flipH="1">
                <a:off x="1656566" y="3659187"/>
                <a:ext cx="542641" cy="2301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A4C13BD1-3DCF-4C42-BF7C-72AD317D498F}"/>
                  </a:ext>
                </a:extLst>
              </p:cNvPr>
              <p:cNvSpPr/>
              <p:nvPr/>
            </p:nvSpPr>
            <p:spPr>
              <a:xfrm>
                <a:off x="1614307" y="4487626"/>
                <a:ext cx="178230" cy="10984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43880241-573B-4A77-9B5B-BFA29141E4ED}"/>
                  </a:ext>
                </a:extLst>
              </p:cNvPr>
              <p:cNvSpPr/>
              <p:nvPr/>
            </p:nvSpPr>
            <p:spPr>
              <a:xfrm>
                <a:off x="1653932" y="4419600"/>
                <a:ext cx="105812" cy="185808"/>
              </a:xfrm>
              <a:custGeom>
                <a:avLst/>
                <a:gdLst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5279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2898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10" fmla="*/ 52159 w 190558"/>
                  <a:gd name="connsiteY10" fmla="*/ 0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10" fmla="*/ 184338 w 190558"/>
                  <a:gd name="connsiteY10" fmla="*/ 108365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8" fmla="*/ 58192 w 190558"/>
                  <a:gd name="connsiteY8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6" fmla="*/ 52159 w 190558"/>
                  <a:gd name="connsiteY6" fmla="*/ 0 h 262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58" h="262194">
                    <a:moveTo>
                      <a:pt x="138399" y="0"/>
                    </a:moveTo>
                    <a:lnTo>
                      <a:pt x="162652" y="23950"/>
                    </a:lnTo>
                    <a:cubicBezTo>
                      <a:pt x="179894" y="49206"/>
                      <a:pt x="190558" y="84096"/>
                      <a:pt x="190558" y="122634"/>
                    </a:cubicBezTo>
                    <a:cubicBezTo>
                      <a:pt x="190558" y="199711"/>
                      <a:pt x="147900" y="262194"/>
                      <a:pt x="95279" y="262194"/>
                    </a:cubicBezTo>
                    <a:cubicBezTo>
                      <a:pt x="42658" y="262194"/>
                      <a:pt x="0" y="199711"/>
                      <a:pt x="0" y="122634"/>
                    </a:cubicBezTo>
                    <a:cubicBezTo>
                      <a:pt x="0" y="84096"/>
                      <a:pt x="10665" y="49206"/>
                      <a:pt x="27907" y="23950"/>
                    </a:cubicBezTo>
                    <a:lnTo>
                      <a:pt x="52159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4652A6CC-0CAF-47CB-B76E-FD1F96A98262}"/>
                  </a:ext>
                </a:extLst>
              </p:cNvPr>
              <p:cNvSpPr/>
              <p:nvPr/>
            </p:nvSpPr>
            <p:spPr>
              <a:xfrm>
                <a:off x="1587003" y="4686674"/>
                <a:ext cx="239416" cy="45720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7F13185D-E8BD-4B35-984F-57D7A8BFD467}"/>
                </a:ext>
              </a:extLst>
            </p:cNvPr>
            <p:cNvSpPr/>
            <p:nvPr/>
          </p:nvSpPr>
          <p:spPr>
            <a:xfrm>
              <a:off x="1147517" y="4143964"/>
              <a:ext cx="1156953" cy="21157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9BBACAFD-5E19-4FB8-832B-5CEC275DEE64}"/>
              </a:ext>
            </a:extLst>
          </p:cNvPr>
          <p:cNvGrpSpPr/>
          <p:nvPr/>
        </p:nvGrpSpPr>
        <p:grpSpPr>
          <a:xfrm>
            <a:off x="4277300" y="3778806"/>
            <a:ext cx="1312986" cy="2675685"/>
            <a:chOff x="4277300" y="3778806"/>
            <a:chExt cx="1312986" cy="2675685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53C80903-F95C-4A4A-9B4D-CB00EFAF21D5}"/>
                </a:ext>
              </a:extLst>
            </p:cNvPr>
            <p:cNvGrpSpPr/>
            <p:nvPr/>
          </p:nvGrpSpPr>
          <p:grpSpPr>
            <a:xfrm>
              <a:off x="4277300" y="3778806"/>
              <a:ext cx="1312986" cy="2675685"/>
              <a:chOff x="6496047" y="3723543"/>
              <a:chExt cx="1312986" cy="2675685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2B698373-46C8-45EA-8387-38EF6ADCCD91}"/>
                  </a:ext>
                </a:extLst>
              </p:cNvPr>
              <p:cNvSpPr/>
              <p:nvPr/>
            </p:nvSpPr>
            <p:spPr>
              <a:xfrm>
                <a:off x="6584338" y="5482319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D90DA828-0464-46DB-A402-F97F9419258F}"/>
                  </a:ext>
                </a:extLst>
              </p:cNvPr>
              <p:cNvSpPr/>
              <p:nvPr/>
            </p:nvSpPr>
            <p:spPr>
              <a:xfrm>
                <a:off x="7583724" y="5482319"/>
                <a:ext cx="139060" cy="916908"/>
              </a:xfrm>
              <a:custGeom>
                <a:avLst/>
                <a:gdLst>
                  <a:gd name="connsiteX0" fmla="*/ 0 w 139060"/>
                  <a:gd name="connsiteY0" fmla="*/ 0 h 916908"/>
                  <a:gd name="connsiteX1" fmla="*/ 24029 w 139060"/>
                  <a:gd name="connsiteY1" fmla="*/ 19826 h 916908"/>
                  <a:gd name="connsiteX2" fmla="*/ 139060 w 139060"/>
                  <a:gd name="connsiteY2" fmla="*/ 297535 h 916908"/>
                  <a:gd name="connsiteX3" fmla="*/ 139060 w 139060"/>
                  <a:gd name="connsiteY3" fmla="*/ 916908 h 916908"/>
                  <a:gd name="connsiteX4" fmla="*/ 0 w 139060"/>
                  <a:gd name="connsiteY4" fmla="*/ 916908 h 916908"/>
                  <a:gd name="connsiteX5" fmla="*/ 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0" y="0"/>
                    </a:moveTo>
                    <a:lnTo>
                      <a:pt x="24029" y="19826"/>
                    </a:lnTo>
                    <a:cubicBezTo>
                      <a:pt x="95101" y="90898"/>
                      <a:pt x="139060" y="189083"/>
                      <a:pt x="139060" y="297535"/>
                    </a:cubicBez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片側の 2 つの角を丸めた四角形 144">
                <a:extLst>
                  <a:ext uri="{FF2B5EF4-FFF2-40B4-BE49-F238E27FC236}">
                    <a16:creationId xmlns:a16="http://schemas.microsoft.com/office/drawing/2014/main" id="{74C617BE-7744-40E0-A85B-BD93B17200DA}"/>
                  </a:ext>
                </a:extLst>
              </p:cNvPr>
              <p:cNvSpPr/>
              <p:nvPr/>
            </p:nvSpPr>
            <p:spPr>
              <a:xfrm>
                <a:off x="6668281" y="5378302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FBEF19FD-FF05-49A6-A971-9D3381E60DC3}"/>
                  </a:ext>
                </a:extLst>
              </p:cNvPr>
              <p:cNvSpPr/>
              <p:nvPr/>
            </p:nvSpPr>
            <p:spPr>
              <a:xfrm>
                <a:off x="6916806" y="5145849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二等辺三角形 67">
                <a:extLst>
                  <a:ext uri="{FF2B5EF4-FFF2-40B4-BE49-F238E27FC236}">
                    <a16:creationId xmlns:a16="http://schemas.microsoft.com/office/drawing/2014/main" id="{B1C9991A-C83A-4B79-B017-C5C2C92D3916}"/>
                  </a:ext>
                </a:extLst>
              </p:cNvPr>
              <p:cNvSpPr/>
              <p:nvPr/>
            </p:nvSpPr>
            <p:spPr>
              <a:xfrm rot="10800000">
                <a:off x="6948670" y="5480719"/>
                <a:ext cx="409782" cy="593697"/>
              </a:xfrm>
              <a:prstGeom prst="triangl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28D0B094-8A49-4C6E-8BC2-BB95F1262375}"/>
                  </a:ext>
                </a:extLst>
              </p:cNvPr>
              <p:cNvGrpSpPr/>
              <p:nvPr/>
            </p:nvGrpSpPr>
            <p:grpSpPr>
              <a:xfrm>
                <a:off x="6496047" y="3808792"/>
                <a:ext cx="1312986" cy="1506492"/>
                <a:chOff x="5376447" y="1948274"/>
                <a:chExt cx="1435805" cy="1647414"/>
              </a:xfrm>
            </p:grpSpPr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AF7FC57D-92DC-4274-A5C8-A8917A2B9026}"/>
                    </a:ext>
                  </a:extLst>
                </p:cNvPr>
                <p:cNvGrpSpPr/>
                <p:nvPr/>
              </p:nvGrpSpPr>
              <p:grpSpPr>
                <a:xfrm rot="20700000">
                  <a:off x="5376447" y="2568053"/>
                  <a:ext cx="233363" cy="509588"/>
                  <a:chOff x="5288439" y="3106503"/>
                  <a:chExt cx="233363" cy="509588"/>
                </a:xfrm>
              </p:grpSpPr>
              <p:sp>
                <p:nvSpPr>
                  <p:cNvPr id="98" name="楕円 97">
                    <a:extLst>
                      <a:ext uri="{FF2B5EF4-FFF2-40B4-BE49-F238E27FC236}">
                        <a16:creationId xmlns:a16="http://schemas.microsoft.com/office/drawing/2014/main" id="{2F323DD4-8360-4B85-B104-B449358382A9}"/>
                      </a:ext>
                    </a:extLst>
                  </p:cNvPr>
                  <p:cNvSpPr/>
                  <p:nvPr/>
                </p:nvSpPr>
                <p:spPr>
                  <a:xfrm>
                    <a:off x="5288439" y="3106503"/>
                    <a:ext cx="233363" cy="50958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" name="楕円 98">
                    <a:extLst>
                      <a:ext uri="{FF2B5EF4-FFF2-40B4-BE49-F238E27FC236}">
                        <a16:creationId xmlns:a16="http://schemas.microsoft.com/office/drawing/2014/main" id="{1A78493E-DBD3-4E53-B69A-A5087FD28822}"/>
                      </a:ext>
                    </a:extLst>
                  </p:cNvPr>
                  <p:cNvSpPr/>
                  <p:nvPr/>
                </p:nvSpPr>
                <p:spPr>
                  <a:xfrm>
                    <a:off x="5342709" y="3185255"/>
                    <a:ext cx="152512" cy="33303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EE9B94F6-BC2E-4F7A-A841-AF9A3017AAB8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6578889" y="2568051"/>
                  <a:ext cx="233363" cy="509588"/>
                  <a:chOff x="5288441" y="3106503"/>
                  <a:chExt cx="233363" cy="509588"/>
                </a:xfrm>
              </p:grpSpPr>
              <p:sp>
                <p:nvSpPr>
                  <p:cNvPr id="96" name="楕円 95">
                    <a:extLst>
                      <a:ext uri="{FF2B5EF4-FFF2-40B4-BE49-F238E27FC236}">
                        <a16:creationId xmlns:a16="http://schemas.microsoft.com/office/drawing/2014/main" id="{6B9756AF-A2B9-48FE-BB6D-A24B4092CA33}"/>
                      </a:ext>
                    </a:extLst>
                  </p:cNvPr>
                  <p:cNvSpPr/>
                  <p:nvPr/>
                </p:nvSpPr>
                <p:spPr>
                  <a:xfrm>
                    <a:off x="5288441" y="3106503"/>
                    <a:ext cx="233363" cy="50958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" name="楕円 96">
                    <a:extLst>
                      <a:ext uri="{FF2B5EF4-FFF2-40B4-BE49-F238E27FC236}">
                        <a16:creationId xmlns:a16="http://schemas.microsoft.com/office/drawing/2014/main" id="{442FE43C-E811-436B-B198-1A4F07C1160D}"/>
                      </a:ext>
                    </a:extLst>
                  </p:cNvPr>
                  <p:cNvSpPr/>
                  <p:nvPr/>
                </p:nvSpPr>
                <p:spPr>
                  <a:xfrm>
                    <a:off x="5342711" y="3185256"/>
                    <a:ext cx="152512" cy="33303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229382F9-3CCA-4D8A-86DB-BC7F600E5336}"/>
                    </a:ext>
                  </a:extLst>
                </p:cNvPr>
                <p:cNvSpPr/>
                <p:nvPr/>
              </p:nvSpPr>
              <p:spPr>
                <a:xfrm>
                  <a:off x="5527270" y="1948274"/>
                  <a:ext cx="1138127" cy="164741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ACD47A98-309E-4C2A-A271-E4859E8E9E8C}"/>
                  </a:ext>
                </a:extLst>
              </p:cNvPr>
              <p:cNvGrpSpPr/>
              <p:nvPr/>
            </p:nvGrpSpPr>
            <p:grpSpPr>
              <a:xfrm>
                <a:off x="7284778" y="4451297"/>
                <a:ext cx="327112" cy="174954"/>
                <a:chOff x="5266548" y="4369547"/>
                <a:chExt cx="779230" cy="416767"/>
              </a:xfrm>
            </p:grpSpPr>
            <p:sp>
              <p:nvSpPr>
                <p:cNvPr id="88" name="二等辺三角形 87">
                  <a:extLst>
                    <a:ext uri="{FF2B5EF4-FFF2-40B4-BE49-F238E27FC236}">
                      <a16:creationId xmlns:a16="http://schemas.microsoft.com/office/drawing/2014/main" id="{1B67F4CA-FA93-457B-B5DC-20646CA05AAD}"/>
                    </a:ext>
                  </a:extLst>
                </p:cNvPr>
                <p:cNvSpPr/>
                <p:nvPr/>
              </p:nvSpPr>
              <p:spPr>
                <a:xfrm rot="1800000">
                  <a:off x="5974283" y="4421935"/>
                  <a:ext cx="71495" cy="15365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二等辺三角形 88">
                  <a:extLst>
                    <a:ext uri="{FF2B5EF4-FFF2-40B4-BE49-F238E27FC236}">
                      <a16:creationId xmlns:a16="http://schemas.microsoft.com/office/drawing/2014/main" id="{BE36CB91-0E06-4663-80B9-F10CF0F76EE6}"/>
                    </a:ext>
                  </a:extLst>
                </p:cNvPr>
                <p:cNvSpPr/>
                <p:nvPr/>
              </p:nvSpPr>
              <p:spPr>
                <a:xfrm rot="1800000">
                  <a:off x="5879033" y="4369547"/>
                  <a:ext cx="71495" cy="15365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E108B38B-C4CF-4F6F-AF35-66C135671E62}"/>
                    </a:ext>
                  </a:extLst>
                </p:cNvPr>
                <p:cNvSpPr/>
                <p:nvPr/>
              </p:nvSpPr>
              <p:spPr>
                <a:xfrm flipH="1">
                  <a:off x="5273866" y="4431002"/>
                  <a:ext cx="731646" cy="355312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9A04877A-CECD-4635-BE50-71C2337EF424}"/>
                    </a:ext>
                  </a:extLst>
                </p:cNvPr>
                <p:cNvSpPr/>
                <p:nvPr/>
              </p:nvSpPr>
              <p:spPr>
                <a:xfrm flipH="1">
                  <a:off x="5266548" y="4404377"/>
                  <a:ext cx="746280" cy="236295"/>
                </a:xfrm>
                <a:custGeom>
                  <a:avLst/>
                  <a:gdLst>
                    <a:gd name="connsiteX0" fmla="*/ 373140 w 746280"/>
                    <a:gd name="connsiteY0" fmla="*/ 0 h 236295"/>
                    <a:gd name="connsiteX1" fmla="*/ 0 w 746280"/>
                    <a:gd name="connsiteY1" fmla="*/ 194535 h 236295"/>
                    <a:gd name="connsiteX2" fmla="*/ 7581 w 746280"/>
                    <a:gd name="connsiteY2" fmla="*/ 233741 h 236295"/>
                    <a:gd name="connsiteX3" fmla="*/ 9102 w 746280"/>
                    <a:gd name="connsiteY3" fmla="*/ 236295 h 236295"/>
                    <a:gd name="connsiteX4" fmla="*/ 14749 w 746280"/>
                    <a:gd name="connsiteY4" fmla="*/ 207617 h 236295"/>
                    <a:gd name="connsiteX5" fmla="*/ 373140 w 746280"/>
                    <a:gd name="connsiteY5" fmla="*/ 58086 h 236295"/>
                    <a:gd name="connsiteX6" fmla="*/ 731531 w 746280"/>
                    <a:gd name="connsiteY6" fmla="*/ 207617 h 236295"/>
                    <a:gd name="connsiteX7" fmla="*/ 737179 w 746280"/>
                    <a:gd name="connsiteY7" fmla="*/ 236295 h 236295"/>
                    <a:gd name="connsiteX8" fmla="*/ 738699 w 746280"/>
                    <a:gd name="connsiteY8" fmla="*/ 233741 h 236295"/>
                    <a:gd name="connsiteX9" fmla="*/ 746280 w 746280"/>
                    <a:gd name="connsiteY9" fmla="*/ 194535 h 236295"/>
                    <a:gd name="connsiteX10" fmla="*/ 373140 w 746280"/>
                    <a:gd name="connsiteY10" fmla="*/ 0 h 236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6280" h="236295">
                      <a:moveTo>
                        <a:pt x="373140" y="0"/>
                      </a:moveTo>
                      <a:cubicBezTo>
                        <a:pt x="167060" y="0"/>
                        <a:pt x="0" y="87096"/>
                        <a:pt x="0" y="194535"/>
                      </a:cubicBezTo>
                      <a:cubicBezTo>
                        <a:pt x="0" y="207965"/>
                        <a:pt x="2611" y="221077"/>
                        <a:pt x="7581" y="233741"/>
                      </a:cubicBezTo>
                      <a:lnTo>
                        <a:pt x="9102" y="236295"/>
                      </a:lnTo>
                      <a:lnTo>
                        <a:pt x="14749" y="207617"/>
                      </a:lnTo>
                      <a:cubicBezTo>
                        <a:pt x="48861" y="122280"/>
                        <a:pt x="196357" y="58086"/>
                        <a:pt x="373140" y="58086"/>
                      </a:cubicBezTo>
                      <a:cubicBezTo>
                        <a:pt x="549923" y="58086"/>
                        <a:pt x="697419" y="122280"/>
                        <a:pt x="731531" y="207617"/>
                      </a:cubicBezTo>
                      <a:lnTo>
                        <a:pt x="737179" y="236295"/>
                      </a:lnTo>
                      <a:lnTo>
                        <a:pt x="738699" y="233741"/>
                      </a:lnTo>
                      <a:cubicBezTo>
                        <a:pt x="743670" y="221077"/>
                        <a:pt x="746280" y="207965"/>
                        <a:pt x="746280" y="194535"/>
                      </a:cubicBezTo>
                      <a:cubicBezTo>
                        <a:pt x="746280" y="87096"/>
                        <a:pt x="579220" y="0"/>
                        <a:pt x="3731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89FFBECC-1928-47D4-8B71-C8505A28DDB5}"/>
                    </a:ext>
                  </a:extLst>
                </p:cNvPr>
                <p:cNvSpPr/>
                <p:nvPr/>
              </p:nvSpPr>
              <p:spPr>
                <a:xfrm rot="20700000" flipH="1">
                  <a:off x="5411503" y="4431945"/>
                  <a:ext cx="294494" cy="29448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0D412896-0FB7-4ED3-B99D-27BCE0CF2703}"/>
                  </a:ext>
                </a:extLst>
              </p:cNvPr>
              <p:cNvSpPr/>
              <p:nvPr/>
            </p:nvSpPr>
            <p:spPr>
              <a:xfrm>
                <a:off x="6519175" y="3723543"/>
                <a:ext cx="1286805" cy="725106"/>
              </a:xfrm>
              <a:custGeom>
                <a:avLst/>
                <a:gdLst>
                  <a:gd name="connsiteX0" fmla="*/ 737893 w 1286805"/>
                  <a:gd name="connsiteY0" fmla="*/ 654 h 725106"/>
                  <a:gd name="connsiteX1" fmla="*/ 1093516 w 1286805"/>
                  <a:gd name="connsiteY1" fmla="*/ 193289 h 725106"/>
                  <a:gd name="connsiteX2" fmla="*/ 1244785 w 1286805"/>
                  <a:gd name="connsiteY2" fmla="*/ 683087 h 725106"/>
                  <a:gd name="connsiteX3" fmla="*/ 754987 w 1286805"/>
                  <a:gd name="connsiteY3" fmla="*/ 531818 h 725106"/>
                  <a:gd name="connsiteX4" fmla="*/ 643523 w 1286805"/>
                  <a:gd name="connsiteY4" fmla="*/ 393750 h 725106"/>
                  <a:gd name="connsiteX5" fmla="*/ 643403 w 1286805"/>
                  <a:gd name="connsiteY5" fmla="*/ 393497 h 725106"/>
                  <a:gd name="connsiteX6" fmla="*/ 643283 w 1286805"/>
                  <a:gd name="connsiteY6" fmla="*/ 393750 h 725106"/>
                  <a:gd name="connsiteX7" fmla="*/ 531818 w 1286805"/>
                  <a:gd name="connsiteY7" fmla="*/ 531818 h 725106"/>
                  <a:gd name="connsiteX8" fmla="*/ 42020 w 1286805"/>
                  <a:gd name="connsiteY8" fmla="*/ 683087 h 725106"/>
                  <a:gd name="connsiteX9" fmla="*/ 193289 w 1286805"/>
                  <a:gd name="connsiteY9" fmla="*/ 193289 h 725106"/>
                  <a:gd name="connsiteX10" fmla="*/ 642463 w 1286805"/>
                  <a:gd name="connsiteY10" fmla="*/ 14419 h 725106"/>
                  <a:gd name="connsiteX11" fmla="*/ 643403 w 1286805"/>
                  <a:gd name="connsiteY11" fmla="*/ 15058 h 725106"/>
                  <a:gd name="connsiteX12" fmla="*/ 644343 w 1286805"/>
                  <a:gd name="connsiteY12" fmla="*/ 14419 h 725106"/>
                  <a:gd name="connsiteX13" fmla="*/ 694793 w 1286805"/>
                  <a:gd name="connsiteY13" fmla="*/ 1323 h 725106"/>
                  <a:gd name="connsiteX14" fmla="*/ 737893 w 1286805"/>
                  <a:gd name="connsiteY14" fmla="*/ 654 h 72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86805" h="725106">
                    <a:moveTo>
                      <a:pt x="737893" y="654"/>
                    </a:moveTo>
                    <a:cubicBezTo>
                      <a:pt x="842968" y="8014"/>
                      <a:pt x="977343" y="77116"/>
                      <a:pt x="1093516" y="193289"/>
                    </a:cubicBezTo>
                    <a:cubicBezTo>
                      <a:pt x="1270542" y="370315"/>
                      <a:pt x="1338268" y="589605"/>
                      <a:pt x="1244785" y="683087"/>
                    </a:cubicBezTo>
                    <a:cubicBezTo>
                      <a:pt x="1151303" y="776569"/>
                      <a:pt x="932013" y="708843"/>
                      <a:pt x="754987" y="531818"/>
                    </a:cubicBezTo>
                    <a:cubicBezTo>
                      <a:pt x="710731" y="487561"/>
                      <a:pt x="673306" y="440663"/>
                      <a:pt x="643523" y="393750"/>
                    </a:cubicBezTo>
                    <a:lnTo>
                      <a:pt x="643403" y="393497"/>
                    </a:lnTo>
                    <a:lnTo>
                      <a:pt x="643283" y="393750"/>
                    </a:lnTo>
                    <a:cubicBezTo>
                      <a:pt x="613500" y="440663"/>
                      <a:pt x="576075" y="487561"/>
                      <a:pt x="531818" y="531818"/>
                    </a:cubicBezTo>
                    <a:cubicBezTo>
                      <a:pt x="354792" y="708843"/>
                      <a:pt x="135502" y="776569"/>
                      <a:pt x="42020" y="683087"/>
                    </a:cubicBezTo>
                    <a:cubicBezTo>
                      <a:pt x="-51463" y="589605"/>
                      <a:pt x="16263" y="370315"/>
                      <a:pt x="193289" y="193289"/>
                    </a:cubicBezTo>
                    <a:cubicBezTo>
                      <a:pt x="348186" y="38391"/>
                      <a:pt x="535443" y="-32824"/>
                      <a:pt x="642463" y="14419"/>
                    </a:cubicBezTo>
                    <a:lnTo>
                      <a:pt x="643403" y="15058"/>
                    </a:lnTo>
                    <a:lnTo>
                      <a:pt x="644343" y="14419"/>
                    </a:lnTo>
                    <a:cubicBezTo>
                      <a:pt x="659632" y="7670"/>
                      <a:pt x="676558" y="3339"/>
                      <a:pt x="694793" y="1323"/>
                    </a:cubicBezTo>
                    <a:cubicBezTo>
                      <a:pt x="708469" y="-188"/>
                      <a:pt x="722882" y="-397"/>
                      <a:pt x="737893" y="654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B8FC4413-4588-483E-BF15-AE4B5680B658}"/>
                  </a:ext>
                </a:extLst>
              </p:cNvPr>
              <p:cNvSpPr/>
              <p:nvPr/>
            </p:nvSpPr>
            <p:spPr>
              <a:xfrm rot="4500000">
                <a:off x="7381638" y="4171080"/>
                <a:ext cx="50943" cy="406119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EFC4FCC3-E460-4C43-B378-061F89C66B7F}"/>
                  </a:ext>
                </a:extLst>
              </p:cNvPr>
              <p:cNvGrpSpPr/>
              <p:nvPr/>
            </p:nvGrpSpPr>
            <p:grpSpPr>
              <a:xfrm flipH="1">
                <a:off x="6707578" y="4370256"/>
                <a:ext cx="371806" cy="249542"/>
                <a:chOff x="6659712" y="4333535"/>
                <a:chExt cx="436137" cy="292718"/>
              </a:xfrm>
            </p:grpSpPr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777170B1-C53D-4A52-8901-747AED4C111A}"/>
                    </a:ext>
                  </a:extLst>
                </p:cNvPr>
                <p:cNvGrpSpPr/>
                <p:nvPr/>
              </p:nvGrpSpPr>
              <p:grpSpPr>
                <a:xfrm>
                  <a:off x="6712142" y="4421029"/>
                  <a:ext cx="383707" cy="205224"/>
                  <a:chOff x="5266548" y="4369547"/>
                  <a:chExt cx="779230" cy="416767"/>
                </a:xfrm>
              </p:grpSpPr>
              <p:sp>
                <p:nvSpPr>
                  <p:cNvPr id="83" name="二等辺三角形 82">
                    <a:extLst>
                      <a:ext uri="{FF2B5EF4-FFF2-40B4-BE49-F238E27FC236}">
                        <a16:creationId xmlns:a16="http://schemas.microsoft.com/office/drawing/2014/main" id="{5FAA3CCD-7A17-415B-8B49-79F30207C51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974283" y="4421935"/>
                    <a:ext cx="71495" cy="15365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二等辺三角形 83">
                    <a:extLst>
                      <a:ext uri="{FF2B5EF4-FFF2-40B4-BE49-F238E27FC236}">
                        <a16:creationId xmlns:a16="http://schemas.microsoft.com/office/drawing/2014/main" id="{D0F62316-C565-41FB-A124-5946EB87B74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879033" y="4369547"/>
                    <a:ext cx="71495" cy="15365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楕円 84">
                    <a:extLst>
                      <a:ext uri="{FF2B5EF4-FFF2-40B4-BE49-F238E27FC236}">
                        <a16:creationId xmlns:a16="http://schemas.microsoft.com/office/drawing/2014/main" id="{B6EE4645-3CB8-4502-BCC4-1445FD20DDCC}"/>
                      </a:ext>
                    </a:extLst>
                  </p:cNvPr>
                  <p:cNvSpPr/>
                  <p:nvPr/>
                </p:nvSpPr>
                <p:spPr>
                  <a:xfrm flipH="1">
                    <a:off x="5273866" y="4431002"/>
                    <a:ext cx="731646" cy="35531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FBE74859-2BAE-4B1F-BAEE-823315028ECA}"/>
                      </a:ext>
                    </a:extLst>
                  </p:cNvPr>
                  <p:cNvSpPr/>
                  <p:nvPr/>
                </p:nvSpPr>
                <p:spPr>
                  <a:xfrm flipH="1">
                    <a:off x="5266548" y="4404377"/>
                    <a:ext cx="746280" cy="236295"/>
                  </a:xfrm>
                  <a:custGeom>
                    <a:avLst/>
                    <a:gdLst>
                      <a:gd name="connsiteX0" fmla="*/ 373140 w 746280"/>
                      <a:gd name="connsiteY0" fmla="*/ 0 h 236295"/>
                      <a:gd name="connsiteX1" fmla="*/ 0 w 746280"/>
                      <a:gd name="connsiteY1" fmla="*/ 194535 h 236295"/>
                      <a:gd name="connsiteX2" fmla="*/ 7581 w 746280"/>
                      <a:gd name="connsiteY2" fmla="*/ 233741 h 236295"/>
                      <a:gd name="connsiteX3" fmla="*/ 9102 w 746280"/>
                      <a:gd name="connsiteY3" fmla="*/ 236295 h 236295"/>
                      <a:gd name="connsiteX4" fmla="*/ 14749 w 746280"/>
                      <a:gd name="connsiteY4" fmla="*/ 207617 h 236295"/>
                      <a:gd name="connsiteX5" fmla="*/ 373140 w 746280"/>
                      <a:gd name="connsiteY5" fmla="*/ 58086 h 236295"/>
                      <a:gd name="connsiteX6" fmla="*/ 731531 w 746280"/>
                      <a:gd name="connsiteY6" fmla="*/ 207617 h 236295"/>
                      <a:gd name="connsiteX7" fmla="*/ 737179 w 746280"/>
                      <a:gd name="connsiteY7" fmla="*/ 236295 h 236295"/>
                      <a:gd name="connsiteX8" fmla="*/ 738699 w 746280"/>
                      <a:gd name="connsiteY8" fmla="*/ 233741 h 236295"/>
                      <a:gd name="connsiteX9" fmla="*/ 746280 w 746280"/>
                      <a:gd name="connsiteY9" fmla="*/ 194535 h 236295"/>
                      <a:gd name="connsiteX10" fmla="*/ 373140 w 746280"/>
                      <a:gd name="connsiteY10" fmla="*/ 0 h 2362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46280" h="236295">
                        <a:moveTo>
                          <a:pt x="373140" y="0"/>
                        </a:moveTo>
                        <a:cubicBezTo>
                          <a:pt x="167060" y="0"/>
                          <a:pt x="0" y="87096"/>
                          <a:pt x="0" y="194535"/>
                        </a:cubicBezTo>
                        <a:cubicBezTo>
                          <a:pt x="0" y="207965"/>
                          <a:pt x="2611" y="221077"/>
                          <a:pt x="7581" y="233741"/>
                        </a:cubicBezTo>
                        <a:lnTo>
                          <a:pt x="9102" y="236295"/>
                        </a:lnTo>
                        <a:lnTo>
                          <a:pt x="14749" y="207617"/>
                        </a:lnTo>
                        <a:cubicBezTo>
                          <a:pt x="48861" y="122280"/>
                          <a:pt x="196357" y="58086"/>
                          <a:pt x="373140" y="58086"/>
                        </a:cubicBezTo>
                        <a:cubicBezTo>
                          <a:pt x="549923" y="58086"/>
                          <a:pt x="697419" y="122280"/>
                          <a:pt x="731531" y="207617"/>
                        </a:cubicBezTo>
                        <a:lnTo>
                          <a:pt x="737179" y="236295"/>
                        </a:lnTo>
                        <a:lnTo>
                          <a:pt x="738699" y="233741"/>
                        </a:lnTo>
                        <a:cubicBezTo>
                          <a:pt x="743670" y="221077"/>
                          <a:pt x="746280" y="207965"/>
                          <a:pt x="746280" y="194535"/>
                        </a:cubicBezTo>
                        <a:cubicBezTo>
                          <a:pt x="746280" y="87096"/>
                          <a:pt x="579220" y="0"/>
                          <a:pt x="37314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" name="楕円 86">
                    <a:extLst>
                      <a:ext uri="{FF2B5EF4-FFF2-40B4-BE49-F238E27FC236}">
                        <a16:creationId xmlns:a16="http://schemas.microsoft.com/office/drawing/2014/main" id="{08DDD696-F763-4F17-87E1-64A63AA322D2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5411503" y="4431945"/>
                    <a:ext cx="294494" cy="29448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2" name="月 81">
                  <a:extLst>
                    <a:ext uri="{FF2B5EF4-FFF2-40B4-BE49-F238E27FC236}">
                      <a16:creationId xmlns:a16="http://schemas.microsoft.com/office/drawing/2014/main" id="{F3ECCADB-CB76-4BD4-8881-64CE9BFDE8F0}"/>
                    </a:ext>
                  </a:extLst>
                </p:cNvPr>
                <p:cNvSpPr/>
                <p:nvPr/>
              </p:nvSpPr>
              <p:spPr>
                <a:xfrm rot="4500000">
                  <a:off x="6837300" y="4155947"/>
                  <a:ext cx="50943" cy="406119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4" name="楕円 400">
                <a:extLst>
                  <a:ext uri="{FF2B5EF4-FFF2-40B4-BE49-F238E27FC236}">
                    <a16:creationId xmlns:a16="http://schemas.microsoft.com/office/drawing/2014/main" id="{E597DE6C-C18B-4C4A-A183-EE84A8F36AC8}"/>
                  </a:ext>
                </a:extLst>
              </p:cNvPr>
              <p:cNvSpPr/>
              <p:nvPr/>
            </p:nvSpPr>
            <p:spPr>
              <a:xfrm>
                <a:off x="7036379" y="4764744"/>
                <a:ext cx="219602" cy="160133"/>
              </a:xfrm>
              <a:custGeom>
                <a:avLst/>
                <a:gdLst>
                  <a:gd name="connsiteX0" fmla="*/ 0 w 219602"/>
                  <a:gd name="connsiteY0" fmla="*/ 65779 h 131558"/>
                  <a:gd name="connsiteX1" fmla="*/ 109801 w 219602"/>
                  <a:gd name="connsiteY1" fmla="*/ 0 h 131558"/>
                  <a:gd name="connsiteX2" fmla="*/ 219602 w 219602"/>
                  <a:gd name="connsiteY2" fmla="*/ 65779 h 131558"/>
                  <a:gd name="connsiteX3" fmla="*/ 109801 w 219602"/>
                  <a:gd name="connsiteY3" fmla="*/ 131558 h 131558"/>
                  <a:gd name="connsiteX4" fmla="*/ 0 w 219602"/>
                  <a:gd name="connsiteY4" fmla="*/ 65779 h 131558"/>
                  <a:gd name="connsiteX0" fmla="*/ 0 w 219602"/>
                  <a:gd name="connsiteY0" fmla="*/ 65779 h 131558"/>
                  <a:gd name="connsiteX1" fmla="*/ 109801 w 219602"/>
                  <a:gd name="connsiteY1" fmla="*/ 0 h 131558"/>
                  <a:gd name="connsiteX2" fmla="*/ 219602 w 219602"/>
                  <a:gd name="connsiteY2" fmla="*/ 65779 h 131558"/>
                  <a:gd name="connsiteX3" fmla="*/ 109801 w 219602"/>
                  <a:gd name="connsiteY3" fmla="*/ 131558 h 131558"/>
                  <a:gd name="connsiteX4" fmla="*/ 0 w 219602"/>
                  <a:gd name="connsiteY4" fmla="*/ 65779 h 131558"/>
                  <a:gd name="connsiteX0" fmla="*/ 0 w 219602"/>
                  <a:gd name="connsiteY0" fmla="*/ 65779 h 131558"/>
                  <a:gd name="connsiteX1" fmla="*/ 109801 w 219602"/>
                  <a:gd name="connsiteY1" fmla="*/ 0 h 131558"/>
                  <a:gd name="connsiteX2" fmla="*/ 219602 w 219602"/>
                  <a:gd name="connsiteY2" fmla="*/ 65779 h 131558"/>
                  <a:gd name="connsiteX3" fmla="*/ 109801 w 219602"/>
                  <a:gd name="connsiteY3" fmla="*/ 131558 h 131558"/>
                  <a:gd name="connsiteX4" fmla="*/ 0 w 219602"/>
                  <a:gd name="connsiteY4" fmla="*/ 65779 h 131558"/>
                  <a:gd name="connsiteX0" fmla="*/ 0 w 219602"/>
                  <a:gd name="connsiteY0" fmla="*/ 94354 h 160133"/>
                  <a:gd name="connsiteX1" fmla="*/ 107419 w 219602"/>
                  <a:gd name="connsiteY1" fmla="*/ 0 h 160133"/>
                  <a:gd name="connsiteX2" fmla="*/ 219602 w 219602"/>
                  <a:gd name="connsiteY2" fmla="*/ 94354 h 160133"/>
                  <a:gd name="connsiteX3" fmla="*/ 109801 w 219602"/>
                  <a:gd name="connsiteY3" fmla="*/ 160133 h 160133"/>
                  <a:gd name="connsiteX4" fmla="*/ 0 w 219602"/>
                  <a:gd name="connsiteY4" fmla="*/ 94354 h 16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602" h="160133">
                    <a:moveTo>
                      <a:pt x="0" y="94354"/>
                    </a:moveTo>
                    <a:cubicBezTo>
                      <a:pt x="0" y="58025"/>
                      <a:pt x="46778" y="0"/>
                      <a:pt x="107419" y="0"/>
                    </a:cubicBezTo>
                    <a:cubicBezTo>
                      <a:pt x="168060" y="0"/>
                      <a:pt x="219602" y="58025"/>
                      <a:pt x="219602" y="94354"/>
                    </a:cubicBezTo>
                    <a:cubicBezTo>
                      <a:pt x="219602" y="130683"/>
                      <a:pt x="170442" y="160133"/>
                      <a:pt x="109801" y="160133"/>
                    </a:cubicBezTo>
                    <a:cubicBezTo>
                      <a:pt x="49160" y="160133"/>
                      <a:pt x="0" y="130683"/>
                      <a:pt x="0" y="943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51F96BF5-FBE4-4830-9CE4-6513D4C259B4}"/>
                  </a:ext>
                </a:extLst>
              </p:cNvPr>
              <p:cNvSpPr/>
              <p:nvPr/>
            </p:nvSpPr>
            <p:spPr>
              <a:xfrm>
                <a:off x="7091148" y="4695881"/>
                <a:ext cx="117208" cy="245460"/>
              </a:xfrm>
              <a:custGeom>
                <a:avLst/>
                <a:gdLst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5279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2898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10" fmla="*/ 52159 w 190558"/>
                  <a:gd name="connsiteY10" fmla="*/ 0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10" fmla="*/ 184338 w 190558"/>
                  <a:gd name="connsiteY10" fmla="*/ 108365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8" fmla="*/ 58192 w 190558"/>
                  <a:gd name="connsiteY8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6" fmla="*/ 52159 w 190558"/>
                  <a:gd name="connsiteY6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0" fmla="*/ 162652 w 190558"/>
                  <a:gd name="connsiteY0" fmla="*/ 0 h 238244"/>
                  <a:gd name="connsiteX1" fmla="*/ 190558 w 190558"/>
                  <a:gd name="connsiteY1" fmla="*/ 98684 h 238244"/>
                  <a:gd name="connsiteX2" fmla="*/ 95279 w 190558"/>
                  <a:gd name="connsiteY2" fmla="*/ 238244 h 238244"/>
                  <a:gd name="connsiteX3" fmla="*/ 0 w 190558"/>
                  <a:gd name="connsiteY3" fmla="*/ 98684 h 238244"/>
                  <a:gd name="connsiteX4" fmla="*/ 27907 w 190558"/>
                  <a:gd name="connsiteY4" fmla="*/ 0 h 238244"/>
                  <a:gd name="connsiteX0" fmla="*/ 162652 w 190558"/>
                  <a:gd name="connsiteY0" fmla="*/ 0 h 238244"/>
                  <a:gd name="connsiteX1" fmla="*/ 190558 w 190558"/>
                  <a:gd name="connsiteY1" fmla="*/ 147220 h 238244"/>
                  <a:gd name="connsiteX2" fmla="*/ 95279 w 190558"/>
                  <a:gd name="connsiteY2" fmla="*/ 238244 h 238244"/>
                  <a:gd name="connsiteX3" fmla="*/ 0 w 190558"/>
                  <a:gd name="connsiteY3" fmla="*/ 98684 h 238244"/>
                  <a:gd name="connsiteX4" fmla="*/ 27907 w 190558"/>
                  <a:gd name="connsiteY4" fmla="*/ 0 h 238244"/>
                  <a:gd name="connsiteX0" fmla="*/ 151704 w 179610"/>
                  <a:gd name="connsiteY0" fmla="*/ 0 h 238244"/>
                  <a:gd name="connsiteX1" fmla="*/ 179610 w 179610"/>
                  <a:gd name="connsiteY1" fmla="*/ 147220 h 238244"/>
                  <a:gd name="connsiteX2" fmla="*/ 84331 w 179610"/>
                  <a:gd name="connsiteY2" fmla="*/ 238244 h 238244"/>
                  <a:gd name="connsiteX3" fmla="*/ 0 w 179610"/>
                  <a:gd name="connsiteY3" fmla="*/ 149532 h 238244"/>
                  <a:gd name="connsiteX4" fmla="*/ 16959 w 179610"/>
                  <a:gd name="connsiteY4" fmla="*/ 0 h 238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610" h="238244">
                    <a:moveTo>
                      <a:pt x="151704" y="0"/>
                    </a:moveTo>
                    <a:cubicBezTo>
                      <a:pt x="168946" y="25256"/>
                      <a:pt x="179610" y="108682"/>
                      <a:pt x="179610" y="147220"/>
                    </a:cubicBezTo>
                    <a:cubicBezTo>
                      <a:pt x="179610" y="224297"/>
                      <a:pt x="136952" y="238244"/>
                      <a:pt x="84331" y="238244"/>
                    </a:cubicBezTo>
                    <a:cubicBezTo>
                      <a:pt x="31710" y="238244"/>
                      <a:pt x="0" y="226609"/>
                      <a:pt x="0" y="149532"/>
                    </a:cubicBezTo>
                    <a:cubicBezTo>
                      <a:pt x="0" y="110994"/>
                      <a:pt x="-283" y="25256"/>
                      <a:pt x="16959" y="0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月 75">
                <a:extLst>
                  <a:ext uri="{FF2B5EF4-FFF2-40B4-BE49-F238E27FC236}">
                    <a16:creationId xmlns:a16="http://schemas.microsoft.com/office/drawing/2014/main" id="{3A7E8CEA-2C2D-4C5F-9861-7E14C359CBD1}"/>
                  </a:ext>
                </a:extLst>
              </p:cNvPr>
              <p:cNvSpPr/>
              <p:nvPr/>
            </p:nvSpPr>
            <p:spPr>
              <a:xfrm rot="13500000" flipH="1">
                <a:off x="6886084" y="4871501"/>
                <a:ext cx="51816" cy="228544"/>
              </a:xfrm>
              <a:prstGeom prst="mo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DE844E2E-0FC8-4B2E-B3BD-570EDB3C1A24}"/>
                  </a:ext>
                </a:extLst>
              </p:cNvPr>
              <p:cNvSpPr/>
              <p:nvPr/>
            </p:nvSpPr>
            <p:spPr>
              <a:xfrm rot="8100000">
                <a:off x="7365647" y="4871502"/>
                <a:ext cx="51816" cy="228544"/>
              </a:xfrm>
              <a:prstGeom prst="mo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0D206639-E12E-4268-97DE-5F52948E6CF9}"/>
                  </a:ext>
                </a:extLst>
              </p:cNvPr>
              <p:cNvGrpSpPr/>
              <p:nvPr/>
            </p:nvGrpSpPr>
            <p:grpSpPr>
              <a:xfrm>
                <a:off x="7015843" y="5008785"/>
                <a:ext cx="275433" cy="134414"/>
                <a:chOff x="5775324" y="5176160"/>
                <a:chExt cx="282576" cy="156524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6C7BBD8C-919A-40B7-B465-1A1B9E015825}"/>
                    </a:ext>
                  </a:extLst>
                </p:cNvPr>
                <p:cNvSpPr/>
                <p:nvPr/>
              </p:nvSpPr>
              <p:spPr>
                <a:xfrm>
                  <a:off x="5775324" y="5176160"/>
                  <a:ext cx="282576" cy="156524"/>
                </a:xfrm>
                <a:custGeom>
                  <a:avLst/>
                  <a:gdLst>
                    <a:gd name="connsiteX0" fmla="*/ 110031 w 282576"/>
                    <a:gd name="connsiteY0" fmla="*/ 0 h 156524"/>
                    <a:gd name="connsiteX1" fmla="*/ 121515 w 282576"/>
                    <a:gd name="connsiteY1" fmla="*/ 15123 h 156524"/>
                    <a:gd name="connsiteX2" fmla="*/ 141288 w 282576"/>
                    <a:gd name="connsiteY2" fmla="*/ 22921 h 156524"/>
                    <a:gd name="connsiteX3" fmla="*/ 161062 w 282576"/>
                    <a:gd name="connsiteY3" fmla="*/ 15123 h 156524"/>
                    <a:gd name="connsiteX4" fmla="*/ 172546 w 282576"/>
                    <a:gd name="connsiteY4" fmla="*/ 0 h 156524"/>
                    <a:gd name="connsiteX5" fmla="*/ 196284 w 282576"/>
                    <a:gd name="connsiteY5" fmla="*/ 2715 h 156524"/>
                    <a:gd name="connsiteX6" fmla="*/ 282576 w 282576"/>
                    <a:gd name="connsiteY6" fmla="*/ 76474 h 156524"/>
                    <a:gd name="connsiteX7" fmla="*/ 141288 w 282576"/>
                    <a:gd name="connsiteY7" fmla="*/ 156524 h 156524"/>
                    <a:gd name="connsiteX8" fmla="*/ 0 w 282576"/>
                    <a:gd name="connsiteY8" fmla="*/ 76474 h 156524"/>
                    <a:gd name="connsiteX9" fmla="*/ 86293 w 282576"/>
                    <a:gd name="connsiteY9" fmla="*/ 2715 h 156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2576" h="156524">
                      <a:moveTo>
                        <a:pt x="110031" y="0"/>
                      </a:moveTo>
                      <a:lnTo>
                        <a:pt x="121515" y="15123"/>
                      </a:lnTo>
                      <a:cubicBezTo>
                        <a:pt x="127592" y="20145"/>
                        <a:pt x="134274" y="22921"/>
                        <a:pt x="141288" y="22921"/>
                      </a:cubicBezTo>
                      <a:cubicBezTo>
                        <a:pt x="148302" y="22921"/>
                        <a:pt x="154984" y="20145"/>
                        <a:pt x="161062" y="15123"/>
                      </a:cubicBezTo>
                      <a:lnTo>
                        <a:pt x="172546" y="0"/>
                      </a:lnTo>
                      <a:lnTo>
                        <a:pt x="196284" y="2715"/>
                      </a:lnTo>
                      <a:cubicBezTo>
                        <a:pt x="246994" y="14867"/>
                        <a:pt x="282576" y="43317"/>
                        <a:pt x="282576" y="76474"/>
                      </a:cubicBezTo>
                      <a:cubicBezTo>
                        <a:pt x="282576" y="120684"/>
                        <a:pt x="219319" y="156524"/>
                        <a:pt x="141288" y="156524"/>
                      </a:cubicBezTo>
                      <a:cubicBezTo>
                        <a:pt x="63257" y="156524"/>
                        <a:pt x="0" y="120684"/>
                        <a:pt x="0" y="76474"/>
                      </a:cubicBezTo>
                      <a:cubicBezTo>
                        <a:pt x="0" y="43317"/>
                        <a:pt x="35582" y="14867"/>
                        <a:pt x="86293" y="2715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9331995F-ED7A-4E93-9DB7-9B787777A783}"/>
                    </a:ext>
                  </a:extLst>
                </p:cNvPr>
                <p:cNvSpPr/>
                <p:nvPr/>
              </p:nvSpPr>
              <p:spPr>
                <a:xfrm flipV="1">
                  <a:off x="5777706" y="5229393"/>
                  <a:ext cx="277814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F726100E-0DD5-4C73-AD87-21A62E9D49EC}"/>
                </a:ext>
              </a:extLst>
            </p:cNvPr>
            <p:cNvGrpSpPr/>
            <p:nvPr/>
          </p:nvGrpSpPr>
          <p:grpSpPr>
            <a:xfrm>
              <a:off x="4376163" y="4455729"/>
              <a:ext cx="1148903" cy="380772"/>
              <a:chOff x="5884184" y="5327734"/>
              <a:chExt cx="1148903" cy="380772"/>
            </a:xfrm>
          </p:grpSpPr>
          <p:sp>
            <p:nvSpPr>
              <p:cNvPr id="207" name="アーチ 206">
                <a:extLst>
                  <a:ext uri="{FF2B5EF4-FFF2-40B4-BE49-F238E27FC236}">
                    <a16:creationId xmlns:a16="http://schemas.microsoft.com/office/drawing/2014/main" id="{3F26680D-AE2E-4825-8F1B-C8F267835237}"/>
                  </a:ext>
                </a:extLst>
              </p:cNvPr>
              <p:cNvSpPr/>
              <p:nvPr/>
            </p:nvSpPr>
            <p:spPr>
              <a:xfrm>
                <a:off x="6366667" y="5383899"/>
                <a:ext cx="175093" cy="175093"/>
              </a:xfrm>
              <a:prstGeom prst="blockArc">
                <a:avLst>
                  <a:gd name="adj1" fmla="val 12657825"/>
                  <a:gd name="adj2" fmla="val 19714229"/>
                  <a:gd name="adj3" fmla="val 943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F302B0EE-DA77-4E24-98DB-893E3EFD48C0}"/>
                  </a:ext>
                </a:extLst>
              </p:cNvPr>
              <p:cNvSpPr/>
              <p:nvPr/>
            </p:nvSpPr>
            <p:spPr>
              <a:xfrm>
                <a:off x="5884184" y="5327734"/>
                <a:ext cx="553591" cy="380772"/>
              </a:xfrm>
              <a:prstGeom prst="ellipse">
                <a:avLst/>
              </a:prstGeom>
              <a:solidFill>
                <a:schemeClr val="accent2">
                  <a:lumMod val="50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DF2CB950-6DF6-44D0-A410-A2164C23EB9F}"/>
                  </a:ext>
                </a:extLst>
              </p:cNvPr>
              <p:cNvSpPr/>
              <p:nvPr/>
            </p:nvSpPr>
            <p:spPr>
              <a:xfrm>
                <a:off x="6479496" y="5327734"/>
                <a:ext cx="553591" cy="380772"/>
              </a:xfrm>
              <a:prstGeom prst="ellipse">
                <a:avLst/>
              </a:prstGeom>
              <a:solidFill>
                <a:schemeClr val="accent2">
                  <a:lumMod val="50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E556DA5A-B250-46EB-8407-1612A6FDE54D}"/>
              </a:ext>
            </a:extLst>
          </p:cNvPr>
          <p:cNvGrpSpPr/>
          <p:nvPr/>
        </p:nvGrpSpPr>
        <p:grpSpPr>
          <a:xfrm>
            <a:off x="7049613" y="3631010"/>
            <a:ext cx="1728804" cy="2811979"/>
            <a:chOff x="7049613" y="3631010"/>
            <a:chExt cx="1728804" cy="2811979"/>
          </a:xfrm>
        </p:grpSpPr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445BB254-B25C-4310-AA24-E5082BC32CAE}"/>
                </a:ext>
              </a:extLst>
            </p:cNvPr>
            <p:cNvGrpSpPr/>
            <p:nvPr/>
          </p:nvGrpSpPr>
          <p:grpSpPr>
            <a:xfrm>
              <a:off x="7049613" y="3631010"/>
              <a:ext cx="1728804" cy="2811979"/>
              <a:chOff x="7960437" y="3481334"/>
              <a:chExt cx="1728804" cy="2811979"/>
            </a:xfrm>
          </p:grpSpPr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48C76BD9-20F7-4141-AFFE-D9C0DBEABCDD}"/>
                  </a:ext>
                </a:extLst>
              </p:cNvPr>
              <p:cNvSpPr/>
              <p:nvPr/>
            </p:nvSpPr>
            <p:spPr>
              <a:xfrm>
                <a:off x="8522008" y="4683540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D6F683FB-2042-4EEE-90EF-EEAE5AEA851F}"/>
                  </a:ext>
                </a:extLst>
              </p:cNvPr>
              <p:cNvSpPr/>
              <p:nvPr/>
            </p:nvSpPr>
            <p:spPr>
              <a:xfrm>
                <a:off x="8094668" y="5032375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22729A54-C33E-4A6B-8AF0-FE49ABD09252}"/>
                  </a:ext>
                </a:extLst>
              </p:cNvPr>
              <p:cNvSpPr/>
              <p:nvPr/>
            </p:nvSpPr>
            <p:spPr>
              <a:xfrm>
                <a:off x="9378227" y="5032375"/>
                <a:ext cx="178601" cy="1260937"/>
              </a:xfrm>
              <a:custGeom>
                <a:avLst/>
                <a:gdLst>
                  <a:gd name="connsiteX0" fmla="*/ 0 w 139060"/>
                  <a:gd name="connsiteY0" fmla="*/ 0 h 916908"/>
                  <a:gd name="connsiteX1" fmla="*/ 24029 w 139060"/>
                  <a:gd name="connsiteY1" fmla="*/ 19826 h 916908"/>
                  <a:gd name="connsiteX2" fmla="*/ 139060 w 139060"/>
                  <a:gd name="connsiteY2" fmla="*/ 297535 h 916908"/>
                  <a:gd name="connsiteX3" fmla="*/ 139060 w 139060"/>
                  <a:gd name="connsiteY3" fmla="*/ 916908 h 916908"/>
                  <a:gd name="connsiteX4" fmla="*/ 0 w 139060"/>
                  <a:gd name="connsiteY4" fmla="*/ 916908 h 916908"/>
                  <a:gd name="connsiteX5" fmla="*/ 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0" y="0"/>
                    </a:moveTo>
                    <a:lnTo>
                      <a:pt x="24029" y="19826"/>
                    </a:lnTo>
                    <a:cubicBezTo>
                      <a:pt x="95101" y="90898"/>
                      <a:pt x="139060" y="189083"/>
                      <a:pt x="139060" y="297535"/>
                    </a:cubicBez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" name="片側の 2 つの角を丸めた四角形 144">
                <a:extLst>
                  <a:ext uri="{FF2B5EF4-FFF2-40B4-BE49-F238E27FC236}">
                    <a16:creationId xmlns:a16="http://schemas.microsoft.com/office/drawing/2014/main" id="{F55682B8-F3D0-45CA-ADAC-7E747FBAD6F3}"/>
                  </a:ext>
                </a:extLst>
              </p:cNvPr>
              <p:cNvSpPr/>
              <p:nvPr/>
            </p:nvSpPr>
            <p:spPr>
              <a:xfrm>
                <a:off x="8200428" y="4982090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D8068B7A-090A-4EC8-B4D3-DF8F6BC2D08C}"/>
                  </a:ext>
                </a:extLst>
              </p:cNvPr>
              <p:cNvGrpSpPr/>
              <p:nvPr/>
            </p:nvGrpSpPr>
            <p:grpSpPr>
              <a:xfrm>
                <a:off x="8402554" y="4982090"/>
                <a:ext cx="855746" cy="966720"/>
                <a:chOff x="7858822" y="3212227"/>
                <a:chExt cx="483391" cy="538608"/>
              </a:xfrm>
            </p:grpSpPr>
            <p:sp>
              <p:nvSpPr>
                <p:cNvPr id="197" name="台形 196">
                  <a:extLst>
                    <a:ext uri="{FF2B5EF4-FFF2-40B4-BE49-F238E27FC236}">
                      <a16:creationId xmlns:a16="http://schemas.microsoft.com/office/drawing/2014/main" id="{C6619118-52B1-41BC-8795-1355A271F55D}"/>
                    </a:ext>
                  </a:extLst>
                </p:cNvPr>
                <p:cNvSpPr/>
                <p:nvPr/>
              </p:nvSpPr>
              <p:spPr>
                <a:xfrm rot="10800000">
                  <a:off x="7939073" y="3217357"/>
                  <a:ext cx="323141" cy="339719"/>
                </a:xfrm>
                <a:prstGeom prst="trapezoid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台形 197">
                  <a:extLst>
                    <a:ext uri="{FF2B5EF4-FFF2-40B4-BE49-F238E27FC236}">
                      <a16:creationId xmlns:a16="http://schemas.microsoft.com/office/drawing/2014/main" id="{DB879B4D-BD07-4EB9-86A5-3576E508F858}"/>
                    </a:ext>
                  </a:extLst>
                </p:cNvPr>
                <p:cNvSpPr/>
                <p:nvPr/>
              </p:nvSpPr>
              <p:spPr>
                <a:xfrm rot="10800000">
                  <a:off x="8030666" y="3212227"/>
                  <a:ext cx="139704" cy="112796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台形 731">
                  <a:extLst>
                    <a:ext uri="{FF2B5EF4-FFF2-40B4-BE49-F238E27FC236}">
                      <a16:creationId xmlns:a16="http://schemas.microsoft.com/office/drawing/2014/main" id="{80605FD1-36D8-49AE-8C65-F710523E1438}"/>
                    </a:ext>
                  </a:extLst>
                </p:cNvPr>
                <p:cNvSpPr/>
                <p:nvPr/>
              </p:nvSpPr>
              <p:spPr>
                <a:xfrm rot="10800000" flipV="1">
                  <a:off x="8043564" y="3325025"/>
                  <a:ext cx="113904" cy="422658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1234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00" name="グループ化 199">
                  <a:extLst>
                    <a:ext uri="{FF2B5EF4-FFF2-40B4-BE49-F238E27FC236}">
                      <a16:creationId xmlns:a16="http://schemas.microsoft.com/office/drawing/2014/main" id="{28D27259-75AD-44DA-994B-2CB700779703}"/>
                    </a:ext>
                  </a:extLst>
                </p:cNvPr>
                <p:cNvGrpSpPr/>
                <p:nvPr/>
              </p:nvGrpSpPr>
              <p:grpSpPr>
                <a:xfrm>
                  <a:off x="7888586" y="3212228"/>
                  <a:ext cx="423862" cy="112796"/>
                  <a:chOff x="3151980" y="2770920"/>
                  <a:chExt cx="423862" cy="112796"/>
                </a:xfrm>
                <a:solidFill>
                  <a:srgbClr val="5B9BD5">
                    <a:lumMod val="40000"/>
                    <a:lumOff val="60000"/>
                  </a:srgbClr>
                </a:solidFill>
              </p:grpSpPr>
              <p:sp>
                <p:nvSpPr>
                  <p:cNvPr id="204" name="平行四辺形 203">
                    <a:extLst>
                      <a:ext uri="{FF2B5EF4-FFF2-40B4-BE49-F238E27FC236}">
                        <a16:creationId xmlns:a16="http://schemas.microsoft.com/office/drawing/2014/main" id="{4393F2A4-DFFB-4121-8455-62EC5997FB7F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" name="平行四辺形 204">
                    <a:extLst>
                      <a:ext uri="{FF2B5EF4-FFF2-40B4-BE49-F238E27FC236}">
                        <a16:creationId xmlns:a16="http://schemas.microsoft.com/office/drawing/2014/main" id="{34840C8E-37C5-450C-AC30-91846B333D0E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01" name="グループ化 200">
                  <a:extLst>
                    <a:ext uri="{FF2B5EF4-FFF2-40B4-BE49-F238E27FC236}">
                      <a16:creationId xmlns:a16="http://schemas.microsoft.com/office/drawing/2014/main" id="{8F2BAFC5-7F61-4ABE-AEEE-BCDC86AA149C}"/>
                    </a:ext>
                  </a:extLst>
                </p:cNvPr>
                <p:cNvGrpSpPr/>
                <p:nvPr/>
              </p:nvGrpSpPr>
              <p:grpSpPr>
                <a:xfrm>
                  <a:off x="7858822" y="3212227"/>
                  <a:ext cx="483391" cy="538608"/>
                  <a:chOff x="3133729" y="2770919"/>
                  <a:chExt cx="483391" cy="538608"/>
                </a:xfrm>
                <a:solidFill>
                  <a:srgbClr val="0070C0"/>
                </a:solidFill>
              </p:grpSpPr>
              <p:sp>
                <p:nvSpPr>
                  <p:cNvPr id="202" name="平行四辺形 19">
                    <a:extLst>
                      <a:ext uri="{FF2B5EF4-FFF2-40B4-BE49-F238E27FC236}">
                        <a16:creationId xmlns:a16="http://schemas.microsoft.com/office/drawing/2014/main" id="{BF3B34DA-01B8-43E8-B373-5AF21EA55C6F}"/>
                      </a:ext>
                    </a:extLst>
                  </p:cNvPr>
                  <p:cNvSpPr/>
                  <p:nvPr/>
                </p:nvSpPr>
                <p:spPr>
                  <a:xfrm>
                    <a:off x="3381216" y="2770919"/>
                    <a:ext cx="235904" cy="538608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35904"/>
                      <a:gd name="connsiteY0" fmla="*/ 538608 h 538608"/>
                      <a:gd name="connsiteX1" fmla="*/ 135008 w 235904"/>
                      <a:gd name="connsiteY1" fmla="*/ 0 h 538608"/>
                      <a:gd name="connsiteX2" fmla="*/ 202567 w 235904"/>
                      <a:gd name="connsiteY2" fmla="*/ 856 h 538608"/>
                      <a:gd name="connsiteX3" fmla="*/ 235904 w 235904"/>
                      <a:gd name="connsiteY3" fmla="*/ 133350 h 538608"/>
                      <a:gd name="connsiteX4" fmla="*/ 138272 w 235904"/>
                      <a:gd name="connsiteY4" fmla="*/ 177069 h 538608"/>
                      <a:gd name="connsiteX5" fmla="*/ 151261 w 235904"/>
                      <a:gd name="connsiteY5" fmla="*/ 344850 h 538608"/>
                      <a:gd name="connsiteX6" fmla="*/ 0 w 235904"/>
                      <a:gd name="connsiteY6" fmla="*/ 538608 h 5386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35904" h="538608">
                        <a:moveTo>
                          <a:pt x="0" y="538608"/>
                        </a:moveTo>
                        <a:lnTo>
                          <a:pt x="135008" y="0"/>
                        </a:lnTo>
                        <a:lnTo>
                          <a:pt x="202567" y="856"/>
                        </a:lnTo>
                        <a:lnTo>
                          <a:pt x="235904" y="133350"/>
                        </a:lnTo>
                        <a:lnTo>
                          <a:pt x="138272" y="177069"/>
                        </a:lnTo>
                        <a:lnTo>
                          <a:pt x="151261" y="344850"/>
                        </a:lnTo>
                        <a:lnTo>
                          <a:pt x="0" y="538608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" name="平行四辺形 19">
                    <a:extLst>
                      <a:ext uri="{FF2B5EF4-FFF2-40B4-BE49-F238E27FC236}">
                        <a16:creationId xmlns:a16="http://schemas.microsoft.com/office/drawing/2014/main" id="{18FB9674-97CA-4599-9F89-FD0B39EBFEED}"/>
                      </a:ext>
                    </a:extLst>
                  </p:cNvPr>
                  <p:cNvSpPr/>
                  <p:nvPr/>
                </p:nvSpPr>
                <p:spPr>
                  <a:xfrm flipH="1">
                    <a:off x="3133729" y="2770919"/>
                    <a:ext cx="243243" cy="531268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3243"/>
                      <a:gd name="connsiteY0" fmla="*/ 531268 h 531268"/>
                      <a:gd name="connsiteX1" fmla="*/ 142347 w 243243"/>
                      <a:gd name="connsiteY1" fmla="*/ 0 h 531268"/>
                      <a:gd name="connsiteX2" fmla="*/ 209906 w 243243"/>
                      <a:gd name="connsiteY2" fmla="*/ 856 h 531268"/>
                      <a:gd name="connsiteX3" fmla="*/ 243243 w 243243"/>
                      <a:gd name="connsiteY3" fmla="*/ 133350 h 531268"/>
                      <a:gd name="connsiteX4" fmla="*/ 145611 w 243243"/>
                      <a:gd name="connsiteY4" fmla="*/ 177069 h 531268"/>
                      <a:gd name="connsiteX5" fmla="*/ 158600 w 243243"/>
                      <a:gd name="connsiteY5" fmla="*/ 344850 h 531268"/>
                      <a:gd name="connsiteX6" fmla="*/ 0 w 243243"/>
                      <a:gd name="connsiteY6" fmla="*/ 531268 h 5312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3243" h="531268">
                        <a:moveTo>
                          <a:pt x="0" y="531268"/>
                        </a:moveTo>
                        <a:lnTo>
                          <a:pt x="142347" y="0"/>
                        </a:lnTo>
                        <a:lnTo>
                          <a:pt x="209906" y="856"/>
                        </a:lnTo>
                        <a:lnTo>
                          <a:pt x="243243" y="133350"/>
                        </a:lnTo>
                        <a:lnTo>
                          <a:pt x="145611" y="177069"/>
                        </a:lnTo>
                        <a:lnTo>
                          <a:pt x="158600" y="344850"/>
                        </a:lnTo>
                        <a:lnTo>
                          <a:pt x="0" y="531268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C886D637-24C9-4374-AC68-36011D6F5451}"/>
                  </a:ext>
                </a:extLst>
              </p:cNvPr>
              <p:cNvGrpSpPr/>
              <p:nvPr/>
            </p:nvGrpSpPr>
            <p:grpSpPr>
              <a:xfrm>
                <a:off x="8166170" y="3602422"/>
                <a:ext cx="1340600" cy="1299301"/>
                <a:chOff x="7654656" y="2296473"/>
                <a:chExt cx="891722" cy="864250"/>
              </a:xfrm>
            </p:grpSpPr>
            <p:sp>
              <p:nvSpPr>
                <p:cNvPr id="188" name="フリーフォーム 540">
                  <a:extLst>
                    <a:ext uri="{FF2B5EF4-FFF2-40B4-BE49-F238E27FC236}">
                      <a16:creationId xmlns:a16="http://schemas.microsoft.com/office/drawing/2014/main" id="{4CEAA5B2-D3D4-479E-8167-C25C58DEADA8}"/>
                    </a:ext>
                  </a:extLst>
                </p:cNvPr>
                <p:cNvSpPr/>
                <p:nvPr/>
              </p:nvSpPr>
              <p:spPr>
                <a:xfrm>
                  <a:off x="7721257" y="2296473"/>
                  <a:ext cx="753612" cy="722498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03AD3726-B78E-4D67-BAFD-211A938CBA25}"/>
                    </a:ext>
                  </a:extLst>
                </p:cNvPr>
                <p:cNvGrpSpPr/>
                <p:nvPr/>
              </p:nvGrpSpPr>
              <p:grpSpPr>
                <a:xfrm>
                  <a:off x="7654656" y="2330694"/>
                  <a:ext cx="891722" cy="830029"/>
                  <a:chOff x="2791855" y="1991220"/>
                  <a:chExt cx="1150919" cy="1071294"/>
                </a:xfrm>
                <a:solidFill>
                  <a:srgbClr val="FFCC99"/>
                </a:solidFill>
              </p:grpSpPr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41C612C6-90FE-4B92-9AA5-E03A6C54175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5" name="円/楕円 564">
                      <a:extLst>
                        <a:ext uri="{FF2B5EF4-FFF2-40B4-BE49-F238E27FC236}">
                          <a16:creationId xmlns:a16="http://schemas.microsoft.com/office/drawing/2014/main" id="{F1D4A4A0-994F-4423-88C8-C8AB7BAC6A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6" name="円/楕円 565">
                      <a:extLst>
                        <a:ext uri="{FF2B5EF4-FFF2-40B4-BE49-F238E27FC236}">
                          <a16:creationId xmlns:a16="http://schemas.microsoft.com/office/drawing/2014/main" id="{D5054F75-850D-434A-A9F8-6BF6D3A526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1" name="グループ化 190">
                    <a:extLst>
                      <a:ext uri="{FF2B5EF4-FFF2-40B4-BE49-F238E27FC236}">
                        <a16:creationId xmlns:a16="http://schemas.microsoft.com/office/drawing/2014/main" id="{DE3BED06-E050-4C51-8F52-AF765BB8A79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3" name="円/楕円 562">
                      <a:extLst>
                        <a:ext uri="{FF2B5EF4-FFF2-40B4-BE49-F238E27FC236}">
                          <a16:creationId xmlns:a16="http://schemas.microsoft.com/office/drawing/2014/main" id="{2513FECC-3760-44FE-B1FA-141F5C4F2A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4" name="円/楕円 563">
                      <a:extLst>
                        <a:ext uri="{FF2B5EF4-FFF2-40B4-BE49-F238E27FC236}">
                          <a16:creationId xmlns:a16="http://schemas.microsoft.com/office/drawing/2014/main" id="{82A74FF6-0839-4753-98C0-5495DC02D2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2" name="円/楕円 561">
                    <a:extLst>
                      <a:ext uri="{FF2B5EF4-FFF2-40B4-BE49-F238E27FC236}">
                        <a16:creationId xmlns:a16="http://schemas.microsoft.com/office/drawing/2014/main" id="{A5998EC6-07C0-41D2-99DD-247144EE5058}"/>
                      </a:ext>
                    </a:extLst>
                  </p:cNvPr>
                  <p:cNvSpPr/>
                  <p:nvPr/>
                </p:nvSpPr>
                <p:spPr>
                  <a:xfrm>
                    <a:off x="2914882" y="1991220"/>
                    <a:ext cx="904863" cy="107129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B1455E00-7102-4AA5-86F7-6BEBE58A66E2}"/>
                  </a:ext>
                </a:extLst>
              </p:cNvPr>
              <p:cNvSpPr/>
              <p:nvPr/>
            </p:nvSpPr>
            <p:spPr>
              <a:xfrm>
                <a:off x="8659653" y="4554085"/>
                <a:ext cx="350178" cy="164678"/>
              </a:xfrm>
              <a:prstGeom prst="trapezoid">
                <a:avLst>
                  <a:gd name="adj" fmla="val 35122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47EBEF3B-E209-4DD0-AEC0-A5E9059CB240}"/>
                  </a:ext>
                </a:extLst>
              </p:cNvPr>
              <p:cNvGrpSpPr/>
              <p:nvPr/>
            </p:nvGrpSpPr>
            <p:grpSpPr>
              <a:xfrm>
                <a:off x="8724771" y="4390225"/>
                <a:ext cx="223968" cy="189708"/>
                <a:chOff x="8724771" y="4419844"/>
                <a:chExt cx="223968" cy="236612"/>
              </a:xfrm>
            </p:grpSpPr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7C4119AE-DE03-453A-ABB3-7D57D47BE5A0}"/>
                    </a:ext>
                  </a:extLst>
                </p:cNvPr>
                <p:cNvSpPr/>
                <p:nvPr/>
              </p:nvSpPr>
              <p:spPr>
                <a:xfrm>
                  <a:off x="8724771" y="4526759"/>
                  <a:ext cx="223968" cy="114004"/>
                </a:xfrm>
                <a:custGeom>
                  <a:avLst/>
                  <a:gdLst>
                    <a:gd name="connsiteX0" fmla="*/ 79707 w 280857"/>
                    <a:gd name="connsiteY0" fmla="*/ 0 h 143322"/>
                    <a:gd name="connsiteX1" fmla="*/ 136068 w 280857"/>
                    <a:gd name="connsiteY1" fmla="*/ 20989 h 143322"/>
                    <a:gd name="connsiteX2" fmla="*/ 140429 w 280857"/>
                    <a:gd name="connsiteY2" fmla="*/ 30453 h 143322"/>
                    <a:gd name="connsiteX3" fmla="*/ 144789 w 280857"/>
                    <a:gd name="connsiteY3" fmla="*/ 20989 h 143322"/>
                    <a:gd name="connsiteX4" fmla="*/ 201150 w 280857"/>
                    <a:gd name="connsiteY4" fmla="*/ 0 h 143322"/>
                    <a:gd name="connsiteX5" fmla="*/ 280857 w 280857"/>
                    <a:gd name="connsiteY5" fmla="*/ 71661 h 143322"/>
                    <a:gd name="connsiteX6" fmla="*/ 201150 w 280857"/>
                    <a:gd name="connsiteY6" fmla="*/ 143322 h 143322"/>
                    <a:gd name="connsiteX7" fmla="*/ 144789 w 280857"/>
                    <a:gd name="connsiteY7" fmla="*/ 122333 h 143322"/>
                    <a:gd name="connsiteX8" fmla="*/ 140429 w 280857"/>
                    <a:gd name="connsiteY8" fmla="*/ 112869 h 143322"/>
                    <a:gd name="connsiteX9" fmla="*/ 136068 w 280857"/>
                    <a:gd name="connsiteY9" fmla="*/ 122333 h 143322"/>
                    <a:gd name="connsiteX10" fmla="*/ 79707 w 280857"/>
                    <a:gd name="connsiteY10" fmla="*/ 143322 h 143322"/>
                    <a:gd name="connsiteX11" fmla="*/ 0 w 280857"/>
                    <a:gd name="connsiteY11" fmla="*/ 71661 h 143322"/>
                    <a:gd name="connsiteX12" fmla="*/ 79707 w 280857"/>
                    <a:gd name="connsiteY12" fmla="*/ 0 h 14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0857" h="143322">
                      <a:moveTo>
                        <a:pt x="79707" y="0"/>
                      </a:moveTo>
                      <a:cubicBezTo>
                        <a:pt x="101718" y="0"/>
                        <a:pt x="121644" y="8021"/>
                        <a:pt x="136068" y="20989"/>
                      </a:cubicBezTo>
                      <a:lnTo>
                        <a:pt x="140429" y="30453"/>
                      </a:lnTo>
                      <a:lnTo>
                        <a:pt x="144789" y="20989"/>
                      </a:lnTo>
                      <a:cubicBezTo>
                        <a:pt x="159213" y="8021"/>
                        <a:pt x="179139" y="0"/>
                        <a:pt x="201150" y="0"/>
                      </a:cubicBezTo>
                      <a:cubicBezTo>
                        <a:pt x="245171" y="0"/>
                        <a:pt x="280857" y="32084"/>
                        <a:pt x="280857" y="71661"/>
                      </a:cubicBezTo>
                      <a:cubicBezTo>
                        <a:pt x="280857" y="111238"/>
                        <a:pt x="245171" y="143322"/>
                        <a:pt x="201150" y="143322"/>
                      </a:cubicBezTo>
                      <a:cubicBezTo>
                        <a:pt x="179139" y="143322"/>
                        <a:pt x="159213" y="135301"/>
                        <a:pt x="144789" y="122333"/>
                      </a:cubicBezTo>
                      <a:lnTo>
                        <a:pt x="140429" y="112869"/>
                      </a:lnTo>
                      <a:lnTo>
                        <a:pt x="136068" y="122333"/>
                      </a:lnTo>
                      <a:cubicBezTo>
                        <a:pt x="121644" y="135301"/>
                        <a:pt x="101718" y="143322"/>
                        <a:pt x="79707" y="143322"/>
                      </a:cubicBezTo>
                      <a:cubicBezTo>
                        <a:pt x="35686" y="143322"/>
                        <a:pt x="0" y="111238"/>
                        <a:pt x="0" y="71661"/>
                      </a:cubicBezTo>
                      <a:cubicBezTo>
                        <a:pt x="0" y="32084"/>
                        <a:pt x="35686" y="0"/>
                        <a:pt x="7970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156F5F5D-3332-4A65-9432-EF10CA70D8DC}"/>
                    </a:ext>
                  </a:extLst>
                </p:cNvPr>
                <p:cNvSpPr/>
                <p:nvPr/>
              </p:nvSpPr>
              <p:spPr>
                <a:xfrm>
                  <a:off x="8774412" y="4419844"/>
                  <a:ext cx="124686" cy="236612"/>
                </a:xfrm>
                <a:custGeom>
                  <a:avLst/>
                  <a:gdLst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5279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2898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10" fmla="*/ 52159 w 190558"/>
                    <a:gd name="connsiteY10" fmla="*/ 0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10" fmla="*/ 184338 w 190558"/>
                    <a:gd name="connsiteY10" fmla="*/ 108365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8" fmla="*/ 58192 w 190558"/>
                    <a:gd name="connsiteY8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0" fmla="*/ 138399 w 190558"/>
                    <a:gd name="connsiteY0" fmla="*/ 0 h 262194"/>
                    <a:gd name="connsiteX1" fmla="*/ 162652 w 190558"/>
                    <a:gd name="connsiteY1" fmla="*/ 23950 h 262194"/>
                    <a:gd name="connsiteX2" fmla="*/ 190558 w 190558"/>
                    <a:gd name="connsiteY2" fmla="*/ 122634 h 262194"/>
                    <a:gd name="connsiteX3" fmla="*/ 95279 w 190558"/>
                    <a:gd name="connsiteY3" fmla="*/ 262194 h 262194"/>
                    <a:gd name="connsiteX4" fmla="*/ 0 w 190558"/>
                    <a:gd name="connsiteY4" fmla="*/ 122634 h 262194"/>
                    <a:gd name="connsiteX5" fmla="*/ 27907 w 190558"/>
                    <a:gd name="connsiteY5" fmla="*/ 23950 h 262194"/>
                    <a:gd name="connsiteX6" fmla="*/ 52159 w 190558"/>
                    <a:gd name="connsiteY6" fmla="*/ 0 h 2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58" h="262194">
                      <a:moveTo>
                        <a:pt x="138399" y="0"/>
                      </a:moveTo>
                      <a:lnTo>
                        <a:pt x="162652" y="23950"/>
                      </a:lnTo>
                      <a:cubicBezTo>
                        <a:pt x="179894" y="49206"/>
                        <a:pt x="190558" y="84096"/>
                        <a:pt x="190558" y="122634"/>
                      </a:cubicBezTo>
                      <a:cubicBezTo>
                        <a:pt x="190558" y="199711"/>
                        <a:pt x="147900" y="262194"/>
                        <a:pt x="95279" y="262194"/>
                      </a:cubicBezTo>
                      <a:cubicBezTo>
                        <a:pt x="42658" y="262194"/>
                        <a:pt x="0" y="199711"/>
                        <a:pt x="0" y="122634"/>
                      </a:cubicBezTo>
                      <a:cubicBezTo>
                        <a:pt x="0" y="84096"/>
                        <a:pt x="10665" y="49206"/>
                        <a:pt x="27907" y="23950"/>
                      </a:cubicBezTo>
                      <a:lnTo>
                        <a:pt x="52159" y="0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1" name="月 170">
                <a:extLst>
                  <a:ext uri="{FF2B5EF4-FFF2-40B4-BE49-F238E27FC236}">
                    <a16:creationId xmlns:a16="http://schemas.microsoft.com/office/drawing/2014/main" id="{464DF6A1-4334-4B35-AB7A-94808C688FEB}"/>
                  </a:ext>
                </a:extLst>
              </p:cNvPr>
              <p:cNvSpPr/>
              <p:nvPr/>
            </p:nvSpPr>
            <p:spPr>
              <a:xfrm rot="6051379">
                <a:off x="8515949" y="3930547"/>
                <a:ext cx="69872" cy="367282"/>
              </a:xfrm>
              <a:prstGeom prst="moon">
                <a:avLst>
                  <a:gd name="adj" fmla="val 8750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月 171">
                <a:extLst>
                  <a:ext uri="{FF2B5EF4-FFF2-40B4-BE49-F238E27FC236}">
                    <a16:creationId xmlns:a16="http://schemas.microsoft.com/office/drawing/2014/main" id="{FA2BE738-9C68-4D24-A752-94A09FF9AB16}"/>
                  </a:ext>
                </a:extLst>
              </p:cNvPr>
              <p:cNvSpPr/>
              <p:nvPr/>
            </p:nvSpPr>
            <p:spPr>
              <a:xfrm rot="15548621" flipH="1">
                <a:off x="9085560" y="3930546"/>
                <a:ext cx="69872" cy="367282"/>
              </a:xfrm>
              <a:prstGeom prst="moon">
                <a:avLst>
                  <a:gd name="adj" fmla="val 8750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ABE33ECD-CBD0-4577-A8DD-DFC1E250573D}"/>
                  </a:ext>
                </a:extLst>
              </p:cNvPr>
              <p:cNvGrpSpPr/>
              <p:nvPr/>
            </p:nvGrpSpPr>
            <p:grpSpPr>
              <a:xfrm>
                <a:off x="7960437" y="3481334"/>
                <a:ext cx="1728804" cy="585743"/>
                <a:chOff x="7960437" y="3481334"/>
                <a:chExt cx="1728804" cy="585743"/>
              </a:xfrm>
            </p:grpSpPr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1D4A4195-2616-4482-962E-CF963D596C5D}"/>
                    </a:ext>
                  </a:extLst>
                </p:cNvPr>
                <p:cNvSpPr/>
                <p:nvPr/>
              </p:nvSpPr>
              <p:spPr>
                <a:xfrm>
                  <a:off x="7960437" y="3902399"/>
                  <a:ext cx="1728804" cy="16467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2FED3008-CD60-4FF2-9B11-7C36157B3BFE}"/>
                    </a:ext>
                  </a:extLst>
                </p:cNvPr>
                <p:cNvSpPr/>
                <p:nvPr/>
              </p:nvSpPr>
              <p:spPr>
                <a:xfrm>
                  <a:off x="8254973" y="3481334"/>
                  <a:ext cx="1139731" cy="535455"/>
                </a:xfrm>
                <a:custGeom>
                  <a:avLst/>
                  <a:gdLst>
                    <a:gd name="connsiteX0" fmla="*/ 86968 w 783230"/>
                    <a:gd name="connsiteY0" fmla="*/ 0 h 356166"/>
                    <a:gd name="connsiteX1" fmla="*/ 696262 w 783230"/>
                    <a:gd name="connsiteY1" fmla="*/ 0 h 356166"/>
                    <a:gd name="connsiteX2" fmla="*/ 769247 w 783230"/>
                    <a:gd name="connsiteY2" fmla="*/ 291939 h 356166"/>
                    <a:gd name="connsiteX3" fmla="*/ 783230 w 783230"/>
                    <a:gd name="connsiteY3" fmla="*/ 301591 h 356166"/>
                    <a:gd name="connsiteX4" fmla="*/ 391615 w 783230"/>
                    <a:gd name="connsiteY4" fmla="*/ 356166 h 356166"/>
                    <a:gd name="connsiteX5" fmla="*/ 0 w 783230"/>
                    <a:gd name="connsiteY5" fmla="*/ 301591 h 356166"/>
                    <a:gd name="connsiteX6" fmla="*/ 13984 w 783230"/>
                    <a:gd name="connsiteY6" fmla="*/ 291939 h 356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3230" h="356166">
                      <a:moveTo>
                        <a:pt x="86968" y="0"/>
                      </a:moveTo>
                      <a:lnTo>
                        <a:pt x="696262" y="0"/>
                      </a:lnTo>
                      <a:lnTo>
                        <a:pt x="769247" y="291939"/>
                      </a:lnTo>
                      <a:lnTo>
                        <a:pt x="783230" y="301591"/>
                      </a:lnTo>
                      <a:cubicBezTo>
                        <a:pt x="783230" y="331732"/>
                        <a:pt x="607898" y="356166"/>
                        <a:pt x="391615" y="356166"/>
                      </a:cubicBezTo>
                      <a:cubicBezTo>
                        <a:pt x="175332" y="356166"/>
                        <a:pt x="0" y="331732"/>
                        <a:pt x="0" y="301591"/>
                      </a:cubicBezTo>
                      <a:lnTo>
                        <a:pt x="13984" y="29193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7E88766D-166F-471D-96E3-E5536C7ACE3A}"/>
                  </a:ext>
                </a:extLst>
              </p:cNvPr>
              <p:cNvGrpSpPr/>
              <p:nvPr/>
            </p:nvGrpSpPr>
            <p:grpSpPr>
              <a:xfrm>
                <a:off x="8402554" y="4213235"/>
                <a:ext cx="304215" cy="206364"/>
                <a:chOff x="8402554" y="4190999"/>
                <a:chExt cx="304215" cy="270715"/>
              </a:xfrm>
            </p:grpSpPr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352E0D1F-FD2C-4461-B51A-C6A66397F586}"/>
                    </a:ext>
                  </a:extLst>
                </p:cNvPr>
                <p:cNvSpPr/>
                <p:nvPr/>
              </p:nvSpPr>
              <p:spPr>
                <a:xfrm>
                  <a:off x="8407360" y="4325862"/>
                  <a:ext cx="294604" cy="135852"/>
                </a:xfrm>
                <a:custGeom>
                  <a:avLst/>
                  <a:gdLst>
                    <a:gd name="connsiteX0" fmla="*/ 0 w 294604"/>
                    <a:gd name="connsiteY0" fmla="*/ 0 h 116916"/>
                    <a:gd name="connsiteX1" fmla="*/ 63426 w 294604"/>
                    <a:gd name="connsiteY1" fmla="*/ 25755 h 116916"/>
                    <a:gd name="connsiteX2" fmla="*/ 147302 w 294604"/>
                    <a:gd name="connsiteY2" fmla="*/ 35953 h 116916"/>
                    <a:gd name="connsiteX3" fmla="*/ 231178 w 294604"/>
                    <a:gd name="connsiteY3" fmla="*/ 25755 h 116916"/>
                    <a:gd name="connsiteX4" fmla="*/ 294604 w 294604"/>
                    <a:gd name="connsiteY4" fmla="*/ 0 h 116916"/>
                    <a:gd name="connsiteX5" fmla="*/ 287457 w 294604"/>
                    <a:gd name="connsiteY5" fmla="*/ 32260 h 116916"/>
                    <a:gd name="connsiteX6" fmla="*/ 147302 w 294604"/>
                    <a:gd name="connsiteY6" fmla="*/ 116916 h 116916"/>
                    <a:gd name="connsiteX7" fmla="*/ 7147 w 294604"/>
                    <a:gd name="connsiteY7" fmla="*/ 32260 h 116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4604" h="116916">
                      <a:moveTo>
                        <a:pt x="0" y="0"/>
                      </a:moveTo>
                      <a:lnTo>
                        <a:pt x="63426" y="25755"/>
                      </a:lnTo>
                      <a:cubicBezTo>
                        <a:pt x="89206" y="32322"/>
                        <a:pt x="117550" y="35953"/>
                        <a:pt x="147302" y="35953"/>
                      </a:cubicBezTo>
                      <a:cubicBezTo>
                        <a:pt x="177054" y="35953"/>
                        <a:pt x="205398" y="32322"/>
                        <a:pt x="231178" y="25755"/>
                      </a:cubicBezTo>
                      <a:lnTo>
                        <a:pt x="294604" y="0"/>
                      </a:lnTo>
                      <a:lnTo>
                        <a:pt x="287457" y="32260"/>
                      </a:lnTo>
                      <a:cubicBezTo>
                        <a:pt x="264365" y="82009"/>
                        <a:pt x="210307" y="116916"/>
                        <a:pt x="147302" y="116916"/>
                      </a:cubicBezTo>
                      <a:cubicBezTo>
                        <a:pt x="84297" y="116916"/>
                        <a:pt x="30239" y="82009"/>
                        <a:pt x="7147" y="3226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D2063B9F-8856-4ECD-9828-33F273C95F68}"/>
                    </a:ext>
                  </a:extLst>
                </p:cNvPr>
                <p:cNvSpPr/>
                <p:nvPr/>
              </p:nvSpPr>
              <p:spPr>
                <a:xfrm>
                  <a:off x="8402554" y="4190999"/>
                  <a:ext cx="304215" cy="2141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54E60DE9-FEAB-4EDF-8304-08994A822FF6}"/>
                  </a:ext>
                </a:extLst>
              </p:cNvPr>
              <p:cNvSpPr/>
              <p:nvPr/>
            </p:nvSpPr>
            <p:spPr>
              <a:xfrm>
                <a:off x="8505867" y="4234344"/>
                <a:ext cx="97590" cy="11891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6" name="月 175">
                <a:extLst>
                  <a:ext uri="{FF2B5EF4-FFF2-40B4-BE49-F238E27FC236}">
                    <a16:creationId xmlns:a16="http://schemas.microsoft.com/office/drawing/2014/main" id="{EAC5DCD8-3323-48F6-A4F9-26BA4967477C}"/>
                  </a:ext>
                </a:extLst>
              </p:cNvPr>
              <p:cNvSpPr/>
              <p:nvPr/>
            </p:nvSpPr>
            <p:spPr>
              <a:xfrm rot="13500000" flipH="1">
                <a:off x="8563906" y="4516765"/>
                <a:ext cx="45719" cy="216313"/>
              </a:xfrm>
              <a:prstGeom prst="moon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月 176">
                <a:extLst>
                  <a:ext uri="{FF2B5EF4-FFF2-40B4-BE49-F238E27FC236}">
                    <a16:creationId xmlns:a16="http://schemas.microsoft.com/office/drawing/2014/main" id="{79A344B9-5C23-483F-B899-0E4B0B8E06A1}"/>
                  </a:ext>
                </a:extLst>
              </p:cNvPr>
              <p:cNvSpPr/>
              <p:nvPr/>
            </p:nvSpPr>
            <p:spPr>
              <a:xfrm rot="8100000">
                <a:off x="9078371" y="4516766"/>
                <a:ext cx="45719" cy="216313"/>
              </a:xfrm>
              <a:prstGeom prst="moon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47271488-6FFF-4710-AC89-D35DE242F80C}"/>
                  </a:ext>
                </a:extLst>
              </p:cNvPr>
              <p:cNvGrpSpPr/>
              <p:nvPr/>
            </p:nvGrpSpPr>
            <p:grpSpPr>
              <a:xfrm>
                <a:off x="8969292" y="4213235"/>
                <a:ext cx="304215" cy="206364"/>
                <a:chOff x="8402554" y="4190999"/>
                <a:chExt cx="304215" cy="270715"/>
              </a:xfrm>
            </p:grpSpPr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D8076E72-DC02-4A58-A6F5-1C8046DF2B3F}"/>
                    </a:ext>
                  </a:extLst>
                </p:cNvPr>
                <p:cNvSpPr/>
                <p:nvPr/>
              </p:nvSpPr>
              <p:spPr>
                <a:xfrm>
                  <a:off x="8407360" y="4325862"/>
                  <a:ext cx="294604" cy="135852"/>
                </a:xfrm>
                <a:custGeom>
                  <a:avLst/>
                  <a:gdLst>
                    <a:gd name="connsiteX0" fmla="*/ 0 w 294604"/>
                    <a:gd name="connsiteY0" fmla="*/ 0 h 116916"/>
                    <a:gd name="connsiteX1" fmla="*/ 63426 w 294604"/>
                    <a:gd name="connsiteY1" fmla="*/ 25755 h 116916"/>
                    <a:gd name="connsiteX2" fmla="*/ 147302 w 294604"/>
                    <a:gd name="connsiteY2" fmla="*/ 35953 h 116916"/>
                    <a:gd name="connsiteX3" fmla="*/ 231178 w 294604"/>
                    <a:gd name="connsiteY3" fmla="*/ 25755 h 116916"/>
                    <a:gd name="connsiteX4" fmla="*/ 294604 w 294604"/>
                    <a:gd name="connsiteY4" fmla="*/ 0 h 116916"/>
                    <a:gd name="connsiteX5" fmla="*/ 287457 w 294604"/>
                    <a:gd name="connsiteY5" fmla="*/ 32260 h 116916"/>
                    <a:gd name="connsiteX6" fmla="*/ 147302 w 294604"/>
                    <a:gd name="connsiteY6" fmla="*/ 116916 h 116916"/>
                    <a:gd name="connsiteX7" fmla="*/ 7147 w 294604"/>
                    <a:gd name="connsiteY7" fmla="*/ 32260 h 116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4604" h="116916">
                      <a:moveTo>
                        <a:pt x="0" y="0"/>
                      </a:moveTo>
                      <a:lnTo>
                        <a:pt x="63426" y="25755"/>
                      </a:lnTo>
                      <a:cubicBezTo>
                        <a:pt x="89206" y="32322"/>
                        <a:pt x="117550" y="35953"/>
                        <a:pt x="147302" y="35953"/>
                      </a:cubicBezTo>
                      <a:cubicBezTo>
                        <a:pt x="177054" y="35953"/>
                        <a:pt x="205398" y="32322"/>
                        <a:pt x="231178" y="25755"/>
                      </a:cubicBezTo>
                      <a:lnTo>
                        <a:pt x="294604" y="0"/>
                      </a:lnTo>
                      <a:lnTo>
                        <a:pt x="287457" y="32260"/>
                      </a:lnTo>
                      <a:cubicBezTo>
                        <a:pt x="264365" y="82009"/>
                        <a:pt x="210307" y="116916"/>
                        <a:pt x="147302" y="116916"/>
                      </a:cubicBezTo>
                      <a:cubicBezTo>
                        <a:pt x="84297" y="116916"/>
                        <a:pt x="30239" y="82009"/>
                        <a:pt x="7147" y="3226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6C0BFBCB-D30C-4840-98AF-986D55949B0D}"/>
                    </a:ext>
                  </a:extLst>
                </p:cNvPr>
                <p:cNvSpPr/>
                <p:nvPr/>
              </p:nvSpPr>
              <p:spPr>
                <a:xfrm>
                  <a:off x="8402554" y="4190999"/>
                  <a:ext cx="304215" cy="2141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B359BDA9-06B6-4AB2-9CE7-88CD574ACB40}"/>
                  </a:ext>
                </a:extLst>
              </p:cNvPr>
              <p:cNvSpPr/>
              <p:nvPr/>
            </p:nvSpPr>
            <p:spPr>
              <a:xfrm>
                <a:off x="9072605" y="4234344"/>
                <a:ext cx="97590" cy="11891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10" name="月 209">
              <a:extLst>
                <a:ext uri="{FF2B5EF4-FFF2-40B4-BE49-F238E27FC236}">
                  <a16:creationId xmlns:a16="http://schemas.microsoft.com/office/drawing/2014/main" id="{43857B5E-8A37-4FAB-85C4-BF58699439CB}"/>
                </a:ext>
              </a:extLst>
            </p:cNvPr>
            <p:cNvSpPr/>
            <p:nvPr/>
          </p:nvSpPr>
          <p:spPr>
            <a:xfrm rot="12600000">
              <a:off x="8328663" y="4536019"/>
              <a:ext cx="45719" cy="212332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月 210">
              <a:extLst>
                <a:ext uri="{FF2B5EF4-FFF2-40B4-BE49-F238E27FC236}">
                  <a16:creationId xmlns:a16="http://schemas.microsoft.com/office/drawing/2014/main" id="{4923134B-BC9F-43E1-87CE-CE428A1E7BD7}"/>
                </a:ext>
              </a:extLst>
            </p:cNvPr>
            <p:cNvSpPr/>
            <p:nvPr/>
          </p:nvSpPr>
          <p:spPr>
            <a:xfrm rot="18000000">
              <a:off x="7483646" y="4550253"/>
              <a:ext cx="46442" cy="160000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pptxb19_人相の悪い人物のイラスト</dc:title>
  <dc:subject>pptxb19_人相の悪い人物のイラスト</dc:subject>
  <dc:creator>でじけろお</dc:creator>
  <cp:revision>1</cp:revision>
  <dcterms:created xsi:type="dcterms:W3CDTF">2018-05-20T00:31:01Z</dcterms:created>
  <dcterms:modified xsi:type="dcterms:W3CDTF">2019-08-18T13:46:47Z</dcterms:modified>
  <cp:version>1</cp:version>
</cp:coreProperties>
</file>