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60" d="100"/>
          <a:sy n="60" d="100"/>
        </p:scale>
        <p:origin x="486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F12E54B9-5453-4978-8C57-0DB21A0AAE0E}"/>
              </a:ext>
            </a:extLst>
          </p:cNvPr>
          <p:cNvGrpSpPr/>
          <p:nvPr/>
        </p:nvGrpSpPr>
        <p:grpSpPr>
          <a:xfrm>
            <a:off x="7044090" y="596593"/>
            <a:ext cx="2195893" cy="2939539"/>
            <a:chOff x="7044090" y="596593"/>
            <a:chExt cx="2195893" cy="2939539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BE9275FE-150E-431B-AFDA-20015F0AA601}"/>
                </a:ext>
              </a:extLst>
            </p:cNvPr>
            <p:cNvGrpSpPr/>
            <p:nvPr/>
          </p:nvGrpSpPr>
          <p:grpSpPr>
            <a:xfrm>
              <a:off x="8549276" y="866065"/>
              <a:ext cx="690707" cy="690706"/>
              <a:chOff x="7992839" y="2840930"/>
              <a:chExt cx="927476" cy="927475"/>
            </a:xfrm>
          </p:grpSpPr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98FFCCFC-CDA9-4592-80E8-75AF0F41A598}"/>
                  </a:ext>
                </a:extLst>
              </p:cNvPr>
              <p:cNvSpPr/>
              <p:nvPr/>
            </p:nvSpPr>
            <p:spPr bwMode="auto">
              <a:xfrm>
                <a:off x="7992839" y="2840930"/>
                <a:ext cx="927476" cy="9274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936D45DA-1383-4763-A4C8-220A38F86E38}"/>
                  </a:ext>
                </a:extLst>
              </p:cNvPr>
              <p:cNvSpPr/>
              <p:nvPr/>
            </p:nvSpPr>
            <p:spPr bwMode="auto">
              <a:xfrm>
                <a:off x="8197157" y="3029147"/>
                <a:ext cx="516113" cy="516112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7BFC2B1F-E5B3-45E3-A792-BF47F56453B8}"/>
                </a:ext>
              </a:extLst>
            </p:cNvPr>
            <p:cNvGrpSpPr/>
            <p:nvPr/>
          </p:nvGrpSpPr>
          <p:grpSpPr>
            <a:xfrm>
              <a:off x="7183844" y="1926359"/>
              <a:ext cx="1356726" cy="1609773"/>
              <a:chOff x="7183844" y="1926359"/>
              <a:chExt cx="1356726" cy="1609773"/>
            </a:xfrm>
          </p:grpSpPr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0EDEBBCF-27BD-4ADA-90E0-D67A9764C79C}"/>
                  </a:ext>
                </a:extLst>
              </p:cNvPr>
              <p:cNvSpPr/>
              <p:nvPr/>
            </p:nvSpPr>
            <p:spPr>
              <a:xfrm>
                <a:off x="7611184" y="1926359"/>
                <a:ext cx="600869" cy="489043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8FC963FA-FB4D-410F-8178-44CA01EC14D3}"/>
                  </a:ext>
                </a:extLst>
              </p:cNvPr>
              <p:cNvSpPr/>
              <p:nvPr/>
            </p:nvSpPr>
            <p:spPr>
              <a:xfrm>
                <a:off x="7183844" y="2275194"/>
                <a:ext cx="184345" cy="1260937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0" name="片側の 2 つの角を丸めた四角形 144">
                <a:extLst>
                  <a:ext uri="{FF2B5EF4-FFF2-40B4-BE49-F238E27FC236}">
                    <a16:creationId xmlns:a16="http://schemas.microsoft.com/office/drawing/2014/main" id="{58700F18-E257-46AD-A1C1-947500BBEFCF}"/>
                  </a:ext>
                </a:extLst>
              </p:cNvPr>
              <p:cNvSpPr/>
              <p:nvPr/>
            </p:nvSpPr>
            <p:spPr>
              <a:xfrm>
                <a:off x="7289604" y="2224909"/>
                <a:ext cx="1250966" cy="1311223"/>
              </a:xfrm>
              <a:prstGeom prst="round2SameRect">
                <a:avLst>
                  <a:gd name="adj1" fmla="val 14323"/>
                  <a:gd name="adj2" fmla="val 0"/>
                </a:avLst>
              </a:pr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1" name="グループ化 50">
                <a:extLst>
                  <a:ext uri="{FF2B5EF4-FFF2-40B4-BE49-F238E27FC236}">
                    <a16:creationId xmlns:a16="http://schemas.microsoft.com/office/drawing/2014/main" id="{FBB382E9-CC88-473C-9D40-5FD716E77F9C}"/>
                  </a:ext>
                </a:extLst>
              </p:cNvPr>
              <p:cNvGrpSpPr/>
              <p:nvPr/>
            </p:nvGrpSpPr>
            <p:grpSpPr>
              <a:xfrm>
                <a:off x="7544422" y="2224913"/>
                <a:ext cx="750362" cy="961060"/>
                <a:chOff x="7888586" y="3212226"/>
                <a:chExt cx="423862" cy="535454"/>
              </a:xfrm>
            </p:grpSpPr>
            <p:sp>
              <p:nvSpPr>
                <p:cNvPr id="55" name="台形 54">
                  <a:extLst>
                    <a:ext uri="{FF2B5EF4-FFF2-40B4-BE49-F238E27FC236}">
                      <a16:creationId xmlns:a16="http://schemas.microsoft.com/office/drawing/2014/main" id="{78251AD6-378D-4E96-95C3-962061365968}"/>
                    </a:ext>
                  </a:extLst>
                </p:cNvPr>
                <p:cNvSpPr/>
                <p:nvPr/>
              </p:nvSpPr>
              <p:spPr>
                <a:xfrm rot="10800000">
                  <a:off x="7939073" y="3217355"/>
                  <a:ext cx="323141" cy="339719"/>
                </a:xfrm>
                <a:prstGeom prst="trapezoid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" name="台形 55">
                  <a:extLst>
                    <a:ext uri="{FF2B5EF4-FFF2-40B4-BE49-F238E27FC236}">
                      <a16:creationId xmlns:a16="http://schemas.microsoft.com/office/drawing/2014/main" id="{2B494798-EBA0-4507-87E2-0E7D8291656A}"/>
                    </a:ext>
                  </a:extLst>
                </p:cNvPr>
                <p:cNvSpPr/>
                <p:nvPr/>
              </p:nvSpPr>
              <p:spPr>
                <a:xfrm rot="10800000">
                  <a:off x="8030666" y="3212226"/>
                  <a:ext cx="139704" cy="112796"/>
                </a:xfrm>
                <a:prstGeom prst="trapezoid">
                  <a:avLst>
                    <a:gd name="adj" fmla="val 27112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7" name="台形 731">
                  <a:extLst>
                    <a:ext uri="{FF2B5EF4-FFF2-40B4-BE49-F238E27FC236}">
                      <a16:creationId xmlns:a16="http://schemas.microsoft.com/office/drawing/2014/main" id="{6D5BEC75-FF39-4C18-90D1-F9534E6384B4}"/>
                    </a:ext>
                  </a:extLst>
                </p:cNvPr>
                <p:cNvSpPr/>
                <p:nvPr/>
              </p:nvSpPr>
              <p:spPr>
                <a:xfrm rot="10800000" flipV="1">
                  <a:off x="8043564" y="3325022"/>
                  <a:ext cx="113904" cy="422658"/>
                </a:xfrm>
                <a:custGeom>
                  <a:avLst/>
                  <a:gdLst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0 w 184781"/>
                    <a:gd name="connsiteY4" fmla="*/ 551112 h 551112"/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90759 w 184781"/>
                    <a:gd name="connsiteY4" fmla="*/ 549928 h 551112"/>
                    <a:gd name="connsiteX5" fmla="*/ 0 w 184781"/>
                    <a:gd name="connsiteY5" fmla="*/ 551112 h 551112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1234 w 184781"/>
                    <a:gd name="connsiteY4" fmla="*/ 685660 h 685660"/>
                    <a:gd name="connsiteX5" fmla="*/ 0 w 184781"/>
                    <a:gd name="connsiteY5" fmla="*/ 551112 h 68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4781" h="685660">
                      <a:moveTo>
                        <a:pt x="0" y="551112"/>
                      </a:moveTo>
                      <a:lnTo>
                        <a:pt x="50098" y="0"/>
                      </a:lnTo>
                      <a:lnTo>
                        <a:pt x="134683" y="0"/>
                      </a:lnTo>
                      <a:lnTo>
                        <a:pt x="184781" y="551112"/>
                      </a:lnTo>
                      <a:lnTo>
                        <a:pt x="81234" y="685660"/>
                      </a:lnTo>
                      <a:lnTo>
                        <a:pt x="0" y="55111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58" name="グループ化 57">
                  <a:extLst>
                    <a:ext uri="{FF2B5EF4-FFF2-40B4-BE49-F238E27FC236}">
                      <a16:creationId xmlns:a16="http://schemas.microsoft.com/office/drawing/2014/main" id="{B2091FF5-23FA-47AA-96A4-8E2BDC15CC94}"/>
                    </a:ext>
                  </a:extLst>
                </p:cNvPr>
                <p:cNvGrpSpPr/>
                <p:nvPr/>
              </p:nvGrpSpPr>
              <p:grpSpPr>
                <a:xfrm>
                  <a:off x="7888586" y="3212228"/>
                  <a:ext cx="423862" cy="112796"/>
                  <a:chOff x="3151980" y="2770920"/>
                  <a:chExt cx="423862" cy="112796"/>
                </a:xfrm>
                <a:solidFill>
                  <a:srgbClr val="5B9BD5">
                    <a:lumMod val="40000"/>
                    <a:lumOff val="60000"/>
                  </a:srgbClr>
                </a:solidFill>
              </p:grpSpPr>
              <p:sp>
                <p:nvSpPr>
                  <p:cNvPr id="59" name="平行四辺形 58">
                    <a:extLst>
                      <a:ext uri="{FF2B5EF4-FFF2-40B4-BE49-F238E27FC236}">
                        <a16:creationId xmlns:a16="http://schemas.microsoft.com/office/drawing/2014/main" id="{1A74A6A1-9AEE-4DE2-A31E-96299F713E65}"/>
                      </a:ext>
                    </a:extLst>
                  </p:cNvPr>
                  <p:cNvSpPr/>
                  <p:nvPr/>
                </p:nvSpPr>
                <p:spPr>
                  <a:xfrm>
                    <a:off x="3151980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0" name="平行四辺形 59">
                    <a:extLst>
                      <a:ext uri="{FF2B5EF4-FFF2-40B4-BE49-F238E27FC236}">
                        <a16:creationId xmlns:a16="http://schemas.microsoft.com/office/drawing/2014/main" id="{15FF93EE-EEB7-4381-87F5-56E3D34718AE}"/>
                      </a:ext>
                    </a:extLst>
                  </p:cNvPr>
                  <p:cNvSpPr/>
                  <p:nvPr/>
                </p:nvSpPr>
                <p:spPr>
                  <a:xfrm flipH="1">
                    <a:off x="3363911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52" name="楕円 51">
                <a:extLst>
                  <a:ext uri="{FF2B5EF4-FFF2-40B4-BE49-F238E27FC236}">
                    <a16:creationId xmlns:a16="http://schemas.microsoft.com/office/drawing/2014/main" id="{752E059B-648E-4CDF-86C0-BF378B3C3D0A}"/>
                  </a:ext>
                </a:extLst>
              </p:cNvPr>
              <p:cNvSpPr/>
              <p:nvPr/>
            </p:nvSpPr>
            <p:spPr>
              <a:xfrm>
                <a:off x="7873443" y="3341717"/>
                <a:ext cx="112826" cy="112826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" name="平行四辺形 19">
                <a:extLst>
                  <a:ext uri="{FF2B5EF4-FFF2-40B4-BE49-F238E27FC236}">
                    <a16:creationId xmlns:a16="http://schemas.microsoft.com/office/drawing/2014/main" id="{10752704-6DD6-4E5E-8C4F-136253408852}"/>
                  </a:ext>
                </a:extLst>
              </p:cNvPr>
              <p:cNvSpPr/>
              <p:nvPr/>
            </p:nvSpPr>
            <p:spPr>
              <a:xfrm>
                <a:off x="7929856" y="2224909"/>
                <a:ext cx="417620" cy="966720"/>
              </a:xfrm>
              <a:custGeom>
                <a:avLst/>
                <a:gdLst>
                  <a:gd name="connsiteX0" fmla="*/ 0 w 295077"/>
                  <a:gd name="connsiteY0" fmla="*/ 344850 h 344850"/>
                  <a:gd name="connsiteX1" fmla="*/ 139412 w 295077"/>
                  <a:gd name="connsiteY1" fmla="*/ 0 h 344850"/>
                  <a:gd name="connsiteX2" fmla="*/ 295077 w 295077"/>
                  <a:gd name="connsiteY2" fmla="*/ 0 h 344850"/>
                  <a:gd name="connsiteX3" fmla="*/ 155665 w 295077"/>
                  <a:gd name="connsiteY3" fmla="*/ 344850 h 344850"/>
                  <a:gd name="connsiteX4" fmla="*/ 0 w 295077"/>
                  <a:gd name="connsiteY4" fmla="*/ 344850 h 344850"/>
                  <a:gd name="connsiteX0" fmla="*/ 0 w 235545"/>
                  <a:gd name="connsiteY0" fmla="*/ 344850 h 344850"/>
                  <a:gd name="connsiteX1" fmla="*/ 139412 w 235545"/>
                  <a:gd name="connsiteY1" fmla="*/ 0 h 344850"/>
                  <a:gd name="connsiteX2" fmla="*/ 235545 w 235545"/>
                  <a:gd name="connsiteY2" fmla="*/ 116681 h 344850"/>
                  <a:gd name="connsiteX3" fmla="*/ 155665 w 235545"/>
                  <a:gd name="connsiteY3" fmla="*/ 344850 h 344850"/>
                  <a:gd name="connsiteX4" fmla="*/ 0 w 235545"/>
                  <a:gd name="connsiteY4" fmla="*/ 344850 h 344850"/>
                  <a:gd name="connsiteX0" fmla="*/ 0 w 235545"/>
                  <a:gd name="connsiteY0" fmla="*/ 344850 h 344850"/>
                  <a:gd name="connsiteX1" fmla="*/ 139412 w 235545"/>
                  <a:gd name="connsiteY1" fmla="*/ 0 h 344850"/>
                  <a:gd name="connsiteX2" fmla="*/ 235545 w 235545"/>
                  <a:gd name="connsiteY2" fmla="*/ 116681 h 344850"/>
                  <a:gd name="connsiteX3" fmla="*/ 190302 w 235545"/>
                  <a:gd name="connsiteY3" fmla="*/ 250887 h 344850"/>
                  <a:gd name="connsiteX4" fmla="*/ 155665 w 235545"/>
                  <a:gd name="connsiteY4" fmla="*/ 344850 h 344850"/>
                  <a:gd name="connsiteX5" fmla="*/ 0 w 235545"/>
                  <a:gd name="connsiteY5" fmla="*/ 344850 h 344850"/>
                  <a:gd name="connsiteX0" fmla="*/ 0 w 235545"/>
                  <a:gd name="connsiteY0" fmla="*/ 344850 h 344850"/>
                  <a:gd name="connsiteX1" fmla="*/ 139412 w 235545"/>
                  <a:gd name="connsiteY1" fmla="*/ 0 h 344850"/>
                  <a:gd name="connsiteX2" fmla="*/ 235545 w 235545"/>
                  <a:gd name="connsiteY2" fmla="*/ 116681 h 344850"/>
                  <a:gd name="connsiteX3" fmla="*/ 145058 w 235545"/>
                  <a:gd name="connsiteY3" fmla="*/ 186594 h 344850"/>
                  <a:gd name="connsiteX4" fmla="*/ 155665 w 235545"/>
                  <a:gd name="connsiteY4" fmla="*/ 344850 h 344850"/>
                  <a:gd name="connsiteX5" fmla="*/ 0 w 235545"/>
                  <a:gd name="connsiteY5" fmla="*/ 344850 h 344850"/>
                  <a:gd name="connsiteX0" fmla="*/ 0 w 235545"/>
                  <a:gd name="connsiteY0" fmla="*/ 344850 h 344850"/>
                  <a:gd name="connsiteX1" fmla="*/ 139412 w 235545"/>
                  <a:gd name="connsiteY1" fmla="*/ 0 h 344850"/>
                  <a:gd name="connsiteX2" fmla="*/ 171252 w 235545"/>
                  <a:gd name="connsiteY2" fmla="*/ 43719 h 344850"/>
                  <a:gd name="connsiteX3" fmla="*/ 235545 w 235545"/>
                  <a:gd name="connsiteY3" fmla="*/ 116681 h 344850"/>
                  <a:gd name="connsiteX4" fmla="*/ 145058 w 235545"/>
                  <a:gd name="connsiteY4" fmla="*/ 186594 h 344850"/>
                  <a:gd name="connsiteX5" fmla="*/ 155665 w 235545"/>
                  <a:gd name="connsiteY5" fmla="*/ 344850 h 344850"/>
                  <a:gd name="connsiteX6" fmla="*/ 0 w 235545"/>
                  <a:gd name="connsiteY6" fmla="*/ 344850 h 344850"/>
                  <a:gd name="connsiteX0" fmla="*/ 0 w 235545"/>
                  <a:gd name="connsiteY0" fmla="*/ 344850 h 344850"/>
                  <a:gd name="connsiteX1" fmla="*/ 139412 w 235545"/>
                  <a:gd name="connsiteY1" fmla="*/ 0 h 344850"/>
                  <a:gd name="connsiteX2" fmla="*/ 206971 w 235545"/>
                  <a:gd name="connsiteY2" fmla="*/ 856 h 344850"/>
                  <a:gd name="connsiteX3" fmla="*/ 235545 w 235545"/>
                  <a:gd name="connsiteY3" fmla="*/ 116681 h 344850"/>
                  <a:gd name="connsiteX4" fmla="*/ 145058 w 235545"/>
                  <a:gd name="connsiteY4" fmla="*/ 186594 h 344850"/>
                  <a:gd name="connsiteX5" fmla="*/ 155665 w 235545"/>
                  <a:gd name="connsiteY5" fmla="*/ 344850 h 344850"/>
                  <a:gd name="connsiteX6" fmla="*/ 0 w 235545"/>
                  <a:gd name="connsiteY6" fmla="*/ 344850 h 344850"/>
                  <a:gd name="connsiteX0" fmla="*/ 0 w 240308"/>
                  <a:gd name="connsiteY0" fmla="*/ 344850 h 344850"/>
                  <a:gd name="connsiteX1" fmla="*/ 139412 w 240308"/>
                  <a:gd name="connsiteY1" fmla="*/ 0 h 344850"/>
                  <a:gd name="connsiteX2" fmla="*/ 206971 w 240308"/>
                  <a:gd name="connsiteY2" fmla="*/ 856 h 344850"/>
                  <a:gd name="connsiteX3" fmla="*/ 240308 w 240308"/>
                  <a:gd name="connsiteY3" fmla="*/ 133350 h 344850"/>
                  <a:gd name="connsiteX4" fmla="*/ 145058 w 240308"/>
                  <a:gd name="connsiteY4" fmla="*/ 186594 h 344850"/>
                  <a:gd name="connsiteX5" fmla="*/ 155665 w 240308"/>
                  <a:gd name="connsiteY5" fmla="*/ 344850 h 344850"/>
                  <a:gd name="connsiteX6" fmla="*/ 0 w 240308"/>
                  <a:gd name="connsiteY6" fmla="*/ 344850 h 344850"/>
                  <a:gd name="connsiteX0" fmla="*/ 0 w 240308"/>
                  <a:gd name="connsiteY0" fmla="*/ 344850 h 344850"/>
                  <a:gd name="connsiteX1" fmla="*/ 139412 w 240308"/>
                  <a:gd name="connsiteY1" fmla="*/ 0 h 344850"/>
                  <a:gd name="connsiteX2" fmla="*/ 206971 w 240308"/>
                  <a:gd name="connsiteY2" fmla="*/ 856 h 344850"/>
                  <a:gd name="connsiteX3" fmla="*/ 240308 w 240308"/>
                  <a:gd name="connsiteY3" fmla="*/ 133350 h 344850"/>
                  <a:gd name="connsiteX4" fmla="*/ 142676 w 240308"/>
                  <a:gd name="connsiteY4" fmla="*/ 177069 h 344850"/>
                  <a:gd name="connsiteX5" fmla="*/ 155665 w 240308"/>
                  <a:gd name="connsiteY5" fmla="*/ 344850 h 344850"/>
                  <a:gd name="connsiteX6" fmla="*/ 0 w 240308"/>
                  <a:gd name="connsiteY6" fmla="*/ 344850 h 344850"/>
                  <a:gd name="connsiteX0" fmla="*/ 0 w 235904"/>
                  <a:gd name="connsiteY0" fmla="*/ 538608 h 538608"/>
                  <a:gd name="connsiteX1" fmla="*/ 135008 w 235904"/>
                  <a:gd name="connsiteY1" fmla="*/ 0 h 538608"/>
                  <a:gd name="connsiteX2" fmla="*/ 202567 w 235904"/>
                  <a:gd name="connsiteY2" fmla="*/ 856 h 538608"/>
                  <a:gd name="connsiteX3" fmla="*/ 235904 w 235904"/>
                  <a:gd name="connsiteY3" fmla="*/ 133350 h 538608"/>
                  <a:gd name="connsiteX4" fmla="*/ 138272 w 235904"/>
                  <a:gd name="connsiteY4" fmla="*/ 177069 h 538608"/>
                  <a:gd name="connsiteX5" fmla="*/ 151261 w 235904"/>
                  <a:gd name="connsiteY5" fmla="*/ 344850 h 538608"/>
                  <a:gd name="connsiteX6" fmla="*/ 0 w 235904"/>
                  <a:gd name="connsiteY6" fmla="*/ 538608 h 5386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5904" h="538608">
                    <a:moveTo>
                      <a:pt x="0" y="538608"/>
                    </a:moveTo>
                    <a:lnTo>
                      <a:pt x="135008" y="0"/>
                    </a:lnTo>
                    <a:lnTo>
                      <a:pt x="202567" y="856"/>
                    </a:lnTo>
                    <a:lnTo>
                      <a:pt x="235904" y="133350"/>
                    </a:lnTo>
                    <a:lnTo>
                      <a:pt x="138272" y="177069"/>
                    </a:lnTo>
                    <a:lnTo>
                      <a:pt x="151261" y="344850"/>
                    </a:lnTo>
                    <a:lnTo>
                      <a:pt x="0" y="538608"/>
                    </a:lnTo>
                    <a:close/>
                  </a:path>
                </a:pathLst>
              </a:custGeom>
              <a:solidFill>
                <a:srgbClr val="0000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4" name="平行四辺形 19">
                <a:extLst>
                  <a:ext uri="{FF2B5EF4-FFF2-40B4-BE49-F238E27FC236}">
                    <a16:creationId xmlns:a16="http://schemas.microsoft.com/office/drawing/2014/main" id="{353D4AAF-6506-4FA1-AD72-995FC079845C}"/>
                  </a:ext>
                </a:extLst>
              </p:cNvPr>
              <p:cNvSpPr/>
              <p:nvPr/>
            </p:nvSpPr>
            <p:spPr>
              <a:xfrm flipH="1">
                <a:off x="7491730" y="2224909"/>
                <a:ext cx="430613" cy="953546"/>
              </a:xfrm>
              <a:custGeom>
                <a:avLst/>
                <a:gdLst>
                  <a:gd name="connsiteX0" fmla="*/ 0 w 295077"/>
                  <a:gd name="connsiteY0" fmla="*/ 344850 h 344850"/>
                  <a:gd name="connsiteX1" fmla="*/ 139412 w 295077"/>
                  <a:gd name="connsiteY1" fmla="*/ 0 h 344850"/>
                  <a:gd name="connsiteX2" fmla="*/ 295077 w 295077"/>
                  <a:gd name="connsiteY2" fmla="*/ 0 h 344850"/>
                  <a:gd name="connsiteX3" fmla="*/ 155665 w 295077"/>
                  <a:gd name="connsiteY3" fmla="*/ 344850 h 344850"/>
                  <a:gd name="connsiteX4" fmla="*/ 0 w 295077"/>
                  <a:gd name="connsiteY4" fmla="*/ 344850 h 344850"/>
                  <a:gd name="connsiteX0" fmla="*/ 0 w 235545"/>
                  <a:gd name="connsiteY0" fmla="*/ 344850 h 344850"/>
                  <a:gd name="connsiteX1" fmla="*/ 139412 w 235545"/>
                  <a:gd name="connsiteY1" fmla="*/ 0 h 344850"/>
                  <a:gd name="connsiteX2" fmla="*/ 235545 w 235545"/>
                  <a:gd name="connsiteY2" fmla="*/ 116681 h 344850"/>
                  <a:gd name="connsiteX3" fmla="*/ 155665 w 235545"/>
                  <a:gd name="connsiteY3" fmla="*/ 344850 h 344850"/>
                  <a:gd name="connsiteX4" fmla="*/ 0 w 235545"/>
                  <a:gd name="connsiteY4" fmla="*/ 344850 h 344850"/>
                  <a:gd name="connsiteX0" fmla="*/ 0 w 235545"/>
                  <a:gd name="connsiteY0" fmla="*/ 344850 h 344850"/>
                  <a:gd name="connsiteX1" fmla="*/ 139412 w 235545"/>
                  <a:gd name="connsiteY1" fmla="*/ 0 h 344850"/>
                  <a:gd name="connsiteX2" fmla="*/ 235545 w 235545"/>
                  <a:gd name="connsiteY2" fmla="*/ 116681 h 344850"/>
                  <a:gd name="connsiteX3" fmla="*/ 190302 w 235545"/>
                  <a:gd name="connsiteY3" fmla="*/ 250887 h 344850"/>
                  <a:gd name="connsiteX4" fmla="*/ 155665 w 235545"/>
                  <a:gd name="connsiteY4" fmla="*/ 344850 h 344850"/>
                  <a:gd name="connsiteX5" fmla="*/ 0 w 235545"/>
                  <a:gd name="connsiteY5" fmla="*/ 344850 h 344850"/>
                  <a:gd name="connsiteX0" fmla="*/ 0 w 235545"/>
                  <a:gd name="connsiteY0" fmla="*/ 344850 h 344850"/>
                  <a:gd name="connsiteX1" fmla="*/ 139412 w 235545"/>
                  <a:gd name="connsiteY1" fmla="*/ 0 h 344850"/>
                  <a:gd name="connsiteX2" fmla="*/ 235545 w 235545"/>
                  <a:gd name="connsiteY2" fmla="*/ 116681 h 344850"/>
                  <a:gd name="connsiteX3" fmla="*/ 145058 w 235545"/>
                  <a:gd name="connsiteY3" fmla="*/ 186594 h 344850"/>
                  <a:gd name="connsiteX4" fmla="*/ 155665 w 235545"/>
                  <a:gd name="connsiteY4" fmla="*/ 344850 h 344850"/>
                  <a:gd name="connsiteX5" fmla="*/ 0 w 235545"/>
                  <a:gd name="connsiteY5" fmla="*/ 344850 h 344850"/>
                  <a:gd name="connsiteX0" fmla="*/ 0 w 235545"/>
                  <a:gd name="connsiteY0" fmla="*/ 344850 h 344850"/>
                  <a:gd name="connsiteX1" fmla="*/ 139412 w 235545"/>
                  <a:gd name="connsiteY1" fmla="*/ 0 h 344850"/>
                  <a:gd name="connsiteX2" fmla="*/ 171252 w 235545"/>
                  <a:gd name="connsiteY2" fmla="*/ 43719 h 344850"/>
                  <a:gd name="connsiteX3" fmla="*/ 235545 w 235545"/>
                  <a:gd name="connsiteY3" fmla="*/ 116681 h 344850"/>
                  <a:gd name="connsiteX4" fmla="*/ 145058 w 235545"/>
                  <a:gd name="connsiteY4" fmla="*/ 186594 h 344850"/>
                  <a:gd name="connsiteX5" fmla="*/ 155665 w 235545"/>
                  <a:gd name="connsiteY5" fmla="*/ 344850 h 344850"/>
                  <a:gd name="connsiteX6" fmla="*/ 0 w 235545"/>
                  <a:gd name="connsiteY6" fmla="*/ 344850 h 344850"/>
                  <a:gd name="connsiteX0" fmla="*/ 0 w 235545"/>
                  <a:gd name="connsiteY0" fmla="*/ 344850 h 344850"/>
                  <a:gd name="connsiteX1" fmla="*/ 139412 w 235545"/>
                  <a:gd name="connsiteY1" fmla="*/ 0 h 344850"/>
                  <a:gd name="connsiteX2" fmla="*/ 206971 w 235545"/>
                  <a:gd name="connsiteY2" fmla="*/ 856 h 344850"/>
                  <a:gd name="connsiteX3" fmla="*/ 235545 w 235545"/>
                  <a:gd name="connsiteY3" fmla="*/ 116681 h 344850"/>
                  <a:gd name="connsiteX4" fmla="*/ 145058 w 235545"/>
                  <a:gd name="connsiteY4" fmla="*/ 186594 h 344850"/>
                  <a:gd name="connsiteX5" fmla="*/ 155665 w 235545"/>
                  <a:gd name="connsiteY5" fmla="*/ 344850 h 344850"/>
                  <a:gd name="connsiteX6" fmla="*/ 0 w 235545"/>
                  <a:gd name="connsiteY6" fmla="*/ 344850 h 344850"/>
                  <a:gd name="connsiteX0" fmla="*/ 0 w 240308"/>
                  <a:gd name="connsiteY0" fmla="*/ 344850 h 344850"/>
                  <a:gd name="connsiteX1" fmla="*/ 139412 w 240308"/>
                  <a:gd name="connsiteY1" fmla="*/ 0 h 344850"/>
                  <a:gd name="connsiteX2" fmla="*/ 206971 w 240308"/>
                  <a:gd name="connsiteY2" fmla="*/ 856 h 344850"/>
                  <a:gd name="connsiteX3" fmla="*/ 240308 w 240308"/>
                  <a:gd name="connsiteY3" fmla="*/ 133350 h 344850"/>
                  <a:gd name="connsiteX4" fmla="*/ 145058 w 240308"/>
                  <a:gd name="connsiteY4" fmla="*/ 186594 h 344850"/>
                  <a:gd name="connsiteX5" fmla="*/ 155665 w 240308"/>
                  <a:gd name="connsiteY5" fmla="*/ 344850 h 344850"/>
                  <a:gd name="connsiteX6" fmla="*/ 0 w 240308"/>
                  <a:gd name="connsiteY6" fmla="*/ 344850 h 344850"/>
                  <a:gd name="connsiteX0" fmla="*/ 0 w 240308"/>
                  <a:gd name="connsiteY0" fmla="*/ 344850 h 344850"/>
                  <a:gd name="connsiteX1" fmla="*/ 139412 w 240308"/>
                  <a:gd name="connsiteY1" fmla="*/ 0 h 344850"/>
                  <a:gd name="connsiteX2" fmla="*/ 206971 w 240308"/>
                  <a:gd name="connsiteY2" fmla="*/ 856 h 344850"/>
                  <a:gd name="connsiteX3" fmla="*/ 240308 w 240308"/>
                  <a:gd name="connsiteY3" fmla="*/ 133350 h 344850"/>
                  <a:gd name="connsiteX4" fmla="*/ 142676 w 240308"/>
                  <a:gd name="connsiteY4" fmla="*/ 177069 h 344850"/>
                  <a:gd name="connsiteX5" fmla="*/ 155665 w 240308"/>
                  <a:gd name="connsiteY5" fmla="*/ 344850 h 344850"/>
                  <a:gd name="connsiteX6" fmla="*/ 0 w 240308"/>
                  <a:gd name="connsiteY6" fmla="*/ 344850 h 344850"/>
                  <a:gd name="connsiteX0" fmla="*/ 0 w 243243"/>
                  <a:gd name="connsiteY0" fmla="*/ 531268 h 531268"/>
                  <a:gd name="connsiteX1" fmla="*/ 142347 w 243243"/>
                  <a:gd name="connsiteY1" fmla="*/ 0 h 531268"/>
                  <a:gd name="connsiteX2" fmla="*/ 209906 w 243243"/>
                  <a:gd name="connsiteY2" fmla="*/ 856 h 531268"/>
                  <a:gd name="connsiteX3" fmla="*/ 243243 w 243243"/>
                  <a:gd name="connsiteY3" fmla="*/ 133350 h 531268"/>
                  <a:gd name="connsiteX4" fmla="*/ 145611 w 243243"/>
                  <a:gd name="connsiteY4" fmla="*/ 177069 h 531268"/>
                  <a:gd name="connsiteX5" fmla="*/ 158600 w 243243"/>
                  <a:gd name="connsiteY5" fmla="*/ 344850 h 531268"/>
                  <a:gd name="connsiteX6" fmla="*/ 0 w 243243"/>
                  <a:gd name="connsiteY6" fmla="*/ 531268 h 531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3243" h="531268">
                    <a:moveTo>
                      <a:pt x="0" y="531268"/>
                    </a:moveTo>
                    <a:lnTo>
                      <a:pt x="142347" y="0"/>
                    </a:lnTo>
                    <a:lnTo>
                      <a:pt x="209906" y="856"/>
                    </a:lnTo>
                    <a:lnTo>
                      <a:pt x="243243" y="133350"/>
                    </a:lnTo>
                    <a:lnTo>
                      <a:pt x="145611" y="177069"/>
                    </a:lnTo>
                    <a:lnTo>
                      <a:pt x="158600" y="344850"/>
                    </a:lnTo>
                    <a:lnTo>
                      <a:pt x="0" y="531268"/>
                    </a:lnTo>
                    <a:close/>
                  </a:path>
                </a:pathLst>
              </a:custGeom>
              <a:solidFill>
                <a:srgbClr val="0000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FD007178-8954-4E71-819C-A153138BCD00}"/>
                </a:ext>
              </a:extLst>
            </p:cNvPr>
            <p:cNvGrpSpPr/>
            <p:nvPr/>
          </p:nvGrpSpPr>
          <p:grpSpPr>
            <a:xfrm>
              <a:off x="7044090" y="596593"/>
              <a:ext cx="1512613" cy="1538854"/>
              <a:chOff x="8078802" y="347110"/>
              <a:chExt cx="1512613" cy="1538854"/>
            </a:xfrm>
          </p:grpSpPr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FCC13761-D306-4699-B789-DC97A111880F}"/>
                  </a:ext>
                </a:extLst>
              </p:cNvPr>
              <p:cNvGrpSpPr/>
              <p:nvPr/>
            </p:nvGrpSpPr>
            <p:grpSpPr>
              <a:xfrm>
                <a:off x="8313754" y="677528"/>
                <a:ext cx="1277661" cy="1208436"/>
                <a:chOff x="2791854" y="2017484"/>
                <a:chExt cx="1150921" cy="1088564"/>
              </a:xfrm>
              <a:solidFill>
                <a:srgbClr val="FFCC99"/>
              </a:solidFill>
            </p:grpSpPr>
            <p:grpSp>
              <p:nvGrpSpPr>
                <p:cNvPr id="41" name="グループ化 40">
                  <a:extLst>
                    <a:ext uri="{FF2B5EF4-FFF2-40B4-BE49-F238E27FC236}">
                      <a16:creationId xmlns:a16="http://schemas.microsoft.com/office/drawing/2014/main" id="{3F4404C1-7E39-4134-864E-8FB0FFDF90C8}"/>
                    </a:ext>
                  </a:extLst>
                </p:cNvPr>
                <p:cNvGrpSpPr/>
                <p:nvPr/>
              </p:nvGrpSpPr>
              <p:grpSpPr>
                <a:xfrm rot="20700000">
                  <a:off x="2791854" y="2429975"/>
                  <a:ext cx="222006" cy="333008"/>
                  <a:chOff x="2686003" y="2805610"/>
                  <a:chExt cx="157843" cy="236764"/>
                </a:xfrm>
                <a:grpFill/>
              </p:grpSpPr>
              <p:sp>
                <p:nvSpPr>
                  <p:cNvPr id="46" name="円/楕円 536">
                    <a:extLst>
                      <a:ext uri="{FF2B5EF4-FFF2-40B4-BE49-F238E27FC236}">
                        <a16:creationId xmlns:a16="http://schemas.microsoft.com/office/drawing/2014/main" id="{30F8D866-62F0-408E-B9A0-54F3C036E89E}"/>
                      </a:ext>
                    </a:extLst>
                  </p:cNvPr>
                  <p:cNvSpPr/>
                  <p:nvPr/>
                </p:nvSpPr>
                <p:spPr>
                  <a:xfrm>
                    <a:off x="2686003" y="280561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7" name="円/楕円 537">
                    <a:extLst>
                      <a:ext uri="{FF2B5EF4-FFF2-40B4-BE49-F238E27FC236}">
                        <a16:creationId xmlns:a16="http://schemas.microsoft.com/office/drawing/2014/main" id="{6C5C9A8C-2CAF-4328-8BAC-5ECD2EA701E7}"/>
                      </a:ext>
                    </a:extLst>
                  </p:cNvPr>
                  <p:cNvSpPr/>
                  <p:nvPr/>
                </p:nvSpPr>
                <p:spPr>
                  <a:xfrm>
                    <a:off x="2714578" y="284688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42" name="グループ化 41">
                  <a:extLst>
                    <a:ext uri="{FF2B5EF4-FFF2-40B4-BE49-F238E27FC236}">
                      <a16:creationId xmlns:a16="http://schemas.microsoft.com/office/drawing/2014/main" id="{5F4B7F89-BFAB-40C8-A396-FB6488BCC710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9" y="2429975"/>
                  <a:ext cx="222006" cy="333008"/>
                  <a:chOff x="2686003" y="2805610"/>
                  <a:chExt cx="157843" cy="236764"/>
                </a:xfrm>
                <a:grpFill/>
              </p:grpSpPr>
              <p:sp>
                <p:nvSpPr>
                  <p:cNvPr id="44" name="円/楕円 534">
                    <a:extLst>
                      <a:ext uri="{FF2B5EF4-FFF2-40B4-BE49-F238E27FC236}">
                        <a16:creationId xmlns:a16="http://schemas.microsoft.com/office/drawing/2014/main" id="{7BF88268-129E-4707-AC22-5D0F2FF2A3CE}"/>
                      </a:ext>
                    </a:extLst>
                  </p:cNvPr>
                  <p:cNvSpPr/>
                  <p:nvPr/>
                </p:nvSpPr>
                <p:spPr>
                  <a:xfrm>
                    <a:off x="2686003" y="280561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5" name="円/楕円 535">
                    <a:extLst>
                      <a:ext uri="{FF2B5EF4-FFF2-40B4-BE49-F238E27FC236}">
                        <a16:creationId xmlns:a16="http://schemas.microsoft.com/office/drawing/2014/main" id="{731E6DA1-A25B-4A38-9D5D-78358DA5CC66}"/>
                      </a:ext>
                    </a:extLst>
                  </p:cNvPr>
                  <p:cNvSpPr/>
                  <p:nvPr/>
                </p:nvSpPr>
                <p:spPr>
                  <a:xfrm>
                    <a:off x="2714578" y="2846886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3" name="円/楕円 533">
                  <a:extLst>
                    <a:ext uri="{FF2B5EF4-FFF2-40B4-BE49-F238E27FC236}">
                      <a16:creationId xmlns:a16="http://schemas.microsoft.com/office/drawing/2014/main" id="{F95B42F4-5761-4259-AC60-3762051CCC7B}"/>
                    </a:ext>
                  </a:extLst>
                </p:cNvPr>
                <p:cNvSpPr/>
                <p:nvPr/>
              </p:nvSpPr>
              <p:spPr>
                <a:xfrm>
                  <a:off x="2902858" y="2017484"/>
                  <a:ext cx="928914" cy="1088564"/>
                </a:xfrm>
                <a:custGeom>
                  <a:avLst/>
                  <a:gdLst>
                    <a:gd name="connsiteX0" fmla="*/ 0 w 1031205"/>
                    <a:gd name="connsiteY0" fmla="*/ 604211 h 1208421"/>
                    <a:gd name="connsiteX1" fmla="*/ 515603 w 1031205"/>
                    <a:gd name="connsiteY1" fmla="*/ 0 h 1208421"/>
                    <a:gd name="connsiteX2" fmla="*/ 1031206 w 1031205"/>
                    <a:gd name="connsiteY2" fmla="*/ 604211 h 1208421"/>
                    <a:gd name="connsiteX3" fmla="*/ 515603 w 1031205"/>
                    <a:gd name="connsiteY3" fmla="*/ 1208422 h 1208421"/>
                    <a:gd name="connsiteX4" fmla="*/ 0 w 1031205"/>
                    <a:gd name="connsiteY4" fmla="*/ 604211 h 1208421"/>
                    <a:gd name="connsiteX0" fmla="*/ 0 w 1031206"/>
                    <a:gd name="connsiteY0" fmla="*/ 604211 h 1208422"/>
                    <a:gd name="connsiteX1" fmla="*/ 515603 w 1031206"/>
                    <a:gd name="connsiteY1" fmla="*/ 0 h 1208422"/>
                    <a:gd name="connsiteX2" fmla="*/ 1031206 w 1031206"/>
                    <a:gd name="connsiteY2" fmla="*/ 604211 h 1208422"/>
                    <a:gd name="connsiteX3" fmla="*/ 515603 w 1031206"/>
                    <a:gd name="connsiteY3" fmla="*/ 1208422 h 1208422"/>
                    <a:gd name="connsiteX4" fmla="*/ 0 w 1031206"/>
                    <a:gd name="connsiteY4" fmla="*/ 604211 h 1208422"/>
                    <a:gd name="connsiteX0" fmla="*/ 0 w 1031206"/>
                    <a:gd name="connsiteY0" fmla="*/ 604211 h 1208422"/>
                    <a:gd name="connsiteX1" fmla="*/ 515603 w 1031206"/>
                    <a:gd name="connsiteY1" fmla="*/ 0 h 1208422"/>
                    <a:gd name="connsiteX2" fmla="*/ 1031206 w 1031206"/>
                    <a:gd name="connsiteY2" fmla="*/ 604211 h 1208422"/>
                    <a:gd name="connsiteX3" fmla="*/ 515603 w 1031206"/>
                    <a:gd name="connsiteY3" fmla="*/ 1208422 h 1208422"/>
                    <a:gd name="connsiteX4" fmla="*/ 0 w 1031206"/>
                    <a:gd name="connsiteY4" fmla="*/ 604211 h 1208422"/>
                    <a:gd name="connsiteX0" fmla="*/ 0 w 1031206"/>
                    <a:gd name="connsiteY0" fmla="*/ 604211 h 1208422"/>
                    <a:gd name="connsiteX1" fmla="*/ 515603 w 1031206"/>
                    <a:gd name="connsiteY1" fmla="*/ 0 h 1208422"/>
                    <a:gd name="connsiteX2" fmla="*/ 1031206 w 1031206"/>
                    <a:gd name="connsiteY2" fmla="*/ 604211 h 1208422"/>
                    <a:gd name="connsiteX3" fmla="*/ 515603 w 1031206"/>
                    <a:gd name="connsiteY3" fmla="*/ 1208422 h 1208422"/>
                    <a:gd name="connsiteX4" fmla="*/ 0 w 1031206"/>
                    <a:gd name="connsiteY4" fmla="*/ 604211 h 1208422"/>
                    <a:gd name="connsiteX0" fmla="*/ 0 w 1031206"/>
                    <a:gd name="connsiteY0" fmla="*/ 604211 h 1208482"/>
                    <a:gd name="connsiteX1" fmla="*/ 515603 w 1031206"/>
                    <a:gd name="connsiteY1" fmla="*/ 0 h 1208482"/>
                    <a:gd name="connsiteX2" fmla="*/ 1031206 w 1031206"/>
                    <a:gd name="connsiteY2" fmla="*/ 604211 h 1208482"/>
                    <a:gd name="connsiteX3" fmla="*/ 515603 w 1031206"/>
                    <a:gd name="connsiteY3" fmla="*/ 1208422 h 1208482"/>
                    <a:gd name="connsiteX4" fmla="*/ 0 w 1031206"/>
                    <a:gd name="connsiteY4" fmla="*/ 604211 h 1208482"/>
                    <a:gd name="connsiteX0" fmla="*/ 0 w 1031206"/>
                    <a:gd name="connsiteY0" fmla="*/ 604211 h 1208437"/>
                    <a:gd name="connsiteX1" fmla="*/ 515603 w 1031206"/>
                    <a:gd name="connsiteY1" fmla="*/ 0 h 1208437"/>
                    <a:gd name="connsiteX2" fmla="*/ 1031206 w 1031206"/>
                    <a:gd name="connsiteY2" fmla="*/ 604211 h 1208437"/>
                    <a:gd name="connsiteX3" fmla="*/ 515603 w 1031206"/>
                    <a:gd name="connsiteY3" fmla="*/ 1208422 h 1208437"/>
                    <a:gd name="connsiteX4" fmla="*/ 0 w 1031206"/>
                    <a:gd name="connsiteY4" fmla="*/ 604211 h 12084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31206" h="1208437">
                      <a:moveTo>
                        <a:pt x="0" y="604211"/>
                      </a:moveTo>
                      <a:cubicBezTo>
                        <a:pt x="0" y="270514"/>
                        <a:pt x="230843" y="0"/>
                        <a:pt x="515603" y="0"/>
                      </a:cubicBezTo>
                      <a:cubicBezTo>
                        <a:pt x="800363" y="0"/>
                        <a:pt x="1031206" y="270514"/>
                        <a:pt x="1031206" y="604211"/>
                      </a:cubicBezTo>
                      <a:cubicBezTo>
                        <a:pt x="1031206" y="937908"/>
                        <a:pt x="869419" y="1210803"/>
                        <a:pt x="515603" y="1208422"/>
                      </a:cubicBezTo>
                      <a:cubicBezTo>
                        <a:pt x="161787" y="1206041"/>
                        <a:pt x="0" y="937908"/>
                        <a:pt x="0" y="604211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3" name="四角形: 角を丸くする 22">
                <a:extLst>
                  <a:ext uri="{FF2B5EF4-FFF2-40B4-BE49-F238E27FC236}">
                    <a16:creationId xmlns:a16="http://schemas.microsoft.com/office/drawing/2014/main" id="{429066E3-94B7-4235-B4D6-444E4200C92E}"/>
                  </a:ext>
                </a:extLst>
              </p:cNvPr>
              <p:cNvSpPr/>
              <p:nvPr/>
            </p:nvSpPr>
            <p:spPr>
              <a:xfrm rot="21137137">
                <a:off x="8529543" y="1016617"/>
                <a:ext cx="287644" cy="74195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" name="四角形: 角を丸くする 23">
                <a:extLst>
                  <a:ext uri="{FF2B5EF4-FFF2-40B4-BE49-F238E27FC236}">
                    <a16:creationId xmlns:a16="http://schemas.microsoft.com/office/drawing/2014/main" id="{1FC36BE1-D676-4424-912E-F42D9C06137B}"/>
                  </a:ext>
                </a:extLst>
              </p:cNvPr>
              <p:cNvSpPr/>
              <p:nvPr/>
            </p:nvSpPr>
            <p:spPr>
              <a:xfrm>
                <a:off x="9081993" y="1016617"/>
                <a:ext cx="287644" cy="74195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" name="月 24">
                <a:extLst>
                  <a:ext uri="{FF2B5EF4-FFF2-40B4-BE49-F238E27FC236}">
                    <a16:creationId xmlns:a16="http://schemas.microsoft.com/office/drawing/2014/main" id="{5CCF4BB9-018B-48A3-B507-1B88325B1A9E}"/>
                  </a:ext>
                </a:extLst>
              </p:cNvPr>
              <p:cNvSpPr/>
              <p:nvPr/>
            </p:nvSpPr>
            <p:spPr>
              <a:xfrm rot="4631141">
                <a:off x="8506860" y="246205"/>
                <a:ext cx="251388" cy="958021"/>
              </a:xfrm>
              <a:prstGeom prst="moon">
                <a:avLst>
                  <a:gd name="adj" fmla="val 73465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" name="月 25">
                <a:extLst>
                  <a:ext uri="{FF2B5EF4-FFF2-40B4-BE49-F238E27FC236}">
                    <a16:creationId xmlns:a16="http://schemas.microsoft.com/office/drawing/2014/main" id="{B94D5011-EF93-483C-989D-7E374045F2C4}"/>
                  </a:ext>
                </a:extLst>
              </p:cNvPr>
              <p:cNvSpPr/>
              <p:nvPr/>
            </p:nvSpPr>
            <p:spPr>
              <a:xfrm rot="3600000">
                <a:off x="8438871" y="346260"/>
                <a:ext cx="328742" cy="1048879"/>
              </a:xfrm>
              <a:prstGeom prst="moon">
                <a:avLst>
                  <a:gd name="adj" fmla="val 73465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" name="月 26">
                <a:extLst>
                  <a:ext uri="{FF2B5EF4-FFF2-40B4-BE49-F238E27FC236}">
                    <a16:creationId xmlns:a16="http://schemas.microsoft.com/office/drawing/2014/main" id="{A16CCB7D-67B4-4AB9-853D-10EB2C58C5E1}"/>
                  </a:ext>
                </a:extLst>
              </p:cNvPr>
              <p:cNvSpPr/>
              <p:nvPr/>
            </p:nvSpPr>
            <p:spPr>
              <a:xfrm rot="5400000">
                <a:off x="8590295" y="122170"/>
                <a:ext cx="251388" cy="989918"/>
              </a:xfrm>
              <a:prstGeom prst="moon">
                <a:avLst>
                  <a:gd name="adj" fmla="val 53572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" name="月 27">
                <a:extLst>
                  <a:ext uri="{FF2B5EF4-FFF2-40B4-BE49-F238E27FC236}">
                    <a16:creationId xmlns:a16="http://schemas.microsoft.com/office/drawing/2014/main" id="{ADBB9B8F-CC68-4119-A332-C61A3CF264BF}"/>
                  </a:ext>
                </a:extLst>
              </p:cNvPr>
              <p:cNvSpPr/>
              <p:nvPr/>
            </p:nvSpPr>
            <p:spPr>
              <a:xfrm rot="8100000">
                <a:off x="9110500" y="347110"/>
                <a:ext cx="328742" cy="877848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" name="月 28">
                <a:extLst>
                  <a:ext uri="{FF2B5EF4-FFF2-40B4-BE49-F238E27FC236}">
                    <a16:creationId xmlns:a16="http://schemas.microsoft.com/office/drawing/2014/main" id="{13BD9771-A2D5-45F7-9E77-D78294D94528}"/>
                  </a:ext>
                </a:extLst>
              </p:cNvPr>
              <p:cNvSpPr/>
              <p:nvPr/>
            </p:nvSpPr>
            <p:spPr>
              <a:xfrm rot="3472113">
                <a:off x="8625192" y="453129"/>
                <a:ext cx="120099" cy="988855"/>
              </a:xfrm>
              <a:prstGeom prst="moon">
                <a:avLst>
                  <a:gd name="adj" fmla="val 73465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0" name="グループ化 29">
                <a:extLst>
                  <a:ext uri="{FF2B5EF4-FFF2-40B4-BE49-F238E27FC236}">
                    <a16:creationId xmlns:a16="http://schemas.microsoft.com/office/drawing/2014/main" id="{5536EDC7-BD36-47CB-BA8E-092C3D8EEE3F}"/>
                  </a:ext>
                </a:extLst>
              </p:cNvPr>
              <p:cNvGrpSpPr/>
              <p:nvPr/>
            </p:nvGrpSpPr>
            <p:grpSpPr>
              <a:xfrm>
                <a:off x="8569574" y="1144157"/>
                <a:ext cx="188100" cy="241515"/>
                <a:chOff x="8589369" y="1164308"/>
                <a:chExt cx="188100" cy="241515"/>
              </a:xfrm>
            </p:grpSpPr>
            <p:sp>
              <p:nvSpPr>
                <p:cNvPr id="38" name="フリーフォーム: 図形 37">
                  <a:extLst>
                    <a:ext uri="{FF2B5EF4-FFF2-40B4-BE49-F238E27FC236}">
                      <a16:creationId xmlns:a16="http://schemas.microsoft.com/office/drawing/2014/main" id="{0E81A206-0EF9-4341-AE96-A4ED6D52E103}"/>
                    </a:ext>
                  </a:extLst>
                </p:cNvPr>
                <p:cNvSpPr/>
                <p:nvPr/>
              </p:nvSpPr>
              <p:spPr>
                <a:xfrm>
                  <a:off x="8589369" y="1164308"/>
                  <a:ext cx="188100" cy="135648"/>
                </a:xfrm>
                <a:custGeom>
                  <a:avLst/>
                  <a:gdLst>
                    <a:gd name="connsiteX0" fmla="*/ 94050 w 188100"/>
                    <a:gd name="connsiteY0" fmla="*/ 0 h 135648"/>
                    <a:gd name="connsiteX1" fmla="*/ 188100 w 188100"/>
                    <a:gd name="connsiteY1" fmla="*/ 94050 h 135648"/>
                    <a:gd name="connsiteX2" fmla="*/ 188099 w 188100"/>
                    <a:gd name="connsiteY2" fmla="*/ 135644 h 135648"/>
                    <a:gd name="connsiteX3" fmla="*/ 182736 w 188100"/>
                    <a:gd name="connsiteY3" fmla="*/ 109080 h 135648"/>
                    <a:gd name="connsiteX4" fmla="*/ 94050 w 188100"/>
                    <a:gd name="connsiteY4" fmla="*/ 50295 h 135648"/>
                    <a:gd name="connsiteX5" fmla="*/ 5364 w 188100"/>
                    <a:gd name="connsiteY5" fmla="*/ 109080 h 135648"/>
                    <a:gd name="connsiteX6" fmla="*/ 0 w 188100"/>
                    <a:gd name="connsiteY6" fmla="*/ 135648 h 135648"/>
                    <a:gd name="connsiteX7" fmla="*/ 0 w 188100"/>
                    <a:gd name="connsiteY7" fmla="*/ 94050 h 135648"/>
                    <a:gd name="connsiteX8" fmla="*/ 94050 w 188100"/>
                    <a:gd name="connsiteY8" fmla="*/ 0 h 1356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8100" h="135648">
                      <a:moveTo>
                        <a:pt x="94050" y="0"/>
                      </a:moveTo>
                      <a:cubicBezTo>
                        <a:pt x="145992" y="0"/>
                        <a:pt x="188100" y="42108"/>
                        <a:pt x="188100" y="94050"/>
                      </a:cubicBezTo>
                      <a:lnTo>
                        <a:pt x="188099" y="135644"/>
                      </a:lnTo>
                      <a:lnTo>
                        <a:pt x="182736" y="109080"/>
                      </a:lnTo>
                      <a:cubicBezTo>
                        <a:pt x="168125" y="74535"/>
                        <a:pt x="133918" y="50295"/>
                        <a:pt x="94050" y="50295"/>
                      </a:cubicBezTo>
                      <a:cubicBezTo>
                        <a:pt x="54182" y="50295"/>
                        <a:pt x="19976" y="74535"/>
                        <a:pt x="5364" y="109080"/>
                      </a:cubicBezTo>
                      <a:lnTo>
                        <a:pt x="0" y="135648"/>
                      </a:lnTo>
                      <a:lnTo>
                        <a:pt x="0" y="94050"/>
                      </a:lnTo>
                      <a:cubicBezTo>
                        <a:pt x="0" y="42108"/>
                        <a:pt x="42108" y="0"/>
                        <a:pt x="9405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" name="四角形: 角を丸くする 38">
                  <a:extLst>
                    <a:ext uri="{FF2B5EF4-FFF2-40B4-BE49-F238E27FC236}">
                      <a16:creationId xmlns:a16="http://schemas.microsoft.com/office/drawing/2014/main" id="{7A82AF1E-BC60-4901-AFCE-DC9666C814C3}"/>
                    </a:ext>
                  </a:extLst>
                </p:cNvPr>
                <p:cNvSpPr/>
                <p:nvPr/>
              </p:nvSpPr>
              <p:spPr>
                <a:xfrm>
                  <a:off x="8589370" y="1198230"/>
                  <a:ext cx="188099" cy="20759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" name="四角形: 角を丸くする 39">
                  <a:extLst>
                    <a:ext uri="{FF2B5EF4-FFF2-40B4-BE49-F238E27FC236}">
                      <a16:creationId xmlns:a16="http://schemas.microsoft.com/office/drawing/2014/main" id="{F2AEF2FF-4285-45CA-845F-F0A98689A18F}"/>
                    </a:ext>
                  </a:extLst>
                </p:cNvPr>
                <p:cNvSpPr/>
                <p:nvPr/>
              </p:nvSpPr>
              <p:spPr>
                <a:xfrm>
                  <a:off x="8620509" y="1178577"/>
                  <a:ext cx="125822" cy="14727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AA8EFA92-1B6E-452E-9280-C94B2E74D699}"/>
                  </a:ext>
                </a:extLst>
              </p:cNvPr>
              <p:cNvGrpSpPr/>
              <p:nvPr/>
            </p:nvGrpSpPr>
            <p:grpSpPr>
              <a:xfrm>
                <a:off x="9138693" y="1144157"/>
                <a:ext cx="188100" cy="241515"/>
                <a:chOff x="8589369" y="1164308"/>
                <a:chExt cx="188100" cy="241515"/>
              </a:xfrm>
            </p:grpSpPr>
            <p:sp>
              <p:nvSpPr>
                <p:cNvPr id="35" name="フリーフォーム: 図形 34">
                  <a:extLst>
                    <a:ext uri="{FF2B5EF4-FFF2-40B4-BE49-F238E27FC236}">
                      <a16:creationId xmlns:a16="http://schemas.microsoft.com/office/drawing/2014/main" id="{CD65BE2D-91AE-4B45-9602-3D394A9C012A}"/>
                    </a:ext>
                  </a:extLst>
                </p:cNvPr>
                <p:cNvSpPr/>
                <p:nvPr/>
              </p:nvSpPr>
              <p:spPr>
                <a:xfrm>
                  <a:off x="8589369" y="1164308"/>
                  <a:ext cx="188100" cy="135648"/>
                </a:xfrm>
                <a:custGeom>
                  <a:avLst/>
                  <a:gdLst>
                    <a:gd name="connsiteX0" fmla="*/ 94050 w 188100"/>
                    <a:gd name="connsiteY0" fmla="*/ 0 h 135648"/>
                    <a:gd name="connsiteX1" fmla="*/ 188100 w 188100"/>
                    <a:gd name="connsiteY1" fmla="*/ 94050 h 135648"/>
                    <a:gd name="connsiteX2" fmla="*/ 188099 w 188100"/>
                    <a:gd name="connsiteY2" fmla="*/ 135644 h 135648"/>
                    <a:gd name="connsiteX3" fmla="*/ 182736 w 188100"/>
                    <a:gd name="connsiteY3" fmla="*/ 109080 h 135648"/>
                    <a:gd name="connsiteX4" fmla="*/ 94050 w 188100"/>
                    <a:gd name="connsiteY4" fmla="*/ 50295 h 135648"/>
                    <a:gd name="connsiteX5" fmla="*/ 5364 w 188100"/>
                    <a:gd name="connsiteY5" fmla="*/ 109080 h 135648"/>
                    <a:gd name="connsiteX6" fmla="*/ 0 w 188100"/>
                    <a:gd name="connsiteY6" fmla="*/ 135648 h 135648"/>
                    <a:gd name="connsiteX7" fmla="*/ 0 w 188100"/>
                    <a:gd name="connsiteY7" fmla="*/ 94050 h 135648"/>
                    <a:gd name="connsiteX8" fmla="*/ 94050 w 188100"/>
                    <a:gd name="connsiteY8" fmla="*/ 0 h 1356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8100" h="135648">
                      <a:moveTo>
                        <a:pt x="94050" y="0"/>
                      </a:moveTo>
                      <a:cubicBezTo>
                        <a:pt x="145992" y="0"/>
                        <a:pt x="188100" y="42108"/>
                        <a:pt x="188100" y="94050"/>
                      </a:cubicBezTo>
                      <a:lnTo>
                        <a:pt x="188099" y="135644"/>
                      </a:lnTo>
                      <a:lnTo>
                        <a:pt x="182736" y="109080"/>
                      </a:lnTo>
                      <a:cubicBezTo>
                        <a:pt x="168125" y="74535"/>
                        <a:pt x="133918" y="50295"/>
                        <a:pt x="94050" y="50295"/>
                      </a:cubicBezTo>
                      <a:cubicBezTo>
                        <a:pt x="54182" y="50295"/>
                        <a:pt x="19976" y="74535"/>
                        <a:pt x="5364" y="109080"/>
                      </a:cubicBezTo>
                      <a:lnTo>
                        <a:pt x="0" y="135648"/>
                      </a:lnTo>
                      <a:lnTo>
                        <a:pt x="0" y="94050"/>
                      </a:lnTo>
                      <a:cubicBezTo>
                        <a:pt x="0" y="42108"/>
                        <a:pt x="42108" y="0"/>
                        <a:pt x="9405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" name="四角形: 角を丸くする 35">
                  <a:extLst>
                    <a:ext uri="{FF2B5EF4-FFF2-40B4-BE49-F238E27FC236}">
                      <a16:creationId xmlns:a16="http://schemas.microsoft.com/office/drawing/2014/main" id="{923E8DE4-EB19-4F72-A6C5-73983CC7327E}"/>
                    </a:ext>
                  </a:extLst>
                </p:cNvPr>
                <p:cNvSpPr/>
                <p:nvPr/>
              </p:nvSpPr>
              <p:spPr>
                <a:xfrm>
                  <a:off x="8589370" y="1198230"/>
                  <a:ext cx="188099" cy="20759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" name="四角形: 角を丸くする 36">
                  <a:extLst>
                    <a:ext uri="{FF2B5EF4-FFF2-40B4-BE49-F238E27FC236}">
                      <a16:creationId xmlns:a16="http://schemas.microsoft.com/office/drawing/2014/main" id="{1E6AB136-36EB-482D-ACD4-585D3E68EC80}"/>
                    </a:ext>
                  </a:extLst>
                </p:cNvPr>
                <p:cNvSpPr/>
                <p:nvPr/>
              </p:nvSpPr>
              <p:spPr>
                <a:xfrm>
                  <a:off x="8620509" y="1178577"/>
                  <a:ext cx="125822" cy="14727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2" name="円/楕円 638">
                <a:extLst>
                  <a:ext uri="{FF2B5EF4-FFF2-40B4-BE49-F238E27FC236}">
                    <a16:creationId xmlns:a16="http://schemas.microsoft.com/office/drawing/2014/main" id="{FECC7D56-FEDF-4451-9748-8331F95D58EC}"/>
                  </a:ext>
                </a:extLst>
              </p:cNvPr>
              <p:cNvSpPr/>
              <p:nvPr/>
            </p:nvSpPr>
            <p:spPr>
              <a:xfrm rot="10800000">
                <a:off x="8758725" y="1654969"/>
                <a:ext cx="370988" cy="50256"/>
              </a:xfrm>
              <a:custGeom>
                <a:avLst/>
                <a:gdLst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139672"/>
                  <a:gd name="connsiteX1" fmla="*/ 97978 w 195956"/>
                  <a:gd name="connsiteY1" fmla="*/ 0 h 139672"/>
                  <a:gd name="connsiteX2" fmla="*/ 195956 w 195956"/>
                  <a:gd name="connsiteY2" fmla="*/ 48405 h 139672"/>
                  <a:gd name="connsiteX3" fmla="*/ 97978 w 195956"/>
                  <a:gd name="connsiteY3" fmla="*/ 139672 h 139672"/>
                  <a:gd name="connsiteX4" fmla="*/ 0 w 195956"/>
                  <a:gd name="connsiteY4" fmla="*/ 48405 h 139672"/>
                  <a:gd name="connsiteX0" fmla="*/ 0 w 195956"/>
                  <a:gd name="connsiteY0" fmla="*/ 12087 h 103354"/>
                  <a:gd name="connsiteX1" fmla="*/ 95596 w 195956"/>
                  <a:gd name="connsiteY1" fmla="*/ 11307 h 103354"/>
                  <a:gd name="connsiteX2" fmla="*/ 195956 w 195956"/>
                  <a:gd name="connsiteY2" fmla="*/ 12087 h 103354"/>
                  <a:gd name="connsiteX3" fmla="*/ 97978 w 195956"/>
                  <a:gd name="connsiteY3" fmla="*/ 103354 h 103354"/>
                  <a:gd name="connsiteX4" fmla="*/ 0 w 195956"/>
                  <a:gd name="connsiteY4" fmla="*/ 12087 h 103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56" h="103354">
                    <a:moveTo>
                      <a:pt x="0" y="12087"/>
                    </a:moveTo>
                    <a:cubicBezTo>
                      <a:pt x="0" y="-14646"/>
                      <a:pt x="41484" y="11307"/>
                      <a:pt x="95596" y="11307"/>
                    </a:cubicBezTo>
                    <a:cubicBezTo>
                      <a:pt x="149708" y="11307"/>
                      <a:pt x="195956" y="-14646"/>
                      <a:pt x="195956" y="12087"/>
                    </a:cubicBezTo>
                    <a:cubicBezTo>
                      <a:pt x="195956" y="38820"/>
                      <a:pt x="152090" y="103354"/>
                      <a:pt x="97978" y="103354"/>
                    </a:cubicBezTo>
                    <a:cubicBezTo>
                      <a:pt x="43866" y="103354"/>
                      <a:pt x="0" y="38820"/>
                      <a:pt x="0" y="12087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" name="円/楕円 638">
                <a:extLst>
                  <a:ext uri="{FF2B5EF4-FFF2-40B4-BE49-F238E27FC236}">
                    <a16:creationId xmlns:a16="http://schemas.microsoft.com/office/drawing/2014/main" id="{BAD37015-67F8-43E1-B38D-43CFAC4CBFB6}"/>
                  </a:ext>
                </a:extLst>
              </p:cNvPr>
              <p:cNvSpPr/>
              <p:nvPr/>
            </p:nvSpPr>
            <p:spPr>
              <a:xfrm>
                <a:off x="8872448" y="1545012"/>
                <a:ext cx="160269" cy="41622"/>
              </a:xfrm>
              <a:custGeom>
                <a:avLst/>
                <a:gdLst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2 w 195960"/>
                  <a:gd name="connsiteY0" fmla="*/ 6193 h 54598"/>
                  <a:gd name="connsiteX1" fmla="*/ 100361 w 195960"/>
                  <a:gd name="connsiteY1" fmla="*/ 651 h 54598"/>
                  <a:gd name="connsiteX2" fmla="*/ 195958 w 195960"/>
                  <a:gd name="connsiteY2" fmla="*/ 6193 h 54598"/>
                  <a:gd name="connsiteX3" fmla="*/ 97980 w 195960"/>
                  <a:gd name="connsiteY3" fmla="*/ 54598 h 54598"/>
                  <a:gd name="connsiteX4" fmla="*/ 2 w 195960"/>
                  <a:gd name="connsiteY4" fmla="*/ 6193 h 54598"/>
                  <a:gd name="connsiteX0" fmla="*/ 4 w 195965"/>
                  <a:gd name="connsiteY0" fmla="*/ 1300 h 49705"/>
                  <a:gd name="connsiteX1" fmla="*/ 94541 w 195965"/>
                  <a:gd name="connsiteY1" fmla="*/ 12819 h 49705"/>
                  <a:gd name="connsiteX2" fmla="*/ 195960 w 195965"/>
                  <a:gd name="connsiteY2" fmla="*/ 1300 h 49705"/>
                  <a:gd name="connsiteX3" fmla="*/ 97982 w 195965"/>
                  <a:gd name="connsiteY3" fmla="*/ 49705 h 49705"/>
                  <a:gd name="connsiteX4" fmla="*/ 4 w 195965"/>
                  <a:gd name="connsiteY4" fmla="*/ 1300 h 49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65" h="49705">
                    <a:moveTo>
                      <a:pt x="4" y="1300"/>
                    </a:moveTo>
                    <a:cubicBezTo>
                      <a:pt x="-570" y="-4848"/>
                      <a:pt x="40429" y="12819"/>
                      <a:pt x="94541" y="12819"/>
                    </a:cubicBezTo>
                    <a:cubicBezTo>
                      <a:pt x="148653" y="12819"/>
                      <a:pt x="195386" y="-4848"/>
                      <a:pt x="195960" y="1300"/>
                    </a:cubicBezTo>
                    <a:cubicBezTo>
                      <a:pt x="196534" y="7448"/>
                      <a:pt x="152094" y="49705"/>
                      <a:pt x="97982" y="49705"/>
                    </a:cubicBezTo>
                    <a:cubicBezTo>
                      <a:pt x="43870" y="49705"/>
                      <a:pt x="578" y="7448"/>
                      <a:pt x="4" y="130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4" name="月 33">
                <a:extLst>
                  <a:ext uri="{FF2B5EF4-FFF2-40B4-BE49-F238E27FC236}">
                    <a16:creationId xmlns:a16="http://schemas.microsoft.com/office/drawing/2014/main" id="{0E7441C4-2735-428B-9D9A-76B6A732092A}"/>
                  </a:ext>
                </a:extLst>
              </p:cNvPr>
              <p:cNvSpPr/>
              <p:nvPr/>
            </p:nvSpPr>
            <p:spPr>
              <a:xfrm rot="3472113">
                <a:off x="8854674" y="565161"/>
                <a:ext cx="77128" cy="639004"/>
              </a:xfrm>
              <a:prstGeom prst="moon">
                <a:avLst>
                  <a:gd name="adj" fmla="val 73465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6" name="楕円 22">
              <a:extLst>
                <a:ext uri="{FF2B5EF4-FFF2-40B4-BE49-F238E27FC236}">
                  <a16:creationId xmlns:a16="http://schemas.microsoft.com/office/drawing/2014/main" id="{F1A50671-F205-4D1F-BD99-E255C8E71E27}"/>
                </a:ext>
              </a:extLst>
            </p:cNvPr>
            <p:cNvSpPr/>
            <p:nvPr/>
          </p:nvSpPr>
          <p:spPr>
            <a:xfrm>
              <a:off x="7457942" y="1028287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2F5F2DE9-F164-4125-883D-34DDE50B6FE5}"/>
                </a:ext>
              </a:extLst>
            </p:cNvPr>
            <p:cNvGrpSpPr/>
            <p:nvPr/>
          </p:nvGrpSpPr>
          <p:grpSpPr>
            <a:xfrm>
              <a:off x="8016382" y="961992"/>
              <a:ext cx="734371" cy="855567"/>
              <a:chOff x="9117025" y="1690046"/>
              <a:chExt cx="734371" cy="855567"/>
            </a:xfrm>
          </p:grpSpPr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CB07C373-BF62-45C1-BA59-8EDEB9D5E1E5}"/>
                  </a:ext>
                </a:extLst>
              </p:cNvPr>
              <p:cNvSpPr/>
              <p:nvPr/>
            </p:nvSpPr>
            <p:spPr>
              <a:xfrm>
                <a:off x="9117025" y="1729217"/>
                <a:ext cx="531586" cy="528991"/>
              </a:xfrm>
              <a:custGeom>
                <a:avLst/>
                <a:gdLst>
                  <a:gd name="connsiteX0" fmla="*/ 275739 w 531586"/>
                  <a:gd name="connsiteY0" fmla="*/ 0 h 528991"/>
                  <a:gd name="connsiteX1" fmla="*/ 302911 w 531586"/>
                  <a:gd name="connsiteY1" fmla="*/ 11255 h 528991"/>
                  <a:gd name="connsiteX2" fmla="*/ 360311 w 531586"/>
                  <a:gd name="connsiteY2" fmla="*/ 68656 h 528991"/>
                  <a:gd name="connsiteX3" fmla="*/ 371566 w 531586"/>
                  <a:gd name="connsiteY3" fmla="*/ 95828 h 528991"/>
                  <a:gd name="connsiteX4" fmla="*/ 369455 w 531586"/>
                  <a:gd name="connsiteY4" fmla="*/ 100922 h 528991"/>
                  <a:gd name="connsiteX5" fmla="*/ 473126 w 531586"/>
                  <a:gd name="connsiteY5" fmla="*/ 204593 h 528991"/>
                  <a:gd name="connsiteX6" fmla="*/ 489767 w 531586"/>
                  <a:gd name="connsiteY6" fmla="*/ 444712 h 528991"/>
                  <a:gd name="connsiteX7" fmla="*/ 447306 w 531586"/>
                  <a:gd name="connsiteY7" fmla="*/ 487173 h 528991"/>
                  <a:gd name="connsiteX8" fmla="*/ 330693 w 531586"/>
                  <a:gd name="connsiteY8" fmla="*/ 528582 h 528991"/>
                  <a:gd name="connsiteX9" fmla="*/ 299573 w 531586"/>
                  <a:gd name="connsiteY9" fmla="*/ 520480 h 528991"/>
                  <a:gd name="connsiteX10" fmla="*/ 294206 w 531586"/>
                  <a:gd name="connsiteY10" fmla="*/ 521201 h 528991"/>
                  <a:gd name="connsiteX11" fmla="*/ 149828 w 531586"/>
                  <a:gd name="connsiteY11" fmla="*/ 511196 h 528991"/>
                  <a:gd name="connsiteX12" fmla="*/ 127093 w 531586"/>
                  <a:gd name="connsiteY12" fmla="*/ 505114 h 528991"/>
                  <a:gd name="connsiteX13" fmla="*/ 112700 w 531586"/>
                  <a:gd name="connsiteY13" fmla="*/ 504112 h 528991"/>
                  <a:gd name="connsiteX14" fmla="*/ 78303 w 531586"/>
                  <a:gd name="connsiteY14" fmla="*/ 477718 h 528991"/>
                  <a:gd name="connsiteX15" fmla="*/ 99038 w 531586"/>
                  <a:gd name="connsiteY15" fmla="*/ 400335 h 528991"/>
                  <a:gd name="connsiteX16" fmla="*/ 123436 w 531586"/>
                  <a:gd name="connsiteY16" fmla="*/ 386249 h 528991"/>
                  <a:gd name="connsiteX17" fmla="*/ 83758 w 531586"/>
                  <a:gd name="connsiteY17" fmla="*/ 346319 h 528991"/>
                  <a:gd name="connsiteX18" fmla="*/ 70576 w 531586"/>
                  <a:gd name="connsiteY18" fmla="*/ 340859 h 528991"/>
                  <a:gd name="connsiteX19" fmla="*/ 13170 w 531586"/>
                  <a:gd name="connsiteY19" fmla="*/ 283454 h 528991"/>
                  <a:gd name="connsiteX20" fmla="*/ 13170 w 531586"/>
                  <a:gd name="connsiteY20" fmla="*/ 219860 h 528991"/>
                  <a:gd name="connsiteX21" fmla="*/ 76764 w 531586"/>
                  <a:gd name="connsiteY21" fmla="*/ 219860 h 528991"/>
                  <a:gd name="connsiteX22" fmla="*/ 105379 w 531586"/>
                  <a:gd name="connsiteY22" fmla="*/ 248474 h 528991"/>
                  <a:gd name="connsiteX23" fmla="*/ 116718 w 531586"/>
                  <a:gd name="connsiteY23" fmla="*/ 232064 h 528991"/>
                  <a:gd name="connsiteX24" fmla="*/ 73113 w 531586"/>
                  <a:gd name="connsiteY24" fmla="*/ 188459 h 528991"/>
                  <a:gd name="connsiteX25" fmla="*/ 73113 w 531586"/>
                  <a:gd name="connsiteY25" fmla="*/ 124865 h 528991"/>
                  <a:gd name="connsiteX26" fmla="*/ 136708 w 531586"/>
                  <a:gd name="connsiteY26" fmla="*/ 124865 h 528991"/>
                  <a:gd name="connsiteX27" fmla="*/ 175580 w 531586"/>
                  <a:gd name="connsiteY27" fmla="*/ 163737 h 528991"/>
                  <a:gd name="connsiteX28" fmla="*/ 186571 w 531586"/>
                  <a:gd name="connsiteY28" fmla="*/ 153915 h 528991"/>
                  <a:gd name="connsiteX29" fmla="*/ 151098 w 531586"/>
                  <a:gd name="connsiteY29" fmla="*/ 118444 h 528991"/>
                  <a:gd name="connsiteX30" fmla="*/ 151098 w 531586"/>
                  <a:gd name="connsiteY30" fmla="*/ 54849 h 528991"/>
                  <a:gd name="connsiteX31" fmla="*/ 214692 w 531586"/>
                  <a:gd name="connsiteY31" fmla="*/ 54849 h 528991"/>
                  <a:gd name="connsiteX32" fmla="*/ 257905 w 531586"/>
                  <a:gd name="connsiteY32" fmla="*/ 98061 h 528991"/>
                  <a:gd name="connsiteX33" fmla="*/ 264951 w 531586"/>
                  <a:gd name="connsiteY33" fmla="*/ 93193 h 528991"/>
                  <a:gd name="connsiteX34" fmla="*/ 272619 w 531586"/>
                  <a:gd name="connsiteY34" fmla="*/ 89650 h 528991"/>
                  <a:gd name="connsiteX35" fmla="*/ 248566 w 531586"/>
                  <a:gd name="connsiteY35" fmla="*/ 65599 h 528991"/>
                  <a:gd name="connsiteX36" fmla="*/ 248566 w 531586"/>
                  <a:gd name="connsiteY36" fmla="*/ 11255 h 528991"/>
                  <a:gd name="connsiteX37" fmla="*/ 275739 w 531586"/>
                  <a:gd name="connsiteY37" fmla="*/ 0 h 528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31586" h="528991">
                    <a:moveTo>
                      <a:pt x="275739" y="0"/>
                    </a:moveTo>
                    <a:cubicBezTo>
                      <a:pt x="285573" y="0"/>
                      <a:pt x="295407" y="3752"/>
                      <a:pt x="302911" y="11255"/>
                    </a:cubicBezTo>
                    <a:lnTo>
                      <a:pt x="360311" y="68656"/>
                    </a:lnTo>
                    <a:cubicBezTo>
                      <a:pt x="367814" y="76159"/>
                      <a:pt x="371566" y="85993"/>
                      <a:pt x="371566" y="95828"/>
                    </a:cubicBezTo>
                    <a:lnTo>
                      <a:pt x="369455" y="100922"/>
                    </a:lnTo>
                    <a:lnTo>
                      <a:pt x="473126" y="204593"/>
                    </a:lnTo>
                    <a:cubicBezTo>
                      <a:pt x="544028" y="275495"/>
                      <a:pt x="551479" y="383000"/>
                      <a:pt x="489767" y="444712"/>
                    </a:cubicBezTo>
                    <a:lnTo>
                      <a:pt x="447306" y="487173"/>
                    </a:lnTo>
                    <a:cubicBezTo>
                      <a:pt x="416450" y="518028"/>
                      <a:pt x="374146" y="531594"/>
                      <a:pt x="330693" y="528582"/>
                    </a:cubicBezTo>
                    <a:lnTo>
                      <a:pt x="299573" y="520480"/>
                    </a:lnTo>
                    <a:lnTo>
                      <a:pt x="294206" y="521201"/>
                    </a:lnTo>
                    <a:lnTo>
                      <a:pt x="149828" y="511196"/>
                    </a:lnTo>
                    <a:lnTo>
                      <a:pt x="127093" y="505114"/>
                    </a:lnTo>
                    <a:lnTo>
                      <a:pt x="112700" y="504112"/>
                    </a:lnTo>
                    <a:cubicBezTo>
                      <a:pt x="98697" y="500359"/>
                      <a:pt x="86125" y="491264"/>
                      <a:pt x="78303" y="477718"/>
                    </a:cubicBezTo>
                    <a:cubicBezTo>
                      <a:pt x="62660" y="450623"/>
                      <a:pt x="71944" y="415978"/>
                      <a:pt x="99038" y="400335"/>
                    </a:cubicBezTo>
                    <a:lnTo>
                      <a:pt x="123436" y="386249"/>
                    </a:lnTo>
                    <a:lnTo>
                      <a:pt x="83758" y="346319"/>
                    </a:lnTo>
                    <a:lnTo>
                      <a:pt x="70576" y="340859"/>
                    </a:lnTo>
                    <a:cubicBezTo>
                      <a:pt x="51441" y="321724"/>
                      <a:pt x="32305" y="302589"/>
                      <a:pt x="13170" y="283454"/>
                    </a:cubicBezTo>
                    <a:cubicBezTo>
                      <a:pt x="-4391" y="265893"/>
                      <a:pt x="-4391" y="237421"/>
                      <a:pt x="13170" y="219860"/>
                    </a:cubicBezTo>
                    <a:cubicBezTo>
                      <a:pt x="30731" y="202299"/>
                      <a:pt x="59203" y="202299"/>
                      <a:pt x="76764" y="219860"/>
                    </a:cubicBezTo>
                    <a:lnTo>
                      <a:pt x="105379" y="248474"/>
                    </a:lnTo>
                    <a:lnTo>
                      <a:pt x="116718" y="232064"/>
                    </a:lnTo>
                    <a:lnTo>
                      <a:pt x="73113" y="188459"/>
                    </a:lnTo>
                    <a:cubicBezTo>
                      <a:pt x="55552" y="170898"/>
                      <a:pt x="55552" y="142426"/>
                      <a:pt x="73113" y="124865"/>
                    </a:cubicBezTo>
                    <a:cubicBezTo>
                      <a:pt x="90674" y="107304"/>
                      <a:pt x="119147" y="107304"/>
                      <a:pt x="136708" y="124865"/>
                    </a:cubicBezTo>
                    <a:lnTo>
                      <a:pt x="175580" y="163737"/>
                    </a:lnTo>
                    <a:lnTo>
                      <a:pt x="186571" y="153915"/>
                    </a:lnTo>
                    <a:lnTo>
                      <a:pt x="151098" y="118444"/>
                    </a:lnTo>
                    <a:cubicBezTo>
                      <a:pt x="133537" y="100883"/>
                      <a:pt x="133537" y="72410"/>
                      <a:pt x="151098" y="54849"/>
                    </a:cubicBezTo>
                    <a:cubicBezTo>
                      <a:pt x="168659" y="37288"/>
                      <a:pt x="197131" y="37288"/>
                      <a:pt x="214692" y="54849"/>
                    </a:cubicBezTo>
                    <a:lnTo>
                      <a:pt x="257905" y="98061"/>
                    </a:lnTo>
                    <a:lnTo>
                      <a:pt x="264951" y="93193"/>
                    </a:lnTo>
                    <a:lnTo>
                      <a:pt x="272619" y="89650"/>
                    </a:lnTo>
                    <a:lnTo>
                      <a:pt x="248566" y="65599"/>
                    </a:lnTo>
                    <a:cubicBezTo>
                      <a:pt x="233560" y="50592"/>
                      <a:pt x="233560" y="26262"/>
                      <a:pt x="248566" y="11255"/>
                    </a:cubicBezTo>
                    <a:cubicBezTo>
                      <a:pt x="256071" y="3752"/>
                      <a:pt x="265904" y="0"/>
                      <a:pt x="275739" y="0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5C06EBE3-671B-4D9E-B633-14931917F191}"/>
                  </a:ext>
                </a:extLst>
              </p:cNvPr>
              <p:cNvSpPr/>
              <p:nvPr/>
            </p:nvSpPr>
            <p:spPr>
              <a:xfrm rot="8100000" flipH="1">
                <a:off x="9316851" y="1789380"/>
                <a:ext cx="461212" cy="756233"/>
              </a:xfrm>
              <a:custGeom>
                <a:avLst/>
                <a:gdLst>
                  <a:gd name="connsiteX0" fmla="*/ 457392 w 461212"/>
                  <a:gd name="connsiteY0" fmla="*/ 708395 h 756233"/>
                  <a:gd name="connsiteX1" fmla="*/ 461211 w 461212"/>
                  <a:gd name="connsiteY1" fmla="*/ 696323 h 756233"/>
                  <a:gd name="connsiteX2" fmla="*/ 461212 w 461212"/>
                  <a:gd name="connsiteY2" fmla="*/ 696321 h 756233"/>
                  <a:gd name="connsiteX3" fmla="*/ 461211 w 461212"/>
                  <a:gd name="connsiteY3" fmla="*/ 696319 h 756233"/>
                  <a:gd name="connsiteX4" fmla="*/ 461211 w 461212"/>
                  <a:gd name="connsiteY4" fmla="*/ 516579 h 756233"/>
                  <a:gd name="connsiteX5" fmla="*/ 414928 w 461212"/>
                  <a:gd name="connsiteY5" fmla="*/ 388199 h 756233"/>
                  <a:gd name="connsiteX6" fmla="*/ 383488 w 461212"/>
                  <a:gd name="connsiteY6" fmla="*/ 363845 h 756233"/>
                  <a:gd name="connsiteX7" fmla="*/ 386615 w 461212"/>
                  <a:gd name="connsiteY7" fmla="*/ 0 h 756233"/>
                  <a:gd name="connsiteX8" fmla="*/ 156214 w 461212"/>
                  <a:gd name="connsiteY8" fmla="*/ 21597 h 756233"/>
                  <a:gd name="connsiteX9" fmla="*/ 219377 w 461212"/>
                  <a:gd name="connsiteY9" fmla="*/ 340534 h 756233"/>
                  <a:gd name="connsiteX10" fmla="*/ 181630 w 461212"/>
                  <a:gd name="connsiteY10" fmla="*/ 349290 h 756233"/>
                  <a:gd name="connsiteX11" fmla="*/ 131401 w 461212"/>
                  <a:gd name="connsiteY11" fmla="*/ 388199 h 756233"/>
                  <a:gd name="connsiteX12" fmla="*/ 115125 w 461212"/>
                  <a:gd name="connsiteY12" fmla="*/ 415933 h 756233"/>
                  <a:gd name="connsiteX13" fmla="*/ 110820 w 461212"/>
                  <a:gd name="connsiteY13" fmla="*/ 419218 h 756233"/>
                  <a:gd name="connsiteX14" fmla="*/ 15804 w 461212"/>
                  <a:gd name="connsiteY14" fmla="*/ 528383 h 756233"/>
                  <a:gd name="connsiteX15" fmla="*/ 15804 w 461212"/>
                  <a:gd name="connsiteY15" fmla="*/ 616061 h 756233"/>
                  <a:gd name="connsiteX16" fmla="*/ 74267 w 461212"/>
                  <a:gd name="connsiteY16" fmla="*/ 629680 h 756233"/>
                  <a:gd name="connsiteX17" fmla="*/ 85448 w 461212"/>
                  <a:gd name="connsiteY17" fmla="*/ 621149 h 756233"/>
                  <a:gd name="connsiteX18" fmla="*/ 85691 w 461212"/>
                  <a:gd name="connsiteY18" fmla="*/ 698135 h 756233"/>
                  <a:gd name="connsiteX19" fmla="*/ 88938 w 461212"/>
                  <a:gd name="connsiteY19" fmla="*/ 708395 h 756233"/>
                  <a:gd name="connsiteX20" fmla="*/ 273165 w 461212"/>
                  <a:gd name="connsiteY20" fmla="*/ 756233 h 756233"/>
                  <a:gd name="connsiteX21" fmla="*/ 457392 w 461212"/>
                  <a:gd name="connsiteY21" fmla="*/ 708395 h 756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61212" h="756233">
                    <a:moveTo>
                      <a:pt x="457392" y="708395"/>
                    </a:moveTo>
                    <a:lnTo>
                      <a:pt x="461211" y="696323"/>
                    </a:lnTo>
                    <a:cubicBezTo>
                      <a:pt x="461211" y="696322"/>
                      <a:pt x="461212" y="696322"/>
                      <a:pt x="461212" y="696321"/>
                    </a:cubicBezTo>
                    <a:cubicBezTo>
                      <a:pt x="461212" y="696320"/>
                      <a:pt x="461211" y="696320"/>
                      <a:pt x="461211" y="696319"/>
                    </a:cubicBezTo>
                    <a:lnTo>
                      <a:pt x="461211" y="516579"/>
                    </a:lnTo>
                    <a:cubicBezTo>
                      <a:pt x="461211" y="466443"/>
                      <a:pt x="443524" y="421054"/>
                      <a:pt x="414928" y="388199"/>
                    </a:cubicBezTo>
                    <a:lnTo>
                      <a:pt x="383488" y="363845"/>
                    </a:lnTo>
                    <a:lnTo>
                      <a:pt x="386615" y="0"/>
                    </a:lnTo>
                    <a:lnTo>
                      <a:pt x="156214" y="21597"/>
                    </a:lnTo>
                    <a:lnTo>
                      <a:pt x="219377" y="340534"/>
                    </a:lnTo>
                    <a:lnTo>
                      <a:pt x="181630" y="349290"/>
                    </a:lnTo>
                    <a:cubicBezTo>
                      <a:pt x="162724" y="358477"/>
                      <a:pt x="145699" y="371771"/>
                      <a:pt x="131401" y="388199"/>
                    </a:cubicBezTo>
                    <a:lnTo>
                      <a:pt x="115125" y="415933"/>
                    </a:lnTo>
                    <a:lnTo>
                      <a:pt x="110820" y="419218"/>
                    </a:lnTo>
                    <a:lnTo>
                      <a:pt x="15804" y="528383"/>
                    </a:lnTo>
                    <a:cubicBezTo>
                      <a:pt x="-5268" y="552595"/>
                      <a:pt x="-5268" y="591850"/>
                      <a:pt x="15804" y="616061"/>
                    </a:cubicBezTo>
                    <a:cubicBezTo>
                      <a:pt x="31609" y="634219"/>
                      <a:pt x="54779" y="638759"/>
                      <a:pt x="74267" y="629680"/>
                    </a:cubicBezTo>
                    <a:lnTo>
                      <a:pt x="85448" y="621149"/>
                    </a:lnTo>
                    <a:lnTo>
                      <a:pt x="85691" y="698135"/>
                    </a:lnTo>
                    <a:lnTo>
                      <a:pt x="88938" y="708395"/>
                    </a:lnTo>
                    <a:cubicBezTo>
                      <a:pt x="106473" y="735697"/>
                      <a:pt x="182292" y="756233"/>
                      <a:pt x="273165" y="756233"/>
                    </a:cubicBezTo>
                    <a:cubicBezTo>
                      <a:pt x="364038" y="756233"/>
                      <a:pt x="439857" y="735697"/>
                      <a:pt x="457392" y="708395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四角形: 角を丸くする 10">
                <a:extLst>
                  <a:ext uri="{FF2B5EF4-FFF2-40B4-BE49-F238E27FC236}">
                    <a16:creationId xmlns:a16="http://schemas.microsoft.com/office/drawing/2014/main" id="{C002F482-7793-41EE-832A-B39FC5954D08}"/>
                  </a:ext>
                </a:extLst>
              </p:cNvPr>
              <p:cNvSpPr/>
              <p:nvPr/>
            </p:nvSpPr>
            <p:spPr>
              <a:xfrm rot="14400000" flipH="1">
                <a:off x="9246651" y="2031546"/>
                <a:ext cx="113296" cy="19747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四角形: 角を丸くする 11">
                <a:extLst>
                  <a:ext uri="{FF2B5EF4-FFF2-40B4-BE49-F238E27FC236}">
                    <a16:creationId xmlns:a16="http://schemas.microsoft.com/office/drawing/2014/main" id="{776DF457-F7ED-47A3-9AC1-26295A9DBB73}"/>
                  </a:ext>
                </a:extLst>
              </p:cNvPr>
              <p:cNvSpPr/>
              <p:nvPr/>
            </p:nvSpPr>
            <p:spPr>
              <a:xfrm rot="18900000" flipH="1">
                <a:off x="9419786" y="1713858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四角形: 角を丸くする 12">
                <a:extLst>
                  <a:ext uri="{FF2B5EF4-FFF2-40B4-BE49-F238E27FC236}">
                    <a16:creationId xmlns:a16="http://schemas.microsoft.com/office/drawing/2014/main" id="{421C1E7A-A03E-4D34-B35A-3BAF49D3FEC2}"/>
                  </a:ext>
                </a:extLst>
              </p:cNvPr>
              <p:cNvSpPr/>
              <p:nvPr/>
            </p:nvSpPr>
            <p:spPr>
              <a:xfrm rot="18900000" flipH="1">
                <a:off x="9327463" y="1752611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四角形: 角を丸くする 13">
                <a:extLst>
                  <a:ext uri="{FF2B5EF4-FFF2-40B4-BE49-F238E27FC236}">
                    <a16:creationId xmlns:a16="http://schemas.microsoft.com/office/drawing/2014/main" id="{1D46CE8E-5F39-4D81-BABD-A504095A0623}"/>
                  </a:ext>
                </a:extLst>
              </p:cNvPr>
              <p:cNvSpPr/>
              <p:nvPr/>
            </p:nvSpPr>
            <p:spPr>
              <a:xfrm rot="18900000" flipH="1">
                <a:off x="9249478" y="1822627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四角形: 角を丸くする 14">
                <a:extLst>
                  <a:ext uri="{FF2B5EF4-FFF2-40B4-BE49-F238E27FC236}">
                    <a16:creationId xmlns:a16="http://schemas.microsoft.com/office/drawing/2014/main" id="{94DC3694-1BC3-41B8-A0BF-11E7D711B484}"/>
                  </a:ext>
                </a:extLst>
              </p:cNvPr>
              <p:cNvSpPr/>
              <p:nvPr/>
            </p:nvSpPr>
            <p:spPr>
              <a:xfrm rot="18900000" flipH="1">
                <a:off x="9182476" y="1920546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四角形: 角を丸くする 15">
                <a:extLst>
                  <a:ext uri="{FF2B5EF4-FFF2-40B4-BE49-F238E27FC236}">
                    <a16:creationId xmlns:a16="http://schemas.microsoft.com/office/drawing/2014/main" id="{BEC00F9F-4758-4428-8970-9D91151C4B2C}"/>
                  </a:ext>
                </a:extLst>
              </p:cNvPr>
              <p:cNvSpPr/>
              <p:nvPr/>
            </p:nvSpPr>
            <p:spPr>
              <a:xfrm rot="18900000" flipH="1">
                <a:off x="9405499" y="1690046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四角形: 角を丸くする 16">
                <a:extLst>
                  <a:ext uri="{FF2B5EF4-FFF2-40B4-BE49-F238E27FC236}">
                    <a16:creationId xmlns:a16="http://schemas.microsoft.com/office/drawing/2014/main" id="{8C62B527-E8F7-4263-9027-D504C0C30196}"/>
                  </a:ext>
                </a:extLst>
              </p:cNvPr>
              <p:cNvSpPr/>
              <p:nvPr/>
            </p:nvSpPr>
            <p:spPr>
              <a:xfrm rot="18900000" flipH="1">
                <a:off x="9313176" y="1728799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四角形: 角を丸くする 17">
                <a:extLst>
                  <a:ext uri="{FF2B5EF4-FFF2-40B4-BE49-F238E27FC236}">
                    <a16:creationId xmlns:a16="http://schemas.microsoft.com/office/drawing/2014/main" id="{40F81137-312D-4032-8B29-DE98234CFEEA}"/>
                  </a:ext>
                </a:extLst>
              </p:cNvPr>
              <p:cNvSpPr/>
              <p:nvPr/>
            </p:nvSpPr>
            <p:spPr>
              <a:xfrm rot="18900000" flipH="1">
                <a:off x="9235191" y="1798815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四角形: 角を丸くする 18">
                <a:extLst>
                  <a:ext uri="{FF2B5EF4-FFF2-40B4-BE49-F238E27FC236}">
                    <a16:creationId xmlns:a16="http://schemas.microsoft.com/office/drawing/2014/main" id="{9EA3063A-C34B-4A35-A661-A0CD2959E967}"/>
                  </a:ext>
                </a:extLst>
              </p:cNvPr>
              <p:cNvSpPr/>
              <p:nvPr/>
            </p:nvSpPr>
            <p:spPr>
              <a:xfrm rot="18900000" flipH="1">
                <a:off x="9168189" y="1896734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円/楕円 27">
                <a:extLst>
                  <a:ext uri="{FF2B5EF4-FFF2-40B4-BE49-F238E27FC236}">
                    <a16:creationId xmlns:a16="http://schemas.microsoft.com/office/drawing/2014/main" id="{5BBCE418-DCB1-40DC-90A4-757E538723AB}"/>
                  </a:ext>
                </a:extLst>
              </p:cNvPr>
              <p:cNvSpPr/>
              <p:nvPr/>
            </p:nvSpPr>
            <p:spPr>
              <a:xfrm rot="11251468">
                <a:off x="9368187" y="2013247"/>
                <a:ext cx="178369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" name="台形 20">
                <a:extLst>
                  <a:ext uri="{FF2B5EF4-FFF2-40B4-BE49-F238E27FC236}">
                    <a16:creationId xmlns:a16="http://schemas.microsoft.com/office/drawing/2014/main" id="{39A747E1-4B49-485F-920D-809D0EA74E5B}"/>
                  </a:ext>
                </a:extLst>
              </p:cNvPr>
              <p:cNvSpPr/>
              <p:nvPr/>
            </p:nvSpPr>
            <p:spPr>
              <a:xfrm rot="19434400">
                <a:off x="9568913" y="2189204"/>
                <a:ext cx="282483" cy="184203"/>
              </a:xfrm>
              <a:prstGeom prst="trapezoid">
                <a:avLst>
                  <a:gd name="adj" fmla="val 14945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4845DD94-1738-492B-8632-DD4EA8F0F48B}"/>
                </a:ext>
              </a:extLst>
            </p:cNvPr>
            <p:cNvSpPr/>
            <p:nvPr/>
          </p:nvSpPr>
          <p:spPr>
            <a:xfrm rot="3600000">
              <a:off x="8214063" y="1613257"/>
              <a:ext cx="933846" cy="864381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28622 w 816717"/>
                <a:gd name="connsiteY2" fmla="*/ 42750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43438 w 816717"/>
                <a:gd name="connsiteY1" fmla="*/ 340679 h 826528"/>
                <a:gd name="connsiteX2" fmla="*/ 28622 w 816717"/>
                <a:gd name="connsiteY2" fmla="*/ 42750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54402 w 827347"/>
                <a:gd name="connsiteY0" fmla="*/ 824681 h 824681"/>
                <a:gd name="connsiteX1" fmla="*/ 454068 w 827347"/>
                <a:gd name="connsiteY1" fmla="*/ 338832 h 824681"/>
                <a:gd name="connsiteX2" fmla="*/ 39252 w 827347"/>
                <a:gd name="connsiteY2" fmla="*/ 425657 h 824681"/>
                <a:gd name="connsiteX3" fmla="*/ 0 w 827347"/>
                <a:gd name="connsiteY3" fmla="*/ 116738 h 824681"/>
                <a:gd name="connsiteX4" fmla="*/ 671290 w 827347"/>
                <a:gd name="connsiteY4" fmla="*/ 83 h 824681"/>
                <a:gd name="connsiteX5" fmla="*/ 789186 w 827347"/>
                <a:gd name="connsiteY5" fmla="*/ 100308 h 824681"/>
                <a:gd name="connsiteX6" fmla="*/ 827347 w 827347"/>
                <a:gd name="connsiteY6" fmla="*/ 824681 h 824681"/>
                <a:gd name="connsiteX0" fmla="*/ 454402 w 827347"/>
                <a:gd name="connsiteY0" fmla="*/ 812731 h 812731"/>
                <a:gd name="connsiteX1" fmla="*/ 454068 w 827347"/>
                <a:gd name="connsiteY1" fmla="*/ 326882 h 812731"/>
                <a:gd name="connsiteX2" fmla="*/ 39252 w 827347"/>
                <a:gd name="connsiteY2" fmla="*/ 413707 h 812731"/>
                <a:gd name="connsiteX3" fmla="*/ 0 w 827347"/>
                <a:gd name="connsiteY3" fmla="*/ 104788 h 812731"/>
                <a:gd name="connsiteX4" fmla="*/ 639634 w 827347"/>
                <a:gd name="connsiteY4" fmla="*/ 101 h 812731"/>
                <a:gd name="connsiteX5" fmla="*/ 789186 w 827347"/>
                <a:gd name="connsiteY5" fmla="*/ 88358 h 812731"/>
                <a:gd name="connsiteX6" fmla="*/ 827347 w 827347"/>
                <a:gd name="connsiteY6" fmla="*/ 812731 h 812731"/>
                <a:gd name="connsiteX0" fmla="*/ 454402 w 827347"/>
                <a:gd name="connsiteY0" fmla="*/ 813892 h 813892"/>
                <a:gd name="connsiteX1" fmla="*/ 454068 w 827347"/>
                <a:gd name="connsiteY1" fmla="*/ 328043 h 813892"/>
                <a:gd name="connsiteX2" fmla="*/ 39252 w 827347"/>
                <a:gd name="connsiteY2" fmla="*/ 414868 h 813892"/>
                <a:gd name="connsiteX3" fmla="*/ 0 w 827347"/>
                <a:gd name="connsiteY3" fmla="*/ 105949 h 813892"/>
                <a:gd name="connsiteX4" fmla="*/ 639634 w 827347"/>
                <a:gd name="connsiteY4" fmla="*/ 1262 h 813892"/>
                <a:gd name="connsiteX5" fmla="*/ 795584 w 827347"/>
                <a:gd name="connsiteY5" fmla="*/ 178451 h 813892"/>
                <a:gd name="connsiteX6" fmla="*/ 827347 w 827347"/>
                <a:gd name="connsiteY6" fmla="*/ 813892 h 813892"/>
                <a:gd name="connsiteX0" fmla="*/ 454402 w 827347"/>
                <a:gd name="connsiteY0" fmla="*/ 813892 h 813892"/>
                <a:gd name="connsiteX1" fmla="*/ 432722 w 827347"/>
                <a:gd name="connsiteY1" fmla="*/ 345965 h 813892"/>
                <a:gd name="connsiteX2" fmla="*/ 39252 w 827347"/>
                <a:gd name="connsiteY2" fmla="*/ 414868 h 813892"/>
                <a:gd name="connsiteX3" fmla="*/ 0 w 827347"/>
                <a:gd name="connsiteY3" fmla="*/ 105949 h 813892"/>
                <a:gd name="connsiteX4" fmla="*/ 639634 w 827347"/>
                <a:gd name="connsiteY4" fmla="*/ 1262 h 813892"/>
                <a:gd name="connsiteX5" fmla="*/ 795584 w 827347"/>
                <a:gd name="connsiteY5" fmla="*/ 178451 h 813892"/>
                <a:gd name="connsiteX6" fmla="*/ 827347 w 827347"/>
                <a:gd name="connsiteY6" fmla="*/ 813892 h 813892"/>
                <a:gd name="connsiteX0" fmla="*/ 454402 w 827347"/>
                <a:gd name="connsiteY0" fmla="*/ 813892 h 813892"/>
                <a:gd name="connsiteX1" fmla="*/ 432722 w 827347"/>
                <a:gd name="connsiteY1" fmla="*/ 345965 h 813892"/>
                <a:gd name="connsiteX2" fmla="*/ 39252 w 827347"/>
                <a:gd name="connsiteY2" fmla="*/ 414868 h 813892"/>
                <a:gd name="connsiteX3" fmla="*/ 0 w 827347"/>
                <a:gd name="connsiteY3" fmla="*/ 105949 h 813892"/>
                <a:gd name="connsiteX4" fmla="*/ 639634 w 827347"/>
                <a:gd name="connsiteY4" fmla="*/ 1262 h 813892"/>
                <a:gd name="connsiteX5" fmla="*/ 795584 w 827347"/>
                <a:gd name="connsiteY5" fmla="*/ 178451 h 813892"/>
                <a:gd name="connsiteX6" fmla="*/ 827347 w 827347"/>
                <a:gd name="connsiteY6" fmla="*/ 813892 h 813892"/>
                <a:gd name="connsiteX0" fmla="*/ 454402 w 933846"/>
                <a:gd name="connsiteY0" fmla="*/ 813892 h 864381"/>
                <a:gd name="connsiteX1" fmla="*/ 432722 w 933846"/>
                <a:gd name="connsiteY1" fmla="*/ 345965 h 864381"/>
                <a:gd name="connsiteX2" fmla="*/ 39252 w 933846"/>
                <a:gd name="connsiteY2" fmla="*/ 414868 h 864381"/>
                <a:gd name="connsiteX3" fmla="*/ 0 w 933846"/>
                <a:gd name="connsiteY3" fmla="*/ 105949 h 864381"/>
                <a:gd name="connsiteX4" fmla="*/ 639634 w 933846"/>
                <a:gd name="connsiteY4" fmla="*/ 1262 h 864381"/>
                <a:gd name="connsiteX5" fmla="*/ 795584 w 933846"/>
                <a:gd name="connsiteY5" fmla="*/ 178451 h 864381"/>
                <a:gd name="connsiteX6" fmla="*/ 933846 w 933846"/>
                <a:gd name="connsiteY6" fmla="*/ 864381 h 864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33846" h="864381">
                  <a:moveTo>
                    <a:pt x="454402" y="813892"/>
                  </a:moveTo>
                  <a:cubicBezTo>
                    <a:pt x="454291" y="651942"/>
                    <a:pt x="432833" y="507915"/>
                    <a:pt x="432722" y="345965"/>
                  </a:cubicBezTo>
                  <a:lnTo>
                    <a:pt x="39252" y="414868"/>
                  </a:lnTo>
                  <a:cubicBezTo>
                    <a:pt x="24814" y="328528"/>
                    <a:pt x="14438" y="192289"/>
                    <a:pt x="0" y="105949"/>
                  </a:cubicBezTo>
                  <a:cubicBezTo>
                    <a:pt x="220220" y="66851"/>
                    <a:pt x="507037" y="-10822"/>
                    <a:pt x="639634" y="1262"/>
                  </a:cubicBezTo>
                  <a:cubicBezTo>
                    <a:pt x="772231" y="13346"/>
                    <a:pt x="787808" y="141245"/>
                    <a:pt x="795584" y="178451"/>
                  </a:cubicBezTo>
                  <a:cubicBezTo>
                    <a:pt x="803360" y="215657"/>
                    <a:pt x="921126" y="622923"/>
                    <a:pt x="933846" y="864381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809C91B4-058E-4FED-B695-C1DB294C89FB}"/>
              </a:ext>
            </a:extLst>
          </p:cNvPr>
          <p:cNvGrpSpPr/>
          <p:nvPr/>
        </p:nvGrpSpPr>
        <p:grpSpPr>
          <a:xfrm>
            <a:off x="1317239" y="3773167"/>
            <a:ext cx="1996397" cy="2677753"/>
            <a:chOff x="1317239" y="3773167"/>
            <a:chExt cx="1996397" cy="2677753"/>
          </a:xfrm>
        </p:grpSpPr>
        <p:grpSp>
          <p:nvGrpSpPr>
            <p:cNvPr id="64" name="グループ化 63">
              <a:extLst>
                <a:ext uri="{FF2B5EF4-FFF2-40B4-BE49-F238E27FC236}">
                  <a16:creationId xmlns:a16="http://schemas.microsoft.com/office/drawing/2014/main" id="{EAE5F303-C77D-4E4F-9B32-CA1E363A315D}"/>
                </a:ext>
              </a:extLst>
            </p:cNvPr>
            <p:cNvGrpSpPr/>
            <p:nvPr/>
          </p:nvGrpSpPr>
          <p:grpSpPr>
            <a:xfrm>
              <a:off x="2622929" y="3773167"/>
              <a:ext cx="690707" cy="690706"/>
              <a:chOff x="7992839" y="2840930"/>
              <a:chExt cx="927476" cy="927475"/>
            </a:xfrm>
          </p:grpSpPr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333E4775-5F7A-4AE8-9800-59CDBC85C084}"/>
                  </a:ext>
                </a:extLst>
              </p:cNvPr>
              <p:cNvSpPr/>
              <p:nvPr/>
            </p:nvSpPr>
            <p:spPr bwMode="auto">
              <a:xfrm>
                <a:off x="7992839" y="2840930"/>
                <a:ext cx="927476" cy="9274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FAC15D7E-C3DE-4323-B0F2-F351D72DB716}"/>
                  </a:ext>
                </a:extLst>
              </p:cNvPr>
              <p:cNvSpPr/>
              <p:nvPr/>
            </p:nvSpPr>
            <p:spPr bwMode="auto">
              <a:xfrm>
                <a:off x="8197157" y="3029147"/>
                <a:ext cx="516113" cy="516112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D5E2895A-2A78-4A67-9D09-0198D4EC9433}"/>
                </a:ext>
              </a:extLst>
            </p:cNvPr>
            <p:cNvGrpSpPr/>
            <p:nvPr/>
          </p:nvGrpSpPr>
          <p:grpSpPr>
            <a:xfrm>
              <a:off x="1415542" y="4896288"/>
              <a:ext cx="1130662" cy="1554632"/>
              <a:chOff x="1415542" y="4896288"/>
              <a:chExt cx="1130662" cy="1554632"/>
            </a:xfrm>
          </p:grpSpPr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EEC9D1A8-156E-47D0-A28A-807BCC66748E}"/>
                  </a:ext>
                </a:extLst>
              </p:cNvPr>
              <p:cNvSpPr/>
              <p:nvPr/>
            </p:nvSpPr>
            <p:spPr>
              <a:xfrm>
                <a:off x="1785587" y="4896288"/>
                <a:ext cx="483348" cy="51699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136411 w 525992"/>
                  <a:gd name="connsiteY7" fmla="*/ 240006 h 380772"/>
                  <a:gd name="connsiteX8" fmla="*/ 160641 w 525992"/>
                  <a:gd name="connsiteY8" fmla="*/ 0 h 380772"/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25992 w 525992"/>
                  <a:gd name="connsiteY3" fmla="*/ 254756 h 380772"/>
                  <a:gd name="connsiteX4" fmla="*/ 262996 w 525992"/>
                  <a:gd name="connsiteY4" fmla="*/ 380772 h 380772"/>
                  <a:gd name="connsiteX5" fmla="*/ 0 w 525992"/>
                  <a:gd name="connsiteY5" fmla="*/ 254756 h 380772"/>
                  <a:gd name="connsiteX6" fmla="*/ 136411 w 525992"/>
                  <a:gd name="connsiteY6" fmla="*/ 240006 h 380772"/>
                  <a:gd name="connsiteX7" fmla="*/ 160641 w 525992"/>
                  <a:gd name="connsiteY7" fmla="*/ 0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136411" y="240006"/>
                    </a:lnTo>
                    <a:lnTo>
                      <a:pt x="160641" y="0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B2D51874-1CB7-4B81-B953-414ED2F2C9EC}"/>
                  </a:ext>
                </a:extLst>
              </p:cNvPr>
              <p:cNvSpPr/>
              <p:nvPr/>
            </p:nvSpPr>
            <p:spPr>
              <a:xfrm>
                <a:off x="1415542" y="5348525"/>
                <a:ext cx="172568" cy="1102394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6" name="片側の 2 つの角を丸めた四角形 144">
                <a:extLst>
                  <a:ext uri="{FF2B5EF4-FFF2-40B4-BE49-F238E27FC236}">
                    <a16:creationId xmlns:a16="http://schemas.microsoft.com/office/drawing/2014/main" id="{A958557E-5658-4D52-896D-A5E0CB517665}"/>
                  </a:ext>
                </a:extLst>
              </p:cNvPr>
              <p:cNvSpPr/>
              <p:nvPr/>
            </p:nvSpPr>
            <p:spPr>
              <a:xfrm>
                <a:off x="1508318" y="5223466"/>
                <a:ext cx="1037886" cy="1227454"/>
              </a:xfrm>
              <a:prstGeom prst="round2SameRect">
                <a:avLst>
                  <a:gd name="adj1" fmla="val 33213"/>
                  <a:gd name="adj2" fmla="val 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7" name="正方形/長方形 106">
                <a:extLst>
                  <a:ext uri="{FF2B5EF4-FFF2-40B4-BE49-F238E27FC236}">
                    <a16:creationId xmlns:a16="http://schemas.microsoft.com/office/drawing/2014/main" id="{CA284503-6568-441C-9A26-90B9BDE12159}"/>
                  </a:ext>
                </a:extLst>
              </p:cNvPr>
              <p:cNvSpPr/>
              <p:nvPr/>
            </p:nvSpPr>
            <p:spPr>
              <a:xfrm>
                <a:off x="1982462" y="5223466"/>
                <a:ext cx="89598" cy="434384"/>
              </a:xfrm>
              <a:prstGeom prst="rect">
                <a:avLst/>
              </a:prstGeom>
              <a:solidFill>
                <a:srgbClr val="0070C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楕円 107">
                <a:extLst>
                  <a:ext uri="{FF2B5EF4-FFF2-40B4-BE49-F238E27FC236}">
                    <a16:creationId xmlns:a16="http://schemas.microsoft.com/office/drawing/2014/main" id="{944E5F8E-0AC2-4500-96F1-AA5143CDC812}"/>
                  </a:ext>
                </a:extLst>
              </p:cNvPr>
              <p:cNvSpPr/>
              <p:nvPr/>
            </p:nvSpPr>
            <p:spPr>
              <a:xfrm>
                <a:off x="1999503" y="5551228"/>
                <a:ext cx="55516" cy="5551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楕円 108">
                <a:extLst>
                  <a:ext uri="{FF2B5EF4-FFF2-40B4-BE49-F238E27FC236}">
                    <a16:creationId xmlns:a16="http://schemas.microsoft.com/office/drawing/2014/main" id="{60CA8240-CFF3-4950-BA79-7217F4D885A1}"/>
                  </a:ext>
                </a:extLst>
              </p:cNvPr>
              <p:cNvSpPr/>
              <p:nvPr/>
            </p:nvSpPr>
            <p:spPr>
              <a:xfrm>
                <a:off x="1999503" y="5269860"/>
                <a:ext cx="55516" cy="5551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楕円 109">
                <a:extLst>
                  <a:ext uri="{FF2B5EF4-FFF2-40B4-BE49-F238E27FC236}">
                    <a16:creationId xmlns:a16="http://schemas.microsoft.com/office/drawing/2014/main" id="{9C8E7D71-08A3-4445-AE23-C0390864CC59}"/>
                  </a:ext>
                </a:extLst>
              </p:cNvPr>
              <p:cNvSpPr/>
              <p:nvPr/>
            </p:nvSpPr>
            <p:spPr>
              <a:xfrm>
                <a:off x="1999503" y="5404528"/>
                <a:ext cx="55516" cy="5551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330253F0-EF7D-4383-B020-55AEC47D5BAC}"/>
                  </a:ext>
                </a:extLst>
              </p:cNvPr>
              <p:cNvSpPr/>
              <p:nvPr/>
            </p:nvSpPr>
            <p:spPr>
              <a:xfrm>
                <a:off x="1651894" y="5223467"/>
                <a:ext cx="377117" cy="239121"/>
              </a:xfrm>
              <a:custGeom>
                <a:avLst/>
                <a:gdLst>
                  <a:gd name="connsiteX0" fmla="*/ 203228 w 377117"/>
                  <a:gd name="connsiteY0" fmla="*/ 0 h 234359"/>
                  <a:gd name="connsiteX1" fmla="*/ 377117 w 377117"/>
                  <a:gd name="connsiteY1" fmla="*/ 0 h 234359"/>
                  <a:gd name="connsiteX2" fmla="*/ 250705 w 377117"/>
                  <a:gd name="connsiteY2" fmla="*/ 234359 h 234359"/>
                  <a:gd name="connsiteX3" fmla="*/ 0 w 377117"/>
                  <a:gd name="connsiteY3" fmla="*/ 67532 h 234359"/>
                  <a:gd name="connsiteX4" fmla="*/ 10496 w 377117"/>
                  <a:gd name="connsiteY4" fmla="*/ 58872 h 234359"/>
                  <a:gd name="connsiteX5" fmla="*/ 203228 w 377117"/>
                  <a:gd name="connsiteY5" fmla="*/ 0 h 234359"/>
                  <a:gd name="connsiteX0" fmla="*/ 203228 w 377117"/>
                  <a:gd name="connsiteY0" fmla="*/ 0 h 239121"/>
                  <a:gd name="connsiteX1" fmla="*/ 377117 w 377117"/>
                  <a:gd name="connsiteY1" fmla="*/ 0 h 239121"/>
                  <a:gd name="connsiteX2" fmla="*/ 188793 w 377117"/>
                  <a:gd name="connsiteY2" fmla="*/ 239121 h 239121"/>
                  <a:gd name="connsiteX3" fmla="*/ 0 w 377117"/>
                  <a:gd name="connsiteY3" fmla="*/ 67532 h 239121"/>
                  <a:gd name="connsiteX4" fmla="*/ 10496 w 377117"/>
                  <a:gd name="connsiteY4" fmla="*/ 58872 h 239121"/>
                  <a:gd name="connsiteX5" fmla="*/ 203228 w 377117"/>
                  <a:gd name="connsiteY5" fmla="*/ 0 h 2391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7117" h="239121">
                    <a:moveTo>
                      <a:pt x="203228" y="0"/>
                    </a:moveTo>
                    <a:lnTo>
                      <a:pt x="377117" y="0"/>
                    </a:lnTo>
                    <a:lnTo>
                      <a:pt x="188793" y="239121"/>
                    </a:lnTo>
                    <a:lnTo>
                      <a:pt x="0" y="67532"/>
                    </a:lnTo>
                    <a:lnTo>
                      <a:pt x="10496" y="58872"/>
                    </a:lnTo>
                    <a:cubicBezTo>
                      <a:pt x="65512" y="21703"/>
                      <a:pt x="131836" y="0"/>
                      <a:pt x="203228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83455638-287D-4969-B81A-E5BB15B0F9C4}"/>
                </a:ext>
              </a:extLst>
            </p:cNvPr>
            <p:cNvGrpSpPr/>
            <p:nvPr/>
          </p:nvGrpSpPr>
          <p:grpSpPr>
            <a:xfrm>
              <a:off x="1317239" y="3791943"/>
              <a:ext cx="1391456" cy="1340222"/>
              <a:chOff x="6567801" y="2260164"/>
              <a:chExt cx="1277659" cy="1230616"/>
            </a:xfrm>
          </p:grpSpPr>
          <p:grpSp>
            <p:nvGrpSpPr>
              <p:cNvPr id="83" name="グループ化 82">
                <a:extLst>
                  <a:ext uri="{FF2B5EF4-FFF2-40B4-BE49-F238E27FC236}">
                    <a16:creationId xmlns:a16="http://schemas.microsoft.com/office/drawing/2014/main" id="{E3C17DBA-66CA-4358-9807-A1C2A8F2EDF2}"/>
                  </a:ext>
                </a:extLst>
              </p:cNvPr>
              <p:cNvGrpSpPr/>
              <p:nvPr/>
            </p:nvGrpSpPr>
            <p:grpSpPr>
              <a:xfrm>
                <a:off x="6567801" y="2260164"/>
                <a:ext cx="1277659" cy="1230616"/>
                <a:chOff x="2791855" y="1953969"/>
                <a:chExt cx="1150919" cy="1108544"/>
              </a:xfrm>
              <a:solidFill>
                <a:srgbClr val="FFCC99"/>
              </a:solidFill>
            </p:grpSpPr>
            <p:sp>
              <p:nvSpPr>
                <p:cNvPr id="96" name="円/楕円 668">
                  <a:extLst>
                    <a:ext uri="{FF2B5EF4-FFF2-40B4-BE49-F238E27FC236}">
                      <a16:creationId xmlns:a16="http://schemas.microsoft.com/office/drawing/2014/main" id="{303FB723-EC51-48D3-A487-96F2CC767AF6}"/>
                    </a:ext>
                  </a:extLst>
                </p:cNvPr>
                <p:cNvSpPr/>
                <p:nvPr/>
              </p:nvSpPr>
              <p:spPr>
                <a:xfrm>
                  <a:off x="2909213" y="1953969"/>
                  <a:ext cx="916203" cy="1006091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97" name="グループ化 96">
                  <a:extLst>
                    <a:ext uri="{FF2B5EF4-FFF2-40B4-BE49-F238E27FC236}">
                      <a16:creationId xmlns:a16="http://schemas.microsoft.com/office/drawing/2014/main" id="{AF99FB15-4AC1-459F-AC68-E10BE99FEAB8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02" name="円/楕円 671">
                    <a:extLst>
                      <a:ext uri="{FF2B5EF4-FFF2-40B4-BE49-F238E27FC236}">
                        <a16:creationId xmlns:a16="http://schemas.microsoft.com/office/drawing/2014/main" id="{E1604F4B-30C0-4292-8797-8189D5264DD0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3" name="円/楕円 672">
                    <a:extLst>
                      <a:ext uri="{FF2B5EF4-FFF2-40B4-BE49-F238E27FC236}">
                        <a16:creationId xmlns:a16="http://schemas.microsoft.com/office/drawing/2014/main" id="{BF189C43-0A98-41C1-98D5-3C3572BB8EAB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98" name="グループ化 97">
                  <a:extLst>
                    <a:ext uri="{FF2B5EF4-FFF2-40B4-BE49-F238E27FC236}">
                      <a16:creationId xmlns:a16="http://schemas.microsoft.com/office/drawing/2014/main" id="{88E98318-023D-4232-9A10-D5F18736B4C7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00" name="円/楕円 669">
                    <a:extLst>
                      <a:ext uri="{FF2B5EF4-FFF2-40B4-BE49-F238E27FC236}">
                        <a16:creationId xmlns:a16="http://schemas.microsoft.com/office/drawing/2014/main" id="{34E376D9-689C-4014-B858-7044CC50D913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1" name="円/楕円 670">
                    <a:extLst>
                      <a:ext uri="{FF2B5EF4-FFF2-40B4-BE49-F238E27FC236}">
                        <a16:creationId xmlns:a16="http://schemas.microsoft.com/office/drawing/2014/main" id="{5A24BD50-5B24-4AC1-A873-77CD4A4E26A1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99" name="円/楕円 668">
                  <a:extLst>
                    <a:ext uri="{FF2B5EF4-FFF2-40B4-BE49-F238E27FC236}">
                      <a16:creationId xmlns:a16="http://schemas.microsoft.com/office/drawing/2014/main" id="{6B09653E-56AD-4A86-B0C3-5038F90D460C}"/>
                    </a:ext>
                  </a:extLst>
                </p:cNvPr>
                <p:cNvSpPr/>
                <p:nvPr/>
              </p:nvSpPr>
              <p:spPr>
                <a:xfrm>
                  <a:off x="2902857" y="2056422"/>
                  <a:ext cx="928914" cy="1006091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84" name="円/楕円 660">
                <a:extLst>
                  <a:ext uri="{FF2B5EF4-FFF2-40B4-BE49-F238E27FC236}">
                    <a16:creationId xmlns:a16="http://schemas.microsoft.com/office/drawing/2014/main" id="{5F33C5BE-B81C-42AA-95A1-8499C83CD688}"/>
                  </a:ext>
                </a:extLst>
              </p:cNvPr>
              <p:cNvSpPr/>
              <p:nvPr/>
            </p:nvSpPr>
            <p:spPr>
              <a:xfrm>
                <a:off x="6842533" y="2764504"/>
                <a:ext cx="150576" cy="19336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5" name="円/楕円 661">
                <a:extLst>
                  <a:ext uri="{FF2B5EF4-FFF2-40B4-BE49-F238E27FC236}">
                    <a16:creationId xmlns:a16="http://schemas.microsoft.com/office/drawing/2014/main" id="{4D42CCC2-1EBF-4C31-92B7-245F139814F7}"/>
                  </a:ext>
                </a:extLst>
              </p:cNvPr>
              <p:cNvSpPr/>
              <p:nvPr/>
            </p:nvSpPr>
            <p:spPr>
              <a:xfrm>
                <a:off x="7430474" y="2764504"/>
                <a:ext cx="150576" cy="19336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" name="円/楕円 664">
                <a:extLst>
                  <a:ext uri="{FF2B5EF4-FFF2-40B4-BE49-F238E27FC236}">
                    <a16:creationId xmlns:a16="http://schemas.microsoft.com/office/drawing/2014/main" id="{F17D5A77-2835-464E-8E06-CBC58269C5FD}"/>
                  </a:ext>
                </a:extLst>
              </p:cNvPr>
              <p:cNvSpPr/>
              <p:nvPr/>
            </p:nvSpPr>
            <p:spPr>
              <a:xfrm>
                <a:off x="6885067" y="2783914"/>
                <a:ext cx="65506" cy="84121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" name="円/楕円 665">
                <a:extLst>
                  <a:ext uri="{FF2B5EF4-FFF2-40B4-BE49-F238E27FC236}">
                    <a16:creationId xmlns:a16="http://schemas.microsoft.com/office/drawing/2014/main" id="{96EFD1E8-8BED-4B74-AF40-008961DE18DC}"/>
                  </a:ext>
                </a:extLst>
              </p:cNvPr>
              <p:cNvSpPr/>
              <p:nvPr/>
            </p:nvSpPr>
            <p:spPr>
              <a:xfrm>
                <a:off x="7477876" y="2783914"/>
                <a:ext cx="65506" cy="84121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8" name="月 87">
                <a:extLst>
                  <a:ext uri="{FF2B5EF4-FFF2-40B4-BE49-F238E27FC236}">
                    <a16:creationId xmlns:a16="http://schemas.microsoft.com/office/drawing/2014/main" id="{6EBBF07C-12DD-4426-BE42-3C4C10FBED03}"/>
                  </a:ext>
                </a:extLst>
              </p:cNvPr>
              <p:cNvSpPr/>
              <p:nvPr/>
            </p:nvSpPr>
            <p:spPr>
              <a:xfrm rot="16200000">
                <a:off x="6893045" y="2581908"/>
                <a:ext cx="45719" cy="171995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9" name="月 88">
                <a:extLst>
                  <a:ext uri="{FF2B5EF4-FFF2-40B4-BE49-F238E27FC236}">
                    <a16:creationId xmlns:a16="http://schemas.microsoft.com/office/drawing/2014/main" id="{E8F21BD5-1215-45C0-A328-9A1DA13DD498}"/>
                  </a:ext>
                </a:extLst>
              </p:cNvPr>
              <p:cNvSpPr/>
              <p:nvPr/>
            </p:nvSpPr>
            <p:spPr>
              <a:xfrm rot="5400000">
                <a:off x="7481511" y="2581908"/>
                <a:ext cx="45719" cy="171995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0" name="円/楕円 655">
                <a:extLst>
                  <a:ext uri="{FF2B5EF4-FFF2-40B4-BE49-F238E27FC236}">
                    <a16:creationId xmlns:a16="http://schemas.microsoft.com/office/drawing/2014/main" id="{6BADE298-A7EC-4417-86A8-5C61C1FE4155}"/>
                  </a:ext>
                </a:extLst>
              </p:cNvPr>
              <p:cNvSpPr/>
              <p:nvPr/>
            </p:nvSpPr>
            <p:spPr>
              <a:xfrm>
                <a:off x="6801089" y="3130980"/>
                <a:ext cx="129815" cy="70441"/>
              </a:xfrm>
              <a:prstGeom prst="ellipse">
                <a:avLst/>
              </a:pr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1" name="円/楕円 656">
                <a:extLst>
                  <a:ext uri="{FF2B5EF4-FFF2-40B4-BE49-F238E27FC236}">
                    <a16:creationId xmlns:a16="http://schemas.microsoft.com/office/drawing/2014/main" id="{04815517-AE2D-451B-959C-3346FB994409}"/>
                  </a:ext>
                </a:extLst>
              </p:cNvPr>
              <p:cNvSpPr/>
              <p:nvPr/>
            </p:nvSpPr>
            <p:spPr>
              <a:xfrm>
                <a:off x="7485325" y="3130980"/>
                <a:ext cx="129815" cy="70441"/>
              </a:xfrm>
              <a:prstGeom prst="ellipse">
                <a:avLst/>
              </a:pr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92" name="グループ化 91">
                <a:extLst>
                  <a:ext uri="{FF2B5EF4-FFF2-40B4-BE49-F238E27FC236}">
                    <a16:creationId xmlns:a16="http://schemas.microsoft.com/office/drawing/2014/main" id="{A6565A5E-362C-43E3-82A0-DC262234A5F7}"/>
                  </a:ext>
                </a:extLst>
              </p:cNvPr>
              <p:cNvGrpSpPr/>
              <p:nvPr/>
            </p:nvGrpSpPr>
            <p:grpSpPr>
              <a:xfrm>
                <a:off x="7084627" y="3040652"/>
                <a:ext cx="240026" cy="203430"/>
                <a:chOff x="7084627" y="3040652"/>
                <a:chExt cx="240026" cy="203430"/>
              </a:xfrm>
            </p:grpSpPr>
            <p:sp>
              <p:nvSpPr>
                <p:cNvPr id="94" name="円/楕円 662">
                  <a:extLst>
                    <a:ext uri="{FF2B5EF4-FFF2-40B4-BE49-F238E27FC236}">
                      <a16:creationId xmlns:a16="http://schemas.microsoft.com/office/drawing/2014/main" id="{DDF02583-9500-4C09-90F1-BD33DA363445}"/>
                    </a:ext>
                  </a:extLst>
                </p:cNvPr>
                <p:cNvSpPr/>
                <p:nvPr/>
              </p:nvSpPr>
              <p:spPr>
                <a:xfrm>
                  <a:off x="7084627" y="3102163"/>
                  <a:ext cx="240026" cy="125443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026" h="160451">
                      <a:moveTo>
                        <a:pt x="0" y="96853"/>
                      </a:moveTo>
                      <a:cubicBezTo>
                        <a:pt x="0" y="37409"/>
                        <a:pt x="48970" y="0"/>
                        <a:pt x="115251" y="0"/>
                      </a:cubicBezTo>
                      <a:cubicBezTo>
                        <a:pt x="181532" y="0"/>
                        <a:pt x="240026" y="28271"/>
                        <a:pt x="240026" y="96853"/>
                      </a:cubicBezTo>
                      <a:cubicBezTo>
                        <a:pt x="240026" y="165435"/>
                        <a:pt x="186294" y="160368"/>
                        <a:pt x="120013" y="160368"/>
                      </a:cubicBezTo>
                      <a:cubicBezTo>
                        <a:pt x="53732" y="160368"/>
                        <a:pt x="0" y="156297"/>
                        <a:pt x="0" y="96853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5" name="フリーフォーム: 図形 94">
                  <a:extLst>
                    <a:ext uri="{FF2B5EF4-FFF2-40B4-BE49-F238E27FC236}">
                      <a16:creationId xmlns:a16="http://schemas.microsoft.com/office/drawing/2014/main" id="{E5D334D4-8C39-4ABC-8A6D-4C0E35EF414F}"/>
                    </a:ext>
                  </a:extLst>
                </p:cNvPr>
                <p:cNvSpPr/>
                <p:nvPr/>
              </p:nvSpPr>
              <p:spPr>
                <a:xfrm>
                  <a:off x="7137014" y="3040652"/>
                  <a:ext cx="135252" cy="203430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8D1F114D-CA86-49DF-B904-F4C1D83ED507}"/>
                  </a:ext>
                </a:extLst>
              </p:cNvPr>
              <p:cNvSpPr/>
              <p:nvPr/>
            </p:nvSpPr>
            <p:spPr>
              <a:xfrm rot="10800000">
                <a:off x="7065577" y="3312097"/>
                <a:ext cx="278126" cy="45720"/>
              </a:xfrm>
              <a:custGeom>
                <a:avLst/>
                <a:gdLst>
                  <a:gd name="connsiteX0" fmla="*/ 0 w 485124"/>
                  <a:gd name="connsiteY0" fmla="*/ 0 h 247877"/>
                  <a:gd name="connsiteX1" fmla="*/ 16958 w 485124"/>
                  <a:gd name="connsiteY1" fmla="*/ 4041 h 247877"/>
                  <a:gd name="connsiteX2" fmla="*/ 242562 w 485124"/>
                  <a:gd name="connsiteY2" fmla="*/ 24039 h 247877"/>
                  <a:gd name="connsiteX3" fmla="*/ 468167 w 485124"/>
                  <a:gd name="connsiteY3" fmla="*/ 4041 h 247877"/>
                  <a:gd name="connsiteX4" fmla="*/ 485124 w 485124"/>
                  <a:gd name="connsiteY4" fmla="*/ 0 h 247877"/>
                  <a:gd name="connsiteX5" fmla="*/ 467238 w 485124"/>
                  <a:gd name="connsiteY5" fmla="*/ 92456 h 247877"/>
                  <a:gd name="connsiteX6" fmla="*/ 242562 w 485124"/>
                  <a:gd name="connsiteY6" fmla="*/ 247877 h 247877"/>
                  <a:gd name="connsiteX7" fmla="*/ 17886 w 485124"/>
                  <a:gd name="connsiteY7" fmla="*/ 92456 h 2478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85124" h="247877">
                    <a:moveTo>
                      <a:pt x="0" y="0"/>
                    </a:moveTo>
                    <a:lnTo>
                      <a:pt x="16958" y="4041"/>
                    </a:lnTo>
                    <a:cubicBezTo>
                      <a:pt x="86300" y="16918"/>
                      <a:pt x="162537" y="24039"/>
                      <a:pt x="242562" y="24039"/>
                    </a:cubicBezTo>
                    <a:cubicBezTo>
                      <a:pt x="322588" y="24039"/>
                      <a:pt x="398825" y="16918"/>
                      <a:pt x="468167" y="4041"/>
                    </a:cubicBezTo>
                    <a:lnTo>
                      <a:pt x="485124" y="0"/>
                    </a:lnTo>
                    <a:lnTo>
                      <a:pt x="467238" y="92456"/>
                    </a:lnTo>
                    <a:cubicBezTo>
                      <a:pt x="430221" y="183790"/>
                      <a:pt x="343563" y="247877"/>
                      <a:pt x="242562" y="247877"/>
                    </a:cubicBezTo>
                    <a:cubicBezTo>
                      <a:pt x="141562" y="247877"/>
                      <a:pt x="54903" y="183790"/>
                      <a:pt x="17886" y="92456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67" name="楕円 22">
              <a:extLst>
                <a:ext uri="{FF2B5EF4-FFF2-40B4-BE49-F238E27FC236}">
                  <a16:creationId xmlns:a16="http://schemas.microsoft.com/office/drawing/2014/main" id="{6FC5AA8F-6D94-4157-B6DB-D6E94E8EEB35}"/>
                </a:ext>
              </a:extLst>
            </p:cNvPr>
            <p:cNvSpPr/>
            <p:nvPr/>
          </p:nvSpPr>
          <p:spPr>
            <a:xfrm>
              <a:off x="1596892" y="4044537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F72BE08D-9160-41B3-83F1-FFBABFC47627}"/>
                </a:ext>
              </a:extLst>
            </p:cNvPr>
            <p:cNvGrpSpPr/>
            <p:nvPr/>
          </p:nvGrpSpPr>
          <p:grpSpPr>
            <a:xfrm>
              <a:off x="2065960" y="4044105"/>
              <a:ext cx="607368" cy="792325"/>
              <a:chOff x="-2210059" y="3573336"/>
              <a:chExt cx="667141" cy="870300"/>
            </a:xfrm>
          </p:grpSpPr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1C3F2897-478A-4308-9CEE-DFC88172A34D}"/>
                  </a:ext>
                </a:extLst>
              </p:cNvPr>
              <p:cNvSpPr/>
              <p:nvPr/>
            </p:nvSpPr>
            <p:spPr>
              <a:xfrm>
                <a:off x="-2210059" y="3612507"/>
                <a:ext cx="531586" cy="528991"/>
              </a:xfrm>
              <a:custGeom>
                <a:avLst/>
                <a:gdLst>
                  <a:gd name="connsiteX0" fmla="*/ 275739 w 531586"/>
                  <a:gd name="connsiteY0" fmla="*/ 0 h 528991"/>
                  <a:gd name="connsiteX1" fmla="*/ 302911 w 531586"/>
                  <a:gd name="connsiteY1" fmla="*/ 11255 h 528991"/>
                  <a:gd name="connsiteX2" fmla="*/ 360311 w 531586"/>
                  <a:gd name="connsiteY2" fmla="*/ 68656 h 528991"/>
                  <a:gd name="connsiteX3" fmla="*/ 371566 w 531586"/>
                  <a:gd name="connsiteY3" fmla="*/ 95828 h 528991"/>
                  <a:gd name="connsiteX4" fmla="*/ 369455 w 531586"/>
                  <a:gd name="connsiteY4" fmla="*/ 100922 h 528991"/>
                  <a:gd name="connsiteX5" fmla="*/ 473126 w 531586"/>
                  <a:gd name="connsiteY5" fmla="*/ 204593 h 528991"/>
                  <a:gd name="connsiteX6" fmla="*/ 489767 w 531586"/>
                  <a:gd name="connsiteY6" fmla="*/ 444712 h 528991"/>
                  <a:gd name="connsiteX7" fmla="*/ 447306 w 531586"/>
                  <a:gd name="connsiteY7" fmla="*/ 487173 h 528991"/>
                  <a:gd name="connsiteX8" fmla="*/ 330693 w 531586"/>
                  <a:gd name="connsiteY8" fmla="*/ 528582 h 528991"/>
                  <a:gd name="connsiteX9" fmla="*/ 299573 w 531586"/>
                  <a:gd name="connsiteY9" fmla="*/ 520480 h 528991"/>
                  <a:gd name="connsiteX10" fmla="*/ 294206 w 531586"/>
                  <a:gd name="connsiteY10" fmla="*/ 521201 h 528991"/>
                  <a:gd name="connsiteX11" fmla="*/ 149828 w 531586"/>
                  <a:gd name="connsiteY11" fmla="*/ 511196 h 528991"/>
                  <a:gd name="connsiteX12" fmla="*/ 127093 w 531586"/>
                  <a:gd name="connsiteY12" fmla="*/ 505114 h 528991"/>
                  <a:gd name="connsiteX13" fmla="*/ 112700 w 531586"/>
                  <a:gd name="connsiteY13" fmla="*/ 504112 h 528991"/>
                  <a:gd name="connsiteX14" fmla="*/ 78303 w 531586"/>
                  <a:gd name="connsiteY14" fmla="*/ 477718 h 528991"/>
                  <a:gd name="connsiteX15" fmla="*/ 99038 w 531586"/>
                  <a:gd name="connsiteY15" fmla="*/ 400335 h 528991"/>
                  <a:gd name="connsiteX16" fmla="*/ 123436 w 531586"/>
                  <a:gd name="connsiteY16" fmla="*/ 386249 h 528991"/>
                  <a:gd name="connsiteX17" fmla="*/ 83758 w 531586"/>
                  <a:gd name="connsiteY17" fmla="*/ 346319 h 528991"/>
                  <a:gd name="connsiteX18" fmla="*/ 70576 w 531586"/>
                  <a:gd name="connsiteY18" fmla="*/ 340859 h 528991"/>
                  <a:gd name="connsiteX19" fmla="*/ 13170 w 531586"/>
                  <a:gd name="connsiteY19" fmla="*/ 283454 h 528991"/>
                  <a:gd name="connsiteX20" fmla="*/ 13170 w 531586"/>
                  <a:gd name="connsiteY20" fmla="*/ 219860 h 528991"/>
                  <a:gd name="connsiteX21" fmla="*/ 76764 w 531586"/>
                  <a:gd name="connsiteY21" fmla="*/ 219860 h 528991"/>
                  <a:gd name="connsiteX22" fmla="*/ 105379 w 531586"/>
                  <a:gd name="connsiteY22" fmla="*/ 248474 h 528991"/>
                  <a:gd name="connsiteX23" fmla="*/ 116718 w 531586"/>
                  <a:gd name="connsiteY23" fmla="*/ 232064 h 528991"/>
                  <a:gd name="connsiteX24" fmla="*/ 73113 w 531586"/>
                  <a:gd name="connsiteY24" fmla="*/ 188459 h 528991"/>
                  <a:gd name="connsiteX25" fmla="*/ 73113 w 531586"/>
                  <a:gd name="connsiteY25" fmla="*/ 124865 h 528991"/>
                  <a:gd name="connsiteX26" fmla="*/ 136708 w 531586"/>
                  <a:gd name="connsiteY26" fmla="*/ 124865 h 528991"/>
                  <a:gd name="connsiteX27" fmla="*/ 175580 w 531586"/>
                  <a:gd name="connsiteY27" fmla="*/ 163737 h 528991"/>
                  <a:gd name="connsiteX28" fmla="*/ 186571 w 531586"/>
                  <a:gd name="connsiteY28" fmla="*/ 153915 h 528991"/>
                  <a:gd name="connsiteX29" fmla="*/ 151098 w 531586"/>
                  <a:gd name="connsiteY29" fmla="*/ 118444 h 528991"/>
                  <a:gd name="connsiteX30" fmla="*/ 151098 w 531586"/>
                  <a:gd name="connsiteY30" fmla="*/ 54849 h 528991"/>
                  <a:gd name="connsiteX31" fmla="*/ 214692 w 531586"/>
                  <a:gd name="connsiteY31" fmla="*/ 54849 h 528991"/>
                  <a:gd name="connsiteX32" fmla="*/ 257905 w 531586"/>
                  <a:gd name="connsiteY32" fmla="*/ 98061 h 528991"/>
                  <a:gd name="connsiteX33" fmla="*/ 264951 w 531586"/>
                  <a:gd name="connsiteY33" fmla="*/ 93193 h 528991"/>
                  <a:gd name="connsiteX34" fmla="*/ 272619 w 531586"/>
                  <a:gd name="connsiteY34" fmla="*/ 89650 h 528991"/>
                  <a:gd name="connsiteX35" fmla="*/ 248566 w 531586"/>
                  <a:gd name="connsiteY35" fmla="*/ 65599 h 528991"/>
                  <a:gd name="connsiteX36" fmla="*/ 248566 w 531586"/>
                  <a:gd name="connsiteY36" fmla="*/ 11255 h 528991"/>
                  <a:gd name="connsiteX37" fmla="*/ 275739 w 531586"/>
                  <a:gd name="connsiteY37" fmla="*/ 0 h 528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31586" h="528991">
                    <a:moveTo>
                      <a:pt x="275739" y="0"/>
                    </a:moveTo>
                    <a:cubicBezTo>
                      <a:pt x="285573" y="0"/>
                      <a:pt x="295407" y="3752"/>
                      <a:pt x="302911" y="11255"/>
                    </a:cubicBezTo>
                    <a:lnTo>
                      <a:pt x="360311" y="68656"/>
                    </a:lnTo>
                    <a:cubicBezTo>
                      <a:pt x="367814" y="76159"/>
                      <a:pt x="371566" y="85993"/>
                      <a:pt x="371566" y="95828"/>
                    </a:cubicBezTo>
                    <a:lnTo>
                      <a:pt x="369455" y="100922"/>
                    </a:lnTo>
                    <a:lnTo>
                      <a:pt x="473126" y="204593"/>
                    </a:lnTo>
                    <a:cubicBezTo>
                      <a:pt x="544028" y="275495"/>
                      <a:pt x="551479" y="383000"/>
                      <a:pt x="489767" y="444712"/>
                    </a:cubicBezTo>
                    <a:lnTo>
                      <a:pt x="447306" y="487173"/>
                    </a:lnTo>
                    <a:cubicBezTo>
                      <a:pt x="416450" y="518028"/>
                      <a:pt x="374146" y="531594"/>
                      <a:pt x="330693" y="528582"/>
                    </a:cubicBezTo>
                    <a:lnTo>
                      <a:pt x="299573" y="520480"/>
                    </a:lnTo>
                    <a:lnTo>
                      <a:pt x="294206" y="521201"/>
                    </a:lnTo>
                    <a:lnTo>
                      <a:pt x="149828" y="511196"/>
                    </a:lnTo>
                    <a:lnTo>
                      <a:pt x="127093" y="505114"/>
                    </a:lnTo>
                    <a:lnTo>
                      <a:pt x="112700" y="504112"/>
                    </a:lnTo>
                    <a:cubicBezTo>
                      <a:pt x="98697" y="500359"/>
                      <a:pt x="86125" y="491264"/>
                      <a:pt x="78303" y="477718"/>
                    </a:cubicBezTo>
                    <a:cubicBezTo>
                      <a:pt x="62660" y="450623"/>
                      <a:pt x="71944" y="415978"/>
                      <a:pt x="99038" y="400335"/>
                    </a:cubicBezTo>
                    <a:lnTo>
                      <a:pt x="123436" y="386249"/>
                    </a:lnTo>
                    <a:lnTo>
                      <a:pt x="83758" y="346319"/>
                    </a:lnTo>
                    <a:lnTo>
                      <a:pt x="70576" y="340859"/>
                    </a:lnTo>
                    <a:cubicBezTo>
                      <a:pt x="51441" y="321724"/>
                      <a:pt x="32305" y="302589"/>
                      <a:pt x="13170" y="283454"/>
                    </a:cubicBezTo>
                    <a:cubicBezTo>
                      <a:pt x="-4391" y="265893"/>
                      <a:pt x="-4391" y="237421"/>
                      <a:pt x="13170" y="219860"/>
                    </a:cubicBezTo>
                    <a:cubicBezTo>
                      <a:pt x="30731" y="202299"/>
                      <a:pt x="59203" y="202299"/>
                      <a:pt x="76764" y="219860"/>
                    </a:cubicBezTo>
                    <a:lnTo>
                      <a:pt x="105379" y="248474"/>
                    </a:lnTo>
                    <a:lnTo>
                      <a:pt x="116718" y="232064"/>
                    </a:lnTo>
                    <a:lnTo>
                      <a:pt x="73113" y="188459"/>
                    </a:lnTo>
                    <a:cubicBezTo>
                      <a:pt x="55552" y="170898"/>
                      <a:pt x="55552" y="142426"/>
                      <a:pt x="73113" y="124865"/>
                    </a:cubicBezTo>
                    <a:cubicBezTo>
                      <a:pt x="90674" y="107304"/>
                      <a:pt x="119147" y="107304"/>
                      <a:pt x="136708" y="124865"/>
                    </a:cubicBezTo>
                    <a:lnTo>
                      <a:pt x="175580" y="163737"/>
                    </a:lnTo>
                    <a:lnTo>
                      <a:pt x="186571" y="153915"/>
                    </a:lnTo>
                    <a:lnTo>
                      <a:pt x="151098" y="118444"/>
                    </a:lnTo>
                    <a:cubicBezTo>
                      <a:pt x="133537" y="100883"/>
                      <a:pt x="133537" y="72410"/>
                      <a:pt x="151098" y="54849"/>
                    </a:cubicBezTo>
                    <a:cubicBezTo>
                      <a:pt x="168659" y="37288"/>
                      <a:pt x="197131" y="37288"/>
                      <a:pt x="214692" y="54849"/>
                    </a:cubicBezTo>
                    <a:lnTo>
                      <a:pt x="257905" y="98061"/>
                    </a:lnTo>
                    <a:lnTo>
                      <a:pt x="264951" y="93193"/>
                    </a:lnTo>
                    <a:lnTo>
                      <a:pt x="272619" y="89650"/>
                    </a:lnTo>
                    <a:lnTo>
                      <a:pt x="248566" y="65599"/>
                    </a:lnTo>
                    <a:cubicBezTo>
                      <a:pt x="233560" y="50592"/>
                      <a:pt x="233560" y="26262"/>
                      <a:pt x="248566" y="11255"/>
                    </a:cubicBezTo>
                    <a:cubicBezTo>
                      <a:pt x="256071" y="3752"/>
                      <a:pt x="265904" y="0"/>
                      <a:pt x="275739" y="0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4575AEBF-8BF0-4610-AF42-A1547C3D7A51}"/>
                  </a:ext>
                </a:extLst>
              </p:cNvPr>
              <p:cNvSpPr/>
              <p:nvPr/>
            </p:nvSpPr>
            <p:spPr>
              <a:xfrm rot="8100000" flipH="1">
                <a:off x="-2004130" y="3670143"/>
                <a:ext cx="461212" cy="773493"/>
              </a:xfrm>
              <a:custGeom>
                <a:avLst/>
                <a:gdLst>
                  <a:gd name="connsiteX0" fmla="*/ 457392 w 461212"/>
                  <a:gd name="connsiteY0" fmla="*/ 708395 h 756233"/>
                  <a:gd name="connsiteX1" fmla="*/ 461211 w 461212"/>
                  <a:gd name="connsiteY1" fmla="*/ 696323 h 756233"/>
                  <a:gd name="connsiteX2" fmla="*/ 461212 w 461212"/>
                  <a:gd name="connsiteY2" fmla="*/ 696321 h 756233"/>
                  <a:gd name="connsiteX3" fmla="*/ 461211 w 461212"/>
                  <a:gd name="connsiteY3" fmla="*/ 696319 h 756233"/>
                  <a:gd name="connsiteX4" fmla="*/ 461211 w 461212"/>
                  <a:gd name="connsiteY4" fmla="*/ 516579 h 756233"/>
                  <a:gd name="connsiteX5" fmla="*/ 414928 w 461212"/>
                  <a:gd name="connsiteY5" fmla="*/ 388199 h 756233"/>
                  <a:gd name="connsiteX6" fmla="*/ 383488 w 461212"/>
                  <a:gd name="connsiteY6" fmla="*/ 363845 h 756233"/>
                  <a:gd name="connsiteX7" fmla="*/ 386615 w 461212"/>
                  <a:gd name="connsiteY7" fmla="*/ 0 h 756233"/>
                  <a:gd name="connsiteX8" fmla="*/ 156214 w 461212"/>
                  <a:gd name="connsiteY8" fmla="*/ 21597 h 756233"/>
                  <a:gd name="connsiteX9" fmla="*/ 219377 w 461212"/>
                  <a:gd name="connsiteY9" fmla="*/ 340534 h 756233"/>
                  <a:gd name="connsiteX10" fmla="*/ 181630 w 461212"/>
                  <a:gd name="connsiteY10" fmla="*/ 349290 h 756233"/>
                  <a:gd name="connsiteX11" fmla="*/ 131401 w 461212"/>
                  <a:gd name="connsiteY11" fmla="*/ 388199 h 756233"/>
                  <a:gd name="connsiteX12" fmla="*/ 115125 w 461212"/>
                  <a:gd name="connsiteY12" fmla="*/ 415933 h 756233"/>
                  <a:gd name="connsiteX13" fmla="*/ 110820 w 461212"/>
                  <a:gd name="connsiteY13" fmla="*/ 419218 h 756233"/>
                  <a:gd name="connsiteX14" fmla="*/ 15804 w 461212"/>
                  <a:gd name="connsiteY14" fmla="*/ 528383 h 756233"/>
                  <a:gd name="connsiteX15" fmla="*/ 15804 w 461212"/>
                  <a:gd name="connsiteY15" fmla="*/ 616061 h 756233"/>
                  <a:gd name="connsiteX16" fmla="*/ 74267 w 461212"/>
                  <a:gd name="connsiteY16" fmla="*/ 629680 h 756233"/>
                  <a:gd name="connsiteX17" fmla="*/ 85448 w 461212"/>
                  <a:gd name="connsiteY17" fmla="*/ 621149 h 756233"/>
                  <a:gd name="connsiteX18" fmla="*/ 85691 w 461212"/>
                  <a:gd name="connsiteY18" fmla="*/ 698135 h 756233"/>
                  <a:gd name="connsiteX19" fmla="*/ 88938 w 461212"/>
                  <a:gd name="connsiteY19" fmla="*/ 708395 h 756233"/>
                  <a:gd name="connsiteX20" fmla="*/ 273165 w 461212"/>
                  <a:gd name="connsiteY20" fmla="*/ 756233 h 756233"/>
                  <a:gd name="connsiteX21" fmla="*/ 457392 w 461212"/>
                  <a:gd name="connsiteY21" fmla="*/ 708395 h 756233"/>
                  <a:gd name="connsiteX0" fmla="*/ 457392 w 461212"/>
                  <a:gd name="connsiteY0" fmla="*/ 708395 h 756233"/>
                  <a:gd name="connsiteX1" fmla="*/ 461211 w 461212"/>
                  <a:gd name="connsiteY1" fmla="*/ 696323 h 756233"/>
                  <a:gd name="connsiteX2" fmla="*/ 461212 w 461212"/>
                  <a:gd name="connsiteY2" fmla="*/ 696321 h 756233"/>
                  <a:gd name="connsiteX3" fmla="*/ 461211 w 461212"/>
                  <a:gd name="connsiteY3" fmla="*/ 696319 h 756233"/>
                  <a:gd name="connsiteX4" fmla="*/ 461211 w 461212"/>
                  <a:gd name="connsiteY4" fmla="*/ 516579 h 756233"/>
                  <a:gd name="connsiteX5" fmla="*/ 414928 w 461212"/>
                  <a:gd name="connsiteY5" fmla="*/ 388199 h 756233"/>
                  <a:gd name="connsiteX6" fmla="*/ 383488 w 461212"/>
                  <a:gd name="connsiteY6" fmla="*/ 363845 h 756233"/>
                  <a:gd name="connsiteX7" fmla="*/ 386615 w 461212"/>
                  <a:gd name="connsiteY7" fmla="*/ 0 h 756233"/>
                  <a:gd name="connsiteX8" fmla="*/ 190739 w 461212"/>
                  <a:gd name="connsiteY8" fmla="*/ 16666 h 756233"/>
                  <a:gd name="connsiteX9" fmla="*/ 219377 w 461212"/>
                  <a:gd name="connsiteY9" fmla="*/ 340534 h 756233"/>
                  <a:gd name="connsiteX10" fmla="*/ 181630 w 461212"/>
                  <a:gd name="connsiteY10" fmla="*/ 349290 h 756233"/>
                  <a:gd name="connsiteX11" fmla="*/ 131401 w 461212"/>
                  <a:gd name="connsiteY11" fmla="*/ 388199 h 756233"/>
                  <a:gd name="connsiteX12" fmla="*/ 115125 w 461212"/>
                  <a:gd name="connsiteY12" fmla="*/ 415933 h 756233"/>
                  <a:gd name="connsiteX13" fmla="*/ 110820 w 461212"/>
                  <a:gd name="connsiteY13" fmla="*/ 419218 h 756233"/>
                  <a:gd name="connsiteX14" fmla="*/ 15804 w 461212"/>
                  <a:gd name="connsiteY14" fmla="*/ 528383 h 756233"/>
                  <a:gd name="connsiteX15" fmla="*/ 15804 w 461212"/>
                  <a:gd name="connsiteY15" fmla="*/ 616061 h 756233"/>
                  <a:gd name="connsiteX16" fmla="*/ 74267 w 461212"/>
                  <a:gd name="connsiteY16" fmla="*/ 629680 h 756233"/>
                  <a:gd name="connsiteX17" fmla="*/ 85448 w 461212"/>
                  <a:gd name="connsiteY17" fmla="*/ 621149 h 756233"/>
                  <a:gd name="connsiteX18" fmla="*/ 85691 w 461212"/>
                  <a:gd name="connsiteY18" fmla="*/ 698135 h 756233"/>
                  <a:gd name="connsiteX19" fmla="*/ 88938 w 461212"/>
                  <a:gd name="connsiteY19" fmla="*/ 708395 h 756233"/>
                  <a:gd name="connsiteX20" fmla="*/ 273165 w 461212"/>
                  <a:gd name="connsiteY20" fmla="*/ 756233 h 756233"/>
                  <a:gd name="connsiteX21" fmla="*/ 457392 w 461212"/>
                  <a:gd name="connsiteY21" fmla="*/ 708395 h 756233"/>
                  <a:gd name="connsiteX0" fmla="*/ 457392 w 461212"/>
                  <a:gd name="connsiteY0" fmla="*/ 725655 h 773493"/>
                  <a:gd name="connsiteX1" fmla="*/ 461211 w 461212"/>
                  <a:gd name="connsiteY1" fmla="*/ 713583 h 773493"/>
                  <a:gd name="connsiteX2" fmla="*/ 461212 w 461212"/>
                  <a:gd name="connsiteY2" fmla="*/ 713581 h 773493"/>
                  <a:gd name="connsiteX3" fmla="*/ 461211 w 461212"/>
                  <a:gd name="connsiteY3" fmla="*/ 713579 h 773493"/>
                  <a:gd name="connsiteX4" fmla="*/ 461211 w 461212"/>
                  <a:gd name="connsiteY4" fmla="*/ 533839 h 773493"/>
                  <a:gd name="connsiteX5" fmla="*/ 414928 w 461212"/>
                  <a:gd name="connsiteY5" fmla="*/ 405459 h 773493"/>
                  <a:gd name="connsiteX6" fmla="*/ 383488 w 461212"/>
                  <a:gd name="connsiteY6" fmla="*/ 381105 h 773493"/>
                  <a:gd name="connsiteX7" fmla="*/ 359489 w 461212"/>
                  <a:gd name="connsiteY7" fmla="*/ -1 h 773493"/>
                  <a:gd name="connsiteX8" fmla="*/ 190739 w 461212"/>
                  <a:gd name="connsiteY8" fmla="*/ 33926 h 773493"/>
                  <a:gd name="connsiteX9" fmla="*/ 219377 w 461212"/>
                  <a:gd name="connsiteY9" fmla="*/ 357794 h 773493"/>
                  <a:gd name="connsiteX10" fmla="*/ 181630 w 461212"/>
                  <a:gd name="connsiteY10" fmla="*/ 366550 h 773493"/>
                  <a:gd name="connsiteX11" fmla="*/ 131401 w 461212"/>
                  <a:gd name="connsiteY11" fmla="*/ 405459 h 773493"/>
                  <a:gd name="connsiteX12" fmla="*/ 115125 w 461212"/>
                  <a:gd name="connsiteY12" fmla="*/ 433193 h 773493"/>
                  <a:gd name="connsiteX13" fmla="*/ 110820 w 461212"/>
                  <a:gd name="connsiteY13" fmla="*/ 436478 h 773493"/>
                  <a:gd name="connsiteX14" fmla="*/ 15804 w 461212"/>
                  <a:gd name="connsiteY14" fmla="*/ 545643 h 773493"/>
                  <a:gd name="connsiteX15" fmla="*/ 15804 w 461212"/>
                  <a:gd name="connsiteY15" fmla="*/ 633321 h 773493"/>
                  <a:gd name="connsiteX16" fmla="*/ 74267 w 461212"/>
                  <a:gd name="connsiteY16" fmla="*/ 646940 h 773493"/>
                  <a:gd name="connsiteX17" fmla="*/ 85448 w 461212"/>
                  <a:gd name="connsiteY17" fmla="*/ 638409 h 773493"/>
                  <a:gd name="connsiteX18" fmla="*/ 85691 w 461212"/>
                  <a:gd name="connsiteY18" fmla="*/ 715395 h 773493"/>
                  <a:gd name="connsiteX19" fmla="*/ 88938 w 461212"/>
                  <a:gd name="connsiteY19" fmla="*/ 725655 h 773493"/>
                  <a:gd name="connsiteX20" fmla="*/ 273165 w 461212"/>
                  <a:gd name="connsiteY20" fmla="*/ 773493 h 773493"/>
                  <a:gd name="connsiteX21" fmla="*/ 457392 w 461212"/>
                  <a:gd name="connsiteY21" fmla="*/ 725655 h 773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61212" h="773493">
                    <a:moveTo>
                      <a:pt x="457392" y="725655"/>
                    </a:moveTo>
                    <a:lnTo>
                      <a:pt x="461211" y="713583"/>
                    </a:lnTo>
                    <a:cubicBezTo>
                      <a:pt x="461211" y="713582"/>
                      <a:pt x="461212" y="713582"/>
                      <a:pt x="461212" y="713581"/>
                    </a:cubicBezTo>
                    <a:cubicBezTo>
                      <a:pt x="461212" y="713580"/>
                      <a:pt x="461211" y="713580"/>
                      <a:pt x="461211" y="713579"/>
                    </a:cubicBezTo>
                    <a:lnTo>
                      <a:pt x="461211" y="533839"/>
                    </a:lnTo>
                    <a:cubicBezTo>
                      <a:pt x="461211" y="483703"/>
                      <a:pt x="443524" y="438314"/>
                      <a:pt x="414928" y="405459"/>
                    </a:cubicBezTo>
                    <a:lnTo>
                      <a:pt x="383488" y="381105"/>
                    </a:lnTo>
                    <a:cubicBezTo>
                      <a:pt x="384530" y="259823"/>
                      <a:pt x="358447" y="121281"/>
                      <a:pt x="359489" y="-1"/>
                    </a:cubicBezTo>
                    <a:lnTo>
                      <a:pt x="190739" y="33926"/>
                    </a:lnTo>
                    <a:lnTo>
                      <a:pt x="219377" y="357794"/>
                    </a:lnTo>
                    <a:lnTo>
                      <a:pt x="181630" y="366550"/>
                    </a:lnTo>
                    <a:cubicBezTo>
                      <a:pt x="162724" y="375737"/>
                      <a:pt x="145699" y="389031"/>
                      <a:pt x="131401" y="405459"/>
                    </a:cubicBezTo>
                    <a:lnTo>
                      <a:pt x="115125" y="433193"/>
                    </a:lnTo>
                    <a:lnTo>
                      <a:pt x="110820" y="436478"/>
                    </a:lnTo>
                    <a:lnTo>
                      <a:pt x="15804" y="545643"/>
                    </a:lnTo>
                    <a:cubicBezTo>
                      <a:pt x="-5268" y="569855"/>
                      <a:pt x="-5268" y="609110"/>
                      <a:pt x="15804" y="633321"/>
                    </a:cubicBezTo>
                    <a:cubicBezTo>
                      <a:pt x="31609" y="651479"/>
                      <a:pt x="54779" y="656019"/>
                      <a:pt x="74267" y="646940"/>
                    </a:cubicBezTo>
                    <a:lnTo>
                      <a:pt x="85448" y="638409"/>
                    </a:lnTo>
                    <a:lnTo>
                      <a:pt x="85691" y="715395"/>
                    </a:lnTo>
                    <a:lnTo>
                      <a:pt x="88938" y="725655"/>
                    </a:lnTo>
                    <a:cubicBezTo>
                      <a:pt x="106473" y="752957"/>
                      <a:pt x="182292" y="773493"/>
                      <a:pt x="273165" y="773493"/>
                    </a:cubicBezTo>
                    <a:cubicBezTo>
                      <a:pt x="364038" y="773493"/>
                      <a:pt x="439857" y="752957"/>
                      <a:pt x="457392" y="725655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四角形: 角を丸くする 72">
                <a:extLst>
                  <a:ext uri="{FF2B5EF4-FFF2-40B4-BE49-F238E27FC236}">
                    <a16:creationId xmlns:a16="http://schemas.microsoft.com/office/drawing/2014/main" id="{956C6AE2-284E-4D55-8A96-E46077B31861}"/>
                  </a:ext>
                </a:extLst>
              </p:cNvPr>
              <p:cNvSpPr/>
              <p:nvPr/>
            </p:nvSpPr>
            <p:spPr>
              <a:xfrm rot="14400000" flipH="1">
                <a:off x="-2080433" y="3914836"/>
                <a:ext cx="113296" cy="19747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四角形: 角を丸くする 73">
                <a:extLst>
                  <a:ext uri="{FF2B5EF4-FFF2-40B4-BE49-F238E27FC236}">
                    <a16:creationId xmlns:a16="http://schemas.microsoft.com/office/drawing/2014/main" id="{FF00734F-0012-43FA-B241-BC5902900A19}"/>
                  </a:ext>
                </a:extLst>
              </p:cNvPr>
              <p:cNvSpPr/>
              <p:nvPr/>
            </p:nvSpPr>
            <p:spPr>
              <a:xfrm rot="18900000" flipH="1">
                <a:off x="-1907298" y="3597148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四角形: 角を丸くする 74">
                <a:extLst>
                  <a:ext uri="{FF2B5EF4-FFF2-40B4-BE49-F238E27FC236}">
                    <a16:creationId xmlns:a16="http://schemas.microsoft.com/office/drawing/2014/main" id="{FE723696-BC57-4E76-947C-862C573F35CC}"/>
                  </a:ext>
                </a:extLst>
              </p:cNvPr>
              <p:cNvSpPr/>
              <p:nvPr/>
            </p:nvSpPr>
            <p:spPr>
              <a:xfrm rot="18900000" flipH="1">
                <a:off x="-1999621" y="3635901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四角形: 角を丸くする 75">
                <a:extLst>
                  <a:ext uri="{FF2B5EF4-FFF2-40B4-BE49-F238E27FC236}">
                    <a16:creationId xmlns:a16="http://schemas.microsoft.com/office/drawing/2014/main" id="{90EA66E9-9F90-4B9B-947B-478977002A86}"/>
                  </a:ext>
                </a:extLst>
              </p:cNvPr>
              <p:cNvSpPr/>
              <p:nvPr/>
            </p:nvSpPr>
            <p:spPr>
              <a:xfrm rot="18900000" flipH="1">
                <a:off x="-2077606" y="3705917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四角形: 角を丸くする 76">
                <a:extLst>
                  <a:ext uri="{FF2B5EF4-FFF2-40B4-BE49-F238E27FC236}">
                    <a16:creationId xmlns:a16="http://schemas.microsoft.com/office/drawing/2014/main" id="{B548683C-5927-48EC-BBA9-5A4A814EF951}"/>
                  </a:ext>
                </a:extLst>
              </p:cNvPr>
              <p:cNvSpPr/>
              <p:nvPr/>
            </p:nvSpPr>
            <p:spPr>
              <a:xfrm rot="18900000" flipH="1">
                <a:off x="-2144608" y="3803836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四角形: 角を丸くする 77">
                <a:extLst>
                  <a:ext uri="{FF2B5EF4-FFF2-40B4-BE49-F238E27FC236}">
                    <a16:creationId xmlns:a16="http://schemas.microsoft.com/office/drawing/2014/main" id="{8006857F-3F0B-4AC5-A0DF-F78F025C4366}"/>
                  </a:ext>
                </a:extLst>
              </p:cNvPr>
              <p:cNvSpPr/>
              <p:nvPr/>
            </p:nvSpPr>
            <p:spPr>
              <a:xfrm rot="18900000" flipH="1">
                <a:off x="-1921585" y="3573336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四角形: 角を丸くする 78">
                <a:extLst>
                  <a:ext uri="{FF2B5EF4-FFF2-40B4-BE49-F238E27FC236}">
                    <a16:creationId xmlns:a16="http://schemas.microsoft.com/office/drawing/2014/main" id="{A7CB7C20-1F98-436B-98E1-837679CCB938}"/>
                  </a:ext>
                </a:extLst>
              </p:cNvPr>
              <p:cNvSpPr/>
              <p:nvPr/>
            </p:nvSpPr>
            <p:spPr>
              <a:xfrm rot="18900000" flipH="1">
                <a:off x="-2013908" y="3612089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四角形: 角を丸くする 79">
                <a:extLst>
                  <a:ext uri="{FF2B5EF4-FFF2-40B4-BE49-F238E27FC236}">
                    <a16:creationId xmlns:a16="http://schemas.microsoft.com/office/drawing/2014/main" id="{8EB7E3AC-1D04-4E57-AE43-827CF6A51002}"/>
                  </a:ext>
                </a:extLst>
              </p:cNvPr>
              <p:cNvSpPr/>
              <p:nvPr/>
            </p:nvSpPr>
            <p:spPr>
              <a:xfrm rot="18900000" flipH="1">
                <a:off x="-2091893" y="3682105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四角形: 角を丸くする 80">
                <a:extLst>
                  <a:ext uri="{FF2B5EF4-FFF2-40B4-BE49-F238E27FC236}">
                    <a16:creationId xmlns:a16="http://schemas.microsoft.com/office/drawing/2014/main" id="{1FD07F7A-5BEF-4CFA-B11E-FDD7B10E597A}"/>
                  </a:ext>
                </a:extLst>
              </p:cNvPr>
              <p:cNvSpPr/>
              <p:nvPr/>
            </p:nvSpPr>
            <p:spPr>
              <a:xfrm rot="18900000" flipH="1">
                <a:off x="-2158895" y="3780024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円/楕円 27">
                <a:extLst>
                  <a:ext uri="{FF2B5EF4-FFF2-40B4-BE49-F238E27FC236}">
                    <a16:creationId xmlns:a16="http://schemas.microsoft.com/office/drawing/2014/main" id="{DBA328DD-3622-4D12-B8E8-B0FA9008A829}"/>
                  </a:ext>
                </a:extLst>
              </p:cNvPr>
              <p:cNvSpPr/>
              <p:nvPr/>
            </p:nvSpPr>
            <p:spPr>
              <a:xfrm rot="11251468">
                <a:off x="-1958897" y="3896537"/>
                <a:ext cx="178369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9B80A3EE-92E3-4C76-AD22-369AB619F446}"/>
                </a:ext>
              </a:extLst>
            </p:cNvPr>
            <p:cNvSpPr/>
            <p:nvPr/>
          </p:nvSpPr>
          <p:spPr>
            <a:xfrm rot="3600000">
              <a:off x="2315538" y="4635878"/>
              <a:ext cx="706615" cy="774099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779224"/>
                <a:gd name="connsiteY0" fmla="*/ 826528 h 826528"/>
                <a:gd name="connsiteX1" fmla="*/ 471695 w 779224"/>
                <a:gd name="connsiteY1" fmla="*/ 296500 h 826528"/>
                <a:gd name="connsiteX2" fmla="*/ 43314 w 779224"/>
                <a:gd name="connsiteY2" fmla="*/ 378244 h 826528"/>
                <a:gd name="connsiteX3" fmla="*/ 0 w 779224"/>
                <a:gd name="connsiteY3" fmla="*/ 119223 h 826528"/>
                <a:gd name="connsiteX4" fmla="*/ 660660 w 779224"/>
                <a:gd name="connsiteY4" fmla="*/ 1930 h 826528"/>
                <a:gd name="connsiteX5" fmla="*/ 778556 w 779224"/>
                <a:gd name="connsiteY5" fmla="*/ 102155 h 826528"/>
                <a:gd name="connsiteX6" fmla="*/ 736127 w 779224"/>
                <a:gd name="connsiteY6" fmla="*/ 794664 h 826528"/>
                <a:gd name="connsiteX0" fmla="*/ 443772 w 779224"/>
                <a:gd name="connsiteY0" fmla="*/ 808748 h 808748"/>
                <a:gd name="connsiteX1" fmla="*/ 471695 w 779224"/>
                <a:gd name="connsiteY1" fmla="*/ 278720 h 808748"/>
                <a:gd name="connsiteX2" fmla="*/ 43314 w 779224"/>
                <a:gd name="connsiteY2" fmla="*/ 360464 h 808748"/>
                <a:gd name="connsiteX3" fmla="*/ 0 w 779224"/>
                <a:gd name="connsiteY3" fmla="*/ 101443 h 808748"/>
                <a:gd name="connsiteX4" fmla="*/ 584178 w 779224"/>
                <a:gd name="connsiteY4" fmla="*/ 2319 h 808748"/>
                <a:gd name="connsiteX5" fmla="*/ 778556 w 779224"/>
                <a:gd name="connsiteY5" fmla="*/ 84375 h 808748"/>
                <a:gd name="connsiteX6" fmla="*/ 736127 w 779224"/>
                <a:gd name="connsiteY6" fmla="*/ 776884 h 808748"/>
                <a:gd name="connsiteX0" fmla="*/ 443772 w 736127"/>
                <a:gd name="connsiteY0" fmla="*/ 806430 h 806430"/>
                <a:gd name="connsiteX1" fmla="*/ 471695 w 736127"/>
                <a:gd name="connsiteY1" fmla="*/ 276402 h 806430"/>
                <a:gd name="connsiteX2" fmla="*/ 43314 w 736127"/>
                <a:gd name="connsiteY2" fmla="*/ 358146 h 806430"/>
                <a:gd name="connsiteX3" fmla="*/ 0 w 736127"/>
                <a:gd name="connsiteY3" fmla="*/ 99125 h 806430"/>
                <a:gd name="connsiteX4" fmla="*/ 584178 w 736127"/>
                <a:gd name="connsiteY4" fmla="*/ 1 h 806430"/>
                <a:gd name="connsiteX5" fmla="*/ 724923 w 736127"/>
                <a:gd name="connsiteY5" fmla="*/ 98752 h 806430"/>
                <a:gd name="connsiteX6" fmla="*/ 736127 w 736127"/>
                <a:gd name="connsiteY6" fmla="*/ 774566 h 806430"/>
                <a:gd name="connsiteX0" fmla="*/ 443772 w 736127"/>
                <a:gd name="connsiteY0" fmla="*/ 806430 h 806430"/>
                <a:gd name="connsiteX1" fmla="*/ 471695 w 736127"/>
                <a:gd name="connsiteY1" fmla="*/ 276402 h 806430"/>
                <a:gd name="connsiteX2" fmla="*/ 34329 w 736127"/>
                <a:gd name="connsiteY2" fmla="*/ 341958 h 806430"/>
                <a:gd name="connsiteX3" fmla="*/ 0 w 736127"/>
                <a:gd name="connsiteY3" fmla="*/ 99125 h 806430"/>
                <a:gd name="connsiteX4" fmla="*/ 584178 w 736127"/>
                <a:gd name="connsiteY4" fmla="*/ 1 h 806430"/>
                <a:gd name="connsiteX5" fmla="*/ 724923 w 736127"/>
                <a:gd name="connsiteY5" fmla="*/ 98752 h 806430"/>
                <a:gd name="connsiteX6" fmla="*/ 736127 w 736127"/>
                <a:gd name="connsiteY6" fmla="*/ 774566 h 806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6127" h="806430">
                  <a:moveTo>
                    <a:pt x="443772" y="806430"/>
                  </a:moveTo>
                  <a:lnTo>
                    <a:pt x="471695" y="276402"/>
                  </a:lnTo>
                  <a:lnTo>
                    <a:pt x="34329" y="341958"/>
                  </a:lnTo>
                  <a:lnTo>
                    <a:pt x="0" y="99125"/>
                  </a:lnTo>
                  <a:cubicBezTo>
                    <a:pt x="220220" y="60027"/>
                    <a:pt x="463358" y="63"/>
                    <a:pt x="584178" y="1"/>
                  </a:cubicBezTo>
                  <a:cubicBezTo>
                    <a:pt x="704998" y="-61"/>
                    <a:pt x="717147" y="61546"/>
                    <a:pt x="724923" y="98752"/>
                  </a:cubicBezTo>
                  <a:cubicBezTo>
                    <a:pt x="732699" y="135958"/>
                    <a:pt x="723407" y="533108"/>
                    <a:pt x="736127" y="774566"/>
                  </a:cubicBezTo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43342292-CC21-47E7-A8C7-2C57CEE7C518}"/>
                </a:ext>
              </a:extLst>
            </p:cNvPr>
            <p:cNvSpPr/>
            <p:nvPr/>
          </p:nvSpPr>
          <p:spPr>
            <a:xfrm flipH="1">
              <a:off x="2027261" y="5223467"/>
              <a:ext cx="377117" cy="239121"/>
            </a:xfrm>
            <a:custGeom>
              <a:avLst/>
              <a:gdLst>
                <a:gd name="connsiteX0" fmla="*/ 203228 w 377117"/>
                <a:gd name="connsiteY0" fmla="*/ 0 h 234359"/>
                <a:gd name="connsiteX1" fmla="*/ 377117 w 377117"/>
                <a:gd name="connsiteY1" fmla="*/ 0 h 234359"/>
                <a:gd name="connsiteX2" fmla="*/ 250705 w 377117"/>
                <a:gd name="connsiteY2" fmla="*/ 234359 h 234359"/>
                <a:gd name="connsiteX3" fmla="*/ 0 w 377117"/>
                <a:gd name="connsiteY3" fmla="*/ 67532 h 234359"/>
                <a:gd name="connsiteX4" fmla="*/ 10496 w 377117"/>
                <a:gd name="connsiteY4" fmla="*/ 58872 h 234359"/>
                <a:gd name="connsiteX5" fmla="*/ 203228 w 377117"/>
                <a:gd name="connsiteY5" fmla="*/ 0 h 234359"/>
                <a:gd name="connsiteX0" fmla="*/ 203228 w 377117"/>
                <a:gd name="connsiteY0" fmla="*/ 0 h 239121"/>
                <a:gd name="connsiteX1" fmla="*/ 377117 w 377117"/>
                <a:gd name="connsiteY1" fmla="*/ 0 h 239121"/>
                <a:gd name="connsiteX2" fmla="*/ 188793 w 377117"/>
                <a:gd name="connsiteY2" fmla="*/ 239121 h 239121"/>
                <a:gd name="connsiteX3" fmla="*/ 0 w 377117"/>
                <a:gd name="connsiteY3" fmla="*/ 67532 h 239121"/>
                <a:gd name="connsiteX4" fmla="*/ 10496 w 377117"/>
                <a:gd name="connsiteY4" fmla="*/ 58872 h 239121"/>
                <a:gd name="connsiteX5" fmla="*/ 203228 w 377117"/>
                <a:gd name="connsiteY5" fmla="*/ 0 h 239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7117" h="239121">
                  <a:moveTo>
                    <a:pt x="203228" y="0"/>
                  </a:moveTo>
                  <a:lnTo>
                    <a:pt x="377117" y="0"/>
                  </a:lnTo>
                  <a:lnTo>
                    <a:pt x="188793" y="239121"/>
                  </a:lnTo>
                  <a:lnTo>
                    <a:pt x="0" y="67532"/>
                  </a:lnTo>
                  <a:lnTo>
                    <a:pt x="10496" y="58872"/>
                  </a:lnTo>
                  <a:cubicBezTo>
                    <a:pt x="65512" y="21703"/>
                    <a:pt x="131836" y="0"/>
                    <a:pt x="203228" y="0"/>
                  </a:cubicBezTo>
                  <a:close/>
                </a:path>
              </a:pathLst>
            </a:custGeom>
            <a:solidFill>
              <a:srgbClr val="0070C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E95F1542-03F6-4541-9E1B-73084663EB52}"/>
              </a:ext>
            </a:extLst>
          </p:cNvPr>
          <p:cNvGrpSpPr/>
          <p:nvPr/>
        </p:nvGrpSpPr>
        <p:grpSpPr>
          <a:xfrm>
            <a:off x="4265647" y="3773167"/>
            <a:ext cx="2024102" cy="2677753"/>
            <a:chOff x="4265647" y="3773167"/>
            <a:chExt cx="2024102" cy="2677753"/>
          </a:xfrm>
        </p:grpSpPr>
        <p:grpSp>
          <p:nvGrpSpPr>
            <p:cNvPr id="115" name="グループ化 114">
              <a:extLst>
                <a:ext uri="{FF2B5EF4-FFF2-40B4-BE49-F238E27FC236}">
                  <a16:creationId xmlns:a16="http://schemas.microsoft.com/office/drawing/2014/main" id="{D695C399-8432-48AB-BCAC-432918584E05}"/>
                </a:ext>
              </a:extLst>
            </p:cNvPr>
            <p:cNvGrpSpPr/>
            <p:nvPr/>
          </p:nvGrpSpPr>
          <p:grpSpPr>
            <a:xfrm>
              <a:off x="5599042" y="3773167"/>
              <a:ext cx="690707" cy="690706"/>
              <a:chOff x="7992839" y="2840930"/>
              <a:chExt cx="927476" cy="927475"/>
            </a:xfrm>
          </p:grpSpPr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C36A8DC5-7A16-4F7F-BB93-4585087F8390}"/>
                  </a:ext>
                </a:extLst>
              </p:cNvPr>
              <p:cNvSpPr/>
              <p:nvPr/>
            </p:nvSpPr>
            <p:spPr bwMode="auto">
              <a:xfrm>
                <a:off x="7992839" y="2840930"/>
                <a:ext cx="927476" cy="9274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8CB8281C-0D01-406E-8313-4D66A53731DA}"/>
                  </a:ext>
                </a:extLst>
              </p:cNvPr>
              <p:cNvSpPr/>
              <p:nvPr/>
            </p:nvSpPr>
            <p:spPr bwMode="auto">
              <a:xfrm>
                <a:off x="8197157" y="3029147"/>
                <a:ext cx="516113" cy="516112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6" name="グループ化 115">
              <a:extLst>
                <a:ext uri="{FF2B5EF4-FFF2-40B4-BE49-F238E27FC236}">
                  <a16:creationId xmlns:a16="http://schemas.microsoft.com/office/drawing/2014/main" id="{FB14A22C-DBBC-419E-B5A1-0A9B6882E074}"/>
                </a:ext>
              </a:extLst>
            </p:cNvPr>
            <p:cNvGrpSpPr/>
            <p:nvPr/>
          </p:nvGrpSpPr>
          <p:grpSpPr>
            <a:xfrm>
              <a:off x="4341281" y="4957009"/>
              <a:ext cx="1130662" cy="1493911"/>
              <a:chOff x="4341281" y="4957009"/>
              <a:chExt cx="1130662" cy="1493911"/>
            </a:xfrm>
          </p:grpSpPr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3D045AF8-CF2A-4297-BFA8-CF422637716F}"/>
                  </a:ext>
                </a:extLst>
              </p:cNvPr>
              <p:cNvSpPr/>
              <p:nvPr/>
            </p:nvSpPr>
            <p:spPr>
              <a:xfrm>
                <a:off x="4341281" y="5348525"/>
                <a:ext cx="172568" cy="1102394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5" name="片側の 2 つの角を丸めた四角形 144">
                <a:extLst>
                  <a:ext uri="{FF2B5EF4-FFF2-40B4-BE49-F238E27FC236}">
                    <a16:creationId xmlns:a16="http://schemas.microsoft.com/office/drawing/2014/main" id="{21B2E243-6E65-4F53-B7BE-8E1F03543B32}"/>
                  </a:ext>
                </a:extLst>
              </p:cNvPr>
              <p:cNvSpPr/>
              <p:nvPr/>
            </p:nvSpPr>
            <p:spPr>
              <a:xfrm>
                <a:off x="4434057" y="5223466"/>
                <a:ext cx="1037886" cy="1227454"/>
              </a:xfrm>
              <a:prstGeom prst="round2SameRect">
                <a:avLst>
                  <a:gd name="adj1" fmla="val 33213"/>
                  <a:gd name="adj2" fmla="val 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6" name="正方形/長方形 155">
                <a:extLst>
                  <a:ext uri="{FF2B5EF4-FFF2-40B4-BE49-F238E27FC236}">
                    <a16:creationId xmlns:a16="http://schemas.microsoft.com/office/drawing/2014/main" id="{21E0AFE8-767A-41B9-878C-640BD881CDAF}"/>
                  </a:ext>
                </a:extLst>
              </p:cNvPr>
              <p:cNvSpPr/>
              <p:nvPr/>
            </p:nvSpPr>
            <p:spPr>
              <a:xfrm>
                <a:off x="4434057" y="5709860"/>
                <a:ext cx="1037886" cy="379723"/>
              </a:xfrm>
              <a:prstGeom prst="rect">
                <a:avLst/>
              </a:prstGeom>
              <a:solidFill>
                <a:srgbClr val="0070C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876E052A-3C4D-4124-84A1-1DD6153F2C92}"/>
                  </a:ext>
                </a:extLst>
              </p:cNvPr>
              <p:cNvSpPr/>
              <p:nvPr/>
            </p:nvSpPr>
            <p:spPr>
              <a:xfrm>
                <a:off x="4721323" y="4957009"/>
                <a:ext cx="463354" cy="431760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17" name="グループ化 116">
              <a:extLst>
                <a:ext uri="{FF2B5EF4-FFF2-40B4-BE49-F238E27FC236}">
                  <a16:creationId xmlns:a16="http://schemas.microsoft.com/office/drawing/2014/main" id="{EA3DAAA1-398C-4EF1-A311-4B46A2F40257}"/>
                </a:ext>
              </a:extLst>
            </p:cNvPr>
            <p:cNvGrpSpPr/>
            <p:nvPr/>
          </p:nvGrpSpPr>
          <p:grpSpPr>
            <a:xfrm>
              <a:off x="4265647" y="3835565"/>
              <a:ext cx="1341524" cy="1316229"/>
              <a:chOff x="8254412" y="2237214"/>
              <a:chExt cx="1277659" cy="1253570"/>
            </a:xfrm>
          </p:grpSpPr>
          <p:sp>
            <p:nvSpPr>
              <p:cNvPr id="133" name="円/楕円 608">
                <a:extLst>
                  <a:ext uri="{FF2B5EF4-FFF2-40B4-BE49-F238E27FC236}">
                    <a16:creationId xmlns:a16="http://schemas.microsoft.com/office/drawing/2014/main" id="{2328B4E7-A65D-4ACE-85B7-8459A8A606B9}"/>
                  </a:ext>
                </a:extLst>
              </p:cNvPr>
              <p:cNvSpPr/>
              <p:nvPr/>
            </p:nvSpPr>
            <p:spPr>
              <a:xfrm>
                <a:off x="8292150" y="2237214"/>
                <a:ext cx="1202178" cy="1003275"/>
              </a:xfrm>
              <a:custGeom>
                <a:avLst/>
                <a:gdLst/>
                <a:ahLst/>
                <a:cxnLst/>
                <a:rect l="l" t="t" r="r" b="b"/>
                <a:pathLst>
                  <a:path w="839041" h="700220">
                    <a:moveTo>
                      <a:pt x="350110" y="0"/>
                    </a:moveTo>
                    <a:lnTo>
                      <a:pt x="419521" y="6997"/>
                    </a:lnTo>
                    <a:cubicBezTo>
                      <a:pt x="441940" y="2369"/>
                      <a:pt x="465159" y="0"/>
                      <a:pt x="488931" y="0"/>
                    </a:cubicBezTo>
                    <a:cubicBezTo>
                      <a:pt x="682291" y="0"/>
                      <a:pt x="839041" y="156750"/>
                      <a:pt x="839041" y="350110"/>
                    </a:cubicBezTo>
                    <a:cubicBezTo>
                      <a:pt x="839041" y="543470"/>
                      <a:pt x="682291" y="700220"/>
                      <a:pt x="488931" y="700220"/>
                    </a:cubicBezTo>
                    <a:lnTo>
                      <a:pt x="419521" y="693223"/>
                    </a:lnTo>
                    <a:cubicBezTo>
                      <a:pt x="397101" y="697851"/>
                      <a:pt x="373882" y="700220"/>
                      <a:pt x="350110" y="700220"/>
                    </a:cubicBezTo>
                    <a:cubicBezTo>
                      <a:pt x="156750" y="700220"/>
                      <a:pt x="0" y="543470"/>
                      <a:pt x="0" y="350110"/>
                    </a:cubicBezTo>
                    <a:cubicBezTo>
                      <a:pt x="0" y="156750"/>
                      <a:pt x="156750" y="0"/>
                      <a:pt x="35011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4" name="円/楕円 646">
                <a:extLst>
                  <a:ext uri="{FF2B5EF4-FFF2-40B4-BE49-F238E27FC236}">
                    <a16:creationId xmlns:a16="http://schemas.microsoft.com/office/drawing/2014/main" id="{82565FD5-8D8F-4550-820D-B13AB57B663A}"/>
                  </a:ext>
                </a:extLst>
              </p:cNvPr>
              <p:cNvSpPr/>
              <p:nvPr/>
            </p:nvSpPr>
            <p:spPr>
              <a:xfrm rot="20700000">
                <a:off x="8254412" y="2821144"/>
                <a:ext cx="246453" cy="369679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5" name="円/楕円 647">
                <a:extLst>
                  <a:ext uri="{FF2B5EF4-FFF2-40B4-BE49-F238E27FC236}">
                    <a16:creationId xmlns:a16="http://schemas.microsoft.com/office/drawing/2014/main" id="{50C1E161-2C1A-467C-A49E-50AC236BCDFD}"/>
                  </a:ext>
                </a:extLst>
              </p:cNvPr>
              <p:cNvSpPr/>
              <p:nvPr/>
            </p:nvSpPr>
            <p:spPr>
              <a:xfrm rot="20700000">
                <a:off x="8299028" y="2885590"/>
                <a:ext cx="157222" cy="240787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6" name="円/楕円 644">
                <a:extLst>
                  <a:ext uri="{FF2B5EF4-FFF2-40B4-BE49-F238E27FC236}">
                    <a16:creationId xmlns:a16="http://schemas.microsoft.com/office/drawing/2014/main" id="{00D1EB17-6B26-4ACF-935D-C786030A6C3A}"/>
                  </a:ext>
                </a:extLst>
              </p:cNvPr>
              <p:cNvSpPr/>
              <p:nvPr/>
            </p:nvSpPr>
            <p:spPr>
              <a:xfrm rot="900000" flipH="1">
                <a:off x="9285618" y="2821144"/>
                <a:ext cx="246453" cy="369679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7" name="円/楕円 645">
                <a:extLst>
                  <a:ext uri="{FF2B5EF4-FFF2-40B4-BE49-F238E27FC236}">
                    <a16:creationId xmlns:a16="http://schemas.microsoft.com/office/drawing/2014/main" id="{56444AC7-44D2-4146-AC8E-B2DCBDDEDD6E}"/>
                  </a:ext>
                </a:extLst>
              </p:cNvPr>
              <p:cNvSpPr/>
              <p:nvPr/>
            </p:nvSpPr>
            <p:spPr>
              <a:xfrm rot="900000" flipH="1">
                <a:off x="9330233" y="2885590"/>
                <a:ext cx="157222" cy="240787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8" name="円/楕円 643">
                <a:extLst>
                  <a:ext uri="{FF2B5EF4-FFF2-40B4-BE49-F238E27FC236}">
                    <a16:creationId xmlns:a16="http://schemas.microsoft.com/office/drawing/2014/main" id="{9DD58E8F-CE80-4B45-8E37-13AAACFA6A2B}"/>
                  </a:ext>
                </a:extLst>
              </p:cNvPr>
              <p:cNvSpPr/>
              <p:nvPr/>
            </p:nvSpPr>
            <p:spPr>
              <a:xfrm>
                <a:off x="8377638" y="2330678"/>
                <a:ext cx="1031207" cy="1160106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9" name="円/楕円 638">
                <a:extLst>
                  <a:ext uri="{FF2B5EF4-FFF2-40B4-BE49-F238E27FC236}">
                    <a16:creationId xmlns:a16="http://schemas.microsoft.com/office/drawing/2014/main" id="{08C9F227-906D-462F-9F9D-BB9C2440A441}"/>
                  </a:ext>
                </a:extLst>
              </p:cNvPr>
              <p:cNvSpPr/>
              <p:nvPr/>
            </p:nvSpPr>
            <p:spPr>
              <a:xfrm>
                <a:off x="8790856" y="3119608"/>
                <a:ext cx="195956" cy="9681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0" name="円/楕円 50">
                <a:extLst>
                  <a:ext uri="{FF2B5EF4-FFF2-40B4-BE49-F238E27FC236}">
                    <a16:creationId xmlns:a16="http://schemas.microsoft.com/office/drawing/2014/main" id="{9D62487A-BFCF-498B-949F-381D2D76D356}"/>
                  </a:ext>
                </a:extLst>
              </p:cNvPr>
              <p:cNvSpPr/>
              <p:nvPr/>
            </p:nvSpPr>
            <p:spPr>
              <a:xfrm>
                <a:off x="8458180" y="2320650"/>
                <a:ext cx="884336" cy="413090"/>
              </a:xfrm>
              <a:custGeom>
                <a:avLst/>
                <a:gdLst/>
                <a:ahLst/>
                <a:cxnLst/>
                <a:rect l="l" t="t" r="r" b="b"/>
                <a:pathLst>
                  <a:path w="617208" h="288310">
                    <a:moveTo>
                      <a:pt x="306540" y="0"/>
                    </a:moveTo>
                    <a:cubicBezTo>
                      <a:pt x="469326" y="0"/>
                      <a:pt x="601290" y="44625"/>
                      <a:pt x="601290" y="99673"/>
                    </a:cubicBezTo>
                    <a:lnTo>
                      <a:pt x="601154" y="100130"/>
                    </a:lnTo>
                    <a:cubicBezTo>
                      <a:pt x="626273" y="136691"/>
                      <a:pt x="621686" y="186815"/>
                      <a:pt x="589012" y="219488"/>
                    </a:cubicBezTo>
                    <a:lnTo>
                      <a:pt x="520191" y="288310"/>
                    </a:lnTo>
                    <a:lnTo>
                      <a:pt x="451370" y="219488"/>
                    </a:lnTo>
                    <a:lnTo>
                      <a:pt x="448184" y="214690"/>
                    </a:lnTo>
                    <a:cubicBezTo>
                      <a:pt x="447656" y="216752"/>
                      <a:pt x="446351" y="218135"/>
                      <a:pt x="444997" y="219488"/>
                    </a:cubicBezTo>
                    <a:lnTo>
                      <a:pt x="376176" y="288310"/>
                    </a:lnTo>
                    <a:lnTo>
                      <a:pt x="310859" y="222992"/>
                    </a:lnTo>
                    <a:lnTo>
                      <a:pt x="245541" y="288310"/>
                    </a:lnTo>
                    <a:lnTo>
                      <a:pt x="176720" y="219488"/>
                    </a:lnTo>
                    <a:lnTo>
                      <a:pt x="171280" y="211297"/>
                    </a:lnTo>
                    <a:cubicBezTo>
                      <a:pt x="170367" y="214728"/>
                      <a:pt x="168176" y="217153"/>
                      <a:pt x="165840" y="219488"/>
                    </a:cubicBezTo>
                    <a:lnTo>
                      <a:pt x="97019" y="288310"/>
                    </a:lnTo>
                    <a:lnTo>
                      <a:pt x="28198" y="219488"/>
                    </a:lnTo>
                    <a:cubicBezTo>
                      <a:pt x="-3184" y="188108"/>
                      <a:pt x="-8656" y="140630"/>
                      <a:pt x="13206" y="104422"/>
                    </a:cubicBezTo>
                    <a:cubicBezTo>
                      <a:pt x="11908" y="102951"/>
                      <a:pt x="11790" y="101317"/>
                      <a:pt x="11790" y="99673"/>
                    </a:cubicBezTo>
                    <a:cubicBezTo>
                      <a:pt x="11790" y="44625"/>
                      <a:pt x="143754" y="0"/>
                      <a:pt x="30654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1" name="円/楕円 631">
                <a:extLst>
                  <a:ext uri="{FF2B5EF4-FFF2-40B4-BE49-F238E27FC236}">
                    <a16:creationId xmlns:a16="http://schemas.microsoft.com/office/drawing/2014/main" id="{17017A7F-D00A-4ECD-9924-4EBDAFF6DA8D}"/>
                  </a:ext>
                </a:extLst>
              </p:cNvPr>
              <p:cNvSpPr/>
              <p:nvPr/>
            </p:nvSpPr>
            <p:spPr>
              <a:xfrm>
                <a:off x="9189632" y="3092754"/>
                <a:ext cx="129815" cy="70441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2" name="円/楕円 632">
                <a:extLst>
                  <a:ext uri="{FF2B5EF4-FFF2-40B4-BE49-F238E27FC236}">
                    <a16:creationId xmlns:a16="http://schemas.microsoft.com/office/drawing/2014/main" id="{03630890-4F9B-4937-879A-36A3BDDD69B2}"/>
                  </a:ext>
                </a:extLst>
              </p:cNvPr>
              <p:cNvSpPr/>
              <p:nvPr/>
            </p:nvSpPr>
            <p:spPr>
              <a:xfrm>
                <a:off x="8481884" y="3092754"/>
                <a:ext cx="129815" cy="70441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BE3613FD-32E9-434B-83F4-A9E9E8B5241D}"/>
                  </a:ext>
                </a:extLst>
              </p:cNvPr>
              <p:cNvSpPr/>
              <p:nvPr/>
            </p:nvSpPr>
            <p:spPr>
              <a:xfrm rot="10800000">
                <a:off x="8513252" y="2675249"/>
                <a:ext cx="204390" cy="48752"/>
              </a:xfrm>
              <a:custGeom>
                <a:avLst/>
                <a:gdLst>
                  <a:gd name="connsiteX0" fmla="*/ 157550 w 315100"/>
                  <a:gd name="connsiteY0" fmla="*/ 0 h 85026"/>
                  <a:gd name="connsiteX1" fmla="*/ 311306 w 315100"/>
                  <a:gd name="connsiteY1" fmla="*/ 71789 h 85026"/>
                  <a:gd name="connsiteX2" fmla="*/ 315100 w 315100"/>
                  <a:gd name="connsiteY2" fmla="*/ 85026 h 85026"/>
                  <a:gd name="connsiteX3" fmla="*/ 260724 w 315100"/>
                  <a:gd name="connsiteY3" fmla="*/ 68769 h 85026"/>
                  <a:gd name="connsiteX4" fmla="*/ 157550 w 315100"/>
                  <a:gd name="connsiteY4" fmla="*/ 59532 h 85026"/>
                  <a:gd name="connsiteX5" fmla="*/ 54376 w 315100"/>
                  <a:gd name="connsiteY5" fmla="*/ 68769 h 85026"/>
                  <a:gd name="connsiteX6" fmla="*/ 0 w 315100"/>
                  <a:gd name="connsiteY6" fmla="*/ 85026 h 85026"/>
                  <a:gd name="connsiteX7" fmla="*/ 3794 w 315100"/>
                  <a:gd name="connsiteY7" fmla="*/ 71789 h 85026"/>
                  <a:gd name="connsiteX8" fmla="*/ 157550 w 315100"/>
                  <a:gd name="connsiteY8" fmla="*/ 0 h 85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5100" h="85026">
                    <a:moveTo>
                      <a:pt x="157550" y="0"/>
                    </a:moveTo>
                    <a:cubicBezTo>
                      <a:pt x="226669" y="0"/>
                      <a:pt x="285973" y="29602"/>
                      <a:pt x="311306" y="71789"/>
                    </a:cubicBezTo>
                    <a:lnTo>
                      <a:pt x="315100" y="85026"/>
                    </a:lnTo>
                    <a:lnTo>
                      <a:pt x="260724" y="68769"/>
                    </a:lnTo>
                    <a:cubicBezTo>
                      <a:pt x="229012" y="62821"/>
                      <a:pt x="194147" y="59532"/>
                      <a:pt x="157550" y="59532"/>
                    </a:cubicBezTo>
                    <a:cubicBezTo>
                      <a:pt x="120953" y="59532"/>
                      <a:pt x="86088" y="62821"/>
                      <a:pt x="54376" y="68769"/>
                    </a:cubicBezTo>
                    <a:lnTo>
                      <a:pt x="0" y="85026"/>
                    </a:lnTo>
                    <a:lnTo>
                      <a:pt x="3794" y="71789"/>
                    </a:lnTo>
                    <a:cubicBezTo>
                      <a:pt x="29127" y="29602"/>
                      <a:pt x="88431" y="0"/>
                      <a:pt x="15755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EC03230C-CF63-419D-9CE3-0759C284477C}"/>
                  </a:ext>
                </a:extLst>
              </p:cNvPr>
              <p:cNvSpPr/>
              <p:nvPr/>
            </p:nvSpPr>
            <p:spPr>
              <a:xfrm>
                <a:off x="9087134" y="2675250"/>
                <a:ext cx="204390" cy="48752"/>
              </a:xfrm>
              <a:custGeom>
                <a:avLst/>
                <a:gdLst>
                  <a:gd name="connsiteX0" fmla="*/ 157550 w 315100"/>
                  <a:gd name="connsiteY0" fmla="*/ 0 h 85026"/>
                  <a:gd name="connsiteX1" fmla="*/ 311306 w 315100"/>
                  <a:gd name="connsiteY1" fmla="*/ 71789 h 85026"/>
                  <a:gd name="connsiteX2" fmla="*/ 315100 w 315100"/>
                  <a:gd name="connsiteY2" fmla="*/ 85026 h 85026"/>
                  <a:gd name="connsiteX3" fmla="*/ 260724 w 315100"/>
                  <a:gd name="connsiteY3" fmla="*/ 68769 h 85026"/>
                  <a:gd name="connsiteX4" fmla="*/ 157550 w 315100"/>
                  <a:gd name="connsiteY4" fmla="*/ 59532 h 85026"/>
                  <a:gd name="connsiteX5" fmla="*/ 54376 w 315100"/>
                  <a:gd name="connsiteY5" fmla="*/ 68769 h 85026"/>
                  <a:gd name="connsiteX6" fmla="*/ 0 w 315100"/>
                  <a:gd name="connsiteY6" fmla="*/ 85026 h 85026"/>
                  <a:gd name="connsiteX7" fmla="*/ 3794 w 315100"/>
                  <a:gd name="connsiteY7" fmla="*/ 71789 h 85026"/>
                  <a:gd name="connsiteX8" fmla="*/ 157550 w 315100"/>
                  <a:gd name="connsiteY8" fmla="*/ 0 h 85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5100" h="85026">
                    <a:moveTo>
                      <a:pt x="157550" y="0"/>
                    </a:moveTo>
                    <a:cubicBezTo>
                      <a:pt x="226669" y="0"/>
                      <a:pt x="285973" y="29602"/>
                      <a:pt x="311306" y="71789"/>
                    </a:cubicBezTo>
                    <a:lnTo>
                      <a:pt x="315100" y="85026"/>
                    </a:lnTo>
                    <a:lnTo>
                      <a:pt x="260724" y="68769"/>
                    </a:lnTo>
                    <a:cubicBezTo>
                      <a:pt x="229012" y="62821"/>
                      <a:pt x="194147" y="59532"/>
                      <a:pt x="157550" y="59532"/>
                    </a:cubicBezTo>
                    <a:cubicBezTo>
                      <a:pt x="120953" y="59532"/>
                      <a:pt x="86088" y="62821"/>
                      <a:pt x="54376" y="68769"/>
                    </a:cubicBezTo>
                    <a:lnTo>
                      <a:pt x="0" y="85026"/>
                    </a:lnTo>
                    <a:lnTo>
                      <a:pt x="3794" y="71789"/>
                    </a:lnTo>
                    <a:cubicBezTo>
                      <a:pt x="29127" y="29602"/>
                      <a:pt x="88431" y="0"/>
                      <a:pt x="15755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45" name="グループ化 144">
                <a:extLst>
                  <a:ext uri="{FF2B5EF4-FFF2-40B4-BE49-F238E27FC236}">
                    <a16:creationId xmlns:a16="http://schemas.microsoft.com/office/drawing/2014/main" id="{72C5A67D-B7CC-424B-A541-5C4FB08480DD}"/>
                  </a:ext>
                </a:extLst>
              </p:cNvPr>
              <p:cNvGrpSpPr/>
              <p:nvPr/>
            </p:nvGrpSpPr>
            <p:grpSpPr>
              <a:xfrm>
                <a:off x="8506336" y="2789911"/>
                <a:ext cx="218759" cy="210787"/>
                <a:chOff x="7861089" y="2663909"/>
                <a:chExt cx="218759" cy="210787"/>
              </a:xfrm>
            </p:grpSpPr>
            <p:sp>
              <p:nvSpPr>
                <p:cNvPr id="151" name="円/楕円 637">
                  <a:extLst>
                    <a:ext uri="{FF2B5EF4-FFF2-40B4-BE49-F238E27FC236}">
                      <a16:creationId xmlns:a16="http://schemas.microsoft.com/office/drawing/2014/main" id="{FEAD54C4-888F-419C-BD67-372F69FE777A}"/>
                    </a:ext>
                  </a:extLst>
                </p:cNvPr>
                <p:cNvSpPr/>
                <p:nvPr/>
              </p:nvSpPr>
              <p:spPr>
                <a:xfrm>
                  <a:off x="7861089" y="2680980"/>
                  <a:ext cx="218759" cy="193716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2" name="楕円 151">
                  <a:extLst>
                    <a:ext uri="{FF2B5EF4-FFF2-40B4-BE49-F238E27FC236}">
                      <a16:creationId xmlns:a16="http://schemas.microsoft.com/office/drawing/2014/main" id="{7DDE94A2-AF2C-4D66-8126-D32D20546BCE}"/>
                    </a:ext>
                  </a:extLst>
                </p:cNvPr>
                <p:cNvSpPr/>
                <p:nvPr/>
              </p:nvSpPr>
              <p:spPr>
                <a:xfrm>
                  <a:off x="7909484" y="2672060"/>
                  <a:ext cx="131252" cy="14566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" name="フリーフォーム: 図形 152">
                  <a:extLst>
                    <a:ext uri="{FF2B5EF4-FFF2-40B4-BE49-F238E27FC236}">
                      <a16:creationId xmlns:a16="http://schemas.microsoft.com/office/drawing/2014/main" id="{02B9786F-9993-4B02-AEF3-212807EF35D1}"/>
                    </a:ext>
                  </a:extLst>
                </p:cNvPr>
                <p:cNvSpPr/>
                <p:nvPr/>
              </p:nvSpPr>
              <p:spPr>
                <a:xfrm>
                  <a:off x="7864464" y="2663909"/>
                  <a:ext cx="212010" cy="82054"/>
                </a:xfrm>
                <a:custGeom>
                  <a:avLst/>
                  <a:gdLst>
                    <a:gd name="connsiteX0" fmla="*/ 106005 w 212010"/>
                    <a:gd name="connsiteY0" fmla="*/ 0 h 82054"/>
                    <a:gd name="connsiteX1" fmla="*/ 206790 w 212010"/>
                    <a:gd name="connsiteY1" fmla="*/ 59157 h 82054"/>
                    <a:gd name="connsiteX2" fmla="*/ 212010 w 212010"/>
                    <a:gd name="connsiteY2" fmla="*/ 82054 h 82054"/>
                    <a:gd name="connsiteX3" fmla="*/ 191579 w 212010"/>
                    <a:gd name="connsiteY3" fmla="*/ 54356 h 82054"/>
                    <a:gd name="connsiteX4" fmla="*/ 106005 w 212010"/>
                    <a:gd name="connsiteY4" fmla="*/ 21956 h 82054"/>
                    <a:gd name="connsiteX5" fmla="*/ 20431 w 212010"/>
                    <a:gd name="connsiteY5" fmla="*/ 54356 h 82054"/>
                    <a:gd name="connsiteX6" fmla="*/ 0 w 212010"/>
                    <a:gd name="connsiteY6" fmla="*/ 82054 h 82054"/>
                    <a:gd name="connsiteX7" fmla="*/ 5221 w 212010"/>
                    <a:gd name="connsiteY7" fmla="*/ 59157 h 82054"/>
                    <a:gd name="connsiteX8" fmla="*/ 106005 w 212010"/>
                    <a:gd name="connsiteY8" fmla="*/ 0 h 820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12010" h="82054">
                      <a:moveTo>
                        <a:pt x="106005" y="0"/>
                      </a:moveTo>
                      <a:cubicBezTo>
                        <a:pt x="151312" y="0"/>
                        <a:pt x="190185" y="24393"/>
                        <a:pt x="206790" y="59157"/>
                      </a:cubicBezTo>
                      <a:lnTo>
                        <a:pt x="212010" y="82054"/>
                      </a:lnTo>
                      <a:lnTo>
                        <a:pt x="191579" y="54356"/>
                      </a:lnTo>
                      <a:cubicBezTo>
                        <a:pt x="169679" y="34338"/>
                        <a:pt x="139424" y="21956"/>
                        <a:pt x="106005" y="21956"/>
                      </a:cubicBezTo>
                      <a:cubicBezTo>
                        <a:pt x="72586" y="21956"/>
                        <a:pt x="42331" y="34338"/>
                        <a:pt x="20431" y="54356"/>
                      </a:cubicBezTo>
                      <a:lnTo>
                        <a:pt x="0" y="82054"/>
                      </a:lnTo>
                      <a:lnTo>
                        <a:pt x="5221" y="59157"/>
                      </a:lnTo>
                      <a:cubicBezTo>
                        <a:pt x="21826" y="24393"/>
                        <a:pt x="60699" y="0"/>
                        <a:pt x="10600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46" name="グループ化 145">
                <a:extLst>
                  <a:ext uri="{FF2B5EF4-FFF2-40B4-BE49-F238E27FC236}">
                    <a16:creationId xmlns:a16="http://schemas.microsoft.com/office/drawing/2014/main" id="{44903D8C-E38D-4964-807F-2113816036BC}"/>
                  </a:ext>
                </a:extLst>
              </p:cNvPr>
              <p:cNvGrpSpPr/>
              <p:nvPr/>
            </p:nvGrpSpPr>
            <p:grpSpPr>
              <a:xfrm>
                <a:off x="9077836" y="2789911"/>
                <a:ext cx="218759" cy="210787"/>
                <a:chOff x="7861089" y="2663909"/>
                <a:chExt cx="218759" cy="210787"/>
              </a:xfrm>
            </p:grpSpPr>
            <p:sp>
              <p:nvSpPr>
                <p:cNvPr id="148" name="円/楕円 637">
                  <a:extLst>
                    <a:ext uri="{FF2B5EF4-FFF2-40B4-BE49-F238E27FC236}">
                      <a16:creationId xmlns:a16="http://schemas.microsoft.com/office/drawing/2014/main" id="{F7845A00-8B59-4BDF-97FD-8062CCBB1145}"/>
                    </a:ext>
                  </a:extLst>
                </p:cNvPr>
                <p:cNvSpPr/>
                <p:nvPr/>
              </p:nvSpPr>
              <p:spPr>
                <a:xfrm>
                  <a:off x="7861089" y="2680980"/>
                  <a:ext cx="218759" cy="193716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9" name="楕円 148">
                  <a:extLst>
                    <a:ext uri="{FF2B5EF4-FFF2-40B4-BE49-F238E27FC236}">
                      <a16:creationId xmlns:a16="http://schemas.microsoft.com/office/drawing/2014/main" id="{15C90B63-9009-49EE-9CFD-3FF8E72BF451}"/>
                    </a:ext>
                  </a:extLst>
                </p:cNvPr>
                <p:cNvSpPr/>
                <p:nvPr/>
              </p:nvSpPr>
              <p:spPr>
                <a:xfrm>
                  <a:off x="7909484" y="2672060"/>
                  <a:ext cx="131252" cy="14566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" name="フリーフォーム: 図形 149">
                  <a:extLst>
                    <a:ext uri="{FF2B5EF4-FFF2-40B4-BE49-F238E27FC236}">
                      <a16:creationId xmlns:a16="http://schemas.microsoft.com/office/drawing/2014/main" id="{673FE0C1-D507-433C-86C8-E3CBDBCBC843}"/>
                    </a:ext>
                  </a:extLst>
                </p:cNvPr>
                <p:cNvSpPr/>
                <p:nvPr/>
              </p:nvSpPr>
              <p:spPr>
                <a:xfrm>
                  <a:off x="7864464" y="2663909"/>
                  <a:ext cx="212010" cy="82054"/>
                </a:xfrm>
                <a:custGeom>
                  <a:avLst/>
                  <a:gdLst>
                    <a:gd name="connsiteX0" fmla="*/ 106005 w 212010"/>
                    <a:gd name="connsiteY0" fmla="*/ 0 h 82054"/>
                    <a:gd name="connsiteX1" fmla="*/ 206790 w 212010"/>
                    <a:gd name="connsiteY1" fmla="*/ 59157 h 82054"/>
                    <a:gd name="connsiteX2" fmla="*/ 212010 w 212010"/>
                    <a:gd name="connsiteY2" fmla="*/ 82054 h 82054"/>
                    <a:gd name="connsiteX3" fmla="*/ 191579 w 212010"/>
                    <a:gd name="connsiteY3" fmla="*/ 54356 h 82054"/>
                    <a:gd name="connsiteX4" fmla="*/ 106005 w 212010"/>
                    <a:gd name="connsiteY4" fmla="*/ 21956 h 82054"/>
                    <a:gd name="connsiteX5" fmla="*/ 20431 w 212010"/>
                    <a:gd name="connsiteY5" fmla="*/ 54356 h 82054"/>
                    <a:gd name="connsiteX6" fmla="*/ 0 w 212010"/>
                    <a:gd name="connsiteY6" fmla="*/ 82054 h 82054"/>
                    <a:gd name="connsiteX7" fmla="*/ 5221 w 212010"/>
                    <a:gd name="connsiteY7" fmla="*/ 59157 h 82054"/>
                    <a:gd name="connsiteX8" fmla="*/ 106005 w 212010"/>
                    <a:gd name="connsiteY8" fmla="*/ 0 h 820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12010" h="82054">
                      <a:moveTo>
                        <a:pt x="106005" y="0"/>
                      </a:moveTo>
                      <a:cubicBezTo>
                        <a:pt x="151312" y="0"/>
                        <a:pt x="190185" y="24393"/>
                        <a:pt x="206790" y="59157"/>
                      </a:cubicBezTo>
                      <a:lnTo>
                        <a:pt x="212010" y="82054"/>
                      </a:lnTo>
                      <a:lnTo>
                        <a:pt x="191579" y="54356"/>
                      </a:lnTo>
                      <a:cubicBezTo>
                        <a:pt x="169679" y="34338"/>
                        <a:pt x="139424" y="21956"/>
                        <a:pt x="106005" y="21956"/>
                      </a:cubicBezTo>
                      <a:cubicBezTo>
                        <a:pt x="72586" y="21956"/>
                        <a:pt x="42331" y="34338"/>
                        <a:pt x="20431" y="54356"/>
                      </a:cubicBezTo>
                      <a:lnTo>
                        <a:pt x="0" y="82054"/>
                      </a:lnTo>
                      <a:lnTo>
                        <a:pt x="5221" y="59157"/>
                      </a:lnTo>
                      <a:cubicBezTo>
                        <a:pt x="21826" y="24393"/>
                        <a:pt x="60699" y="0"/>
                        <a:pt x="10600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47" name="円/楕円 638">
                <a:extLst>
                  <a:ext uri="{FF2B5EF4-FFF2-40B4-BE49-F238E27FC236}">
                    <a16:creationId xmlns:a16="http://schemas.microsoft.com/office/drawing/2014/main" id="{BA4F4368-2B94-4F61-97E7-E3EB50744FE1}"/>
                  </a:ext>
                </a:extLst>
              </p:cNvPr>
              <p:cNvSpPr/>
              <p:nvPr/>
            </p:nvSpPr>
            <p:spPr>
              <a:xfrm rot="10800000">
                <a:off x="8764708" y="3294509"/>
                <a:ext cx="248252" cy="70910"/>
              </a:xfrm>
              <a:custGeom>
                <a:avLst/>
                <a:gdLst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139672"/>
                  <a:gd name="connsiteX1" fmla="*/ 97978 w 195956"/>
                  <a:gd name="connsiteY1" fmla="*/ 0 h 139672"/>
                  <a:gd name="connsiteX2" fmla="*/ 195956 w 195956"/>
                  <a:gd name="connsiteY2" fmla="*/ 48405 h 139672"/>
                  <a:gd name="connsiteX3" fmla="*/ 97978 w 195956"/>
                  <a:gd name="connsiteY3" fmla="*/ 139672 h 139672"/>
                  <a:gd name="connsiteX4" fmla="*/ 0 w 195956"/>
                  <a:gd name="connsiteY4" fmla="*/ 48405 h 139672"/>
                  <a:gd name="connsiteX0" fmla="*/ 0 w 195956"/>
                  <a:gd name="connsiteY0" fmla="*/ 12087 h 103354"/>
                  <a:gd name="connsiteX1" fmla="*/ 95596 w 195956"/>
                  <a:gd name="connsiteY1" fmla="*/ 11307 h 103354"/>
                  <a:gd name="connsiteX2" fmla="*/ 195956 w 195956"/>
                  <a:gd name="connsiteY2" fmla="*/ 12087 h 103354"/>
                  <a:gd name="connsiteX3" fmla="*/ 97978 w 195956"/>
                  <a:gd name="connsiteY3" fmla="*/ 103354 h 103354"/>
                  <a:gd name="connsiteX4" fmla="*/ 0 w 195956"/>
                  <a:gd name="connsiteY4" fmla="*/ 12087 h 103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56" h="103354">
                    <a:moveTo>
                      <a:pt x="0" y="12087"/>
                    </a:moveTo>
                    <a:cubicBezTo>
                      <a:pt x="0" y="-14646"/>
                      <a:pt x="41484" y="11307"/>
                      <a:pt x="95596" y="11307"/>
                    </a:cubicBezTo>
                    <a:cubicBezTo>
                      <a:pt x="149708" y="11307"/>
                      <a:pt x="195956" y="-14646"/>
                      <a:pt x="195956" y="12087"/>
                    </a:cubicBezTo>
                    <a:cubicBezTo>
                      <a:pt x="195956" y="38820"/>
                      <a:pt x="152090" y="103354"/>
                      <a:pt x="97978" y="103354"/>
                    </a:cubicBezTo>
                    <a:cubicBezTo>
                      <a:pt x="43866" y="103354"/>
                      <a:pt x="0" y="38820"/>
                      <a:pt x="0" y="12087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18" name="楕円 22">
              <a:extLst>
                <a:ext uri="{FF2B5EF4-FFF2-40B4-BE49-F238E27FC236}">
                  <a16:creationId xmlns:a16="http://schemas.microsoft.com/office/drawing/2014/main" id="{F1208974-5F2A-4C2E-9109-7653E095FF87}"/>
                </a:ext>
              </a:extLst>
            </p:cNvPr>
            <p:cNvSpPr/>
            <p:nvPr/>
          </p:nvSpPr>
          <p:spPr>
            <a:xfrm>
              <a:off x="4524242" y="4139787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9" name="グループ化 118">
              <a:extLst>
                <a:ext uri="{FF2B5EF4-FFF2-40B4-BE49-F238E27FC236}">
                  <a16:creationId xmlns:a16="http://schemas.microsoft.com/office/drawing/2014/main" id="{DFB83E1D-34CE-45BD-8FF2-4C1E940F3262}"/>
                </a:ext>
              </a:extLst>
            </p:cNvPr>
            <p:cNvGrpSpPr/>
            <p:nvPr/>
          </p:nvGrpSpPr>
          <p:grpSpPr>
            <a:xfrm>
              <a:off x="4985372" y="4044105"/>
              <a:ext cx="607368" cy="792325"/>
              <a:chOff x="-2210059" y="3573336"/>
              <a:chExt cx="667141" cy="870300"/>
            </a:xfrm>
          </p:grpSpPr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3DAF2913-03B5-4ECA-A6FA-E98C54277E89}"/>
                  </a:ext>
                </a:extLst>
              </p:cNvPr>
              <p:cNvSpPr/>
              <p:nvPr/>
            </p:nvSpPr>
            <p:spPr>
              <a:xfrm>
                <a:off x="-2210059" y="3612507"/>
                <a:ext cx="531586" cy="528991"/>
              </a:xfrm>
              <a:custGeom>
                <a:avLst/>
                <a:gdLst>
                  <a:gd name="connsiteX0" fmla="*/ 275739 w 531586"/>
                  <a:gd name="connsiteY0" fmla="*/ 0 h 528991"/>
                  <a:gd name="connsiteX1" fmla="*/ 302911 w 531586"/>
                  <a:gd name="connsiteY1" fmla="*/ 11255 h 528991"/>
                  <a:gd name="connsiteX2" fmla="*/ 360311 w 531586"/>
                  <a:gd name="connsiteY2" fmla="*/ 68656 h 528991"/>
                  <a:gd name="connsiteX3" fmla="*/ 371566 w 531586"/>
                  <a:gd name="connsiteY3" fmla="*/ 95828 h 528991"/>
                  <a:gd name="connsiteX4" fmla="*/ 369455 w 531586"/>
                  <a:gd name="connsiteY4" fmla="*/ 100922 h 528991"/>
                  <a:gd name="connsiteX5" fmla="*/ 473126 w 531586"/>
                  <a:gd name="connsiteY5" fmla="*/ 204593 h 528991"/>
                  <a:gd name="connsiteX6" fmla="*/ 489767 w 531586"/>
                  <a:gd name="connsiteY6" fmla="*/ 444712 h 528991"/>
                  <a:gd name="connsiteX7" fmla="*/ 447306 w 531586"/>
                  <a:gd name="connsiteY7" fmla="*/ 487173 h 528991"/>
                  <a:gd name="connsiteX8" fmla="*/ 330693 w 531586"/>
                  <a:gd name="connsiteY8" fmla="*/ 528582 h 528991"/>
                  <a:gd name="connsiteX9" fmla="*/ 299573 w 531586"/>
                  <a:gd name="connsiteY9" fmla="*/ 520480 h 528991"/>
                  <a:gd name="connsiteX10" fmla="*/ 294206 w 531586"/>
                  <a:gd name="connsiteY10" fmla="*/ 521201 h 528991"/>
                  <a:gd name="connsiteX11" fmla="*/ 149828 w 531586"/>
                  <a:gd name="connsiteY11" fmla="*/ 511196 h 528991"/>
                  <a:gd name="connsiteX12" fmla="*/ 127093 w 531586"/>
                  <a:gd name="connsiteY12" fmla="*/ 505114 h 528991"/>
                  <a:gd name="connsiteX13" fmla="*/ 112700 w 531586"/>
                  <a:gd name="connsiteY13" fmla="*/ 504112 h 528991"/>
                  <a:gd name="connsiteX14" fmla="*/ 78303 w 531586"/>
                  <a:gd name="connsiteY14" fmla="*/ 477718 h 528991"/>
                  <a:gd name="connsiteX15" fmla="*/ 99038 w 531586"/>
                  <a:gd name="connsiteY15" fmla="*/ 400335 h 528991"/>
                  <a:gd name="connsiteX16" fmla="*/ 123436 w 531586"/>
                  <a:gd name="connsiteY16" fmla="*/ 386249 h 528991"/>
                  <a:gd name="connsiteX17" fmla="*/ 83758 w 531586"/>
                  <a:gd name="connsiteY17" fmla="*/ 346319 h 528991"/>
                  <a:gd name="connsiteX18" fmla="*/ 70576 w 531586"/>
                  <a:gd name="connsiteY18" fmla="*/ 340859 h 528991"/>
                  <a:gd name="connsiteX19" fmla="*/ 13170 w 531586"/>
                  <a:gd name="connsiteY19" fmla="*/ 283454 h 528991"/>
                  <a:gd name="connsiteX20" fmla="*/ 13170 w 531586"/>
                  <a:gd name="connsiteY20" fmla="*/ 219860 h 528991"/>
                  <a:gd name="connsiteX21" fmla="*/ 76764 w 531586"/>
                  <a:gd name="connsiteY21" fmla="*/ 219860 h 528991"/>
                  <a:gd name="connsiteX22" fmla="*/ 105379 w 531586"/>
                  <a:gd name="connsiteY22" fmla="*/ 248474 h 528991"/>
                  <a:gd name="connsiteX23" fmla="*/ 116718 w 531586"/>
                  <a:gd name="connsiteY23" fmla="*/ 232064 h 528991"/>
                  <a:gd name="connsiteX24" fmla="*/ 73113 w 531586"/>
                  <a:gd name="connsiteY24" fmla="*/ 188459 h 528991"/>
                  <a:gd name="connsiteX25" fmla="*/ 73113 w 531586"/>
                  <a:gd name="connsiteY25" fmla="*/ 124865 h 528991"/>
                  <a:gd name="connsiteX26" fmla="*/ 136708 w 531586"/>
                  <a:gd name="connsiteY26" fmla="*/ 124865 h 528991"/>
                  <a:gd name="connsiteX27" fmla="*/ 175580 w 531586"/>
                  <a:gd name="connsiteY27" fmla="*/ 163737 h 528991"/>
                  <a:gd name="connsiteX28" fmla="*/ 186571 w 531586"/>
                  <a:gd name="connsiteY28" fmla="*/ 153915 h 528991"/>
                  <a:gd name="connsiteX29" fmla="*/ 151098 w 531586"/>
                  <a:gd name="connsiteY29" fmla="*/ 118444 h 528991"/>
                  <a:gd name="connsiteX30" fmla="*/ 151098 w 531586"/>
                  <a:gd name="connsiteY30" fmla="*/ 54849 h 528991"/>
                  <a:gd name="connsiteX31" fmla="*/ 214692 w 531586"/>
                  <a:gd name="connsiteY31" fmla="*/ 54849 h 528991"/>
                  <a:gd name="connsiteX32" fmla="*/ 257905 w 531586"/>
                  <a:gd name="connsiteY32" fmla="*/ 98061 h 528991"/>
                  <a:gd name="connsiteX33" fmla="*/ 264951 w 531586"/>
                  <a:gd name="connsiteY33" fmla="*/ 93193 h 528991"/>
                  <a:gd name="connsiteX34" fmla="*/ 272619 w 531586"/>
                  <a:gd name="connsiteY34" fmla="*/ 89650 h 528991"/>
                  <a:gd name="connsiteX35" fmla="*/ 248566 w 531586"/>
                  <a:gd name="connsiteY35" fmla="*/ 65599 h 528991"/>
                  <a:gd name="connsiteX36" fmla="*/ 248566 w 531586"/>
                  <a:gd name="connsiteY36" fmla="*/ 11255 h 528991"/>
                  <a:gd name="connsiteX37" fmla="*/ 275739 w 531586"/>
                  <a:gd name="connsiteY37" fmla="*/ 0 h 528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31586" h="528991">
                    <a:moveTo>
                      <a:pt x="275739" y="0"/>
                    </a:moveTo>
                    <a:cubicBezTo>
                      <a:pt x="285573" y="0"/>
                      <a:pt x="295407" y="3752"/>
                      <a:pt x="302911" y="11255"/>
                    </a:cubicBezTo>
                    <a:lnTo>
                      <a:pt x="360311" y="68656"/>
                    </a:lnTo>
                    <a:cubicBezTo>
                      <a:pt x="367814" y="76159"/>
                      <a:pt x="371566" y="85993"/>
                      <a:pt x="371566" y="95828"/>
                    </a:cubicBezTo>
                    <a:lnTo>
                      <a:pt x="369455" y="100922"/>
                    </a:lnTo>
                    <a:lnTo>
                      <a:pt x="473126" y="204593"/>
                    </a:lnTo>
                    <a:cubicBezTo>
                      <a:pt x="544028" y="275495"/>
                      <a:pt x="551479" y="383000"/>
                      <a:pt x="489767" y="444712"/>
                    </a:cubicBezTo>
                    <a:lnTo>
                      <a:pt x="447306" y="487173"/>
                    </a:lnTo>
                    <a:cubicBezTo>
                      <a:pt x="416450" y="518028"/>
                      <a:pt x="374146" y="531594"/>
                      <a:pt x="330693" y="528582"/>
                    </a:cubicBezTo>
                    <a:lnTo>
                      <a:pt x="299573" y="520480"/>
                    </a:lnTo>
                    <a:lnTo>
                      <a:pt x="294206" y="521201"/>
                    </a:lnTo>
                    <a:lnTo>
                      <a:pt x="149828" y="511196"/>
                    </a:lnTo>
                    <a:lnTo>
                      <a:pt x="127093" y="505114"/>
                    </a:lnTo>
                    <a:lnTo>
                      <a:pt x="112700" y="504112"/>
                    </a:lnTo>
                    <a:cubicBezTo>
                      <a:pt x="98697" y="500359"/>
                      <a:pt x="86125" y="491264"/>
                      <a:pt x="78303" y="477718"/>
                    </a:cubicBezTo>
                    <a:cubicBezTo>
                      <a:pt x="62660" y="450623"/>
                      <a:pt x="71944" y="415978"/>
                      <a:pt x="99038" y="400335"/>
                    </a:cubicBezTo>
                    <a:lnTo>
                      <a:pt x="123436" y="386249"/>
                    </a:lnTo>
                    <a:lnTo>
                      <a:pt x="83758" y="346319"/>
                    </a:lnTo>
                    <a:lnTo>
                      <a:pt x="70576" y="340859"/>
                    </a:lnTo>
                    <a:cubicBezTo>
                      <a:pt x="51441" y="321724"/>
                      <a:pt x="32305" y="302589"/>
                      <a:pt x="13170" y="283454"/>
                    </a:cubicBezTo>
                    <a:cubicBezTo>
                      <a:pt x="-4391" y="265893"/>
                      <a:pt x="-4391" y="237421"/>
                      <a:pt x="13170" y="219860"/>
                    </a:cubicBezTo>
                    <a:cubicBezTo>
                      <a:pt x="30731" y="202299"/>
                      <a:pt x="59203" y="202299"/>
                      <a:pt x="76764" y="219860"/>
                    </a:cubicBezTo>
                    <a:lnTo>
                      <a:pt x="105379" y="248474"/>
                    </a:lnTo>
                    <a:lnTo>
                      <a:pt x="116718" y="232064"/>
                    </a:lnTo>
                    <a:lnTo>
                      <a:pt x="73113" y="188459"/>
                    </a:lnTo>
                    <a:cubicBezTo>
                      <a:pt x="55552" y="170898"/>
                      <a:pt x="55552" y="142426"/>
                      <a:pt x="73113" y="124865"/>
                    </a:cubicBezTo>
                    <a:cubicBezTo>
                      <a:pt x="90674" y="107304"/>
                      <a:pt x="119147" y="107304"/>
                      <a:pt x="136708" y="124865"/>
                    </a:cubicBezTo>
                    <a:lnTo>
                      <a:pt x="175580" y="163737"/>
                    </a:lnTo>
                    <a:lnTo>
                      <a:pt x="186571" y="153915"/>
                    </a:lnTo>
                    <a:lnTo>
                      <a:pt x="151098" y="118444"/>
                    </a:lnTo>
                    <a:cubicBezTo>
                      <a:pt x="133537" y="100883"/>
                      <a:pt x="133537" y="72410"/>
                      <a:pt x="151098" y="54849"/>
                    </a:cubicBezTo>
                    <a:cubicBezTo>
                      <a:pt x="168659" y="37288"/>
                      <a:pt x="197131" y="37288"/>
                      <a:pt x="214692" y="54849"/>
                    </a:cubicBezTo>
                    <a:lnTo>
                      <a:pt x="257905" y="98061"/>
                    </a:lnTo>
                    <a:lnTo>
                      <a:pt x="264951" y="93193"/>
                    </a:lnTo>
                    <a:lnTo>
                      <a:pt x="272619" y="89650"/>
                    </a:lnTo>
                    <a:lnTo>
                      <a:pt x="248566" y="65599"/>
                    </a:lnTo>
                    <a:cubicBezTo>
                      <a:pt x="233560" y="50592"/>
                      <a:pt x="233560" y="26262"/>
                      <a:pt x="248566" y="11255"/>
                    </a:cubicBezTo>
                    <a:cubicBezTo>
                      <a:pt x="256071" y="3752"/>
                      <a:pt x="265904" y="0"/>
                      <a:pt x="275739" y="0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67F17247-8069-4C94-AAA5-B1969035C72D}"/>
                  </a:ext>
                </a:extLst>
              </p:cNvPr>
              <p:cNvSpPr/>
              <p:nvPr/>
            </p:nvSpPr>
            <p:spPr>
              <a:xfrm rot="8100000" flipH="1">
                <a:off x="-2004130" y="3670143"/>
                <a:ext cx="461212" cy="773493"/>
              </a:xfrm>
              <a:custGeom>
                <a:avLst/>
                <a:gdLst>
                  <a:gd name="connsiteX0" fmla="*/ 457392 w 461212"/>
                  <a:gd name="connsiteY0" fmla="*/ 708395 h 756233"/>
                  <a:gd name="connsiteX1" fmla="*/ 461211 w 461212"/>
                  <a:gd name="connsiteY1" fmla="*/ 696323 h 756233"/>
                  <a:gd name="connsiteX2" fmla="*/ 461212 w 461212"/>
                  <a:gd name="connsiteY2" fmla="*/ 696321 h 756233"/>
                  <a:gd name="connsiteX3" fmla="*/ 461211 w 461212"/>
                  <a:gd name="connsiteY3" fmla="*/ 696319 h 756233"/>
                  <a:gd name="connsiteX4" fmla="*/ 461211 w 461212"/>
                  <a:gd name="connsiteY4" fmla="*/ 516579 h 756233"/>
                  <a:gd name="connsiteX5" fmla="*/ 414928 w 461212"/>
                  <a:gd name="connsiteY5" fmla="*/ 388199 h 756233"/>
                  <a:gd name="connsiteX6" fmla="*/ 383488 w 461212"/>
                  <a:gd name="connsiteY6" fmla="*/ 363845 h 756233"/>
                  <a:gd name="connsiteX7" fmla="*/ 386615 w 461212"/>
                  <a:gd name="connsiteY7" fmla="*/ 0 h 756233"/>
                  <a:gd name="connsiteX8" fmla="*/ 156214 w 461212"/>
                  <a:gd name="connsiteY8" fmla="*/ 21597 h 756233"/>
                  <a:gd name="connsiteX9" fmla="*/ 219377 w 461212"/>
                  <a:gd name="connsiteY9" fmla="*/ 340534 h 756233"/>
                  <a:gd name="connsiteX10" fmla="*/ 181630 w 461212"/>
                  <a:gd name="connsiteY10" fmla="*/ 349290 h 756233"/>
                  <a:gd name="connsiteX11" fmla="*/ 131401 w 461212"/>
                  <a:gd name="connsiteY11" fmla="*/ 388199 h 756233"/>
                  <a:gd name="connsiteX12" fmla="*/ 115125 w 461212"/>
                  <a:gd name="connsiteY12" fmla="*/ 415933 h 756233"/>
                  <a:gd name="connsiteX13" fmla="*/ 110820 w 461212"/>
                  <a:gd name="connsiteY13" fmla="*/ 419218 h 756233"/>
                  <a:gd name="connsiteX14" fmla="*/ 15804 w 461212"/>
                  <a:gd name="connsiteY14" fmla="*/ 528383 h 756233"/>
                  <a:gd name="connsiteX15" fmla="*/ 15804 w 461212"/>
                  <a:gd name="connsiteY15" fmla="*/ 616061 h 756233"/>
                  <a:gd name="connsiteX16" fmla="*/ 74267 w 461212"/>
                  <a:gd name="connsiteY16" fmla="*/ 629680 h 756233"/>
                  <a:gd name="connsiteX17" fmla="*/ 85448 w 461212"/>
                  <a:gd name="connsiteY17" fmla="*/ 621149 h 756233"/>
                  <a:gd name="connsiteX18" fmla="*/ 85691 w 461212"/>
                  <a:gd name="connsiteY18" fmla="*/ 698135 h 756233"/>
                  <a:gd name="connsiteX19" fmla="*/ 88938 w 461212"/>
                  <a:gd name="connsiteY19" fmla="*/ 708395 h 756233"/>
                  <a:gd name="connsiteX20" fmla="*/ 273165 w 461212"/>
                  <a:gd name="connsiteY20" fmla="*/ 756233 h 756233"/>
                  <a:gd name="connsiteX21" fmla="*/ 457392 w 461212"/>
                  <a:gd name="connsiteY21" fmla="*/ 708395 h 756233"/>
                  <a:gd name="connsiteX0" fmla="*/ 457392 w 461212"/>
                  <a:gd name="connsiteY0" fmla="*/ 708395 h 756233"/>
                  <a:gd name="connsiteX1" fmla="*/ 461211 w 461212"/>
                  <a:gd name="connsiteY1" fmla="*/ 696323 h 756233"/>
                  <a:gd name="connsiteX2" fmla="*/ 461212 w 461212"/>
                  <a:gd name="connsiteY2" fmla="*/ 696321 h 756233"/>
                  <a:gd name="connsiteX3" fmla="*/ 461211 w 461212"/>
                  <a:gd name="connsiteY3" fmla="*/ 696319 h 756233"/>
                  <a:gd name="connsiteX4" fmla="*/ 461211 w 461212"/>
                  <a:gd name="connsiteY4" fmla="*/ 516579 h 756233"/>
                  <a:gd name="connsiteX5" fmla="*/ 414928 w 461212"/>
                  <a:gd name="connsiteY5" fmla="*/ 388199 h 756233"/>
                  <a:gd name="connsiteX6" fmla="*/ 383488 w 461212"/>
                  <a:gd name="connsiteY6" fmla="*/ 363845 h 756233"/>
                  <a:gd name="connsiteX7" fmla="*/ 386615 w 461212"/>
                  <a:gd name="connsiteY7" fmla="*/ 0 h 756233"/>
                  <a:gd name="connsiteX8" fmla="*/ 190739 w 461212"/>
                  <a:gd name="connsiteY8" fmla="*/ 16666 h 756233"/>
                  <a:gd name="connsiteX9" fmla="*/ 219377 w 461212"/>
                  <a:gd name="connsiteY9" fmla="*/ 340534 h 756233"/>
                  <a:gd name="connsiteX10" fmla="*/ 181630 w 461212"/>
                  <a:gd name="connsiteY10" fmla="*/ 349290 h 756233"/>
                  <a:gd name="connsiteX11" fmla="*/ 131401 w 461212"/>
                  <a:gd name="connsiteY11" fmla="*/ 388199 h 756233"/>
                  <a:gd name="connsiteX12" fmla="*/ 115125 w 461212"/>
                  <a:gd name="connsiteY12" fmla="*/ 415933 h 756233"/>
                  <a:gd name="connsiteX13" fmla="*/ 110820 w 461212"/>
                  <a:gd name="connsiteY13" fmla="*/ 419218 h 756233"/>
                  <a:gd name="connsiteX14" fmla="*/ 15804 w 461212"/>
                  <a:gd name="connsiteY14" fmla="*/ 528383 h 756233"/>
                  <a:gd name="connsiteX15" fmla="*/ 15804 w 461212"/>
                  <a:gd name="connsiteY15" fmla="*/ 616061 h 756233"/>
                  <a:gd name="connsiteX16" fmla="*/ 74267 w 461212"/>
                  <a:gd name="connsiteY16" fmla="*/ 629680 h 756233"/>
                  <a:gd name="connsiteX17" fmla="*/ 85448 w 461212"/>
                  <a:gd name="connsiteY17" fmla="*/ 621149 h 756233"/>
                  <a:gd name="connsiteX18" fmla="*/ 85691 w 461212"/>
                  <a:gd name="connsiteY18" fmla="*/ 698135 h 756233"/>
                  <a:gd name="connsiteX19" fmla="*/ 88938 w 461212"/>
                  <a:gd name="connsiteY19" fmla="*/ 708395 h 756233"/>
                  <a:gd name="connsiteX20" fmla="*/ 273165 w 461212"/>
                  <a:gd name="connsiteY20" fmla="*/ 756233 h 756233"/>
                  <a:gd name="connsiteX21" fmla="*/ 457392 w 461212"/>
                  <a:gd name="connsiteY21" fmla="*/ 708395 h 756233"/>
                  <a:gd name="connsiteX0" fmla="*/ 457392 w 461212"/>
                  <a:gd name="connsiteY0" fmla="*/ 725655 h 773493"/>
                  <a:gd name="connsiteX1" fmla="*/ 461211 w 461212"/>
                  <a:gd name="connsiteY1" fmla="*/ 713583 h 773493"/>
                  <a:gd name="connsiteX2" fmla="*/ 461212 w 461212"/>
                  <a:gd name="connsiteY2" fmla="*/ 713581 h 773493"/>
                  <a:gd name="connsiteX3" fmla="*/ 461211 w 461212"/>
                  <a:gd name="connsiteY3" fmla="*/ 713579 h 773493"/>
                  <a:gd name="connsiteX4" fmla="*/ 461211 w 461212"/>
                  <a:gd name="connsiteY4" fmla="*/ 533839 h 773493"/>
                  <a:gd name="connsiteX5" fmla="*/ 414928 w 461212"/>
                  <a:gd name="connsiteY5" fmla="*/ 405459 h 773493"/>
                  <a:gd name="connsiteX6" fmla="*/ 383488 w 461212"/>
                  <a:gd name="connsiteY6" fmla="*/ 381105 h 773493"/>
                  <a:gd name="connsiteX7" fmla="*/ 359489 w 461212"/>
                  <a:gd name="connsiteY7" fmla="*/ -1 h 773493"/>
                  <a:gd name="connsiteX8" fmla="*/ 190739 w 461212"/>
                  <a:gd name="connsiteY8" fmla="*/ 33926 h 773493"/>
                  <a:gd name="connsiteX9" fmla="*/ 219377 w 461212"/>
                  <a:gd name="connsiteY9" fmla="*/ 357794 h 773493"/>
                  <a:gd name="connsiteX10" fmla="*/ 181630 w 461212"/>
                  <a:gd name="connsiteY10" fmla="*/ 366550 h 773493"/>
                  <a:gd name="connsiteX11" fmla="*/ 131401 w 461212"/>
                  <a:gd name="connsiteY11" fmla="*/ 405459 h 773493"/>
                  <a:gd name="connsiteX12" fmla="*/ 115125 w 461212"/>
                  <a:gd name="connsiteY12" fmla="*/ 433193 h 773493"/>
                  <a:gd name="connsiteX13" fmla="*/ 110820 w 461212"/>
                  <a:gd name="connsiteY13" fmla="*/ 436478 h 773493"/>
                  <a:gd name="connsiteX14" fmla="*/ 15804 w 461212"/>
                  <a:gd name="connsiteY14" fmla="*/ 545643 h 773493"/>
                  <a:gd name="connsiteX15" fmla="*/ 15804 w 461212"/>
                  <a:gd name="connsiteY15" fmla="*/ 633321 h 773493"/>
                  <a:gd name="connsiteX16" fmla="*/ 74267 w 461212"/>
                  <a:gd name="connsiteY16" fmla="*/ 646940 h 773493"/>
                  <a:gd name="connsiteX17" fmla="*/ 85448 w 461212"/>
                  <a:gd name="connsiteY17" fmla="*/ 638409 h 773493"/>
                  <a:gd name="connsiteX18" fmla="*/ 85691 w 461212"/>
                  <a:gd name="connsiteY18" fmla="*/ 715395 h 773493"/>
                  <a:gd name="connsiteX19" fmla="*/ 88938 w 461212"/>
                  <a:gd name="connsiteY19" fmla="*/ 725655 h 773493"/>
                  <a:gd name="connsiteX20" fmla="*/ 273165 w 461212"/>
                  <a:gd name="connsiteY20" fmla="*/ 773493 h 773493"/>
                  <a:gd name="connsiteX21" fmla="*/ 457392 w 461212"/>
                  <a:gd name="connsiteY21" fmla="*/ 725655 h 773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61212" h="773493">
                    <a:moveTo>
                      <a:pt x="457392" y="725655"/>
                    </a:moveTo>
                    <a:lnTo>
                      <a:pt x="461211" y="713583"/>
                    </a:lnTo>
                    <a:cubicBezTo>
                      <a:pt x="461211" y="713582"/>
                      <a:pt x="461212" y="713582"/>
                      <a:pt x="461212" y="713581"/>
                    </a:cubicBezTo>
                    <a:cubicBezTo>
                      <a:pt x="461212" y="713580"/>
                      <a:pt x="461211" y="713580"/>
                      <a:pt x="461211" y="713579"/>
                    </a:cubicBezTo>
                    <a:lnTo>
                      <a:pt x="461211" y="533839"/>
                    </a:lnTo>
                    <a:cubicBezTo>
                      <a:pt x="461211" y="483703"/>
                      <a:pt x="443524" y="438314"/>
                      <a:pt x="414928" y="405459"/>
                    </a:cubicBezTo>
                    <a:lnTo>
                      <a:pt x="383488" y="381105"/>
                    </a:lnTo>
                    <a:cubicBezTo>
                      <a:pt x="384530" y="259823"/>
                      <a:pt x="358447" y="121281"/>
                      <a:pt x="359489" y="-1"/>
                    </a:cubicBezTo>
                    <a:lnTo>
                      <a:pt x="190739" y="33926"/>
                    </a:lnTo>
                    <a:lnTo>
                      <a:pt x="219377" y="357794"/>
                    </a:lnTo>
                    <a:lnTo>
                      <a:pt x="181630" y="366550"/>
                    </a:lnTo>
                    <a:cubicBezTo>
                      <a:pt x="162724" y="375737"/>
                      <a:pt x="145699" y="389031"/>
                      <a:pt x="131401" y="405459"/>
                    </a:cubicBezTo>
                    <a:lnTo>
                      <a:pt x="115125" y="433193"/>
                    </a:lnTo>
                    <a:lnTo>
                      <a:pt x="110820" y="436478"/>
                    </a:lnTo>
                    <a:lnTo>
                      <a:pt x="15804" y="545643"/>
                    </a:lnTo>
                    <a:cubicBezTo>
                      <a:pt x="-5268" y="569855"/>
                      <a:pt x="-5268" y="609110"/>
                      <a:pt x="15804" y="633321"/>
                    </a:cubicBezTo>
                    <a:cubicBezTo>
                      <a:pt x="31609" y="651479"/>
                      <a:pt x="54779" y="656019"/>
                      <a:pt x="74267" y="646940"/>
                    </a:cubicBezTo>
                    <a:lnTo>
                      <a:pt x="85448" y="638409"/>
                    </a:lnTo>
                    <a:lnTo>
                      <a:pt x="85691" y="715395"/>
                    </a:lnTo>
                    <a:lnTo>
                      <a:pt x="88938" y="725655"/>
                    </a:lnTo>
                    <a:cubicBezTo>
                      <a:pt x="106473" y="752957"/>
                      <a:pt x="182292" y="773493"/>
                      <a:pt x="273165" y="773493"/>
                    </a:cubicBezTo>
                    <a:cubicBezTo>
                      <a:pt x="364038" y="773493"/>
                      <a:pt x="439857" y="752957"/>
                      <a:pt x="457392" y="725655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四角形: 角を丸くする 122">
                <a:extLst>
                  <a:ext uri="{FF2B5EF4-FFF2-40B4-BE49-F238E27FC236}">
                    <a16:creationId xmlns:a16="http://schemas.microsoft.com/office/drawing/2014/main" id="{C8A4A7A0-0B7C-4EA8-8E80-9B2C815E84D8}"/>
                  </a:ext>
                </a:extLst>
              </p:cNvPr>
              <p:cNvSpPr/>
              <p:nvPr/>
            </p:nvSpPr>
            <p:spPr>
              <a:xfrm rot="14400000" flipH="1">
                <a:off x="-2080433" y="3914836"/>
                <a:ext cx="113296" cy="19747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四角形: 角を丸くする 123">
                <a:extLst>
                  <a:ext uri="{FF2B5EF4-FFF2-40B4-BE49-F238E27FC236}">
                    <a16:creationId xmlns:a16="http://schemas.microsoft.com/office/drawing/2014/main" id="{B8CDFD1D-CA9E-4213-9562-4AAA10B823E2}"/>
                  </a:ext>
                </a:extLst>
              </p:cNvPr>
              <p:cNvSpPr/>
              <p:nvPr/>
            </p:nvSpPr>
            <p:spPr>
              <a:xfrm rot="18900000" flipH="1">
                <a:off x="-1907298" y="3597148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四角形: 角を丸くする 124">
                <a:extLst>
                  <a:ext uri="{FF2B5EF4-FFF2-40B4-BE49-F238E27FC236}">
                    <a16:creationId xmlns:a16="http://schemas.microsoft.com/office/drawing/2014/main" id="{105B5AFE-236C-4CB1-93D4-59A5ADF19F62}"/>
                  </a:ext>
                </a:extLst>
              </p:cNvPr>
              <p:cNvSpPr/>
              <p:nvPr/>
            </p:nvSpPr>
            <p:spPr>
              <a:xfrm rot="18900000" flipH="1">
                <a:off x="-1999621" y="3635901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四角形: 角を丸くする 125">
                <a:extLst>
                  <a:ext uri="{FF2B5EF4-FFF2-40B4-BE49-F238E27FC236}">
                    <a16:creationId xmlns:a16="http://schemas.microsoft.com/office/drawing/2014/main" id="{974ECEDF-B38A-47DD-8656-3735CC7CDBDE}"/>
                  </a:ext>
                </a:extLst>
              </p:cNvPr>
              <p:cNvSpPr/>
              <p:nvPr/>
            </p:nvSpPr>
            <p:spPr>
              <a:xfrm rot="18900000" flipH="1">
                <a:off x="-2077606" y="3705917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四角形: 角を丸くする 126">
                <a:extLst>
                  <a:ext uri="{FF2B5EF4-FFF2-40B4-BE49-F238E27FC236}">
                    <a16:creationId xmlns:a16="http://schemas.microsoft.com/office/drawing/2014/main" id="{FE5A9053-FBBF-4E0D-8729-C9F73AF79008}"/>
                  </a:ext>
                </a:extLst>
              </p:cNvPr>
              <p:cNvSpPr/>
              <p:nvPr/>
            </p:nvSpPr>
            <p:spPr>
              <a:xfrm rot="18900000" flipH="1">
                <a:off x="-2144608" y="3803836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四角形: 角を丸くする 127">
                <a:extLst>
                  <a:ext uri="{FF2B5EF4-FFF2-40B4-BE49-F238E27FC236}">
                    <a16:creationId xmlns:a16="http://schemas.microsoft.com/office/drawing/2014/main" id="{7CD0A8ED-31D3-4213-BA4B-F8AA3B9C3407}"/>
                  </a:ext>
                </a:extLst>
              </p:cNvPr>
              <p:cNvSpPr/>
              <p:nvPr/>
            </p:nvSpPr>
            <p:spPr>
              <a:xfrm rot="18900000" flipH="1">
                <a:off x="-1921585" y="3573336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四角形: 角を丸くする 128">
                <a:extLst>
                  <a:ext uri="{FF2B5EF4-FFF2-40B4-BE49-F238E27FC236}">
                    <a16:creationId xmlns:a16="http://schemas.microsoft.com/office/drawing/2014/main" id="{8BA7D385-B6CB-4F16-BE3C-A5FAD1F6F985}"/>
                  </a:ext>
                </a:extLst>
              </p:cNvPr>
              <p:cNvSpPr/>
              <p:nvPr/>
            </p:nvSpPr>
            <p:spPr>
              <a:xfrm rot="18900000" flipH="1">
                <a:off x="-2013908" y="3612089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四角形: 角を丸くする 129">
                <a:extLst>
                  <a:ext uri="{FF2B5EF4-FFF2-40B4-BE49-F238E27FC236}">
                    <a16:creationId xmlns:a16="http://schemas.microsoft.com/office/drawing/2014/main" id="{F45204A6-8FE3-4ADB-89D5-014391E0DAE9}"/>
                  </a:ext>
                </a:extLst>
              </p:cNvPr>
              <p:cNvSpPr/>
              <p:nvPr/>
            </p:nvSpPr>
            <p:spPr>
              <a:xfrm rot="18900000" flipH="1">
                <a:off x="-2091893" y="3682105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四角形: 角を丸くする 130">
                <a:extLst>
                  <a:ext uri="{FF2B5EF4-FFF2-40B4-BE49-F238E27FC236}">
                    <a16:creationId xmlns:a16="http://schemas.microsoft.com/office/drawing/2014/main" id="{CE49BA41-143F-4E17-9D01-67A1E0BCDB03}"/>
                  </a:ext>
                </a:extLst>
              </p:cNvPr>
              <p:cNvSpPr/>
              <p:nvPr/>
            </p:nvSpPr>
            <p:spPr>
              <a:xfrm rot="18900000" flipH="1">
                <a:off x="-2158895" y="3780024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円/楕円 27">
                <a:extLst>
                  <a:ext uri="{FF2B5EF4-FFF2-40B4-BE49-F238E27FC236}">
                    <a16:creationId xmlns:a16="http://schemas.microsoft.com/office/drawing/2014/main" id="{3E0CA748-1523-4CEC-B5AD-0BB087634D7E}"/>
                  </a:ext>
                </a:extLst>
              </p:cNvPr>
              <p:cNvSpPr/>
              <p:nvPr/>
            </p:nvSpPr>
            <p:spPr>
              <a:xfrm rot="11251468">
                <a:off x="-1958897" y="3896537"/>
                <a:ext cx="178369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20" name="フリーフォーム: 図形 119">
              <a:extLst>
                <a:ext uri="{FF2B5EF4-FFF2-40B4-BE49-F238E27FC236}">
                  <a16:creationId xmlns:a16="http://schemas.microsoft.com/office/drawing/2014/main" id="{CB98A86D-1942-412A-99B6-F4CB3186C972}"/>
                </a:ext>
              </a:extLst>
            </p:cNvPr>
            <p:cNvSpPr/>
            <p:nvPr/>
          </p:nvSpPr>
          <p:spPr>
            <a:xfrm rot="3600000">
              <a:off x="5234950" y="4635878"/>
              <a:ext cx="706615" cy="774099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779224"/>
                <a:gd name="connsiteY0" fmla="*/ 826528 h 826528"/>
                <a:gd name="connsiteX1" fmla="*/ 471695 w 779224"/>
                <a:gd name="connsiteY1" fmla="*/ 296500 h 826528"/>
                <a:gd name="connsiteX2" fmla="*/ 43314 w 779224"/>
                <a:gd name="connsiteY2" fmla="*/ 378244 h 826528"/>
                <a:gd name="connsiteX3" fmla="*/ 0 w 779224"/>
                <a:gd name="connsiteY3" fmla="*/ 119223 h 826528"/>
                <a:gd name="connsiteX4" fmla="*/ 660660 w 779224"/>
                <a:gd name="connsiteY4" fmla="*/ 1930 h 826528"/>
                <a:gd name="connsiteX5" fmla="*/ 778556 w 779224"/>
                <a:gd name="connsiteY5" fmla="*/ 102155 h 826528"/>
                <a:gd name="connsiteX6" fmla="*/ 736127 w 779224"/>
                <a:gd name="connsiteY6" fmla="*/ 794664 h 826528"/>
                <a:gd name="connsiteX0" fmla="*/ 443772 w 779224"/>
                <a:gd name="connsiteY0" fmla="*/ 808748 h 808748"/>
                <a:gd name="connsiteX1" fmla="*/ 471695 w 779224"/>
                <a:gd name="connsiteY1" fmla="*/ 278720 h 808748"/>
                <a:gd name="connsiteX2" fmla="*/ 43314 w 779224"/>
                <a:gd name="connsiteY2" fmla="*/ 360464 h 808748"/>
                <a:gd name="connsiteX3" fmla="*/ 0 w 779224"/>
                <a:gd name="connsiteY3" fmla="*/ 101443 h 808748"/>
                <a:gd name="connsiteX4" fmla="*/ 584178 w 779224"/>
                <a:gd name="connsiteY4" fmla="*/ 2319 h 808748"/>
                <a:gd name="connsiteX5" fmla="*/ 778556 w 779224"/>
                <a:gd name="connsiteY5" fmla="*/ 84375 h 808748"/>
                <a:gd name="connsiteX6" fmla="*/ 736127 w 779224"/>
                <a:gd name="connsiteY6" fmla="*/ 776884 h 808748"/>
                <a:gd name="connsiteX0" fmla="*/ 443772 w 736127"/>
                <a:gd name="connsiteY0" fmla="*/ 806430 h 806430"/>
                <a:gd name="connsiteX1" fmla="*/ 471695 w 736127"/>
                <a:gd name="connsiteY1" fmla="*/ 276402 h 806430"/>
                <a:gd name="connsiteX2" fmla="*/ 43314 w 736127"/>
                <a:gd name="connsiteY2" fmla="*/ 358146 h 806430"/>
                <a:gd name="connsiteX3" fmla="*/ 0 w 736127"/>
                <a:gd name="connsiteY3" fmla="*/ 99125 h 806430"/>
                <a:gd name="connsiteX4" fmla="*/ 584178 w 736127"/>
                <a:gd name="connsiteY4" fmla="*/ 1 h 806430"/>
                <a:gd name="connsiteX5" fmla="*/ 724923 w 736127"/>
                <a:gd name="connsiteY5" fmla="*/ 98752 h 806430"/>
                <a:gd name="connsiteX6" fmla="*/ 736127 w 736127"/>
                <a:gd name="connsiteY6" fmla="*/ 774566 h 806430"/>
                <a:gd name="connsiteX0" fmla="*/ 443772 w 736127"/>
                <a:gd name="connsiteY0" fmla="*/ 806430 h 806430"/>
                <a:gd name="connsiteX1" fmla="*/ 471695 w 736127"/>
                <a:gd name="connsiteY1" fmla="*/ 276402 h 806430"/>
                <a:gd name="connsiteX2" fmla="*/ 34329 w 736127"/>
                <a:gd name="connsiteY2" fmla="*/ 341958 h 806430"/>
                <a:gd name="connsiteX3" fmla="*/ 0 w 736127"/>
                <a:gd name="connsiteY3" fmla="*/ 99125 h 806430"/>
                <a:gd name="connsiteX4" fmla="*/ 584178 w 736127"/>
                <a:gd name="connsiteY4" fmla="*/ 1 h 806430"/>
                <a:gd name="connsiteX5" fmla="*/ 724923 w 736127"/>
                <a:gd name="connsiteY5" fmla="*/ 98752 h 806430"/>
                <a:gd name="connsiteX6" fmla="*/ 736127 w 736127"/>
                <a:gd name="connsiteY6" fmla="*/ 774566 h 806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6127" h="806430">
                  <a:moveTo>
                    <a:pt x="443772" y="806430"/>
                  </a:moveTo>
                  <a:lnTo>
                    <a:pt x="471695" y="276402"/>
                  </a:lnTo>
                  <a:lnTo>
                    <a:pt x="34329" y="341958"/>
                  </a:lnTo>
                  <a:lnTo>
                    <a:pt x="0" y="99125"/>
                  </a:lnTo>
                  <a:cubicBezTo>
                    <a:pt x="220220" y="60027"/>
                    <a:pt x="463358" y="63"/>
                    <a:pt x="584178" y="1"/>
                  </a:cubicBezTo>
                  <a:cubicBezTo>
                    <a:pt x="704998" y="-61"/>
                    <a:pt x="717147" y="61546"/>
                    <a:pt x="724923" y="98752"/>
                  </a:cubicBezTo>
                  <a:cubicBezTo>
                    <a:pt x="732699" y="135958"/>
                    <a:pt x="723407" y="533108"/>
                    <a:pt x="736127" y="774566"/>
                  </a:cubicBezTo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60" name="グループ化 159">
            <a:extLst>
              <a:ext uri="{FF2B5EF4-FFF2-40B4-BE49-F238E27FC236}">
                <a16:creationId xmlns:a16="http://schemas.microsoft.com/office/drawing/2014/main" id="{FBE9328A-8604-4D93-86C2-27096FEAF27B}"/>
              </a:ext>
            </a:extLst>
          </p:cNvPr>
          <p:cNvGrpSpPr/>
          <p:nvPr/>
        </p:nvGrpSpPr>
        <p:grpSpPr>
          <a:xfrm>
            <a:off x="7339193" y="3773167"/>
            <a:ext cx="1900790" cy="2677753"/>
            <a:chOff x="7339193" y="3773167"/>
            <a:chExt cx="1900790" cy="2677753"/>
          </a:xfrm>
        </p:grpSpPr>
        <p:grpSp>
          <p:nvGrpSpPr>
            <p:cNvPr id="161" name="グループ化 160">
              <a:extLst>
                <a:ext uri="{FF2B5EF4-FFF2-40B4-BE49-F238E27FC236}">
                  <a16:creationId xmlns:a16="http://schemas.microsoft.com/office/drawing/2014/main" id="{8F7A1986-D3D5-44A7-9F7E-BB7C93C22AAC}"/>
                </a:ext>
              </a:extLst>
            </p:cNvPr>
            <p:cNvGrpSpPr/>
            <p:nvPr/>
          </p:nvGrpSpPr>
          <p:grpSpPr>
            <a:xfrm>
              <a:off x="8549276" y="3773167"/>
              <a:ext cx="690707" cy="690706"/>
              <a:chOff x="7992839" y="2840930"/>
              <a:chExt cx="927476" cy="927475"/>
            </a:xfrm>
          </p:grpSpPr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DFD1CFCB-4CF7-46EF-8D26-90FF009B18A5}"/>
                  </a:ext>
                </a:extLst>
              </p:cNvPr>
              <p:cNvSpPr/>
              <p:nvPr/>
            </p:nvSpPr>
            <p:spPr bwMode="auto">
              <a:xfrm>
                <a:off x="7992839" y="2840930"/>
                <a:ext cx="927476" cy="9274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1235F540-472B-4EC1-8DF9-BE5D2533ED4E}"/>
                  </a:ext>
                </a:extLst>
              </p:cNvPr>
              <p:cNvSpPr/>
              <p:nvPr/>
            </p:nvSpPr>
            <p:spPr bwMode="auto">
              <a:xfrm>
                <a:off x="8197157" y="3029147"/>
                <a:ext cx="516113" cy="516112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2" name="グループ化 161">
              <a:extLst>
                <a:ext uri="{FF2B5EF4-FFF2-40B4-BE49-F238E27FC236}">
                  <a16:creationId xmlns:a16="http://schemas.microsoft.com/office/drawing/2014/main" id="{9A12F2B1-B37D-4A15-B1A8-331BC09994AE}"/>
                </a:ext>
              </a:extLst>
            </p:cNvPr>
            <p:cNvGrpSpPr/>
            <p:nvPr/>
          </p:nvGrpSpPr>
          <p:grpSpPr>
            <a:xfrm>
              <a:off x="7352346" y="4957009"/>
              <a:ext cx="1130662" cy="1493911"/>
              <a:chOff x="7352346" y="4957009"/>
              <a:chExt cx="1130662" cy="1493911"/>
            </a:xfrm>
          </p:grpSpPr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816D53EF-D42E-4270-BAA7-AC4ABDB42337}"/>
                  </a:ext>
                </a:extLst>
              </p:cNvPr>
              <p:cNvSpPr/>
              <p:nvPr/>
            </p:nvSpPr>
            <p:spPr>
              <a:xfrm>
                <a:off x="7369799" y="5945981"/>
                <a:ext cx="172568" cy="504938"/>
              </a:xfrm>
              <a:custGeom>
                <a:avLst/>
                <a:gdLst>
                  <a:gd name="connsiteX0" fmla="*/ 0 w 172568"/>
                  <a:gd name="connsiteY0" fmla="*/ 0 h 504938"/>
                  <a:gd name="connsiteX1" fmla="*/ 172568 w 172568"/>
                  <a:gd name="connsiteY1" fmla="*/ 0 h 504938"/>
                  <a:gd name="connsiteX2" fmla="*/ 172568 w 172568"/>
                  <a:gd name="connsiteY2" fmla="*/ 504938 h 504938"/>
                  <a:gd name="connsiteX3" fmla="*/ 0 w 172568"/>
                  <a:gd name="connsiteY3" fmla="*/ 504938 h 504938"/>
                  <a:gd name="connsiteX4" fmla="*/ 0 w 172568"/>
                  <a:gd name="connsiteY4" fmla="*/ 0 h 504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2568" h="504938">
                    <a:moveTo>
                      <a:pt x="0" y="0"/>
                    </a:moveTo>
                    <a:lnTo>
                      <a:pt x="172568" y="0"/>
                    </a:lnTo>
                    <a:lnTo>
                      <a:pt x="172568" y="504938"/>
                    </a:lnTo>
                    <a:lnTo>
                      <a:pt x="0" y="5049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47ED2074-416D-4FEC-91EB-BABF27822FFF}"/>
                  </a:ext>
                </a:extLst>
              </p:cNvPr>
              <p:cNvSpPr/>
              <p:nvPr/>
            </p:nvSpPr>
            <p:spPr>
              <a:xfrm>
                <a:off x="7352346" y="5348525"/>
                <a:ext cx="172568" cy="597456"/>
              </a:xfrm>
              <a:custGeom>
                <a:avLst/>
                <a:gdLst>
                  <a:gd name="connsiteX0" fmla="*/ 172568 w 172568"/>
                  <a:gd name="connsiteY0" fmla="*/ 0 h 597456"/>
                  <a:gd name="connsiteX1" fmla="*/ 172568 w 172568"/>
                  <a:gd name="connsiteY1" fmla="*/ 597456 h 597456"/>
                  <a:gd name="connsiteX2" fmla="*/ 0 w 172568"/>
                  <a:gd name="connsiteY2" fmla="*/ 597456 h 597456"/>
                  <a:gd name="connsiteX3" fmla="*/ 0 w 172568"/>
                  <a:gd name="connsiteY3" fmla="*/ 357725 h 597456"/>
                  <a:gd name="connsiteX4" fmla="*/ 142749 w 172568"/>
                  <a:gd name="connsiteY4" fmla="*/ 23837 h 597456"/>
                  <a:gd name="connsiteX5" fmla="*/ 172568 w 172568"/>
                  <a:gd name="connsiteY5" fmla="*/ 0 h 597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2568" h="597456">
                    <a:moveTo>
                      <a:pt x="172568" y="0"/>
                    </a:moveTo>
                    <a:lnTo>
                      <a:pt x="172568" y="597456"/>
                    </a:lnTo>
                    <a:lnTo>
                      <a:pt x="0" y="597456"/>
                    </a:lnTo>
                    <a:lnTo>
                      <a:pt x="0" y="357725"/>
                    </a:lnTo>
                    <a:cubicBezTo>
                      <a:pt x="0" y="227334"/>
                      <a:pt x="54552" y="109286"/>
                      <a:pt x="142749" y="23837"/>
                    </a:cubicBezTo>
                    <a:lnTo>
                      <a:pt x="172568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8" name="片側の 2 つの角を丸めた四角形 144">
                <a:extLst>
                  <a:ext uri="{FF2B5EF4-FFF2-40B4-BE49-F238E27FC236}">
                    <a16:creationId xmlns:a16="http://schemas.microsoft.com/office/drawing/2014/main" id="{670F0BB5-131A-4104-8612-E80AF3D70047}"/>
                  </a:ext>
                </a:extLst>
              </p:cNvPr>
              <p:cNvSpPr/>
              <p:nvPr/>
            </p:nvSpPr>
            <p:spPr>
              <a:xfrm>
                <a:off x="7445122" y="5223466"/>
                <a:ext cx="1037886" cy="1227454"/>
              </a:xfrm>
              <a:prstGeom prst="round2SameRect">
                <a:avLst>
                  <a:gd name="adj1" fmla="val 33213"/>
                  <a:gd name="adj2" fmla="val 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E09BB4C3-EEFC-4311-81EF-91A3F2442BBD}"/>
                  </a:ext>
                </a:extLst>
              </p:cNvPr>
              <p:cNvSpPr/>
              <p:nvPr/>
            </p:nvSpPr>
            <p:spPr>
              <a:xfrm>
                <a:off x="7732388" y="4957009"/>
                <a:ext cx="463354" cy="431760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6AAE7A89-980C-4F36-A7F1-5021E50129FB}"/>
                  </a:ext>
                </a:extLst>
              </p:cNvPr>
              <p:cNvSpPr/>
              <p:nvPr/>
            </p:nvSpPr>
            <p:spPr>
              <a:xfrm>
                <a:off x="7643940" y="5552031"/>
                <a:ext cx="652170" cy="646419"/>
              </a:xfrm>
              <a:custGeom>
                <a:avLst/>
                <a:gdLst>
                  <a:gd name="connsiteX0" fmla="*/ 326085 w 652170"/>
                  <a:gd name="connsiteY0" fmla="*/ 129632 h 646419"/>
                  <a:gd name="connsiteX1" fmla="*/ 244198 w 652170"/>
                  <a:gd name="connsiteY1" fmla="*/ 367756 h 646419"/>
                  <a:gd name="connsiteX2" fmla="*/ 407973 w 652170"/>
                  <a:gd name="connsiteY2" fmla="*/ 367756 h 646419"/>
                  <a:gd name="connsiteX3" fmla="*/ 208813 w 652170"/>
                  <a:gd name="connsiteY3" fmla="*/ 0 h 646419"/>
                  <a:gd name="connsiteX4" fmla="*/ 443357 w 652170"/>
                  <a:gd name="connsiteY4" fmla="*/ 0 h 646419"/>
                  <a:gd name="connsiteX5" fmla="*/ 652170 w 652170"/>
                  <a:gd name="connsiteY5" fmla="*/ 646419 h 646419"/>
                  <a:gd name="connsiteX6" fmla="*/ 503801 w 652170"/>
                  <a:gd name="connsiteY6" fmla="*/ 646419 h 646419"/>
                  <a:gd name="connsiteX7" fmla="*/ 458743 w 652170"/>
                  <a:gd name="connsiteY7" fmla="*/ 515393 h 646419"/>
                  <a:gd name="connsiteX8" fmla="*/ 193428 w 652170"/>
                  <a:gd name="connsiteY8" fmla="*/ 515393 h 646419"/>
                  <a:gd name="connsiteX9" fmla="*/ 148370 w 652170"/>
                  <a:gd name="connsiteY9" fmla="*/ 646419 h 646419"/>
                  <a:gd name="connsiteX10" fmla="*/ 0 w 652170"/>
                  <a:gd name="connsiteY10" fmla="*/ 646419 h 6464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52170" h="646419">
                    <a:moveTo>
                      <a:pt x="326085" y="129632"/>
                    </a:moveTo>
                    <a:lnTo>
                      <a:pt x="244198" y="367756"/>
                    </a:lnTo>
                    <a:lnTo>
                      <a:pt x="407973" y="367756"/>
                    </a:lnTo>
                    <a:close/>
                    <a:moveTo>
                      <a:pt x="208813" y="0"/>
                    </a:moveTo>
                    <a:lnTo>
                      <a:pt x="443357" y="0"/>
                    </a:lnTo>
                    <a:lnTo>
                      <a:pt x="652170" y="646419"/>
                    </a:lnTo>
                    <a:lnTo>
                      <a:pt x="503801" y="646419"/>
                    </a:lnTo>
                    <a:lnTo>
                      <a:pt x="458743" y="515393"/>
                    </a:lnTo>
                    <a:lnTo>
                      <a:pt x="193428" y="515393"/>
                    </a:lnTo>
                    <a:lnTo>
                      <a:pt x="148370" y="646419"/>
                    </a:lnTo>
                    <a:lnTo>
                      <a:pt x="0" y="646419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63" name="グループ化 162">
              <a:extLst>
                <a:ext uri="{FF2B5EF4-FFF2-40B4-BE49-F238E27FC236}">
                  <a16:creationId xmlns:a16="http://schemas.microsoft.com/office/drawing/2014/main" id="{873671A7-6D0C-4C72-A2EA-4248F0CA286C}"/>
                </a:ext>
              </a:extLst>
            </p:cNvPr>
            <p:cNvGrpSpPr/>
            <p:nvPr/>
          </p:nvGrpSpPr>
          <p:grpSpPr>
            <a:xfrm>
              <a:off x="7339193" y="3836972"/>
              <a:ext cx="1277659" cy="1304905"/>
              <a:chOff x="5142933" y="2186951"/>
              <a:chExt cx="1277659" cy="1304905"/>
            </a:xfrm>
          </p:grpSpPr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E623BD01-BC35-4E54-92E1-C25B70AB26AA}"/>
                  </a:ext>
                </a:extLst>
              </p:cNvPr>
              <p:cNvSpPr/>
              <p:nvPr/>
            </p:nvSpPr>
            <p:spPr>
              <a:xfrm>
                <a:off x="5189967" y="2186951"/>
                <a:ext cx="1184640" cy="746442"/>
              </a:xfrm>
              <a:custGeom>
                <a:avLst/>
                <a:gdLst>
                  <a:gd name="connsiteX0" fmla="*/ 592320 w 1184640"/>
                  <a:gd name="connsiteY0" fmla="*/ 0 h 746442"/>
                  <a:gd name="connsiteX1" fmla="*/ 665324 w 1184640"/>
                  <a:gd name="connsiteY1" fmla="*/ 37815 h 746442"/>
                  <a:gd name="connsiteX2" fmla="*/ 745624 w 1184640"/>
                  <a:gd name="connsiteY2" fmla="*/ 20183 h 746442"/>
                  <a:gd name="connsiteX3" fmla="*/ 806350 w 1184640"/>
                  <a:gd name="connsiteY3" fmla="*/ 75601 h 746442"/>
                  <a:gd name="connsiteX4" fmla="*/ 888480 w 1184640"/>
                  <a:gd name="connsiteY4" fmla="*/ 79356 h 746442"/>
                  <a:gd name="connsiteX5" fmla="*/ 932795 w 1184640"/>
                  <a:gd name="connsiteY5" fmla="*/ 148605 h 746442"/>
                  <a:gd name="connsiteX6" fmla="*/ 1011153 w 1184640"/>
                  <a:gd name="connsiteY6" fmla="*/ 173486 h 746442"/>
                  <a:gd name="connsiteX7" fmla="*/ 1036034 w 1184640"/>
                  <a:gd name="connsiteY7" fmla="*/ 251845 h 746442"/>
                  <a:gd name="connsiteX8" fmla="*/ 1105284 w 1184640"/>
                  <a:gd name="connsiteY8" fmla="*/ 296160 h 746442"/>
                  <a:gd name="connsiteX9" fmla="*/ 1109039 w 1184640"/>
                  <a:gd name="connsiteY9" fmla="*/ 378289 h 746442"/>
                  <a:gd name="connsiteX10" fmla="*/ 1164457 w 1184640"/>
                  <a:gd name="connsiteY10" fmla="*/ 439016 h 746442"/>
                  <a:gd name="connsiteX11" fmla="*/ 1146825 w 1184640"/>
                  <a:gd name="connsiteY11" fmla="*/ 519315 h 746442"/>
                  <a:gd name="connsiteX12" fmla="*/ 1184640 w 1184640"/>
                  <a:gd name="connsiteY12" fmla="*/ 592319 h 746442"/>
                  <a:gd name="connsiteX13" fmla="*/ 1146825 w 1184640"/>
                  <a:gd name="connsiteY13" fmla="*/ 665323 h 746442"/>
                  <a:gd name="connsiteX14" fmla="*/ 1164457 w 1184640"/>
                  <a:gd name="connsiteY14" fmla="*/ 745622 h 746442"/>
                  <a:gd name="connsiteX15" fmla="*/ 1163709 w 1184640"/>
                  <a:gd name="connsiteY15" fmla="*/ 746442 h 746442"/>
                  <a:gd name="connsiteX16" fmla="*/ 20932 w 1184640"/>
                  <a:gd name="connsiteY16" fmla="*/ 746442 h 746442"/>
                  <a:gd name="connsiteX17" fmla="*/ 20183 w 1184640"/>
                  <a:gd name="connsiteY17" fmla="*/ 745622 h 746442"/>
                  <a:gd name="connsiteX18" fmla="*/ 37815 w 1184640"/>
                  <a:gd name="connsiteY18" fmla="*/ 665323 h 746442"/>
                  <a:gd name="connsiteX19" fmla="*/ 0 w 1184640"/>
                  <a:gd name="connsiteY19" fmla="*/ 592319 h 746442"/>
                  <a:gd name="connsiteX20" fmla="*/ 37815 w 1184640"/>
                  <a:gd name="connsiteY20" fmla="*/ 519315 h 746442"/>
                  <a:gd name="connsiteX21" fmla="*/ 20183 w 1184640"/>
                  <a:gd name="connsiteY21" fmla="*/ 439016 h 746442"/>
                  <a:gd name="connsiteX22" fmla="*/ 75601 w 1184640"/>
                  <a:gd name="connsiteY22" fmla="*/ 378289 h 746442"/>
                  <a:gd name="connsiteX23" fmla="*/ 79356 w 1184640"/>
                  <a:gd name="connsiteY23" fmla="*/ 296160 h 746442"/>
                  <a:gd name="connsiteX24" fmla="*/ 148606 w 1184640"/>
                  <a:gd name="connsiteY24" fmla="*/ 251845 h 746442"/>
                  <a:gd name="connsiteX25" fmla="*/ 173487 w 1184640"/>
                  <a:gd name="connsiteY25" fmla="*/ 173486 h 746442"/>
                  <a:gd name="connsiteX26" fmla="*/ 251845 w 1184640"/>
                  <a:gd name="connsiteY26" fmla="*/ 148605 h 746442"/>
                  <a:gd name="connsiteX27" fmla="*/ 296160 w 1184640"/>
                  <a:gd name="connsiteY27" fmla="*/ 79356 h 746442"/>
                  <a:gd name="connsiteX28" fmla="*/ 378290 w 1184640"/>
                  <a:gd name="connsiteY28" fmla="*/ 75601 h 746442"/>
                  <a:gd name="connsiteX29" fmla="*/ 439016 w 1184640"/>
                  <a:gd name="connsiteY29" fmla="*/ 20183 h 746442"/>
                  <a:gd name="connsiteX30" fmla="*/ 519316 w 1184640"/>
                  <a:gd name="connsiteY30" fmla="*/ 37815 h 7464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184640" h="746442">
                    <a:moveTo>
                      <a:pt x="592320" y="0"/>
                    </a:moveTo>
                    <a:lnTo>
                      <a:pt x="665324" y="37815"/>
                    </a:lnTo>
                    <a:lnTo>
                      <a:pt x="745624" y="20183"/>
                    </a:lnTo>
                    <a:lnTo>
                      <a:pt x="806350" y="75601"/>
                    </a:lnTo>
                    <a:lnTo>
                      <a:pt x="888480" y="79356"/>
                    </a:lnTo>
                    <a:lnTo>
                      <a:pt x="932795" y="148605"/>
                    </a:lnTo>
                    <a:lnTo>
                      <a:pt x="1011153" y="173486"/>
                    </a:lnTo>
                    <a:lnTo>
                      <a:pt x="1036034" y="251845"/>
                    </a:lnTo>
                    <a:lnTo>
                      <a:pt x="1105284" y="296160"/>
                    </a:lnTo>
                    <a:lnTo>
                      <a:pt x="1109039" y="378289"/>
                    </a:lnTo>
                    <a:lnTo>
                      <a:pt x="1164457" y="439016"/>
                    </a:lnTo>
                    <a:lnTo>
                      <a:pt x="1146825" y="519315"/>
                    </a:lnTo>
                    <a:lnTo>
                      <a:pt x="1184640" y="592319"/>
                    </a:lnTo>
                    <a:lnTo>
                      <a:pt x="1146825" y="665323"/>
                    </a:lnTo>
                    <a:lnTo>
                      <a:pt x="1164457" y="745622"/>
                    </a:lnTo>
                    <a:lnTo>
                      <a:pt x="1163709" y="746442"/>
                    </a:lnTo>
                    <a:lnTo>
                      <a:pt x="20932" y="746442"/>
                    </a:lnTo>
                    <a:lnTo>
                      <a:pt x="20183" y="745622"/>
                    </a:lnTo>
                    <a:lnTo>
                      <a:pt x="37815" y="665323"/>
                    </a:lnTo>
                    <a:lnTo>
                      <a:pt x="0" y="592319"/>
                    </a:lnTo>
                    <a:lnTo>
                      <a:pt x="37815" y="519315"/>
                    </a:lnTo>
                    <a:lnTo>
                      <a:pt x="20183" y="439016"/>
                    </a:lnTo>
                    <a:lnTo>
                      <a:pt x="75601" y="378289"/>
                    </a:lnTo>
                    <a:lnTo>
                      <a:pt x="79356" y="296160"/>
                    </a:lnTo>
                    <a:lnTo>
                      <a:pt x="148606" y="251845"/>
                    </a:lnTo>
                    <a:lnTo>
                      <a:pt x="173487" y="173486"/>
                    </a:lnTo>
                    <a:lnTo>
                      <a:pt x="251845" y="148605"/>
                    </a:lnTo>
                    <a:lnTo>
                      <a:pt x="296160" y="79356"/>
                    </a:lnTo>
                    <a:lnTo>
                      <a:pt x="378290" y="75601"/>
                    </a:lnTo>
                    <a:lnTo>
                      <a:pt x="439016" y="20183"/>
                    </a:lnTo>
                    <a:lnTo>
                      <a:pt x="519316" y="37815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80" name="グループ化 179">
                <a:extLst>
                  <a:ext uri="{FF2B5EF4-FFF2-40B4-BE49-F238E27FC236}">
                    <a16:creationId xmlns:a16="http://schemas.microsoft.com/office/drawing/2014/main" id="{191A2E8F-7161-4B4D-9645-CCA1893C51D0}"/>
                  </a:ext>
                </a:extLst>
              </p:cNvPr>
              <p:cNvGrpSpPr/>
              <p:nvPr/>
            </p:nvGrpSpPr>
            <p:grpSpPr>
              <a:xfrm>
                <a:off x="5142933" y="2331750"/>
                <a:ext cx="1277659" cy="1160106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189" name="グループ化 188">
                  <a:extLst>
                    <a:ext uri="{FF2B5EF4-FFF2-40B4-BE49-F238E27FC236}">
                      <a16:creationId xmlns:a16="http://schemas.microsoft.com/office/drawing/2014/main" id="{9F8D94B8-0886-4461-B7F1-CF0B349D6042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94" name="円/楕円 514">
                    <a:extLst>
                      <a:ext uri="{FF2B5EF4-FFF2-40B4-BE49-F238E27FC236}">
                        <a16:creationId xmlns:a16="http://schemas.microsoft.com/office/drawing/2014/main" id="{325DB522-57C8-40B2-ADBD-C75E3268FCCA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5" name="円/楕円 515">
                    <a:extLst>
                      <a:ext uri="{FF2B5EF4-FFF2-40B4-BE49-F238E27FC236}">
                        <a16:creationId xmlns:a16="http://schemas.microsoft.com/office/drawing/2014/main" id="{94B1343A-DAD7-4692-892C-8AF6B66EDEFA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90" name="グループ化 189">
                  <a:extLst>
                    <a:ext uri="{FF2B5EF4-FFF2-40B4-BE49-F238E27FC236}">
                      <a16:creationId xmlns:a16="http://schemas.microsoft.com/office/drawing/2014/main" id="{5EAA731B-B743-4AE0-990D-EDE0530F7B50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92" name="円/楕円 512">
                    <a:extLst>
                      <a:ext uri="{FF2B5EF4-FFF2-40B4-BE49-F238E27FC236}">
                        <a16:creationId xmlns:a16="http://schemas.microsoft.com/office/drawing/2014/main" id="{FEFD8B16-1260-41F0-8E28-009789C4D5C4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3" name="円/楕円 513">
                    <a:extLst>
                      <a:ext uri="{FF2B5EF4-FFF2-40B4-BE49-F238E27FC236}">
                        <a16:creationId xmlns:a16="http://schemas.microsoft.com/office/drawing/2014/main" id="{9C97F7D6-C933-4FC8-B822-853D1E44DBD7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91" name="円/楕円 511">
                  <a:extLst>
                    <a:ext uri="{FF2B5EF4-FFF2-40B4-BE49-F238E27FC236}">
                      <a16:creationId xmlns:a16="http://schemas.microsoft.com/office/drawing/2014/main" id="{3C016A83-27B4-4982-80F2-68B036FA5591}"/>
                    </a:ext>
                  </a:extLst>
                </p:cNvPr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81" name="円/楕円 503">
                <a:extLst>
                  <a:ext uri="{FF2B5EF4-FFF2-40B4-BE49-F238E27FC236}">
                    <a16:creationId xmlns:a16="http://schemas.microsoft.com/office/drawing/2014/main" id="{3ADE1083-82D8-4765-A853-DBDB91010FB6}"/>
                  </a:ext>
                </a:extLst>
              </p:cNvPr>
              <p:cNvSpPr/>
              <p:nvPr/>
            </p:nvSpPr>
            <p:spPr>
              <a:xfrm>
                <a:off x="5409919" y="2813694"/>
                <a:ext cx="166067" cy="17156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2" name="円/楕円 504">
                <a:extLst>
                  <a:ext uri="{FF2B5EF4-FFF2-40B4-BE49-F238E27FC236}">
                    <a16:creationId xmlns:a16="http://schemas.microsoft.com/office/drawing/2014/main" id="{88F02A55-4223-45FA-B826-7E8EB2731FB3}"/>
                  </a:ext>
                </a:extLst>
              </p:cNvPr>
              <p:cNvSpPr/>
              <p:nvPr/>
            </p:nvSpPr>
            <p:spPr>
              <a:xfrm>
                <a:off x="5997860" y="2813694"/>
                <a:ext cx="166067" cy="17156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3" name="円/楕円 505">
                <a:extLst>
                  <a:ext uri="{FF2B5EF4-FFF2-40B4-BE49-F238E27FC236}">
                    <a16:creationId xmlns:a16="http://schemas.microsoft.com/office/drawing/2014/main" id="{C9902A19-F40A-4549-905B-924698D969A2}"/>
                  </a:ext>
                </a:extLst>
              </p:cNvPr>
              <p:cNvSpPr/>
              <p:nvPr/>
            </p:nvSpPr>
            <p:spPr>
              <a:xfrm>
                <a:off x="5666768" y="3028284"/>
                <a:ext cx="226008" cy="14041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4" name="円/楕円 507">
                <a:extLst>
                  <a:ext uri="{FF2B5EF4-FFF2-40B4-BE49-F238E27FC236}">
                    <a16:creationId xmlns:a16="http://schemas.microsoft.com/office/drawing/2014/main" id="{FFA9EDE4-58D5-40A9-A77D-BAD0B44BC313}"/>
                  </a:ext>
                </a:extLst>
              </p:cNvPr>
              <p:cNvSpPr/>
              <p:nvPr/>
            </p:nvSpPr>
            <p:spPr>
              <a:xfrm>
                <a:off x="5441914" y="2821636"/>
                <a:ext cx="101548" cy="11292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5" name="円/楕円 508">
                <a:extLst>
                  <a:ext uri="{FF2B5EF4-FFF2-40B4-BE49-F238E27FC236}">
                    <a16:creationId xmlns:a16="http://schemas.microsoft.com/office/drawing/2014/main" id="{F52C9C6E-BD0C-4096-8417-EC158FA7D252}"/>
                  </a:ext>
                </a:extLst>
              </p:cNvPr>
              <p:cNvSpPr/>
              <p:nvPr/>
            </p:nvSpPr>
            <p:spPr>
              <a:xfrm>
                <a:off x="6029855" y="2821636"/>
                <a:ext cx="101548" cy="11292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6" name="月 185">
                <a:extLst>
                  <a:ext uri="{FF2B5EF4-FFF2-40B4-BE49-F238E27FC236}">
                    <a16:creationId xmlns:a16="http://schemas.microsoft.com/office/drawing/2014/main" id="{C95529B9-9112-429E-B12C-83BE770C903F}"/>
                  </a:ext>
                </a:extLst>
              </p:cNvPr>
              <p:cNvSpPr/>
              <p:nvPr/>
            </p:nvSpPr>
            <p:spPr>
              <a:xfrm rot="16200000">
                <a:off x="5455087" y="2601989"/>
                <a:ext cx="75732" cy="275874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7" name="月 186">
                <a:extLst>
                  <a:ext uri="{FF2B5EF4-FFF2-40B4-BE49-F238E27FC236}">
                    <a16:creationId xmlns:a16="http://schemas.microsoft.com/office/drawing/2014/main" id="{AD5A0892-02CC-4E16-8D26-22C79FCF8770}"/>
                  </a:ext>
                </a:extLst>
              </p:cNvPr>
              <p:cNvSpPr/>
              <p:nvPr/>
            </p:nvSpPr>
            <p:spPr>
              <a:xfrm rot="5400000">
                <a:off x="6057651" y="2601989"/>
                <a:ext cx="75732" cy="275874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8" name="円/楕円 638">
                <a:extLst>
                  <a:ext uri="{FF2B5EF4-FFF2-40B4-BE49-F238E27FC236}">
                    <a16:creationId xmlns:a16="http://schemas.microsoft.com/office/drawing/2014/main" id="{7F9BF76F-0DE1-4C00-B5ED-DDCB65E1BB1F}"/>
                  </a:ext>
                </a:extLst>
              </p:cNvPr>
              <p:cNvSpPr/>
              <p:nvPr/>
            </p:nvSpPr>
            <p:spPr>
              <a:xfrm rot="10800000">
                <a:off x="5597712" y="3299817"/>
                <a:ext cx="345141" cy="45719"/>
              </a:xfrm>
              <a:custGeom>
                <a:avLst/>
                <a:gdLst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139672"/>
                  <a:gd name="connsiteX1" fmla="*/ 97978 w 195956"/>
                  <a:gd name="connsiteY1" fmla="*/ 0 h 139672"/>
                  <a:gd name="connsiteX2" fmla="*/ 195956 w 195956"/>
                  <a:gd name="connsiteY2" fmla="*/ 48405 h 139672"/>
                  <a:gd name="connsiteX3" fmla="*/ 97978 w 195956"/>
                  <a:gd name="connsiteY3" fmla="*/ 139672 h 139672"/>
                  <a:gd name="connsiteX4" fmla="*/ 0 w 195956"/>
                  <a:gd name="connsiteY4" fmla="*/ 48405 h 139672"/>
                  <a:gd name="connsiteX0" fmla="*/ 0 w 195956"/>
                  <a:gd name="connsiteY0" fmla="*/ 12087 h 103354"/>
                  <a:gd name="connsiteX1" fmla="*/ 95596 w 195956"/>
                  <a:gd name="connsiteY1" fmla="*/ 11307 h 103354"/>
                  <a:gd name="connsiteX2" fmla="*/ 195956 w 195956"/>
                  <a:gd name="connsiteY2" fmla="*/ 12087 h 103354"/>
                  <a:gd name="connsiteX3" fmla="*/ 97978 w 195956"/>
                  <a:gd name="connsiteY3" fmla="*/ 103354 h 103354"/>
                  <a:gd name="connsiteX4" fmla="*/ 0 w 195956"/>
                  <a:gd name="connsiteY4" fmla="*/ 12087 h 103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56" h="103354">
                    <a:moveTo>
                      <a:pt x="0" y="12087"/>
                    </a:moveTo>
                    <a:cubicBezTo>
                      <a:pt x="0" y="-14646"/>
                      <a:pt x="41484" y="11307"/>
                      <a:pt x="95596" y="11307"/>
                    </a:cubicBezTo>
                    <a:cubicBezTo>
                      <a:pt x="149708" y="11307"/>
                      <a:pt x="195956" y="-14646"/>
                      <a:pt x="195956" y="12087"/>
                    </a:cubicBezTo>
                    <a:cubicBezTo>
                      <a:pt x="195956" y="38820"/>
                      <a:pt x="152090" y="103354"/>
                      <a:pt x="97978" y="103354"/>
                    </a:cubicBezTo>
                    <a:cubicBezTo>
                      <a:pt x="43866" y="103354"/>
                      <a:pt x="0" y="38820"/>
                      <a:pt x="0" y="12087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64" name="楕円 22">
              <a:extLst>
                <a:ext uri="{FF2B5EF4-FFF2-40B4-BE49-F238E27FC236}">
                  <a16:creationId xmlns:a16="http://schemas.microsoft.com/office/drawing/2014/main" id="{6C6F8C9A-FDB3-4052-ACA5-80B14FBC72F1}"/>
                </a:ext>
              </a:extLst>
            </p:cNvPr>
            <p:cNvSpPr/>
            <p:nvPr/>
          </p:nvSpPr>
          <p:spPr>
            <a:xfrm>
              <a:off x="7584942" y="4133437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5" name="グループ化 164">
              <a:extLst>
                <a:ext uri="{FF2B5EF4-FFF2-40B4-BE49-F238E27FC236}">
                  <a16:creationId xmlns:a16="http://schemas.microsoft.com/office/drawing/2014/main" id="{C5279BED-73B5-41E8-B61F-1BCB5D65102D}"/>
                </a:ext>
              </a:extLst>
            </p:cNvPr>
            <p:cNvGrpSpPr/>
            <p:nvPr/>
          </p:nvGrpSpPr>
          <p:grpSpPr>
            <a:xfrm>
              <a:off x="8001227" y="4044105"/>
              <a:ext cx="607368" cy="792325"/>
              <a:chOff x="-2210059" y="3573336"/>
              <a:chExt cx="667141" cy="870300"/>
            </a:xfrm>
          </p:grpSpPr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A3C433B1-B715-4E73-9957-17C91EBD347A}"/>
                  </a:ext>
                </a:extLst>
              </p:cNvPr>
              <p:cNvSpPr/>
              <p:nvPr/>
            </p:nvSpPr>
            <p:spPr>
              <a:xfrm>
                <a:off x="-2210059" y="3612507"/>
                <a:ext cx="531586" cy="528991"/>
              </a:xfrm>
              <a:custGeom>
                <a:avLst/>
                <a:gdLst>
                  <a:gd name="connsiteX0" fmla="*/ 275739 w 531586"/>
                  <a:gd name="connsiteY0" fmla="*/ 0 h 528991"/>
                  <a:gd name="connsiteX1" fmla="*/ 302911 w 531586"/>
                  <a:gd name="connsiteY1" fmla="*/ 11255 h 528991"/>
                  <a:gd name="connsiteX2" fmla="*/ 360311 w 531586"/>
                  <a:gd name="connsiteY2" fmla="*/ 68656 h 528991"/>
                  <a:gd name="connsiteX3" fmla="*/ 371566 w 531586"/>
                  <a:gd name="connsiteY3" fmla="*/ 95828 h 528991"/>
                  <a:gd name="connsiteX4" fmla="*/ 369455 w 531586"/>
                  <a:gd name="connsiteY4" fmla="*/ 100922 h 528991"/>
                  <a:gd name="connsiteX5" fmla="*/ 473126 w 531586"/>
                  <a:gd name="connsiteY5" fmla="*/ 204593 h 528991"/>
                  <a:gd name="connsiteX6" fmla="*/ 489767 w 531586"/>
                  <a:gd name="connsiteY6" fmla="*/ 444712 h 528991"/>
                  <a:gd name="connsiteX7" fmla="*/ 447306 w 531586"/>
                  <a:gd name="connsiteY7" fmla="*/ 487173 h 528991"/>
                  <a:gd name="connsiteX8" fmla="*/ 330693 w 531586"/>
                  <a:gd name="connsiteY8" fmla="*/ 528582 h 528991"/>
                  <a:gd name="connsiteX9" fmla="*/ 299573 w 531586"/>
                  <a:gd name="connsiteY9" fmla="*/ 520480 h 528991"/>
                  <a:gd name="connsiteX10" fmla="*/ 294206 w 531586"/>
                  <a:gd name="connsiteY10" fmla="*/ 521201 h 528991"/>
                  <a:gd name="connsiteX11" fmla="*/ 149828 w 531586"/>
                  <a:gd name="connsiteY11" fmla="*/ 511196 h 528991"/>
                  <a:gd name="connsiteX12" fmla="*/ 127093 w 531586"/>
                  <a:gd name="connsiteY12" fmla="*/ 505114 h 528991"/>
                  <a:gd name="connsiteX13" fmla="*/ 112700 w 531586"/>
                  <a:gd name="connsiteY13" fmla="*/ 504112 h 528991"/>
                  <a:gd name="connsiteX14" fmla="*/ 78303 w 531586"/>
                  <a:gd name="connsiteY14" fmla="*/ 477718 h 528991"/>
                  <a:gd name="connsiteX15" fmla="*/ 99038 w 531586"/>
                  <a:gd name="connsiteY15" fmla="*/ 400335 h 528991"/>
                  <a:gd name="connsiteX16" fmla="*/ 123436 w 531586"/>
                  <a:gd name="connsiteY16" fmla="*/ 386249 h 528991"/>
                  <a:gd name="connsiteX17" fmla="*/ 83758 w 531586"/>
                  <a:gd name="connsiteY17" fmla="*/ 346319 h 528991"/>
                  <a:gd name="connsiteX18" fmla="*/ 70576 w 531586"/>
                  <a:gd name="connsiteY18" fmla="*/ 340859 h 528991"/>
                  <a:gd name="connsiteX19" fmla="*/ 13170 w 531586"/>
                  <a:gd name="connsiteY19" fmla="*/ 283454 h 528991"/>
                  <a:gd name="connsiteX20" fmla="*/ 13170 w 531586"/>
                  <a:gd name="connsiteY20" fmla="*/ 219860 h 528991"/>
                  <a:gd name="connsiteX21" fmla="*/ 76764 w 531586"/>
                  <a:gd name="connsiteY21" fmla="*/ 219860 h 528991"/>
                  <a:gd name="connsiteX22" fmla="*/ 105379 w 531586"/>
                  <a:gd name="connsiteY22" fmla="*/ 248474 h 528991"/>
                  <a:gd name="connsiteX23" fmla="*/ 116718 w 531586"/>
                  <a:gd name="connsiteY23" fmla="*/ 232064 h 528991"/>
                  <a:gd name="connsiteX24" fmla="*/ 73113 w 531586"/>
                  <a:gd name="connsiteY24" fmla="*/ 188459 h 528991"/>
                  <a:gd name="connsiteX25" fmla="*/ 73113 w 531586"/>
                  <a:gd name="connsiteY25" fmla="*/ 124865 h 528991"/>
                  <a:gd name="connsiteX26" fmla="*/ 136708 w 531586"/>
                  <a:gd name="connsiteY26" fmla="*/ 124865 h 528991"/>
                  <a:gd name="connsiteX27" fmla="*/ 175580 w 531586"/>
                  <a:gd name="connsiteY27" fmla="*/ 163737 h 528991"/>
                  <a:gd name="connsiteX28" fmla="*/ 186571 w 531586"/>
                  <a:gd name="connsiteY28" fmla="*/ 153915 h 528991"/>
                  <a:gd name="connsiteX29" fmla="*/ 151098 w 531586"/>
                  <a:gd name="connsiteY29" fmla="*/ 118444 h 528991"/>
                  <a:gd name="connsiteX30" fmla="*/ 151098 w 531586"/>
                  <a:gd name="connsiteY30" fmla="*/ 54849 h 528991"/>
                  <a:gd name="connsiteX31" fmla="*/ 214692 w 531586"/>
                  <a:gd name="connsiteY31" fmla="*/ 54849 h 528991"/>
                  <a:gd name="connsiteX32" fmla="*/ 257905 w 531586"/>
                  <a:gd name="connsiteY32" fmla="*/ 98061 h 528991"/>
                  <a:gd name="connsiteX33" fmla="*/ 264951 w 531586"/>
                  <a:gd name="connsiteY33" fmla="*/ 93193 h 528991"/>
                  <a:gd name="connsiteX34" fmla="*/ 272619 w 531586"/>
                  <a:gd name="connsiteY34" fmla="*/ 89650 h 528991"/>
                  <a:gd name="connsiteX35" fmla="*/ 248566 w 531586"/>
                  <a:gd name="connsiteY35" fmla="*/ 65599 h 528991"/>
                  <a:gd name="connsiteX36" fmla="*/ 248566 w 531586"/>
                  <a:gd name="connsiteY36" fmla="*/ 11255 h 528991"/>
                  <a:gd name="connsiteX37" fmla="*/ 275739 w 531586"/>
                  <a:gd name="connsiteY37" fmla="*/ 0 h 528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31586" h="528991">
                    <a:moveTo>
                      <a:pt x="275739" y="0"/>
                    </a:moveTo>
                    <a:cubicBezTo>
                      <a:pt x="285573" y="0"/>
                      <a:pt x="295407" y="3752"/>
                      <a:pt x="302911" y="11255"/>
                    </a:cubicBezTo>
                    <a:lnTo>
                      <a:pt x="360311" y="68656"/>
                    </a:lnTo>
                    <a:cubicBezTo>
                      <a:pt x="367814" y="76159"/>
                      <a:pt x="371566" y="85993"/>
                      <a:pt x="371566" y="95828"/>
                    </a:cubicBezTo>
                    <a:lnTo>
                      <a:pt x="369455" y="100922"/>
                    </a:lnTo>
                    <a:lnTo>
                      <a:pt x="473126" y="204593"/>
                    </a:lnTo>
                    <a:cubicBezTo>
                      <a:pt x="544028" y="275495"/>
                      <a:pt x="551479" y="383000"/>
                      <a:pt x="489767" y="444712"/>
                    </a:cubicBezTo>
                    <a:lnTo>
                      <a:pt x="447306" y="487173"/>
                    </a:lnTo>
                    <a:cubicBezTo>
                      <a:pt x="416450" y="518028"/>
                      <a:pt x="374146" y="531594"/>
                      <a:pt x="330693" y="528582"/>
                    </a:cubicBezTo>
                    <a:lnTo>
                      <a:pt x="299573" y="520480"/>
                    </a:lnTo>
                    <a:lnTo>
                      <a:pt x="294206" y="521201"/>
                    </a:lnTo>
                    <a:lnTo>
                      <a:pt x="149828" y="511196"/>
                    </a:lnTo>
                    <a:lnTo>
                      <a:pt x="127093" y="505114"/>
                    </a:lnTo>
                    <a:lnTo>
                      <a:pt x="112700" y="504112"/>
                    </a:lnTo>
                    <a:cubicBezTo>
                      <a:pt x="98697" y="500359"/>
                      <a:pt x="86125" y="491264"/>
                      <a:pt x="78303" y="477718"/>
                    </a:cubicBezTo>
                    <a:cubicBezTo>
                      <a:pt x="62660" y="450623"/>
                      <a:pt x="71944" y="415978"/>
                      <a:pt x="99038" y="400335"/>
                    </a:cubicBezTo>
                    <a:lnTo>
                      <a:pt x="123436" y="386249"/>
                    </a:lnTo>
                    <a:lnTo>
                      <a:pt x="83758" y="346319"/>
                    </a:lnTo>
                    <a:lnTo>
                      <a:pt x="70576" y="340859"/>
                    </a:lnTo>
                    <a:cubicBezTo>
                      <a:pt x="51441" y="321724"/>
                      <a:pt x="32305" y="302589"/>
                      <a:pt x="13170" y="283454"/>
                    </a:cubicBezTo>
                    <a:cubicBezTo>
                      <a:pt x="-4391" y="265893"/>
                      <a:pt x="-4391" y="237421"/>
                      <a:pt x="13170" y="219860"/>
                    </a:cubicBezTo>
                    <a:cubicBezTo>
                      <a:pt x="30731" y="202299"/>
                      <a:pt x="59203" y="202299"/>
                      <a:pt x="76764" y="219860"/>
                    </a:cubicBezTo>
                    <a:lnTo>
                      <a:pt x="105379" y="248474"/>
                    </a:lnTo>
                    <a:lnTo>
                      <a:pt x="116718" y="232064"/>
                    </a:lnTo>
                    <a:lnTo>
                      <a:pt x="73113" y="188459"/>
                    </a:lnTo>
                    <a:cubicBezTo>
                      <a:pt x="55552" y="170898"/>
                      <a:pt x="55552" y="142426"/>
                      <a:pt x="73113" y="124865"/>
                    </a:cubicBezTo>
                    <a:cubicBezTo>
                      <a:pt x="90674" y="107304"/>
                      <a:pt x="119147" y="107304"/>
                      <a:pt x="136708" y="124865"/>
                    </a:cubicBezTo>
                    <a:lnTo>
                      <a:pt x="175580" y="163737"/>
                    </a:lnTo>
                    <a:lnTo>
                      <a:pt x="186571" y="153915"/>
                    </a:lnTo>
                    <a:lnTo>
                      <a:pt x="151098" y="118444"/>
                    </a:lnTo>
                    <a:cubicBezTo>
                      <a:pt x="133537" y="100883"/>
                      <a:pt x="133537" y="72410"/>
                      <a:pt x="151098" y="54849"/>
                    </a:cubicBezTo>
                    <a:cubicBezTo>
                      <a:pt x="168659" y="37288"/>
                      <a:pt x="197131" y="37288"/>
                      <a:pt x="214692" y="54849"/>
                    </a:cubicBezTo>
                    <a:lnTo>
                      <a:pt x="257905" y="98061"/>
                    </a:lnTo>
                    <a:lnTo>
                      <a:pt x="264951" y="93193"/>
                    </a:lnTo>
                    <a:lnTo>
                      <a:pt x="272619" y="89650"/>
                    </a:lnTo>
                    <a:lnTo>
                      <a:pt x="248566" y="65599"/>
                    </a:lnTo>
                    <a:cubicBezTo>
                      <a:pt x="233560" y="50592"/>
                      <a:pt x="233560" y="26262"/>
                      <a:pt x="248566" y="11255"/>
                    </a:cubicBezTo>
                    <a:cubicBezTo>
                      <a:pt x="256071" y="3752"/>
                      <a:pt x="265904" y="0"/>
                      <a:pt x="275739" y="0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C514B1ED-6F0E-4E9A-A57E-B0D2DF7EFC9D}"/>
                  </a:ext>
                </a:extLst>
              </p:cNvPr>
              <p:cNvSpPr/>
              <p:nvPr/>
            </p:nvSpPr>
            <p:spPr>
              <a:xfrm rot="8100000" flipH="1">
                <a:off x="-2004130" y="3670143"/>
                <a:ext cx="461212" cy="773493"/>
              </a:xfrm>
              <a:custGeom>
                <a:avLst/>
                <a:gdLst>
                  <a:gd name="connsiteX0" fmla="*/ 457392 w 461212"/>
                  <a:gd name="connsiteY0" fmla="*/ 708395 h 756233"/>
                  <a:gd name="connsiteX1" fmla="*/ 461211 w 461212"/>
                  <a:gd name="connsiteY1" fmla="*/ 696323 h 756233"/>
                  <a:gd name="connsiteX2" fmla="*/ 461212 w 461212"/>
                  <a:gd name="connsiteY2" fmla="*/ 696321 h 756233"/>
                  <a:gd name="connsiteX3" fmla="*/ 461211 w 461212"/>
                  <a:gd name="connsiteY3" fmla="*/ 696319 h 756233"/>
                  <a:gd name="connsiteX4" fmla="*/ 461211 w 461212"/>
                  <a:gd name="connsiteY4" fmla="*/ 516579 h 756233"/>
                  <a:gd name="connsiteX5" fmla="*/ 414928 w 461212"/>
                  <a:gd name="connsiteY5" fmla="*/ 388199 h 756233"/>
                  <a:gd name="connsiteX6" fmla="*/ 383488 w 461212"/>
                  <a:gd name="connsiteY6" fmla="*/ 363845 h 756233"/>
                  <a:gd name="connsiteX7" fmla="*/ 386615 w 461212"/>
                  <a:gd name="connsiteY7" fmla="*/ 0 h 756233"/>
                  <a:gd name="connsiteX8" fmla="*/ 156214 w 461212"/>
                  <a:gd name="connsiteY8" fmla="*/ 21597 h 756233"/>
                  <a:gd name="connsiteX9" fmla="*/ 219377 w 461212"/>
                  <a:gd name="connsiteY9" fmla="*/ 340534 h 756233"/>
                  <a:gd name="connsiteX10" fmla="*/ 181630 w 461212"/>
                  <a:gd name="connsiteY10" fmla="*/ 349290 h 756233"/>
                  <a:gd name="connsiteX11" fmla="*/ 131401 w 461212"/>
                  <a:gd name="connsiteY11" fmla="*/ 388199 h 756233"/>
                  <a:gd name="connsiteX12" fmla="*/ 115125 w 461212"/>
                  <a:gd name="connsiteY12" fmla="*/ 415933 h 756233"/>
                  <a:gd name="connsiteX13" fmla="*/ 110820 w 461212"/>
                  <a:gd name="connsiteY13" fmla="*/ 419218 h 756233"/>
                  <a:gd name="connsiteX14" fmla="*/ 15804 w 461212"/>
                  <a:gd name="connsiteY14" fmla="*/ 528383 h 756233"/>
                  <a:gd name="connsiteX15" fmla="*/ 15804 w 461212"/>
                  <a:gd name="connsiteY15" fmla="*/ 616061 h 756233"/>
                  <a:gd name="connsiteX16" fmla="*/ 74267 w 461212"/>
                  <a:gd name="connsiteY16" fmla="*/ 629680 h 756233"/>
                  <a:gd name="connsiteX17" fmla="*/ 85448 w 461212"/>
                  <a:gd name="connsiteY17" fmla="*/ 621149 h 756233"/>
                  <a:gd name="connsiteX18" fmla="*/ 85691 w 461212"/>
                  <a:gd name="connsiteY18" fmla="*/ 698135 h 756233"/>
                  <a:gd name="connsiteX19" fmla="*/ 88938 w 461212"/>
                  <a:gd name="connsiteY19" fmla="*/ 708395 h 756233"/>
                  <a:gd name="connsiteX20" fmla="*/ 273165 w 461212"/>
                  <a:gd name="connsiteY20" fmla="*/ 756233 h 756233"/>
                  <a:gd name="connsiteX21" fmla="*/ 457392 w 461212"/>
                  <a:gd name="connsiteY21" fmla="*/ 708395 h 756233"/>
                  <a:gd name="connsiteX0" fmla="*/ 457392 w 461212"/>
                  <a:gd name="connsiteY0" fmla="*/ 708395 h 756233"/>
                  <a:gd name="connsiteX1" fmla="*/ 461211 w 461212"/>
                  <a:gd name="connsiteY1" fmla="*/ 696323 h 756233"/>
                  <a:gd name="connsiteX2" fmla="*/ 461212 w 461212"/>
                  <a:gd name="connsiteY2" fmla="*/ 696321 h 756233"/>
                  <a:gd name="connsiteX3" fmla="*/ 461211 w 461212"/>
                  <a:gd name="connsiteY3" fmla="*/ 696319 h 756233"/>
                  <a:gd name="connsiteX4" fmla="*/ 461211 w 461212"/>
                  <a:gd name="connsiteY4" fmla="*/ 516579 h 756233"/>
                  <a:gd name="connsiteX5" fmla="*/ 414928 w 461212"/>
                  <a:gd name="connsiteY5" fmla="*/ 388199 h 756233"/>
                  <a:gd name="connsiteX6" fmla="*/ 383488 w 461212"/>
                  <a:gd name="connsiteY6" fmla="*/ 363845 h 756233"/>
                  <a:gd name="connsiteX7" fmla="*/ 386615 w 461212"/>
                  <a:gd name="connsiteY7" fmla="*/ 0 h 756233"/>
                  <a:gd name="connsiteX8" fmla="*/ 190739 w 461212"/>
                  <a:gd name="connsiteY8" fmla="*/ 16666 h 756233"/>
                  <a:gd name="connsiteX9" fmla="*/ 219377 w 461212"/>
                  <a:gd name="connsiteY9" fmla="*/ 340534 h 756233"/>
                  <a:gd name="connsiteX10" fmla="*/ 181630 w 461212"/>
                  <a:gd name="connsiteY10" fmla="*/ 349290 h 756233"/>
                  <a:gd name="connsiteX11" fmla="*/ 131401 w 461212"/>
                  <a:gd name="connsiteY11" fmla="*/ 388199 h 756233"/>
                  <a:gd name="connsiteX12" fmla="*/ 115125 w 461212"/>
                  <a:gd name="connsiteY12" fmla="*/ 415933 h 756233"/>
                  <a:gd name="connsiteX13" fmla="*/ 110820 w 461212"/>
                  <a:gd name="connsiteY13" fmla="*/ 419218 h 756233"/>
                  <a:gd name="connsiteX14" fmla="*/ 15804 w 461212"/>
                  <a:gd name="connsiteY14" fmla="*/ 528383 h 756233"/>
                  <a:gd name="connsiteX15" fmla="*/ 15804 w 461212"/>
                  <a:gd name="connsiteY15" fmla="*/ 616061 h 756233"/>
                  <a:gd name="connsiteX16" fmla="*/ 74267 w 461212"/>
                  <a:gd name="connsiteY16" fmla="*/ 629680 h 756233"/>
                  <a:gd name="connsiteX17" fmla="*/ 85448 w 461212"/>
                  <a:gd name="connsiteY17" fmla="*/ 621149 h 756233"/>
                  <a:gd name="connsiteX18" fmla="*/ 85691 w 461212"/>
                  <a:gd name="connsiteY18" fmla="*/ 698135 h 756233"/>
                  <a:gd name="connsiteX19" fmla="*/ 88938 w 461212"/>
                  <a:gd name="connsiteY19" fmla="*/ 708395 h 756233"/>
                  <a:gd name="connsiteX20" fmla="*/ 273165 w 461212"/>
                  <a:gd name="connsiteY20" fmla="*/ 756233 h 756233"/>
                  <a:gd name="connsiteX21" fmla="*/ 457392 w 461212"/>
                  <a:gd name="connsiteY21" fmla="*/ 708395 h 756233"/>
                  <a:gd name="connsiteX0" fmla="*/ 457392 w 461212"/>
                  <a:gd name="connsiteY0" fmla="*/ 725655 h 773493"/>
                  <a:gd name="connsiteX1" fmla="*/ 461211 w 461212"/>
                  <a:gd name="connsiteY1" fmla="*/ 713583 h 773493"/>
                  <a:gd name="connsiteX2" fmla="*/ 461212 w 461212"/>
                  <a:gd name="connsiteY2" fmla="*/ 713581 h 773493"/>
                  <a:gd name="connsiteX3" fmla="*/ 461211 w 461212"/>
                  <a:gd name="connsiteY3" fmla="*/ 713579 h 773493"/>
                  <a:gd name="connsiteX4" fmla="*/ 461211 w 461212"/>
                  <a:gd name="connsiteY4" fmla="*/ 533839 h 773493"/>
                  <a:gd name="connsiteX5" fmla="*/ 414928 w 461212"/>
                  <a:gd name="connsiteY5" fmla="*/ 405459 h 773493"/>
                  <a:gd name="connsiteX6" fmla="*/ 383488 w 461212"/>
                  <a:gd name="connsiteY6" fmla="*/ 381105 h 773493"/>
                  <a:gd name="connsiteX7" fmla="*/ 359489 w 461212"/>
                  <a:gd name="connsiteY7" fmla="*/ -1 h 773493"/>
                  <a:gd name="connsiteX8" fmla="*/ 190739 w 461212"/>
                  <a:gd name="connsiteY8" fmla="*/ 33926 h 773493"/>
                  <a:gd name="connsiteX9" fmla="*/ 219377 w 461212"/>
                  <a:gd name="connsiteY9" fmla="*/ 357794 h 773493"/>
                  <a:gd name="connsiteX10" fmla="*/ 181630 w 461212"/>
                  <a:gd name="connsiteY10" fmla="*/ 366550 h 773493"/>
                  <a:gd name="connsiteX11" fmla="*/ 131401 w 461212"/>
                  <a:gd name="connsiteY11" fmla="*/ 405459 h 773493"/>
                  <a:gd name="connsiteX12" fmla="*/ 115125 w 461212"/>
                  <a:gd name="connsiteY12" fmla="*/ 433193 h 773493"/>
                  <a:gd name="connsiteX13" fmla="*/ 110820 w 461212"/>
                  <a:gd name="connsiteY13" fmla="*/ 436478 h 773493"/>
                  <a:gd name="connsiteX14" fmla="*/ 15804 w 461212"/>
                  <a:gd name="connsiteY14" fmla="*/ 545643 h 773493"/>
                  <a:gd name="connsiteX15" fmla="*/ 15804 w 461212"/>
                  <a:gd name="connsiteY15" fmla="*/ 633321 h 773493"/>
                  <a:gd name="connsiteX16" fmla="*/ 74267 w 461212"/>
                  <a:gd name="connsiteY16" fmla="*/ 646940 h 773493"/>
                  <a:gd name="connsiteX17" fmla="*/ 85448 w 461212"/>
                  <a:gd name="connsiteY17" fmla="*/ 638409 h 773493"/>
                  <a:gd name="connsiteX18" fmla="*/ 85691 w 461212"/>
                  <a:gd name="connsiteY18" fmla="*/ 715395 h 773493"/>
                  <a:gd name="connsiteX19" fmla="*/ 88938 w 461212"/>
                  <a:gd name="connsiteY19" fmla="*/ 725655 h 773493"/>
                  <a:gd name="connsiteX20" fmla="*/ 273165 w 461212"/>
                  <a:gd name="connsiteY20" fmla="*/ 773493 h 773493"/>
                  <a:gd name="connsiteX21" fmla="*/ 457392 w 461212"/>
                  <a:gd name="connsiteY21" fmla="*/ 725655 h 773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61212" h="773493">
                    <a:moveTo>
                      <a:pt x="457392" y="725655"/>
                    </a:moveTo>
                    <a:lnTo>
                      <a:pt x="461211" y="713583"/>
                    </a:lnTo>
                    <a:cubicBezTo>
                      <a:pt x="461211" y="713582"/>
                      <a:pt x="461212" y="713582"/>
                      <a:pt x="461212" y="713581"/>
                    </a:cubicBezTo>
                    <a:cubicBezTo>
                      <a:pt x="461212" y="713580"/>
                      <a:pt x="461211" y="713580"/>
                      <a:pt x="461211" y="713579"/>
                    </a:cubicBezTo>
                    <a:lnTo>
                      <a:pt x="461211" y="533839"/>
                    </a:lnTo>
                    <a:cubicBezTo>
                      <a:pt x="461211" y="483703"/>
                      <a:pt x="443524" y="438314"/>
                      <a:pt x="414928" y="405459"/>
                    </a:cubicBezTo>
                    <a:lnTo>
                      <a:pt x="383488" y="381105"/>
                    </a:lnTo>
                    <a:cubicBezTo>
                      <a:pt x="384530" y="259823"/>
                      <a:pt x="358447" y="121281"/>
                      <a:pt x="359489" y="-1"/>
                    </a:cubicBezTo>
                    <a:lnTo>
                      <a:pt x="190739" y="33926"/>
                    </a:lnTo>
                    <a:lnTo>
                      <a:pt x="219377" y="357794"/>
                    </a:lnTo>
                    <a:lnTo>
                      <a:pt x="181630" y="366550"/>
                    </a:lnTo>
                    <a:cubicBezTo>
                      <a:pt x="162724" y="375737"/>
                      <a:pt x="145699" y="389031"/>
                      <a:pt x="131401" y="405459"/>
                    </a:cubicBezTo>
                    <a:lnTo>
                      <a:pt x="115125" y="433193"/>
                    </a:lnTo>
                    <a:lnTo>
                      <a:pt x="110820" y="436478"/>
                    </a:lnTo>
                    <a:lnTo>
                      <a:pt x="15804" y="545643"/>
                    </a:lnTo>
                    <a:cubicBezTo>
                      <a:pt x="-5268" y="569855"/>
                      <a:pt x="-5268" y="609110"/>
                      <a:pt x="15804" y="633321"/>
                    </a:cubicBezTo>
                    <a:cubicBezTo>
                      <a:pt x="31609" y="651479"/>
                      <a:pt x="54779" y="656019"/>
                      <a:pt x="74267" y="646940"/>
                    </a:cubicBezTo>
                    <a:lnTo>
                      <a:pt x="85448" y="638409"/>
                    </a:lnTo>
                    <a:lnTo>
                      <a:pt x="85691" y="715395"/>
                    </a:lnTo>
                    <a:lnTo>
                      <a:pt x="88938" y="725655"/>
                    </a:lnTo>
                    <a:cubicBezTo>
                      <a:pt x="106473" y="752957"/>
                      <a:pt x="182292" y="773493"/>
                      <a:pt x="273165" y="773493"/>
                    </a:cubicBezTo>
                    <a:cubicBezTo>
                      <a:pt x="364038" y="773493"/>
                      <a:pt x="439857" y="752957"/>
                      <a:pt x="457392" y="725655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四角形: 角を丸くする 168">
                <a:extLst>
                  <a:ext uri="{FF2B5EF4-FFF2-40B4-BE49-F238E27FC236}">
                    <a16:creationId xmlns:a16="http://schemas.microsoft.com/office/drawing/2014/main" id="{5832248E-6D76-4C54-A711-B8A84563CB8E}"/>
                  </a:ext>
                </a:extLst>
              </p:cNvPr>
              <p:cNvSpPr/>
              <p:nvPr/>
            </p:nvSpPr>
            <p:spPr>
              <a:xfrm rot="14400000" flipH="1">
                <a:off x="-2080433" y="3914836"/>
                <a:ext cx="113296" cy="19747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四角形: 角を丸くする 169">
                <a:extLst>
                  <a:ext uri="{FF2B5EF4-FFF2-40B4-BE49-F238E27FC236}">
                    <a16:creationId xmlns:a16="http://schemas.microsoft.com/office/drawing/2014/main" id="{1ECD11A4-D5DC-4C8D-A5B1-786E4553B28D}"/>
                  </a:ext>
                </a:extLst>
              </p:cNvPr>
              <p:cNvSpPr/>
              <p:nvPr/>
            </p:nvSpPr>
            <p:spPr>
              <a:xfrm rot="18900000" flipH="1">
                <a:off x="-1907298" y="3597148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四角形: 角を丸くする 170">
                <a:extLst>
                  <a:ext uri="{FF2B5EF4-FFF2-40B4-BE49-F238E27FC236}">
                    <a16:creationId xmlns:a16="http://schemas.microsoft.com/office/drawing/2014/main" id="{5E8A2EE3-5622-4C72-B927-AB41208A3A45}"/>
                  </a:ext>
                </a:extLst>
              </p:cNvPr>
              <p:cNvSpPr/>
              <p:nvPr/>
            </p:nvSpPr>
            <p:spPr>
              <a:xfrm rot="18900000" flipH="1">
                <a:off x="-1999621" y="3635901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四角形: 角を丸くする 171">
                <a:extLst>
                  <a:ext uri="{FF2B5EF4-FFF2-40B4-BE49-F238E27FC236}">
                    <a16:creationId xmlns:a16="http://schemas.microsoft.com/office/drawing/2014/main" id="{D28F574C-6964-4ECF-9824-E8A9EC77D661}"/>
                  </a:ext>
                </a:extLst>
              </p:cNvPr>
              <p:cNvSpPr/>
              <p:nvPr/>
            </p:nvSpPr>
            <p:spPr>
              <a:xfrm rot="18900000" flipH="1">
                <a:off x="-2077606" y="3705917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四角形: 角を丸くする 172">
                <a:extLst>
                  <a:ext uri="{FF2B5EF4-FFF2-40B4-BE49-F238E27FC236}">
                    <a16:creationId xmlns:a16="http://schemas.microsoft.com/office/drawing/2014/main" id="{4C1A9B4E-041F-4D85-8C03-97A7701F18D9}"/>
                  </a:ext>
                </a:extLst>
              </p:cNvPr>
              <p:cNvSpPr/>
              <p:nvPr/>
            </p:nvSpPr>
            <p:spPr>
              <a:xfrm rot="18900000" flipH="1">
                <a:off x="-2144608" y="3803836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四角形: 角を丸くする 173">
                <a:extLst>
                  <a:ext uri="{FF2B5EF4-FFF2-40B4-BE49-F238E27FC236}">
                    <a16:creationId xmlns:a16="http://schemas.microsoft.com/office/drawing/2014/main" id="{EEDEB0F6-B394-4BF7-8B71-AD6787010173}"/>
                  </a:ext>
                </a:extLst>
              </p:cNvPr>
              <p:cNvSpPr/>
              <p:nvPr/>
            </p:nvSpPr>
            <p:spPr>
              <a:xfrm rot="18900000" flipH="1">
                <a:off x="-1921585" y="3573336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四角形: 角を丸くする 174">
                <a:extLst>
                  <a:ext uri="{FF2B5EF4-FFF2-40B4-BE49-F238E27FC236}">
                    <a16:creationId xmlns:a16="http://schemas.microsoft.com/office/drawing/2014/main" id="{380774C8-15BB-4575-BF80-89D613C6F6EF}"/>
                  </a:ext>
                </a:extLst>
              </p:cNvPr>
              <p:cNvSpPr/>
              <p:nvPr/>
            </p:nvSpPr>
            <p:spPr>
              <a:xfrm rot="18900000" flipH="1">
                <a:off x="-2013908" y="3612089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四角形: 角を丸くする 175">
                <a:extLst>
                  <a:ext uri="{FF2B5EF4-FFF2-40B4-BE49-F238E27FC236}">
                    <a16:creationId xmlns:a16="http://schemas.microsoft.com/office/drawing/2014/main" id="{605F4974-A4A3-487B-985B-A41BC5385479}"/>
                  </a:ext>
                </a:extLst>
              </p:cNvPr>
              <p:cNvSpPr/>
              <p:nvPr/>
            </p:nvSpPr>
            <p:spPr>
              <a:xfrm rot="18900000" flipH="1">
                <a:off x="-2091893" y="3682105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四角形: 角を丸くする 176">
                <a:extLst>
                  <a:ext uri="{FF2B5EF4-FFF2-40B4-BE49-F238E27FC236}">
                    <a16:creationId xmlns:a16="http://schemas.microsoft.com/office/drawing/2014/main" id="{5F7FF30F-8CC5-43B3-ADD8-3DA5A0004115}"/>
                  </a:ext>
                </a:extLst>
              </p:cNvPr>
              <p:cNvSpPr/>
              <p:nvPr/>
            </p:nvSpPr>
            <p:spPr>
              <a:xfrm rot="18900000" flipH="1">
                <a:off x="-2158895" y="3780024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円/楕円 27">
                <a:extLst>
                  <a:ext uri="{FF2B5EF4-FFF2-40B4-BE49-F238E27FC236}">
                    <a16:creationId xmlns:a16="http://schemas.microsoft.com/office/drawing/2014/main" id="{0270F0DA-62A3-4775-82C2-4E4180853CE2}"/>
                  </a:ext>
                </a:extLst>
              </p:cNvPr>
              <p:cNvSpPr/>
              <p:nvPr/>
            </p:nvSpPr>
            <p:spPr>
              <a:xfrm rot="11251468">
                <a:off x="-1958897" y="3896537"/>
                <a:ext cx="178369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223BC392-2914-489B-9AB0-11D4C5209316}"/>
                </a:ext>
              </a:extLst>
            </p:cNvPr>
            <p:cNvSpPr/>
            <p:nvPr/>
          </p:nvSpPr>
          <p:spPr>
            <a:xfrm rot="3600000">
              <a:off x="8250805" y="4635878"/>
              <a:ext cx="706615" cy="774099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779224"/>
                <a:gd name="connsiteY0" fmla="*/ 826528 h 826528"/>
                <a:gd name="connsiteX1" fmla="*/ 471695 w 779224"/>
                <a:gd name="connsiteY1" fmla="*/ 296500 h 826528"/>
                <a:gd name="connsiteX2" fmla="*/ 43314 w 779224"/>
                <a:gd name="connsiteY2" fmla="*/ 378244 h 826528"/>
                <a:gd name="connsiteX3" fmla="*/ 0 w 779224"/>
                <a:gd name="connsiteY3" fmla="*/ 119223 h 826528"/>
                <a:gd name="connsiteX4" fmla="*/ 660660 w 779224"/>
                <a:gd name="connsiteY4" fmla="*/ 1930 h 826528"/>
                <a:gd name="connsiteX5" fmla="*/ 778556 w 779224"/>
                <a:gd name="connsiteY5" fmla="*/ 102155 h 826528"/>
                <a:gd name="connsiteX6" fmla="*/ 736127 w 779224"/>
                <a:gd name="connsiteY6" fmla="*/ 794664 h 826528"/>
                <a:gd name="connsiteX0" fmla="*/ 443772 w 779224"/>
                <a:gd name="connsiteY0" fmla="*/ 808748 h 808748"/>
                <a:gd name="connsiteX1" fmla="*/ 471695 w 779224"/>
                <a:gd name="connsiteY1" fmla="*/ 278720 h 808748"/>
                <a:gd name="connsiteX2" fmla="*/ 43314 w 779224"/>
                <a:gd name="connsiteY2" fmla="*/ 360464 h 808748"/>
                <a:gd name="connsiteX3" fmla="*/ 0 w 779224"/>
                <a:gd name="connsiteY3" fmla="*/ 101443 h 808748"/>
                <a:gd name="connsiteX4" fmla="*/ 584178 w 779224"/>
                <a:gd name="connsiteY4" fmla="*/ 2319 h 808748"/>
                <a:gd name="connsiteX5" fmla="*/ 778556 w 779224"/>
                <a:gd name="connsiteY5" fmla="*/ 84375 h 808748"/>
                <a:gd name="connsiteX6" fmla="*/ 736127 w 779224"/>
                <a:gd name="connsiteY6" fmla="*/ 776884 h 808748"/>
                <a:gd name="connsiteX0" fmla="*/ 443772 w 736127"/>
                <a:gd name="connsiteY0" fmla="*/ 806430 h 806430"/>
                <a:gd name="connsiteX1" fmla="*/ 471695 w 736127"/>
                <a:gd name="connsiteY1" fmla="*/ 276402 h 806430"/>
                <a:gd name="connsiteX2" fmla="*/ 43314 w 736127"/>
                <a:gd name="connsiteY2" fmla="*/ 358146 h 806430"/>
                <a:gd name="connsiteX3" fmla="*/ 0 w 736127"/>
                <a:gd name="connsiteY3" fmla="*/ 99125 h 806430"/>
                <a:gd name="connsiteX4" fmla="*/ 584178 w 736127"/>
                <a:gd name="connsiteY4" fmla="*/ 1 h 806430"/>
                <a:gd name="connsiteX5" fmla="*/ 724923 w 736127"/>
                <a:gd name="connsiteY5" fmla="*/ 98752 h 806430"/>
                <a:gd name="connsiteX6" fmla="*/ 736127 w 736127"/>
                <a:gd name="connsiteY6" fmla="*/ 774566 h 806430"/>
                <a:gd name="connsiteX0" fmla="*/ 443772 w 736127"/>
                <a:gd name="connsiteY0" fmla="*/ 806430 h 806430"/>
                <a:gd name="connsiteX1" fmla="*/ 471695 w 736127"/>
                <a:gd name="connsiteY1" fmla="*/ 276402 h 806430"/>
                <a:gd name="connsiteX2" fmla="*/ 34329 w 736127"/>
                <a:gd name="connsiteY2" fmla="*/ 341958 h 806430"/>
                <a:gd name="connsiteX3" fmla="*/ 0 w 736127"/>
                <a:gd name="connsiteY3" fmla="*/ 99125 h 806430"/>
                <a:gd name="connsiteX4" fmla="*/ 584178 w 736127"/>
                <a:gd name="connsiteY4" fmla="*/ 1 h 806430"/>
                <a:gd name="connsiteX5" fmla="*/ 724923 w 736127"/>
                <a:gd name="connsiteY5" fmla="*/ 98752 h 806430"/>
                <a:gd name="connsiteX6" fmla="*/ 736127 w 736127"/>
                <a:gd name="connsiteY6" fmla="*/ 774566 h 806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6127" h="806430">
                  <a:moveTo>
                    <a:pt x="443772" y="806430"/>
                  </a:moveTo>
                  <a:lnTo>
                    <a:pt x="471695" y="276402"/>
                  </a:lnTo>
                  <a:lnTo>
                    <a:pt x="34329" y="341958"/>
                  </a:lnTo>
                  <a:lnTo>
                    <a:pt x="0" y="99125"/>
                  </a:lnTo>
                  <a:cubicBezTo>
                    <a:pt x="220220" y="60027"/>
                    <a:pt x="463358" y="63"/>
                    <a:pt x="584178" y="1"/>
                  </a:cubicBezTo>
                  <a:cubicBezTo>
                    <a:pt x="704998" y="-61"/>
                    <a:pt x="717147" y="61546"/>
                    <a:pt x="724923" y="98752"/>
                  </a:cubicBezTo>
                  <a:cubicBezTo>
                    <a:pt x="732699" y="135958"/>
                    <a:pt x="723407" y="533108"/>
                    <a:pt x="736127" y="774566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203" name="グループ化 202">
            <a:extLst>
              <a:ext uri="{FF2B5EF4-FFF2-40B4-BE49-F238E27FC236}">
                <a16:creationId xmlns:a16="http://schemas.microsoft.com/office/drawing/2014/main" id="{9213DD92-7B5B-4C79-9EC7-34B4FFFB40DE}"/>
              </a:ext>
            </a:extLst>
          </p:cNvPr>
          <p:cNvGrpSpPr/>
          <p:nvPr/>
        </p:nvGrpSpPr>
        <p:grpSpPr>
          <a:xfrm>
            <a:off x="4358932" y="772799"/>
            <a:ext cx="1930817" cy="2763334"/>
            <a:chOff x="4358932" y="772799"/>
            <a:chExt cx="1930817" cy="2763334"/>
          </a:xfrm>
        </p:grpSpPr>
        <p:grpSp>
          <p:nvGrpSpPr>
            <p:cNvPr id="204" name="グループ化 203">
              <a:extLst>
                <a:ext uri="{FF2B5EF4-FFF2-40B4-BE49-F238E27FC236}">
                  <a16:creationId xmlns:a16="http://schemas.microsoft.com/office/drawing/2014/main" id="{1AC14EED-83B1-4743-B156-D3E4B660E18C}"/>
                </a:ext>
              </a:extLst>
            </p:cNvPr>
            <p:cNvGrpSpPr/>
            <p:nvPr/>
          </p:nvGrpSpPr>
          <p:grpSpPr>
            <a:xfrm>
              <a:off x="5599042" y="866065"/>
              <a:ext cx="690707" cy="690706"/>
              <a:chOff x="7992839" y="2840930"/>
              <a:chExt cx="927476" cy="927475"/>
            </a:xfrm>
          </p:grpSpPr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FAE5DCF9-C751-4C3E-8C56-71E87D6510A8}"/>
                  </a:ext>
                </a:extLst>
              </p:cNvPr>
              <p:cNvSpPr/>
              <p:nvPr/>
            </p:nvSpPr>
            <p:spPr bwMode="auto">
              <a:xfrm>
                <a:off x="7992839" y="2840930"/>
                <a:ext cx="927476" cy="9274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" name="フリーフォーム: 図形 264">
                <a:extLst>
                  <a:ext uri="{FF2B5EF4-FFF2-40B4-BE49-F238E27FC236}">
                    <a16:creationId xmlns:a16="http://schemas.microsoft.com/office/drawing/2014/main" id="{42778F4D-620C-46C5-9E71-10D8BC2B8018}"/>
                  </a:ext>
                </a:extLst>
              </p:cNvPr>
              <p:cNvSpPr/>
              <p:nvPr/>
            </p:nvSpPr>
            <p:spPr bwMode="auto">
              <a:xfrm>
                <a:off x="8197157" y="3029147"/>
                <a:ext cx="516113" cy="516112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5" name="グループ化 204">
              <a:extLst>
                <a:ext uri="{FF2B5EF4-FFF2-40B4-BE49-F238E27FC236}">
                  <a16:creationId xmlns:a16="http://schemas.microsoft.com/office/drawing/2014/main" id="{0BB5E424-4E36-4499-8ABF-3666A6EECDCF}"/>
                </a:ext>
              </a:extLst>
            </p:cNvPr>
            <p:cNvGrpSpPr/>
            <p:nvPr/>
          </p:nvGrpSpPr>
          <p:grpSpPr>
            <a:xfrm>
              <a:off x="4358932" y="2014348"/>
              <a:ext cx="1231031" cy="1521785"/>
              <a:chOff x="4358932" y="2014348"/>
              <a:chExt cx="1231031" cy="1521785"/>
            </a:xfrm>
          </p:grpSpPr>
          <p:sp>
            <p:nvSpPr>
              <p:cNvPr id="250" name="フリーフォーム: 図形 249">
                <a:extLst>
                  <a:ext uri="{FF2B5EF4-FFF2-40B4-BE49-F238E27FC236}">
                    <a16:creationId xmlns:a16="http://schemas.microsoft.com/office/drawing/2014/main" id="{75E44A3F-6952-4751-B56B-F896AA21CFC7}"/>
                  </a:ext>
                </a:extLst>
              </p:cNvPr>
              <p:cNvSpPr/>
              <p:nvPr/>
            </p:nvSpPr>
            <p:spPr>
              <a:xfrm>
                <a:off x="4776488" y="2014348"/>
                <a:ext cx="483348" cy="400240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51" name="グループ化 250">
                <a:extLst>
                  <a:ext uri="{FF2B5EF4-FFF2-40B4-BE49-F238E27FC236}">
                    <a16:creationId xmlns:a16="http://schemas.microsoft.com/office/drawing/2014/main" id="{4830D352-4937-4817-A63B-56292F89C72C}"/>
                  </a:ext>
                </a:extLst>
              </p:cNvPr>
              <p:cNvGrpSpPr/>
              <p:nvPr/>
            </p:nvGrpSpPr>
            <p:grpSpPr>
              <a:xfrm>
                <a:off x="4859369" y="2107049"/>
                <a:ext cx="311943" cy="138615"/>
                <a:chOff x="1854236" y="2107049"/>
                <a:chExt cx="286507" cy="186718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262" name="四角形: 上の 2 つの角を丸める 261">
                  <a:extLst>
                    <a:ext uri="{FF2B5EF4-FFF2-40B4-BE49-F238E27FC236}">
                      <a16:creationId xmlns:a16="http://schemas.microsoft.com/office/drawing/2014/main" id="{F27D2951-7A95-4E53-B247-B82B55EBE2F2}"/>
                    </a:ext>
                  </a:extLst>
                </p:cNvPr>
                <p:cNvSpPr/>
                <p:nvPr/>
              </p:nvSpPr>
              <p:spPr>
                <a:xfrm>
                  <a:off x="1854236" y="2107049"/>
                  <a:ext cx="141516" cy="186718"/>
                </a:xfrm>
                <a:prstGeom prst="round2SameRect">
                  <a:avLst>
                    <a:gd name="adj1" fmla="val 7120"/>
                    <a:gd name="adj2" fmla="val 34088"/>
                  </a:avLst>
                </a:pr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3" name="四角形: 上の 2 つの角を丸める 262">
                  <a:extLst>
                    <a:ext uri="{FF2B5EF4-FFF2-40B4-BE49-F238E27FC236}">
                      <a16:creationId xmlns:a16="http://schemas.microsoft.com/office/drawing/2014/main" id="{E30DF256-49C7-42BD-BEB7-EA7F73144BBA}"/>
                    </a:ext>
                  </a:extLst>
                </p:cNvPr>
                <p:cNvSpPr/>
                <p:nvPr/>
              </p:nvSpPr>
              <p:spPr>
                <a:xfrm>
                  <a:off x="1999227" y="2107049"/>
                  <a:ext cx="141516" cy="186718"/>
                </a:xfrm>
                <a:prstGeom prst="round2SameRect">
                  <a:avLst>
                    <a:gd name="adj1" fmla="val 7120"/>
                    <a:gd name="adj2" fmla="val 34088"/>
                  </a:avLst>
                </a:pr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52" name="グループ化 251">
                <a:extLst>
                  <a:ext uri="{FF2B5EF4-FFF2-40B4-BE49-F238E27FC236}">
                    <a16:creationId xmlns:a16="http://schemas.microsoft.com/office/drawing/2014/main" id="{CFA21ACB-98F8-43F0-9063-8AEEE3B9B5BC}"/>
                  </a:ext>
                </a:extLst>
              </p:cNvPr>
              <p:cNvGrpSpPr/>
              <p:nvPr/>
            </p:nvGrpSpPr>
            <p:grpSpPr>
              <a:xfrm>
                <a:off x="4833926" y="2130860"/>
                <a:ext cx="365418" cy="186718"/>
                <a:chOff x="1803357" y="2130860"/>
                <a:chExt cx="365418" cy="186718"/>
              </a:xfrm>
              <a:solidFill>
                <a:schemeClr val="accent1">
                  <a:lumMod val="75000"/>
                </a:schemeClr>
              </a:solidFill>
            </p:grpSpPr>
            <p:sp>
              <p:nvSpPr>
                <p:cNvPr id="260" name="フリーフォーム: 図形 259">
                  <a:extLst>
                    <a:ext uri="{FF2B5EF4-FFF2-40B4-BE49-F238E27FC236}">
                      <a16:creationId xmlns:a16="http://schemas.microsoft.com/office/drawing/2014/main" id="{67F96286-D827-4D52-8DAD-AA78E667BE05}"/>
                    </a:ext>
                  </a:extLst>
                </p:cNvPr>
                <p:cNvSpPr/>
                <p:nvPr/>
              </p:nvSpPr>
              <p:spPr>
                <a:xfrm>
                  <a:off x="1803357" y="2130860"/>
                  <a:ext cx="183642" cy="186718"/>
                </a:xfrm>
                <a:custGeom>
                  <a:avLst/>
                  <a:gdLst>
                    <a:gd name="connsiteX0" fmla="*/ 20101 w 183642"/>
                    <a:gd name="connsiteY0" fmla="*/ 0 h 186718"/>
                    <a:gd name="connsiteX1" fmla="*/ 163541 w 183642"/>
                    <a:gd name="connsiteY1" fmla="*/ 0 h 186718"/>
                    <a:gd name="connsiteX2" fmla="*/ 183642 w 183642"/>
                    <a:gd name="connsiteY2" fmla="*/ 20101 h 186718"/>
                    <a:gd name="connsiteX3" fmla="*/ 183642 w 183642"/>
                    <a:gd name="connsiteY3" fmla="*/ 74776 h 186718"/>
                    <a:gd name="connsiteX4" fmla="*/ 183642 w 183642"/>
                    <a:gd name="connsiteY4" fmla="*/ 124118 h 186718"/>
                    <a:gd name="connsiteX5" fmla="*/ 183642 w 183642"/>
                    <a:gd name="connsiteY5" fmla="*/ 186717 h 186718"/>
                    <a:gd name="connsiteX6" fmla="*/ 121047 w 183642"/>
                    <a:gd name="connsiteY6" fmla="*/ 186717 h 186718"/>
                    <a:gd name="connsiteX7" fmla="*/ 121042 w 183642"/>
                    <a:gd name="connsiteY7" fmla="*/ 186718 h 186718"/>
                    <a:gd name="connsiteX8" fmla="*/ 62600 w 183642"/>
                    <a:gd name="connsiteY8" fmla="*/ 186718 h 186718"/>
                    <a:gd name="connsiteX9" fmla="*/ 0 w 183642"/>
                    <a:gd name="connsiteY9" fmla="*/ 124118 h 186718"/>
                    <a:gd name="connsiteX10" fmla="*/ 0 w 183642"/>
                    <a:gd name="connsiteY10" fmla="*/ 20101 h 186718"/>
                    <a:gd name="connsiteX11" fmla="*/ 20101 w 183642"/>
                    <a:gd name="connsiteY11" fmla="*/ 0 h 186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3642" h="186718">
                      <a:moveTo>
                        <a:pt x="20101" y="0"/>
                      </a:moveTo>
                      <a:lnTo>
                        <a:pt x="163541" y="0"/>
                      </a:lnTo>
                      <a:cubicBezTo>
                        <a:pt x="174642" y="0"/>
                        <a:pt x="183642" y="9000"/>
                        <a:pt x="183642" y="20101"/>
                      </a:cubicBezTo>
                      <a:lnTo>
                        <a:pt x="183642" y="74776"/>
                      </a:lnTo>
                      <a:lnTo>
                        <a:pt x="183642" y="124118"/>
                      </a:lnTo>
                      <a:lnTo>
                        <a:pt x="183642" y="186717"/>
                      </a:lnTo>
                      <a:lnTo>
                        <a:pt x="121047" y="186717"/>
                      </a:lnTo>
                      <a:lnTo>
                        <a:pt x="121042" y="186718"/>
                      </a:lnTo>
                      <a:lnTo>
                        <a:pt x="62600" y="186718"/>
                      </a:lnTo>
                      <a:cubicBezTo>
                        <a:pt x="28027" y="186718"/>
                        <a:pt x="0" y="158691"/>
                        <a:pt x="0" y="124118"/>
                      </a:cubicBezTo>
                      <a:lnTo>
                        <a:pt x="0" y="20101"/>
                      </a:lnTo>
                      <a:cubicBezTo>
                        <a:pt x="0" y="9000"/>
                        <a:pt x="9000" y="0"/>
                        <a:pt x="20101" y="0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1" name="フリーフォーム: 図形 260">
                  <a:extLst>
                    <a:ext uri="{FF2B5EF4-FFF2-40B4-BE49-F238E27FC236}">
                      <a16:creationId xmlns:a16="http://schemas.microsoft.com/office/drawing/2014/main" id="{20B82BE5-2FB8-4F5C-AFE8-D89975E83F98}"/>
                    </a:ext>
                  </a:extLst>
                </p:cNvPr>
                <p:cNvSpPr/>
                <p:nvPr/>
              </p:nvSpPr>
              <p:spPr>
                <a:xfrm flipH="1">
                  <a:off x="1985133" y="2130860"/>
                  <a:ext cx="183642" cy="186718"/>
                </a:xfrm>
                <a:custGeom>
                  <a:avLst/>
                  <a:gdLst>
                    <a:gd name="connsiteX0" fmla="*/ 20101 w 183642"/>
                    <a:gd name="connsiteY0" fmla="*/ 0 h 186718"/>
                    <a:gd name="connsiteX1" fmla="*/ 163541 w 183642"/>
                    <a:gd name="connsiteY1" fmla="*/ 0 h 186718"/>
                    <a:gd name="connsiteX2" fmla="*/ 183642 w 183642"/>
                    <a:gd name="connsiteY2" fmla="*/ 20101 h 186718"/>
                    <a:gd name="connsiteX3" fmla="*/ 183642 w 183642"/>
                    <a:gd name="connsiteY3" fmla="*/ 74776 h 186718"/>
                    <a:gd name="connsiteX4" fmla="*/ 183642 w 183642"/>
                    <a:gd name="connsiteY4" fmla="*/ 124118 h 186718"/>
                    <a:gd name="connsiteX5" fmla="*/ 183642 w 183642"/>
                    <a:gd name="connsiteY5" fmla="*/ 186717 h 186718"/>
                    <a:gd name="connsiteX6" fmla="*/ 121047 w 183642"/>
                    <a:gd name="connsiteY6" fmla="*/ 186717 h 186718"/>
                    <a:gd name="connsiteX7" fmla="*/ 121042 w 183642"/>
                    <a:gd name="connsiteY7" fmla="*/ 186718 h 186718"/>
                    <a:gd name="connsiteX8" fmla="*/ 62600 w 183642"/>
                    <a:gd name="connsiteY8" fmla="*/ 186718 h 186718"/>
                    <a:gd name="connsiteX9" fmla="*/ 0 w 183642"/>
                    <a:gd name="connsiteY9" fmla="*/ 124118 h 186718"/>
                    <a:gd name="connsiteX10" fmla="*/ 0 w 183642"/>
                    <a:gd name="connsiteY10" fmla="*/ 20101 h 186718"/>
                    <a:gd name="connsiteX11" fmla="*/ 20101 w 183642"/>
                    <a:gd name="connsiteY11" fmla="*/ 0 h 186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3642" h="186718">
                      <a:moveTo>
                        <a:pt x="20101" y="0"/>
                      </a:moveTo>
                      <a:lnTo>
                        <a:pt x="163541" y="0"/>
                      </a:lnTo>
                      <a:cubicBezTo>
                        <a:pt x="174642" y="0"/>
                        <a:pt x="183642" y="9000"/>
                        <a:pt x="183642" y="20101"/>
                      </a:cubicBezTo>
                      <a:lnTo>
                        <a:pt x="183642" y="74776"/>
                      </a:lnTo>
                      <a:lnTo>
                        <a:pt x="183642" y="124118"/>
                      </a:lnTo>
                      <a:lnTo>
                        <a:pt x="183642" y="186717"/>
                      </a:lnTo>
                      <a:lnTo>
                        <a:pt x="121047" y="186717"/>
                      </a:lnTo>
                      <a:lnTo>
                        <a:pt x="121042" y="186718"/>
                      </a:lnTo>
                      <a:lnTo>
                        <a:pt x="62600" y="186718"/>
                      </a:lnTo>
                      <a:cubicBezTo>
                        <a:pt x="28027" y="186718"/>
                        <a:pt x="0" y="158691"/>
                        <a:pt x="0" y="124118"/>
                      </a:cubicBezTo>
                      <a:lnTo>
                        <a:pt x="0" y="20101"/>
                      </a:lnTo>
                      <a:cubicBezTo>
                        <a:pt x="0" y="9000"/>
                        <a:pt x="9000" y="0"/>
                        <a:pt x="20101" y="0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53" name="フリーフォーム: 図形 252">
                <a:extLst>
                  <a:ext uri="{FF2B5EF4-FFF2-40B4-BE49-F238E27FC236}">
                    <a16:creationId xmlns:a16="http://schemas.microsoft.com/office/drawing/2014/main" id="{FD0BB1BD-653A-45F0-A1CE-F035354A2A58}"/>
                  </a:ext>
                </a:extLst>
              </p:cNvPr>
              <p:cNvSpPr/>
              <p:nvPr/>
            </p:nvSpPr>
            <p:spPr>
              <a:xfrm>
                <a:off x="4358932" y="2358504"/>
                <a:ext cx="184345" cy="117762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4" name="片側の 2 つの角を丸めた四角形 144">
                <a:extLst>
                  <a:ext uri="{FF2B5EF4-FFF2-40B4-BE49-F238E27FC236}">
                    <a16:creationId xmlns:a16="http://schemas.microsoft.com/office/drawing/2014/main" id="{8D673FD7-FB6D-4787-B031-E0E487D87F01}"/>
                  </a:ext>
                </a:extLst>
              </p:cNvPr>
              <p:cNvSpPr/>
              <p:nvPr/>
            </p:nvSpPr>
            <p:spPr>
              <a:xfrm>
                <a:off x="4462679" y="2248208"/>
                <a:ext cx="1127284" cy="1287925"/>
              </a:xfrm>
              <a:prstGeom prst="round2SameRect">
                <a:avLst>
                  <a:gd name="adj1" fmla="val 21354"/>
                  <a:gd name="adj2" fmla="val 0"/>
                </a:avLst>
              </a:pr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5" name="楕円 254">
                <a:extLst>
                  <a:ext uri="{FF2B5EF4-FFF2-40B4-BE49-F238E27FC236}">
                    <a16:creationId xmlns:a16="http://schemas.microsoft.com/office/drawing/2014/main" id="{C3C08B96-B55E-472F-99F9-56397DE1D311}"/>
                  </a:ext>
                </a:extLst>
              </p:cNvPr>
              <p:cNvSpPr/>
              <p:nvPr/>
            </p:nvSpPr>
            <p:spPr>
              <a:xfrm>
                <a:off x="4978244" y="2432258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6" name="楕円 255">
                <a:extLst>
                  <a:ext uri="{FF2B5EF4-FFF2-40B4-BE49-F238E27FC236}">
                    <a16:creationId xmlns:a16="http://schemas.microsoft.com/office/drawing/2014/main" id="{F273AE1F-4433-4429-9E2E-27E1769FFA20}"/>
                  </a:ext>
                </a:extLst>
              </p:cNvPr>
              <p:cNvSpPr/>
              <p:nvPr/>
            </p:nvSpPr>
            <p:spPr>
              <a:xfrm>
                <a:off x="4978244" y="2667819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7" name="楕円 256">
                <a:extLst>
                  <a:ext uri="{FF2B5EF4-FFF2-40B4-BE49-F238E27FC236}">
                    <a16:creationId xmlns:a16="http://schemas.microsoft.com/office/drawing/2014/main" id="{8FF691B1-623A-4384-8562-B78F0D462124}"/>
                  </a:ext>
                </a:extLst>
              </p:cNvPr>
              <p:cNvSpPr/>
              <p:nvPr/>
            </p:nvSpPr>
            <p:spPr>
              <a:xfrm>
                <a:off x="4978244" y="2903380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8" name="楕円 257">
                <a:extLst>
                  <a:ext uri="{FF2B5EF4-FFF2-40B4-BE49-F238E27FC236}">
                    <a16:creationId xmlns:a16="http://schemas.microsoft.com/office/drawing/2014/main" id="{28D203CC-56D9-485F-9FDD-18C9F1FC3597}"/>
                  </a:ext>
                </a:extLst>
              </p:cNvPr>
              <p:cNvSpPr/>
              <p:nvPr/>
            </p:nvSpPr>
            <p:spPr>
              <a:xfrm>
                <a:off x="4978244" y="3138941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9" name="楕円 258">
                <a:extLst>
                  <a:ext uri="{FF2B5EF4-FFF2-40B4-BE49-F238E27FC236}">
                    <a16:creationId xmlns:a16="http://schemas.microsoft.com/office/drawing/2014/main" id="{3965881B-57FE-443F-B8CD-9B5B1A282EC9}"/>
                  </a:ext>
                </a:extLst>
              </p:cNvPr>
              <p:cNvSpPr/>
              <p:nvPr/>
            </p:nvSpPr>
            <p:spPr>
              <a:xfrm>
                <a:off x="4978244" y="3374503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06" name="グループ化 205">
              <a:extLst>
                <a:ext uri="{FF2B5EF4-FFF2-40B4-BE49-F238E27FC236}">
                  <a16:creationId xmlns:a16="http://schemas.microsoft.com/office/drawing/2014/main" id="{E503548F-B8F2-465B-8175-274417A53D80}"/>
                </a:ext>
              </a:extLst>
            </p:cNvPr>
            <p:cNvGrpSpPr/>
            <p:nvPr/>
          </p:nvGrpSpPr>
          <p:grpSpPr>
            <a:xfrm>
              <a:off x="4360053" y="772799"/>
              <a:ext cx="1314000" cy="1308666"/>
              <a:chOff x="6614910" y="561975"/>
              <a:chExt cx="1314000" cy="1308666"/>
            </a:xfrm>
          </p:grpSpPr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4E0E0972-AB1E-499F-BA25-27E4B95F4C03}"/>
                  </a:ext>
                </a:extLst>
              </p:cNvPr>
              <p:cNvSpPr/>
              <p:nvPr/>
            </p:nvSpPr>
            <p:spPr>
              <a:xfrm>
                <a:off x="6614910" y="561975"/>
                <a:ext cx="1314000" cy="1300117"/>
              </a:xfrm>
              <a:custGeom>
                <a:avLst/>
                <a:gdLst>
                  <a:gd name="connsiteX0" fmla="*/ 659628 w 1314000"/>
                  <a:gd name="connsiteY0" fmla="*/ 0 h 1300117"/>
                  <a:gd name="connsiteX1" fmla="*/ 1249565 w 1314000"/>
                  <a:gd name="connsiteY1" fmla="*/ 617538 h 1300117"/>
                  <a:gd name="connsiteX2" fmla="*/ 1203205 w 1314000"/>
                  <a:gd name="connsiteY2" fmla="*/ 857912 h 1300117"/>
                  <a:gd name="connsiteX3" fmla="*/ 1195178 w 1314000"/>
                  <a:gd name="connsiteY3" fmla="*/ 873392 h 1300117"/>
                  <a:gd name="connsiteX4" fmla="*/ 1214790 w 1314000"/>
                  <a:gd name="connsiteY4" fmla="*/ 970265 h 1300117"/>
                  <a:gd name="connsiteX5" fmla="*/ 1314000 w 1314000"/>
                  <a:gd name="connsiteY5" fmla="*/ 1214286 h 1300117"/>
                  <a:gd name="connsiteX6" fmla="*/ 1115657 w 1314000"/>
                  <a:gd name="connsiteY6" fmla="*/ 1188174 h 1300117"/>
                  <a:gd name="connsiteX7" fmla="*/ 1086119 w 1314000"/>
                  <a:gd name="connsiteY7" fmla="*/ 1162486 h 1300117"/>
                  <a:gd name="connsiteX8" fmla="*/ 1086598 w 1314000"/>
                  <a:gd name="connsiteY8" fmla="*/ 1170191 h 1300117"/>
                  <a:gd name="connsiteX9" fmla="*/ 1111102 w 1314000"/>
                  <a:gd name="connsiteY9" fmla="*/ 1300117 h 1300117"/>
                  <a:gd name="connsiteX10" fmla="*/ 894359 w 1314000"/>
                  <a:gd name="connsiteY10" fmla="*/ 1184875 h 1300117"/>
                  <a:gd name="connsiteX11" fmla="*/ 893850 w 1314000"/>
                  <a:gd name="connsiteY11" fmla="*/ 1183938 h 1300117"/>
                  <a:gd name="connsiteX12" fmla="*/ 889258 w 1314000"/>
                  <a:gd name="connsiteY12" fmla="*/ 1186547 h 1300117"/>
                  <a:gd name="connsiteX13" fmla="*/ 659628 w 1314000"/>
                  <a:gd name="connsiteY13" fmla="*/ 1235076 h 1300117"/>
                  <a:gd name="connsiteX14" fmla="*/ 429998 w 1314000"/>
                  <a:gd name="connsiteY14" fmla="*/ 1186547 h 1300117"/>
                  <a:gd name="connsiteX15" fmla="*/ 421389 w 1314000"/>
                  <a:gd name="connsiteY15" fmla="*/ 1181656 h 1300117"/>
                  <a:gd name="connsiteX16" fmla="*/ 419642 w 1314000"/>
                  <a:gd name="connsiteY16" fmla="*/ 1184875 h 1300117"/>
                  <a:gd name="connsiteX17" fmla="*/ 202898 w 1314000"/>
                  <a:gd name="connsiteY17" fmla="*/ 1300117 h 1300117"/>
                  <a:gd name="connsiteX18" fmla="*/ 227402 w 1314000"/>
                  <a:gd name="connsiteY18" fmla="*/ 1170191 h 1300117"/>
                  <a:gd name="connsiteX19" fmla="*/ 227881 w 1314000"/>
                  <a:gd name="connsiteY19" fmla="*/ 1162486 h 1300117"/>
                  <a:gd name="connsiteX20" fmla="*/ 198343 w 1314000"/>
                  <a:gd name="connsiteY20" fmla="*/ 1188174 h 1300117"/>
                  <a:gd name="connsiteX21" fmla="*/ 0 w 1314000"/>
                  <a:gd name="connsiteY21" fmla="*/ 1214286 h 1300117"/>
                  <a:gd name="connsiteX22" fmla="*/ 99211 w 1314000"/>
                  <a:gd name="connsiteY22" fmla="*/ 970265 h 1300117"/>
                  <a:gd name="connsiteX23" fmla="*/ 120298 w 1314000"/>
                  <a:gd name="connsiteY23" fmla="*/ 866102 h 1300117"/>
                  <a:gd name="connsiteX24" fmla="*/ 116051 w 1314000"/>
                  <a:gd name="connsiteY24" fmla="*/ 857912 h 1300117"/>
                  <a:gd name="connsiteX25" fmla="*/ 69691 w 1314000"/>
                  <a:gd name="connsiteY25" fmla="*/ 617538 h 1300117"/>
                  <a:gd name="connsiteX26" fmla="*/ 659628 w 1314000"/>
                  <a:gd name="connsiteY26" fmla="*/ 0 h 13001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314000" h="1300117">
                    <a:moveTo>
                      <a:pt x="659628" y="0"/>
                    </a:moveTo>
                    <a:cubicBezTo>
                      <a:pt x="985441" y="0"/>
                      <a:pt x="1249565" y="276481"/>
                      <a:pt x="1249565" y="617538"/>
                    </a:cubicBezTo>
                    <a:cubicBezTo>
                      <a:pt x="1249565" y="702802"/>
                      <a:pt x="1233057" y="784031"/>
                      <a:pt x="1203205" y="857912"/>
                    </a:cubicBezTo>
                    <a:lnTo>
                      <a:pt x="1195178" y="873392"/>
                    </a:lnTo>
                    <a:lnTo>
                      <a:pt x="1214790" y="970265"/>
                    </a:lnTo>
                    <a:cubicBezTo>
                      <a:pt x="1237516" y="1055082"/>
                      <a:pt x="1270763" y="1137080"/>
                      <a:pt x="1314000" y="1214286"/>
                    </a:cubicBezTo>
                    <a:cubicBezTo>
                      <a:pt x="1244281" y="1232967"/>
                      <a:pt x="1173589" y="1221621"/>
                      <a:pt x="1115657" y="1188174"/>
                    </a:cubicBezTo>
                    <a:lnTo>
                      <a:pt x="1086119" y="1162486"/>
                    </a:lnTo>
                    <a:lnTo>
                      <a:pt x="1086598" y="1170191"/>
                    </a:lnTo>
                    <a:cubicBezTo>
                      <a:pt x="1092043" y="1213840"/>
                      <a:pt x="1100211" y="1257234"/>
                      <a:pt x="1111102" y="1300117"/>
                    </a:cubicBezTo>
                    <a:cubicBezTo>
                      <a:pt x="1020878" y="1300117"/>
                      <a:pt x="941331" y="1254404"/>
                      <a:pt x="894359" y="1184875"/>
                    </a:cubicBezTo>
                    <a:lnTo>
                      <a:pt x="893850" y="1183938"/>
                    </a:lnTo>
                    <a:lnTo>
                      <a:pt x="889258" y="1186547"/>
                    </a:lnTo>
                    <a:cubicBezTo>
                      <a:pt x="818679" y="1217796"/>
                      <a:pt x="741081" y="1235076"/>
                      <a:pt x="659628" y="1235076"/>
                    </a:cubicBezTo>
                    <a:cubicBezTo>
                      <a:pt x="578175" y="1235076"/>
                      <a:pt x="500577" y="1217796"/>
                      <a:pt x="429998" y="1186547"/>
                    </a:cubicBezTo>
                    <a:lnTo>
                      <a:pt x="421389" y="1181656"/>
                    </a:lnTo>
                    <a:lnTo>
                      <a:pt x="419642" y="1184875"/>
                    </a:lnTo>
                    <a:cubicBezTo>
                      <a:pt x="372669" y="1254404"/>
                      <a:pt x="293122" y="1300117"/>
                      <a:pt x="202898" y="1300117"/>
                    </a:cubicBezTo>
                    <a:cubicBezTo>
                      <a:pt x="213789" y="1257234"/>
                      <a:pt x="221957" y="1213840"/>
                      <a:pt x="227402" y="1170191"/>
                    </a:cubicBezTo>
                    <a:lnTo>
                      <a:pt x="227881" y="1162486"/>
                    </a:lnTo>
                    <a:lnTo>
                      <a:pt x="198343" y="1188174"/>
                    </a:lnTo>
                    <a:cubicBezTo>
                      <a:pt x="140411" y="1221621"/>
                      <a:pt x="69719" y="1232967"/>
                      <a:pt x="0" y="1214286"/>
                    </a:cubicBezTo>
                    <a:cubicBezTo>
                      <a:pt x="43237" y="1137080"/>
                      <a:pt x="76484" y="1055082"/>
                      <a:pt x="99211" y="970265"/>
                    </a:cubicBezTo>
                    <a:lnTo>
                      <a:pt x="120298" y="866102"/>
                    </a:lnTo>
                    <a:lnTo>
                      <a:pt x="116051" y="857912"/>
                    </a:lnTo>
                    <a:cubicBezTo>
                      <a:pt x="86199" y="784031"/>
                      <a:pt x="69691" y="702802"/>
                      <a:pt x="69691" y="617538"/>
                    </a:cubicBezTo>
                    <a:cubicBezTo>
                      <a:pt x="69691" y="276481"/>
                      <a:pt x="333815" y="0"/>
                      <a:pt x="65962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26" name="グループ化 225">
                <a:extLst>
                  <a:ext uri="{FF2B5EF4-FFF2-40B4-BE49-F238E27FC236}">
                    <a16:creationId xmlns:a16="http://schemas.microsoft.com/office/drawing/2014/main" id="{2CC23E3A-5305-4D18-84A0-C4559AC5EB78}"/>
                  </a:ext>
                </a:extLst>
              </p:cNvPr>
              <p:cNvGrpSpPr/>
              <p:nvPr/>
            </p:nvGrpSpPr>
            <p:grpSpPr>
              <a:xfrm>
                <a:off x="6627831" y="1168002"/>
                <a:ext cx="1277659" cy="369679"/>
                <a:chOff x="2791855" y="2459301"/>
                <a:chExt cx="1150919" cy="333008"/>
              </a:xfrm>
              <a:solidFill>
                <a:schemeClr val="accent2">
                  <a:lumMod val="20000"/>
                  <a:lumOff val="80000"/>
                </a:schemeClr>
              </a:solidFill>
            </p:grpSpPr>
            <p:grpSp>
              <p:nvGrpSpPr>
                <p:cNvPr id="244" name="グループ化 243">
                  <a:extLst>
                    <a:ext uri="{FF2B5EF4-FFF2-40B4-BE49-F238E27FC236}">
                      <a16:creationId xmlns:a16="http://schemas.microsoft.com/office/drawing/2014/main" id="{2EC95659-B7AF-4EB8-AC6B-C37B14501146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48" name="円/楕円 536">
                    <a:extLst>
                      <a:ext uri="{FF2B5EF4-FFF2-40B4-BE49-F238E27FC236}">
                        <a16:creationId xmlns:a16="http://schemas.microsoft.com/office/drawing/2014/main" id="{A70FE26C-3C99-4301-B8AE-DD9E74C84713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9" name="円/楕円 537">
                    <a:extLst>
                      <a:ext uri="{FF2B5EF4-FFF2-40B4-BE49-F238E27FC236}">
                        <a16:creationId xmlns:a16="http://schemas.microsoft.com/office/drawing/2014/main" id="{BD8DE223-EE24-4ED7-97C2-95A0EE317B3E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45" name="グループ化 244">
                  <a:extLst>
                    <a:ext uri="{FF2B5EF4-FFF2-40B4-BE49-F238E27FC236}">
                      <a16:creationId xmlns:a16="http://schemas.microsoft.com/office/drawing/2014/main" id="{27432472-42CC-48EA-A374-0C898DB9F850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46" name="円/楕円 534">
                    <a:extLst>
                      <a:ext uri="{FF2B5EF4-FFF2-40B4-BE49-F238E27FC236}">
                        <a16:creationId xmlns:a16="http://schemas.microsoft.com/office/drawing/2014/main" id="{5495BFF1-716C-4EB1-A9D9-E82B7C311F4D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7" name="円/楕円 535">
                    <a:extLst>
                      <a:ext uri="{FF2B5EF4-FFF2-40B4-BE49-F238E27FC236}">
                        <a16:creationId xmlns:a16="http://schemas.microsoft.com/office/drawing/2014/main" id="{E89FAB97-258E-4518-851E-3F78AEA32361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31442627-0BEE-4A1F-9B3D-6ACC7FC7FA48}"/>
                  </a:ext>
                </a:extLst>
              </p:cNvPr>
              <p:cNvSpPr/>
              <p:nvPr/>
            </p:nvSpPr>
            <p:spPr>
              <a:xfrm>
                <a:off x="6751394" y="683417"/>
                <a:ext cx="1030530" cy="1187224"/>
              </a:xfrm>
              <a:custGeom>
                <a:avLst/>
                <a:gdLst>
                  <a:gd name="connsiteX0" fmla="*/ 515265 w 1030530"/>
                  <a:gd name="connsiteY0" fmla="*/ 0 h 1187224"/>
                  <a:gd name="connsiteX1" fmla="*/ 1030530 w 1030530"/>
                  <a:gd name="connsiteY1" fmla="*/ 574166 h 1187224"/>
                  <a:gd name="connsiteX2" fmla="*/ 803355 w 1030530"/>
                  <a:gd name="connsiteY2" fmla="*/ 1050273 h 1187224"/>
                  <a:gd name="connsiteX3" fmla="*/ 794942 w 1030530"/>
                  <a:gd name="connsiteY3" fmla="*/ 1055362 h 1187224"/>
                  <a:gd name="connsiteX4" fmla="*/ 757201 w 1030530"/>
                  <a:gd name="connsiteY4" fmla="*/ 1094453 h 1187224"/>
                  <a:gd name="connsiteX5" fmla="*/ 515265 w 1030530"/>
                  <a:gd name="connsiteY5" fmla="*/ 1187224 h 1187224"/>
                  <a:gd name="connsiteX6" fmla="*/ 273330 w 1030530"/>
                  <a:gd name="connsiteY6" fmla="*/ 1094453 h 1187224"/>
                  <a:gd name="connsiteX7" fmla="*/ 235589 w 1030530"/>
                  <a:gd name="connsiteY7" fmla="*/ 1055362 h 1187224"/>
                  <a:gd name="connsiteX8" fmla="*/ 227176 w 1030530"/>
                  <a:gd name="connsiteY8" fmla="*/ 1050273 h 1187224"/>
                  <a:gd name="connsiteX9" fmla="*/ 0 w 1030530"/>
                  <a:gd name="connsiteY9" fmla="*/ 574166 h 1187224"/>
                  <a:gd name="connsiteX10" fmla="*/ 515265 w 1030530"/>
                  <a:gd name="connsiteY10" fmla="*/ 0 h 1187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30530" h="1187224">
                    <a:moveTo>
                      <a:pt x="515265" y="0"/>
                    </a:moveTo>
                    <a:cubicBezTo>
                      <a:pt x="799838" y="0"/>
                      <a:pt x="1030530" y="257063"/>
                      <a:pt x="1030530" y="574166"/>
                    </a:cubicBezTo>
                    <a:cubicBezTo>
                      <a:pt x="1030530" y="772355"/>
                      <a:pt x="940416" y="947092"/>
                      <a:pt x="803355" y="1050273"/>
                    </a:cubicBezTo>
                    <a:lnTo>
                      <a:pt x="794942" y="1055362"/>
                    </a:lnTo>
                    <a:lnTo>
                      <a:pt x="757201" y="1094453"/>
                    </a:lnTo>
                    <a:cubicBezTo>
                      <a:pt x="688139" y="1153024"/>
                      <a:pt x="604884" y="1187224"/>
                      <a:pt x="515265" y="1187224"/>
                    </a:cubicBezTo>
                    <a:cubicBezTo>
                      <a:pt x="425647" y="1187224"/>
                      <a:pt x="342392" y="1153024"/>
                      <a:pt x="273330" y="1094453"/>
                    </a:cubicBezTo>
                    <a:lnTo>
                      <a:pt x="235589" y="1055362"/>
                    </a:lnTo>
                    <a:lnTo>
                      <a:pt x="227176" y="1050273"/>
                    </a:lnTo>
                    <a:cubicBezTo>
                      <a:pt x="90114" y="947092"/>
                      <a:pt x="0" y="772355"/>
                      <a:pt x="0" y="574166"/>
                    </a:cubicBezTo>
                    <a:cubicBezTo>
                      <a:pt x="0" y="257063"/>
                      <a:pt x="230692" y="0"/>
                      <a:pt x="515265" y="0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8" name="月 227">
                <a:extLst>
                  <a:ext uri="{FF2B5EF4-FFF2-40B4-BE49-F238E27FC236}">
                    <a16:creationId xmlns:a16="http://schemas.microsoft.com/office/drawing/2014/main" id="{3636B312-DC09-437E-A800-7DFEAEC3AA2B}"/>
                  </a:ext>
                </a:extLst>
              </p:cNvPr>
              <p:cNvSpPr/>
              <p:nvPr/>
            </p:nvSpPr>
            <p:spPr>
              <a:xfrm rot="15650050">
                <a:off x="6932211" y="857848"/>
                <a:ext cx="85720" cy="328020"/>
              </a:xfrm>
              <a:prstGeom prst="moon">
                <a:avLst>
                  <a:gd name="adj" fmla="val 7667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9" name="月 228">
                <a:extLst>
                  <a:ext uri="{FF2B5EF4-FFF2-40B4-BE49-F238E27FC236}">
                    <a16:creationId xmlns:a16="http://schemas.microsoft.com/office/drawing/2014/main" id="{F72900E0-685B-4122-BA0C-F70A934A7C06}"/>
                  </a:ext>
                </a:extLst>
              </p:cNvPr>
              <p:cNvSpPr/>
              <p:nvPr/>
            </p:nvSpPr>
            <p:spPr>
              <a:xfrm rot="16831334">
                <a:off x="7516186" y="857848"/>
                <a:ext cx="85720" cy="328020"/>
              </a:xfrm>
              <a:prstGeom prst="moon">
                <a:avLst>
                  <a:gd name="adj" fmla="val 7667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30" name="グループ化 229">
                <a:extLst>
                  <a:ext uri="{FF2B5EF4-FFF2-40B4-BE49-F238E27FC236}">
                    <a16:creationId xmlns:a16="http://schemas.microsoft.com/office/drawing/2014/main" id="{E7431666-6042-45A6-BA67-DF62D33433AC}"/>
                  </a:ext>
                </a:extLst>
              </p:cNvPr>
              <p:cNvGrpSpPr/>
              <p:nvPr/>
            </p:nvGrpSpPr>
            <p:grpSpPr>
              <a:xfrm>
                <a:off x="6859261" y="1147763"/>
                <a:ext cx="251152" cy="167676"/>
                <a:chOff x="6859261" y="1147763"/>
                <a:chExt cx="251152" cy="167676"/>
              </a:xfrm>
            </p:grpSpPr>
            <p:grpSp>
              <p:nvGrpSpPr>
                <p:cNvPr id="240" name="グループ化 239">
                  <a:extLst>
                    <a:ext uri="{FF2B5EF4-FFF2-40B4-BE49-F238E27FC236}">
                      <a16:creationId xmlns:a16="http://schemas.microsoft.com/office/drawing/2014/main" id="{7717B14B-482F-47D1-BB52-ADFE65286CD5}"/>
                    </a:ext>
                  </a:extLst>
                </p:cNvPr>
                <p:cNvGrpSpPr/>
                <p:nvPr/>
              </p:nvGrpSpPr>
              <p:grpSpPr>
                <a:xfrm>
                  <a:off x="6859261" y="1147763"/>
                  <a:ext cx="251152" cy="167676"/>
                  <a:chOff x="6140438" y="1154498"/>
                  <a:chExt cx="386744" cy="257583"/>
                </a:xfrm>
              </p:grpSpPr>
              <p:sp>
                <p:nvSpPr>
                  <p:cNvPr id="242" name="フリーフォーム: 図形 241">
                    <a:extLst>
                      <a:ext uri="{FF2B5EF4-FFF2-40B4-BE49-F238E27FC236}">
                        <a16:creationId xmlns:a16="http://schemas.microsoft.com/office/drawing/2014/main" id="{1AC3C0E5-18F0-4F34-A42E-BF31ACE24767}"/>
                      </a:ext>
                    </a:extLst>
                  </p:cNvPr>
                  <p:cNvSpPr/>
                  <p:nvPr/>
                </p:nvSpPr>
                <p:spPr>
                  <a:xfrm>
                    <a:off x="6145376" y="1174740"/>
                    <a:ext cx="376868" cy="237341"/>
                  </a:xfrm>
                  <a:custGeom>
                    <a:avLst/>
                    <a:gdLst>
                      <a:gd name="connsiteX0" fmla="*/ 193372 w 386744"/>
                      <a:gd name="connsiteY0" fmla="*/ 0 h 265707"/>
                      <a:gd name="connsiteX1" fmla="*/ 385763 w 386744"/>
                      <a:gd name="connsiteY1" fmla="*/ 125092 h 265707"/>
                      <a:gd name="connsiteX2" fmla="*/ 386744 w 386744"/>
                      <a:gd name="connsiteY2" fmla="*/ 132854 h 265707"/>
                      <a:gd name="connsiteX3" fmla="*/ 385763 w 386744"/>
                      <a:gd name="connsiteY3" fmla="*/ 140615 h 265707"/>
                      <a:gd name="connsiteX4" fmla="*/ 193372 w 386744"/>
                      <a:gd name="connsiteY4" fmla="*/ 265707 h 265707"/>
                      <a:gd name="connsiteX5" fmla="*/ 981 w 386744"/>
                      <a:gd name="connsiteY5" fmla="*/ 140615 h 265707"/>
                      <a:gd name="connsiteX6" fmla="*/ 0 w 386744"/>
                      <a:gd name="connsiteY6" fmla="*/ 132854 h 265707"/>
                      <a:gd name="connsiteX7" fmla="*/ 981 w 386744"/>
                      <a:gd name="connsiteY7" fmla="*/ 125092 h 265707"/>
                      <a:gd name="connsiteX8" fmla="*/ 193372 w 386744"/>
                      <a:gd name="connsiteY8" fmla="*/ 0 h 2657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86744" h="265707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cubicBezTo>
                          <a:pt x="367452" y="212005"/>
                          <a:pt x="288273" y="265707"/>
                          <a:pt x="193372" y="265707"/>
                        </a:cubicBezTo>
                        <a:cubicBezTo>
                          <a:pt x="98472" y="265707"/>
                          <a:pt x="19293" y="212005"/>
                          <a:pt x="981" y="140615"/>
                        </a:cubicBez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3" name="フリーフォーム: 図形 242">
                    <a:extLst>
                      <a:ext uri="{FF2B5EF4-FFF2-40B4-BE49-F238E27FC236}">
                        <a16:creationId xmlns:a16="http://schemas.microsoft.com/office/drawing/2014/main" id="{A1E0350B-858E-4BAD-9E99-87192BA74D67}"/>
                      </a:ext>
                    </a:extLst>
                  </p:cNvPr>
                  <p:cNvSpPr/>
                  <p:nvPr/>
                </p:nvSpPr>
                <p:spPr>
                  <a:xfrm>
                    <a:off x="6140438" y="1154498"/>
                    <a:ext cx="386744" cy="153095"/>
                  </a:xfrm>
                  <a:custGeom>
                    <a:avLst/>
                    <a:gdLst>
                      <a:gd name="connsiteX0" fmla="*/ 193372 w 386744"/>
                      <a:gd name="connsiteY0" fmla="*/ 0 h 153095"/>
                      <a:gd name="connsiteX1" fmla="*/ 385763 w 386744"/>
                      <a:gd name="connsiteY1" fmla="*/ 125092 h 153095"/>
                      <a:gd name="connsiteX2" fmla="*/ 386744 w 386744"/>
                      <a:gd name="connsiteY2" fmla="*/ 132854 h 153095"/>
                      <a:gd name="connsiteX3" fmla="*/ 385763 w 386744"/>
                      <a:gd name="connsiteY3" fmla="*/ 140615 h 153095"/>
                      <a:gd name="connsiteX4" fmla="*/ 379622 w 386744"/>
                      <a:gd name="connsiteY4" fmla="*/ 153095 h 153095"/>
                      <a:gd name="connsiteX5" fmla="*/ 361323 w 386744"/>
                      <a:gd name="connsiteY5" fmla="*/ 115911 h 153095"/>
                      <a:gd name="connsiteX6" fmla="*/ 193372 w 386744"/>
                      <a:gd name="connsiteY6" fmla="*/ 40482 h 153095"/>
                      <a:gd name="connsiteX7" fmla="*/ 25422 w 386744"/>
                      <a:gd name="connsiteY7" fmla="*/ 115911 h 153095"/>
                      <a:gd name="connsiteX8" fmla="*/ 7123 w 386744"/>
                      <a:gd name="connsiteY8" fmla="*/ 153095 h 153095"/>
                      <a:gd name="connsiteX9" fmla="*/ 981 w 386744"/>
                      <a:gd name="connsiteY9" fmla="*/ 140615 h 153095"/>
                      <a:gd name="connsiteX10" fmla="*/ 0 w 386744"/>
                      <a:gd name="connsiteY10" fmla="*/ 132854 h 153095"/>
                      <a:gd name="connsiteX11" fmla="*/ 981 w 386744"/>
                      <a:gd name="connsiteY11" fmla="*/ 125092 h 153095"/>
                      <a:gd name="connsiteX12" fmla="*/ 193372 w 386744"/>
                      <a:gd name="connsiteY12" fmla="*/ 0 h 153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86744" h="153095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lnTo>
                          <a:pt x="379622" y="153095"/>
                        </a:lnTo>
                        <a:lnTo>
                          <a:pt x="361323" y="115911"/>
                        </a:lnTo>
                        <a:cubicBezTo>
                          <a:pt x="326880" y="70690"/>
                          <a:pt x="264548" y="40482"/>
                          <a:pt x="193372" y="40482"/>
                        </a:cubicBezTo>
                        <a:cubicBezTo>
                          <a:pt x="122197" y="40482"/>
                          <a:pt x="59865" y="70690"/>
                          <a:pt x="25422" y="115911"/>
                        </a:cubicBezTo>
                        <a:lnTo>
                          <a:pt x="7123" y="153095"/>
                        </a:lnTo>
                        <a:lnTo>
                          <a:pt x="981" y="140615"/>
                        </a:ln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41" name="楕円 240">
                  <a:extLst>
                    <a:ext uri="{FF2B5EF4-FFF2-40B4-BE49-F238E27FC236}">
                      <a16:creationId xmlns:a16="http://schemas.microsoft.com/office/drawing/2014/main" id="{01B50236-FDD6-4B0D-9A3D-3040BE9AA723}"/>
                    </a:ext>
                  </a:extLst>
                </p:cNvPr>
                <p:cNvSpPr/>
                <p:nvPr/>
              </p:nvSpPr>
              <p:spPr>
                <a:xfrm>
                  <a:off x="6919369" y="1155804"/>
                  <a:ext cx="129046" cy="12904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31" name="円/楕円 638">
                <a:extLst>
                  <a:ext uri="{FF2B5EF4-FFF2-40B4-BE49-F238E27FC236}">
                    <a16:creationId xmlns:a16="http://schemas.microsoft.com/office/drawing/2014/main" id="{07036C29-15FA-4931-9B9C-5A21C13149AF}"/>
                  </a:ext>
                </a:extLst>
              </p:cNvPr>
              <p:cNvSpPr/>
              <p:nvPr/>
            </p:nvSpPr>
            <p:spPr>
              <a:xfrm rot="10800000">
                <a:off x="7100645" y="1635125"/>
                <a:ext cx="332030" cy="61090"/>
              </a:xfrm>
              <a:custGeom>
                <a:avLst/>
                <a:gdLst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139672"/>
                  <a:gd name="connsiteX1" fmla="*/ 97978 w 195956"/>
                  <a:gd name="connsiteY1" fmla="*/ 0 h 139672"/>
                  <a:gd name="connsiteX2" fmla="*/ 195956 w 195956"/>
                  <a:gd name="connsiteY2" fmla="*/ 48405 h 139672"/>
                  <a:gd name="connsiteX3" fmla="*/ 97978 w 195956"/>
                  <a:gd name="connsiteY3" fmla="*/ 139672 h 139672"/>
                  <a:gd name="connsiteX4" fmla="*/ 0 w 195956"/>
                  <a:gd name="connsiteY4" fmla="*/ 48405 h 139672"/>
                  <a:gd name="connsiteX0" fmla="*/ 0 w 195956"/>
                  <a:gd name="connsiteY0" fmla="*/ 12087 h 103354"/>
                  <a:gd name="connsiteX1" fmla="*/ 95596 w 195956"/>
                  <a:gd name="connsiteY1" fmla="*/ 11307 h 103354"/>
                  <a:gd name="connsiteX2" fmla="*/ 195956 w 195956"/>
                  <a:gd name="connsiteY2" fmla="*/ 12087 h 103354"/>
                  <a:gd name="connsiteX3" fmla="*/ 97978 w 195956"/>
                  <a:gd name="connsiteY3" fmla="*/ 103354 h 103354"/>
                  <a:gd name="connsiteX4" fmla="*/ 0 w 195956"/>
                  <a:gd name="connsiteY4" fmla="*/ 12087 h 103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56" h="103354">
                    <a:moveTo>
                      <a:pt x="0" y="12087"/>
                    </a:moveTo>
                    <a:cubicBezTo>
                      <a:pt x="0" y="-14646"/>
                      <a:pt x="41484" y="11307"/>
                      <a:pt x="95596" y="11307"/>
                    </a:cubicBezTo>
                    <a:cubicBezTo>
                      <a:pt x="149708" y="11307"/>
                      <a:pt x="195956" y="-14646"/>
                      <a:pt x="195956" y="12087"/>
                    </a:cubicBezTo>
                    <a:cubicBezTo>
                      <a:pt x="195956" y="38820"/>
                      <a:pt x="152090" y="103354"/>
                      <a:pt x="97978" y="103354"/>
                    </a:cubicBezTo>
                    <a:cubicBezTo>
                      <a:pt x="43866" y="103354"/>
                      <a:pt x="0" y="38820"/>
                      <a:pt x="0" y="12087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32" name="グループ化 231">
                <a:extLst>
                  <a:ext uri="{FF2B5EF4-FFF2-40B4-BE49-F238E27FC236}">
                    <a16:creationId xmlns:a16="http://schemas.microsoft.com/office/drawing/2014/main" id="{04FDDA19-9D74-420B-B824-37FDE5B068DD}"/>
                  </a:ext>
                </a:extLst>
              </p:cNvPr>
              <p:cNvGrpSpPr/>
              <p:nvPr/>
            </p:nvGrpSpPr>
            <p:grpSpPr>
              <a:xfrm>
                <a:off x="7174981" y="1385983"/>
                <a:ext cx="183076" cy="162745"/>
                <a:chOff x="7075584" y="1397590"/>
                <a:chExt cx="258112" cy="203430"/>
              </a:xfrm>
            </p:grpSpPr>
            <p:sp>
              <p:nvSpPr>
                <p:cNvPr id="238" name="円/楕円 662">
                  <a:extLst>
                    <a:ext uri="{FF2B5EF4-FFF2-40B4-BE49-F238E27FC236}">
                      <a16:creationId xmlns:a16="http://schemas.microsoft.com/office/drawing/2014/main" id="{FD386348-F6B7-4C5E-B410-4F717D574DEE}"/>
                    </a:ext>
                  </a:extLst>
                </p:cNvPr>
                <p:cNvSpPr/>
                <p:nvPr/>
              </p:nvSpPr>
              <p:spPr>
                <a:xfrm>
                  <a:off x="7075584" y="1474881"/>
                  <a:ext cx="258112" cy="117734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026" h="160451">
                      <a:moveTo>
                        <a:pt x="0" y="96853"/>
                      </a:moveTo>
                      <a:cubicBezTo>
                        <a:pt x="0" y="37409"/>
                        <a:pt x="48970" y="0"/>
                        <a:pt x="115251" y="0"/>
                      </a:cubicBezTo>
                      <a:cubicBezTo>
                        <a:pt x="181532" y="0"/>
                        <a:pt x="240026" y="28271"/>
                        <a:pt x="240026" y="96853"/>
                      </a:cubicBezTo>
                      <a:cubicBezTo>
                        <a:pt x="240026" y="165435"/>
                        <a:pt x="186294" y="160368"/>
                        <a:pt x="120013" y="160368"/>
                      </a:cubicBezTo>
                      <a:cubicBezTo>
                        <a:pt x="53732" y="160368"/>
                        <a:pt x="0" y="156297"/>
                        <a:pt x="0" y="96853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9" name="フリーフォーム: 図形 238">
                  <a:extLst>
                    <a:ext uri="{FF2B5EF4-FFF2-40B4-BE49-F238E27FC236}">
                      <a16:creationId xmlns:a16="http://schemas.microsoft.com/office/drawing/2014/main" id="{2D4D4E8F-8F6B-4F0F-906C-5D0F86FA5628}"/>
                    </a:ext>
                  </a:extLst>
                </p:cNvPr>
                <p:cNvSpPr/>
                <p:nvPr/>
              </p:nvSpPr>
              <p:spPr>
                <a:xfrm>
                  <a:off x="7137014" y="1397590"/>
                  <a:ext cx="135252" cy="203430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33" name="グループ化 232">
                <a:extLst>
                  <a:ext uri="{FF2B5EF4-FFF2-40B4-BE49-F238E27FC236}">
                    <a16:creationId xmlns:a16="http://schemas.microsoft.com/office/drawing/2014/main" id="{EB9E5EA7-9D86-4F79-922C-658285477E50}"/>
                  </a:ext>
                </a:extLst>
              </p:cNvPr>
              <p:cNvGrpSpPr/>
              <p:nvPr/>
            </p:nvGrpSpPr>
            <p:grpSpPr>
              <a:xfrm>
                <a:off x="7442667" y="1147763"/>
                <a:ext cx="251152" cy="167676"/>
                <a:chOff x="6140438" y="1154498"/>
                <a:chExt cx="386744" cy="257583"/>
              </a:xfrm>
            </p:grpSpPr>
            <p:sp>
              <p:nvSpPr>
                <p:cNvPr id="236" name="フリーフォーム: 図形 235">
                  <a:extLst>
                    <a:ext uri="{FF2B5EF4-FFF2-40B4-BE49-F238E27FC236}">
                      <a16:creationId xmlns:a16="http://schemas.microsoft.com/office/drawing/2014/main" id="{F6260C1A-D8BB-4431-B008-B3E726645A22}"/>
                    </a:ext>
                  </a:extLst>
                </p:cNvPr>
                <p:cNvSpPr/>
                <p:nvPr/>
              </p:nvSpPr>
              <p:spPr>
                <a:xfrm>
                  <a:off x="6145376" y="1174740"/>
                  <a:ext cx="376868" cy="237341"/>
                </a:xfrm>
                <a:custGeom>
                  <a:avLst/>
                  <a:gdLst>
                    <a:gd name="connsiteX0" fmla="*/ 193372 w 386744"/>
                    <a:gd name="connsiteY0" fmla="*/ 0 h 265707"/>
                    <a:gd name="connsiteX1" fmla="*/ 385763 w 386744"/>
                    <a:gd name="connsiteY1" fmla="*/ 125092 h 265707"/>
                    <a:gd name="connsiteX2" fmla="*/ 386744 w 386744"/>
                    <a:gd name="connsiteY2" fmla="*/ 132854 h 265707"/>
                    <a:gd name="connsiteX3" fmla="*/ 385763 w 386744"/>
                    <a:gd name="connsiteY3" fmla="*/ 140615 h 265707"/>
                    <a:gd name="connsiteX4" fmla="*/ 193372 w 386744"/>
                    <a:gd name="connsiteY4" fmla="*/ 265707 h 265707"/>
                    <a:gd name="connsiteX5" fmla="*/ 981 w 386744"/>
                    <a:gd name="connsiteY5" fmla="*/ 140615 h 265707"/>
                    <a:gd name="connsiteX6" fmla="*/ 0 w 386744"/>
                    <a:gd name="connsiteY6" fmla="*/ 132854 h 265707"/>
                    <a:gd name="connsiteX7" fmla="*/ 981 w 386744"/>
                    <a:gd name="connsiteY7" fmla="*/ 125092 h 265707"/>
                    <a:gd name="connsiteX8" fmla="*/ 193372 w 386744"/>
                    <a:gd name="connsiteY8" fmla="*/ 0 h 2657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86744" h="265707">
                      <a:moveTo>
                        <a:pt x="193372" y="0"/>
                      </a:moveTo>
                      <a:cubicBezTo>
                        <a:pt x="288273" y="0"/>
                        <a:pt x="367452" y="53703"/>
                        <a:pt x="385763" y="125092"/>
                      </a:cubicBezTo>
                      <a:lnTo>
                        <a:pt x="386744" y="132854"/>
                      </a:lnTo>
                      <a:lnTo>
                        <a:pt x="385763" y="140615"/>
                      </a:lnTo>
                      <a:cubicBezTo>
                        <a:pt x="367452" y="212005"/>
                        <a:pt x="288273" y="265707"/>
                        <a:pt x="193372" y="265707"/>
                      </a:cubicBezTo>
                      <a:cubicBezTo>
                        <a:pt x="98472" y="265707"/>
                        <a:pt x="19293" y="212005"/>
                        <a:pt x="981" y="140615"/>
                      </a:cubicBezTo>
                      <a:lnTo>
                        <a:pt x="0" y="132854"/>
                      </a:lnTo>
                      <a:lnTo>
                        <a:pt x="981" y="125092"/>
                      </a:lnTo>
                      <a:cubicBezTo>
                        <a:pt x="19293" y="53703"/>
                        <a:pt x="98472" y="0"/>
                        <a:pt x="19337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7" name="フリーフォーム: 図形 236">
                  <a:extLst>
                    <a:ext uri="{FF2B5EF4-FFF2-40B4-BE49-F238E27FC236}">
                      <a16:creationId xmlns:a16="http://schemas.microsoft.com/office/drawing/2014/main" id="{8C3E5974-F236-4B77-A8AE-4F3D33952051}"/>
                    </a:ext>
                  </a:extLst>
                </p:cNvPr>
                <p:cNvSpPr/>
                <p:nvPr/>
              </p:nvSpPr>
              <p:spPr>
                <a:xfrm>
                  <a:off x="6140438" y="1154498"/>
                  <a:ext cx="386744" cy="153095"/>
                </a:xfrm>
                <a:custGeom>
                  <a:avLst/>
                  <a:gdLst>
                    <a:gd name="connsiteX0" fmla="*/ 193372 w 386744"/>
                    <a:gd name="connsiteY0" fmla="*/ 0 h 153095"/>
                    <a:gd name="connsiteX1" fmla="*/ 385763 w 386744"/>
                    <a:gd name="connsiteY1" fmla="*/ 125092 h 153095"/>
                    <a:gd name="connsiteX2" fmla="*/ 386744 w 386744"/>
                    <a:gd name="connsiteY2" fmla="*/ 132854 h 153095"/>
                    <a:gd name="connsiteX3" fmla="*/ 385763 w 386744"/>
                    <a:gd name="connsiteY3" fmla="*/ 140615 h 153095"/>
                    <a:gd name="connsiteX4" fmla="*/ 379622 w 386744"/>
                    <a:gd name="connsiteY4" fmla="*/ 153095 h 153095"/>
                    <a:gd name="connsiteX5" fmla="*/ 361323 w 386744"/>
                    <a:gd name="connsiteY5" fmla="*/ 115911 h 153095"/>
                    <a:gd name="connsiteX6" fmla="*/ 193372 w 386744"/>
                    <a:gd name="connsiteY6" fmla="*/ 40482 h 153095"/>
                    <a:gd name="connsiteX7" fmla="*/ 25422 w 386744"/>
                    <a:gd name="connsiteY7" fmla="*/ 115911 h 153095"/>
                    <a:gd name="connsiteX8" fmla="*/ 7123 w 386744"/>
                    <a:gd name="connsiteY8" fmla="*/ 153095 h 153095"/>
                    <a:gd name="connsiteX9" fmla="*/ 981 w 386744"/>
                    <a:gd name="connsiteY9" fmla="*/ 140615 h 153095"/>
                    <a:gd name="connsiteX10" fmla="*/ 0 w 386744"/>
                    <a:gd name="connsiteY10" fmla="*/ 132854 h 153095"/>
                    <a:gd name="connsiteX11" fmla="*/ 981 w 386744"/>
                    <a:gd name="connsiteY11" fmla="*/ 125092 h 153095"/>
                    <a:gd name="connsiteX12" fmla="*/ 193372 w 386744"/>
                    <a:gd name="connsiteY12" fmla="*/ 0 h 1530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86744" h="153095">
                      <a:moveTo>
                        <a:pt x="193372" y="0"/>
                      </a:moveTo>
                      <a:cubicBezTo>
                        <a:pt x="288273" y="0"/>
                        <a:pt x="367452" y="53703"/>
                        <a:pt x="385763" y="125092"/>
                      </a:cubicBezTo>
                      <a:lnTo>
                        <a:pt x="386744" y="132854"/>
                      </a:lnTo>
                      <a:lnTo>
                        <a:pt x="385763" y="140615"/>
                      </a:lnTo>
                      <a:lnTo>
                        <a:pt x="379622" y="153095"/>
                      </a:lnTo>
                      <a:lnTo>
                        <a:pt x="361323" y="115911"/>
                      </a:lnTo>
                      <a:cubicBezTo>
                        <a:pt x="326880" y="70690"/>
                        <a:pt x="264548" y="40482"/>
                        <a:pt x="193372" y="40482"/>
                      </a:cubicBezTo>
                      <a:cubicBezTo>
                        <a:pt x="122197" y="40482"/>
                        <a:pt x="59865" y="70690"/>
                        <a:pt x="25422" y="115911"/>
                      </a:cubicBezTo>
                      <a:lnTo>
                        <a:pt x="7123" y="153095"/>
                      </a:lnTo>
                      <a:lnTo>
                        <a:pt x="981" y="140615"/>
                      </a:lnTo>
                      <a:lnTo>
                        <a:pt x="0" y="132854"/>
                      </a:lnTo>
                      <a:lnTo>
                        <a:pt x="981" y="125092"/>
                      </a:lnTo>
                      <a:cubicBezTo>
                        <a:pt x="19293" y="53703"/>
                        <a:pt x="98472" y="0"/>
                        <a:pt x="19337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34" name="楕円 233">
                <a:extLst>
                  <a:ext uri="{FF2B5EF4-FFF2-40B4-BE49-F238E27FC236}">
                    <a16:creationId xmlns:a16="http://schemas.microsoft.com/office/drawing/2014/main" id="{19B55564-1881-4F81-843E-43319B699AAD}"/>
                  </a:ext>
                </a:extLst>
              </p:cNvPr>
              <p:cNvSpPr/>
              <p:nvPr/>
            </p:nvSpPr>
            <p:spPr>
              <a:xfrm>
                <a:off x="7502775" y="1155804"/>
                <a:ext cx="129046" cy="12904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5" name="フリーフォーム: 図形 234">
                <a:extLst>
                  <a:ext uri="{FF2B5EF4-FFF2-40B4-BE49-F238E27FC236}">
                    <a16:creationId xmlns:a16="http://schemas.microsoft.com/office/drawing/2014/main" id="{BEC47F2E-3BE4-4979-BDC1-106A95BBB6A4}"/>
                  </a:ext>
                </a:extLst>
              </p:cNvPr>
              <p:cNvSpPr/>
              <p:nvPr/>
            </p:nvSpPr>
            <p:spPr>
              <a:xfrm flipH="1">
                <a:off x="6899327" y="573668"/>
                <a:ext cx="730198" cy="286426"/>
              </a:xfrm>
              <a:custGeom>
                <a:avLst/>
                <a:gdLst>
                  <a:gd name="connsiteX0" fmla="*/ 401004 w 805529"/>
                  <a:gd name="connsiteY0" fmla="*/ 0 h 336740"/>
                  <a:gd name="connsiteX1" fmla="*/ 248818 w 805529"/>
                  <a:gd name="connsiteY1" fmla="*/ 67101 h 336740"/>
                  <a:gd name="connsiteX2" fmla="*/ 260778 w 805529"/>
                  <a:gd name="connsiteY2" fmla="*/ 93220 h 336740"/>
                  <a:gd name="connsiteX3" fmla="*/ 271067 w 805529"/>
                  <a:gd name="connsiteY3" fmla="*/ 99948 h 336740"/>
                  <a:gd name="connsiteX4" fmla="*/ 258012 w 805529"/>
                  <a:gd name="connsiteY4" fmla="*/ 104503 h 336740"/>
                  <a:gd name="connsiteX5" fmla="*/ 175192 w 805529"/>
                  <a:gd name="connsiteY5" fmla="*/ 146230 h 336740"/>
                  <a:gd name="connsiteX6" fmla="*/ 2746 w 805529"/>
                  <a:gd name="connsiteY6" fmla="*/ 323273 h 336740"/>
                  <a:gd name="connsiteX7" fmla="*/ 242293 w 805529"/>
                  <a:gd name="connsiteY7" fmla="*/ 262452 h 336740"/>
                  <a:gd name="connsiteX8" fmla="*/ 378128 w 805529"/>
                  <a:gd name="connsiteY8" fmla="*/ 161334 h 336740"/>
                  <a:gd name="connsiteX9" fmla="*/ 398934 w 805529"/>
                  <a:gd name="connsiteY9" fmla="*/ 134018 h 336740"/>
                  <a:gd name="connsiteX10" fmla="*/ 401004 w 805529"/>
                  <a:gd name="connsiteY10" fmla="*/ 134202 h 336740"/>
                  <a:gd name="connsiteX11" fmla="*/ 406372 w 805529"/>
                  <a:gd name="connsiteY11" fmla="*/ 133724 h 336740"/>
                  <a:gd name="connsiteX12" fmla="*/ 427402 w 805529"/>
                  <a:gd name="connsiteY12" fmla="*/ 161334 h 336740"/>
                  <a:gd name="connsiteX13" fmla="*/ 563236 w 805529"/>
                  <a:gd name="connsiteY13" fmla="*/ 262452 h 336740"/>
                  <a:gd name="connsiteX14" fmla="*/ 802783 w 805529"/>
                  <a:gd name="connsiteY14" fmla="*/ 323273 h 336740"/>
                  <a:gd name="connsiteX15" fmla="*/ 630337 w 805529"/>
                  <a:gd name="connsiteY15" fmla="*/ 146230 h 336740"/>
                  <a:gd name="connsiteX16" fmla="*/ 547518 w 805529"/>
                  <a:gd name="connsiteY16" fmla="*/ 104503 h 336740"/>
                  <a:gd name="connsiteX17" fmla="*/ 532167 w 805529"/>
                  <a:gd name="connsiteY17" fmla="*/ 99147 h 336740"/>
                  <a:gd name="connsiteX18" fmla="*/ 541231 w 805529"/>
                  <a:gd name="connsiteY18" fmla="*/ 93220 h 336740"/>
                  <a:gd name="connsiteX19" fmla="*/ 553190 w 805529"/>
                  <a:gd name="connsiteY19" fmla="*/ 67101 h 336740"/>
                  <a:gd name="connsiteX20" fmla="*/ 401004 w 805529"/>
                  <a:gd name="connsiteY20" fmla="*/ 0 h 336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05529" h="336740">
                    <a:moveTo>
                      <a:pt x="401004" y="0"/>
                    </a:moveTo>
                    <a:cubicBezTo>
                      <a:pt x="316954" y="0"/>
                      <a:pt x="248818" y="30042"/>
                      <a:pt x="248818" y="67101"/>
                    </a:cubicBezTo>
                    <a:cubicBezTo>
                      <a:pt x="248818" y="76366"/>
                      <a:pt x="253077" y="85192"/>
                      <a:pt x="260778" y="93220"/>
                    </a:cubicBezTo>
                    <a:lnTo>
                      <a:pt x="271067" y="99948"/>
                    </a:lnTo>
                    <a:lnTo>
                      <a:pt x="258012" y="104503"/>
                    </a:lnTo>
                    <a:cubicBezTo>
                      <a:pt x="231668" y="115791"/>
                      <a:pt x="203634" y="129809"/>
                      <a:pt x="175192" y="146230"/>
                    </a:cubicBezTo>
                    <a:cubicBezTo>
                      <a:pt x="61423" y="211914"/>
                      <a:pt x="-15784" y="291179"/>
                      <a:pt x="2746" y="323273"/>
                    </a:cubicBezTo>
                    <a:cubicBezTo>
                      <a:pt x="21275" y="355367"/>
                      <a:pt x="128524" y="328137"/>
                      <a:pt x="242293" y="262452"/>
                    </a:cubicBezTo>
                    <a:cubicBezTo>
                      <a:pt x="299177" y="229610"/>
                      <a:pt x="346921" y="193373"/>
                      <a:pt x="378128" y="161334"/>
                    </a:cubicBezTo>
                    <a:lnTo>
                      <a:pt x="398934" y="134018"/>
                    </a:lnTo>
                    <a:lnTo>
                      <a:pt x="401004" y="134202"/>
                    </a:lnTo>
                    <a:lnTo>
                      <a:pt x="406372" y="133724"/>
                    </a:lnTo>
                    <a:lnTo>
                      <a:pt x="427402" y="161334"/>
                    </a:lnTo>
                    <a:cubicBezTo>
                      <a:pt x="458608" y="193373"/>
                      <a:pt x="506352" y="229610"/>
                      <a:pt x="563236" y="262452"/>
                    </a:cubicBezTo>
                    <a:cubicBezTo>
                      <a:pt x="677005" y="328137"/>
                      <a:pt x="784254" y="355367"/>
                      <a:pt x="802783" y="323273"/>
                    </a:cubicBezTo>
                    <a:cubicBezTo>
                      <a:pt x="821313" y="291179"/>
                      <a:pt x="744106" y="211914"/>
                      <a:pt x="630337" y="146230"/>
                    </a:cubicBezTo>
                    <a:cubicBezTo>
                      <a:pt x="601895" y="129809"/>
                      <a:pt x="573860" y="115791"/>
                      <a:pt x="547518" y="104503"/>
                    </a:cubicBezTo>
                    <a:lnTo>
                      <a:pt x="532167" y="99147"/>
                    </a:lnTo>
                    <a:lnTo>
                      <a:pt x="541231" y="93220"/>
                    </a:lnTo>
                    <a:cubicBezTo>
                      <a:pt x="548932" y="85192"/>
                      <a:pt x="553190" y="76366"/>
                      <a:pt x="553190" y="67101"/>
                    </a:cubicBezTo>
                    <a:cubicBezTo>
                      <a:pt x="553190" y="30042"/>
                      <a:pt x="485054" y="0"/>
                      <a:pt x="40100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07" name="楕円 22">
              <a:extLst>
                <a:ext uri="{FF2B5EF4-FFF2-40B4-BE49-F238E27FC236}">
                  <a16:creationId xmlns:a16="http://schemas.microsoft.com/office/drawing/2014/main" id="{1F3067DC-2EC9-49E0-B0D6-C1B5C651DE7A}"/>
                </a:ext>
              </a:extLst>
            </p:cNvPr>
            <p:cNvSpPr/>
            <p:nvPr/>
          </p:nvSpPr>
          <p:spPr>
            <a:xfrm>
              <a:off x="4651242" y="1028287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08" name="グループ化 207">
              <a:extLst>
                <a:ext uri="{FF2B5EF4-FFF2-40B4-BE49-F238E27FC236}">
                  <a16:creationId xmlns:a16="http://schemas.microsoft.com/office/drawing/2014/main" id="{AEB0C66D-B715-4E2E-AD61-DDA7941101FF}"/>
                </a:ext>
              </a:extLst>
            </p:cNvPr>
            <p:cNvGrpSpPr/>
            <p:nvPr/>
          </p:nvGrpSpPr>
          <p:grpSpPr>
            <a:xfrm>
              <a:off x="5048900" y="987627"/>
              <a:ext cx="734371" cy="855567"/>
              <a:chOff x="9117025" y="1690046"/>
              <a:chExt cx="734371" cy="855567"/>
            </a:xfrm>
          </p:grpSpPr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99834DB6-2534-497C-9505-6EB18C40B24E}"/>
                  </a:ext>
                </a:extLst>
              </p:cNvPr>
              <p:cNvSpPr/>
              <p:nvPr/>
            </p:nvSpPr>
            <p:spPr>
              <a:xfrm>
                <a:off x="9117025" y="1729217"/>
                <a:ext cx="531586" cy="528991"/>
              </a:xfrm>
              <a:custGeom>
                <a:avLst/>
                <a:gdLst>
                  <a:gd name="connsiteX0" fmla="*/ 275739 w 531586"/>
                  <a:gd name="connsiteY0" fmla="*/ 0 h 528991"/>
                  <a:gd name="connsiteX1" fmla="*/ 302911 w 531586"/>
                  <a:gd name="connsiteY1" fmla="*/ 11255 h 528991"/>
                  <a:gd name="connsiteX2" fmla="*/ 360311 w 531586"/>
                  <a:gd name="connsiteY2" fmla="*/ 68656 h 528991"/>
                  <a:gd name="connsiteX3" fmla="*/ 371566 w 531586"/>
                  <a:gd name="connsiteY3" fmla="*/ 95828 h 528991"/>
                  <a:gd name="connsiteX4" fmla="*/ 369455 w 531586"/>
                  <a:gd name="connsiteY4" fmla="*/ 100922 h 528991"/>
                  <a:gd name="connsiteX5" fmla="*/ 473126 w 531586"/>
                  <a:gd name="connsiteY5" fmla="*/ 204593 h 528991"/>
                  <a:gd name="connsiteX6" fmla="*/ 489767 w 531586"/>
                  <a:gd name="connsiteY6" fmla="*/ 444712 h 528991"/>
                  <a:gd name="connsiteX7" fmla="*/ 447306 w 531586"/>
                  <a:gd name="connsiteY7" fmla="*/ 487173 h 528991"/>
                  <a:gd name="connsiteX8" fmla="*/ 330693 w 531586"/>
                  <a:gd name="connsiteY8" fmla="*/ 528582 h 528991"/>
                  <a:gd name="connsiteX9" fmla="*/ 299573 w 531586"/>
                  <a:gd name="connsiteY9" fmla="*/ 520480 h 528991"/>
                  <a:gd name="connsiteX10" fmla="*/ 294206 w 531586"/>
                  <a:gd name="connsiteY10" fmla="*/ 521201 h 528991"/>
                  <a:gd name="connsiteX11" fmla="*/ 149828 w 531586"/>
                  <a:gd name="connsiteY11" fmla="*/ 511196 h 528991"/>
                  <a:gd name="connsiteX12" fmla="*/ 127093 w 531586"/>
                  <a:gd name="connsiteY12" fmla="*/ 505114 h 528991"/>
                  <a:gd name="connsiteX13" fmla="*/ 112700 w 531586"/>
                  <a:gd name="connsiteY13" fmla="*/ 504112 h 528991"/>
                  <a:gd name="connsiteX14" fmla="*/ 78303 w 531586"/>
                  <a:gd name="connsiteY14" fmla="*/ 477718 h 528991"/>
                  <a:gd name="connsiteX15" fmla="*/ 99038 w 531586"/>
                  <a:gd name="connsiteY15" fmla="*/ 400335 h 528991"/>
                  <a:gd name="connsiteX16" fmla="*/ 123436 w 531586"/>
                  <a:gd name="connsiteY16" fmla="*/ 386249 h 528991"/>
                  <a:gd name="connsiteX17" fmla="*/ 83758 w 531586"/>
                  <a:gd name="connsiteY17" fmla="*/ 346319 h 528991"/>
                  <a:gd name="connsiteX18" fmla="*/ 70576 w 531586"/>
                  <a:gd name="connsiteY18" fmla="*/ 340859 h 528991"/>
                  <a:gd name="connsiteX19" fmla="*/ 13170 w 531586"/>
                  <a:gd name="connsiteY19" fmla="*/ 283454 h 528991"/>
                  <a:gd name="connsiteX20" fmla="*/ 13170 w 531586"/>
                  <a:gd name="connsiteY20" fmla="*/ 219860 h 528991"/>
                  <a:gd name="connsiteX21" fmla="*/ 76764 w 531586"/>
                  <a:gd name="connsiteY21" fmla="*/ 219860 h 528991"/>
                  <a:gd name="connsiteX22" fmla="*/ 105379 w 531586"/>
                  <a:gd name="connsiteY22" fmla="*/ 248474 h 528991"/>
                  <a:gd name="connsiteX23" fmla="*/ 116718 w 531586"/>
                  <a:gd name="connsiteY23" fmla="*/ 232064 h 528991"/>
                  <a:gd name="connsiteX24" fmla="*/ 73113 w 531586"/>
                  <a:gd name="connsiteY24" fmla="*/ 188459 h 528991"/>
                  <a:gd name="connsiteX25" fmla="*/ 73113 w 531586"/>
                  <a:gd name="connsiteY25" fmla="*/ 124865 h 528991"/>
                  <a:gd name="connsiteX26" fmla="*/ 136708 w 531586"/>
                  <a:gd name="connsiteY26" fmla="*/ 124865 h 528991"/>
                  <a:gd name="connsiteX27" fmla="*/ 175580 w 531586"/>
                  <a:gd name="connsiteY27" fmla="*/ 163737 h 528991"/>
                  <a:gd name="connsiteX28" fmla="*/ 186571 w 531586"/>
                  <a:gd name="connsiteY28" fmla="*/ 153915 h 528991"/>
                  <a:gd name="connsiteX29" fmla="*/ 151098 w 531586"/>
                  <a:gd name="connsiteY29" fmla="*/ 118444 h 528991"/>
                  <a:gd name="connsiteX30" fmla="*/ 151098 w 531586"/>
                  <a:gd name="connsiteY30" fmla="*/ 54849 h 528991"/>
                  <a:gd name="connsiteX31" fmla="*/ 214692 w 531586"/>
                  <a:gd name="connsiteY31" fmla="*/ 54849 h 528991"/>
                  <a:gd name="connsiteX32" fmla="*/ 257905 w 531586"/>
                  <a:gd name="connsiteY32" fmla="*/ 98061 h 528991"/>
                  <a:gd name="connsiteX33" fmla="*/ 264951 w 531586"/>
                  <a:gd name="connsiteY33" fmla="*/ 93193 h 528991"/>
                  <a:gd name="connsiteX34" fmla="*/ 272619 w 531586"/>
                  <a:gd name="connsiteY34" fmla="*/ 89650 h 528991"/>
                  <a:gd name="connsiteX35" fmla="*/ 248566 w 531586"/>
                  <a:gd name="connsiteY35" fmla="*/ 65599 h 528991"/>
                  <a:gd name="connsiteX36" fmla="*/ 248566 w 531586"/>
                  <a:gd name="connsiteY36" fmla="*/ 11255 h 528991"/>
                  <a:gd name="connsiteX37" fmla="*/ 275739 w 531586"/>
                  <a:gd name="connsiteY37" fmla="*/ 0 h 528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31586" h="528991">
                    <a:moveTo>
                      <a:pt x="275739" y="0"/>
                    </a:moveTo>
                    <a:cubicBezTo>
                      <a:pt x="285573" y="0"/>
                      <a:pt x="295407" y="3752"/>
                      <a:pt x="302911" y="11255"/>
                    </a:cubicBezTo>
                    <a:lnTo>
                      <a:pt x="360311" y="68656"/>
                    </a:lnTo>
                    <a:cubicBezTo>
                      <a:pt x="367814" y="76159"/>
                      <a:pt x="371566" y="85993"/>
                      <a:pt x="371566" y="95828"/>
                    </a:cubicBezTo>
                    <a:lnTo>
                      <a:pt x="369455" y="100922"/>
                    </a:lnTo>
                    <a:lnTo>
                      <a:pt x="473126" y="204593"/>
                    </a:lnTo>
                    <a:cubicBezTo>
                      <a:pt x="544028" y="275495"/>
                      <a:pt x="551479" y="383000"/>
                      <a:pt x="489767" y="444712"/>
                    </a:cubicBezTo>
                    <a:lnTo>
                      <a:pt x="447306" y="487173"/>
                    </a:lnTo>
                    <a:cubicBezTo>
                      <a:pt x="416450" y="518028"/>
                      <a:pt x="374146" y="531594"/>
                      <a:pt x="330693" y="528582"/>
                    </a:cubicBezTo>
                    <a:lnTo>
                      <a:pt x="299573" y="520480"/>
                    </a:lnTo>
                    <a:lnTo>
                      <a:pt x="294206" y="521201"/>
                    </a:lnTo>
                    <a:lnTo>
                      <a:pt x="149828" y="511196"/>
                    </a:lnTo>
                    <a:lnTo>
                      <a:pt x="127093" y="505114"/>
                    </a:lnTo>
                    <a:lnTo>
                      <a:pt x="112700" y="504112"/>
                    </a:lnTo>
                    <a:cubicBezTo>
                      <a:pt x="98697" y="500359"/>
                      <a:pt x="86125" y="491264"/>
                      <a:pt x="78303" y="477718"/>
                    </a:cubicBezTo>
                    <a:cubicBezTo>
                      <a:pt x="62660" y="450623"/>
                      <a:pt x="71944" y="415978"/>
                      <a:pt x="99038" y="400335"/>
                    </a:cubicBezTo>
                    <a:lnTo>
                      <a:pt x="123436" y="386249"/>
                    </a:lnTo>
                    <a:lnTo>
                      <a:pt x="83758" y="346319"/>
                    </a:lnTo>
                    <a:lnTo>
                      <a:pt x="70576" y="340859"/>
                    </a:lnTo>
                    <a:cubicBezTo>
                      <a:pt x="51441" y="321724"/>
                      <a:pt x="32305" y="302589"/>
                      <a:pt x="13170" y="283454"/>
                    </a:cubicBezTo>
                    <a:cubicBezTo>
                      <a:pt x="-4391" y="265893"/>
                      <a:pt x="-4391" y="237421"/>
                      <a:pt x="13170" y="219860"/>
                    </a:cubicBezTo>
                    <a:cubicBezTo>
                      <a:pt x="30731" y="202299"/>
                      <a:pt x="59203" y="202299"/>
                      <a:pt x="76764" y="219860"/>
                    </a:cubicBezTo>
                    <a:lnTo>
                      <a:pt x="105379" y="248474"/>
                    </a:lnTo>
                    <a:lnTo>
                      <a:pt x="116718" y="232064"/>
                    </a:lnTo>
                    <a:lnTo>
                      <a:pt x="73113" y="188459"/>
                    </a:lnTo>
                    <a:cubicBezTo>
                      <a:pt x="55552" y="170898"/>
                      <a:pt x="55552" y="142426"/>
                      <a:pt x="73113" y="124865"/>
                    </a:cubicBezTo>
                    <a:cubicBezTo>
                      <a:pt x="90674" y="107304"/>
                      <a:pt x="119147" y="107304"/>
                      <a:pt x="136708" y="124865"/>
                    </a:cubicBezTo>
                    <a:lnTo>
                      <a:pt x="175580" y="163737"/>
                    </a:lnTo>
                    <a:lnTo>
                      <a:pt x="186571" y="153915"/>
                    </a:lnTo>
                    <a:lnTo>
                      <a:pt x="151098" y="118444"/>
                    </a:lnTo>
                    <a:cubicBezTo>
                      <a:pt x="133537" y="100883"/>
                      <a:pt x="133537" y="72410"/>
                      <a:pt x="151098" y="54849"/>
                    </a:cubicBezTo>
                    <a:cubicBezTo>
                      <a:pt x="168659" y="37288"/>
                      <a:pt x="197131" y="37288"/>
                      <a:pt x="214692" y="54849"/>
                    </a:cubicBezTo>
                    <a:lnTo>
                      <a:pt x="257905" y="98061"/>
                    </a:lnTo>
                    <a:lnTo>
                      <a:pt x="264951" y="93193"/>
                    </a:lnTo>
                    <a:lnTo>
                      <a:pt x="272619" y="89650"/>
                    </a:lnTo>
                    <a:lnTo>
                      <a:pt x="248566" y="65599"/>
                    </a:lnTo>
                    <a:cubicBezTo>
                      <a:pt x="233560" y="50592"/>
                      <a:pt x="233560" y="26262"/>
                      <a:pt x="248566" y="11255"/>
                    </a:cubicBezTo>
                    <a:cubicBezTo>
                      <a:pt x="256071" y="3752"/>
                      <a:pt x="265904" y="0"/>
                      <a:pt x="275739" y="0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4B130D82-CC69-4B79-9610-8DDB4556C90C}"/>
                  </a:ext>
                </a:extLst>
              </p:cNvPr>
              <p:cNvSpPr/>
              <p:nvPr/>
            </p:nvSpPr>
            <p:spPr>
              <a:xfrm rot="8100000" flipH="1">
                <a:off x="9316851" y="1789380"/>
                <a:ext cx="461212" cy="756233"/>
              </a:xfrm>
              <a:custGeom>
                <a:avLst/>
                <a:gdLst>
                  <a:gd name="connsiteX0" fmla="*/ 457392 w 461212"/>
                  <a:gd name="connsiteY0" fmla="*/ 708395 h 756233"/>
                  <a:gd name="connsiteX1" fmla="*/ 461211 w 461212"/>
                  <a:gd name="connsiteY1" fmla="*/ 696323 h 756233"/>
                  <a:gd name="connsiteX2" fmla="*/ 461212 w 461212"/>
                  <a:gd name="connsiteY2" fmla="*/ 696321 h 756233"/>
                  <a:gd name="connsiteX3" fmla="*/ 461211 w 461212"/>
                  <a:gd name="connsiteY3" fmla="*/ 696319 h 756233"/>
                  <a:gd name="connsiteX4" fmla="*/ 461211 w 461212"/>
                  <a:gd name="connsiteY4" fmla="*/ 516579 h 756233"/>
                  <a:gd name="connsiteX5" fmla="*/ 414928 w 461212"/>
                  <a:gd name="connsiteY5" fmla="*/ 388199 h 756233"/>
                  <a:gd name="connsiteX6" fmla="*/ 383488 w 461212"/>
                  <a:gd name="connsiteY6" fmla="*/ 363845 h 756233"/>
                  <a:gd name="connsiteX7" fmla="*/ 386615 w 461212"/>
                  <a:gd name="connsiteY7" fmla="*/ 0 h 756233"/>
                  <a:gd name="connsiteX8" fmla="*/ 156214 w 461212"/>
                  <a:gd name="connsiteY8" fmla="*/ 21597 h 756233"/>
                  <a:gd name="connsiteX9" fmla="*/ 219377 w 461212"/>
                  <a:gd name="connsiteY9" fmla="*/ 340534 h 756233"/>
                  <a:gd name="connsiteX10" fmla="*/ 181630 w 461212"/>
                  <a:gd name="connsiteY10" fmla="*/ 349290 h 756233"/>
                  <a:gd name="connsiteX11" fmla="*/ 131401 w 461212"/>
                  <a:gd name="connsiteY11" fmla="*/ 388199 h 756233"/>
                  <a:gd name="connsiteX12" fmla="*/ 115125 w 461212"/>
                  <a:gd name="connsiteY12" fmla="*/ 415933 h 756233"/>
                  <a:gd name="connsiteX13" fmla="*/ 110820 w 461212"/>
                  <a:gd name="connsiteY13" fmla="*/ 419218 h 756233"/>
                  <a:gd name="connsiteX14" fmla="*/ 15804 w 461212"/>
                  <a:gd name="connsiteY14" fmla="*/ 528383 h 756233"/>
                  <a:gd name="connsiteX15" fmla="*/ 15804 w 461212"/>
                  <a:gd name="connsiteY15" fmla="*/ 616061 h 756233"/>
                  <a:gd name="connsiteX16" fmla="*/ 74267 w 461212"/>
                  <a:gd name="connsiteY16" fmla="*/ 629680 h 756233"/>
                  <a:gd name="connsiteX17" fmla="*/ 85448 w 461212"/>
                  <a:gd name="connsiteY17" fmla="*/ 621149 h 756233"/>
                  <a:gd name="connsiteX18" fmla="*/ 85691 w 461212"/>
                  <a:gd name="connsiteY18" fmla="*/ 698135 h 756233"/>
                  <a:gd name="connsiteX19" fmla="*/ 88938 w 461212"/>
                  <a:gd name="connsiteY19" fmla="*/ 708395 h 756233"/>
                  <a:gd name="connsiteX20" fmla="*/ 273165 w 461212"/>
                  <a:gd name="connsiteY20" fmla="*/ 756233 h 756233"/>
                  <a:gd name="connsiteX21" fmla="*/ 457392 w 461212"/>
                  <a:gd name="connsiteY21" fmla="*/ 708395 h 756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61212" h="756233">
                    <a:moveTo>
                      <a:pt x="457392" y="708395"/>
                    </a:moveTo>
                    <a:lnTo>
                      <a:pt x="461211" y="696323"/>
                    </a:lnTo>
                    <a:cubicBezTo>
                      <a:pt x="461211" y="696322"/>
                      <a:pt x="461212" y="696322"/>
                      <a:pt x="461212" y="696321"/>
                    </a:cubicBezTo>
                    <a:cubicBezTo>
                      <a:pt x="461212" y="696320"/>
                      <a:pt x="461211" y="696320"/>
                      <a:pt x="461211" y="696319"/>
                    </a:cubicBezTo>
                    <a:lnTo>
                      <a:pt x="461211" y="516579"/>
                    </a:lnTo>
                    <a:cubicBezTo>
                      <a:pt x="461211" y="466443"/>
                      <a:pt x="443524" y="421054"/>
                      <a:pt x="414928" y="388199"/>
                    </a:cubicBezTo>
                    <a:lnTo>
                      <a:pt x="383488" y="363845"/>
                    </a:lnTo>
                    <a:lnTo>
                      <a:pt x="386615" y="0"/>
                    </a:lnTo>
                    <a:lnTo>
                      <a:pt x="156214" y="21597"/>
                    </a:lnTo>
                    <a:lnTo>
                      <a:pt x="219377" y="340534"/>
                    </a:lnTo>
                    <a:lnTo>
                      <a:pt x="181630" y="349290"/>
                    </a:lnTo>
                    <a:cubicBezTo>
                      <a:pt x="162724" y="358477"/>
                      <a:pt x="145699" y="371771"/>
                      <a:pt x="131401" y="388199"/>
                    </a:cubicBezTo>
                    <a:lnTo>
                      <a:pt x="115125" y="415933"/>
                    </a:lnTo>
                    <a:lnTo>
                      <a:pt x="110820" y="419218"/>
                    </a:lnTo>
                    <a:lnTo>
                      <a:pt x="15804" y="528383"/>
                    </a:lnTo>
                    <a:cubicBezTo>
                      <a:pt x="-5268" y="552595"/>
                      <a:pt x="-5268" y="591850"/>
                      <a:pt x="15804" y="616061"/>
                    </a:cubicBezTo>
                    <a:cubicBezTo>
                      <a:pt x="31609" y="634219"/>
                      <a:pt x="54779" y="638759"/>
                      <a:pt x="74267" y="629680"/>
                    </a:cubicBezTo>
                    <a:lnTo>
                      <a:pt x="85448" y="621149"/>
                    </a:lnTo>
                    <a:lnTo>
                      <a:pt x="85691" y="698135"/>
                    </a:lnTo>
                    <a:lnTo>
                      <a:pt x="88938" y="708395"/>
                    </a:lnTo>
                    <a:cubicBezTo>
                      <a:pt x="106473" y="735697"/>
                      <a:pt x="182292" y="756233"/>
                      <a:pt x="273165" y="756233"/>
                    </a:cubicBezTo>
                    <a:cubicBezTo>
                      <a:pt x="364038" y="756233"/>
                      <a:pt x="439857" y="735697"/>
                      <a:pt x="457392" y="708395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" name="四角形: 角を丸くする 213">
                <a:extLst>
                  <a:ext uri="{FF2B5EF4-FFF2-40B4-BE49-F238E27FC236}">
                    <a16:creationId xmlns:a16="http://schemas.microsoft.com/office/drawing/2014/main" id="{B13A704D-F2E2-497E-A5A4-8A2C8B984234}"/>
                  </a:ext>
                </a:extLst>
              </p:cNvPr>
              <p:cNvSpPr/>
              <p:nvPr/>
            </p:nvSpPr>
            <p:spPr>
              <a:xfrm rot="14400000" flipH="1">
                <a:off x="9246651" y="2031546"/>
                <a:ext cx="113296" cy="19747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四角形: 角を丸くする 214">
                <a:extLst>
                  <a:ext uri="{FF2B5EF4-FFF2-40B4-BE49-F238E27FC236}">
                    <a16:creationId xmlns:a16="http://schemas.microsoft.com/office/drawing/2014/main" id="{B5BC7FAB-1876-47ED-817B-978E7273E647}"/>
                  </a:ext>
                </a:extLst>
              </p:cNvPr>
              <p:cNvSpPr/>
              <p:nvPr/>
            </p:nvSpPr>
            <p:spPr>
              <a:xfrm rot="18900000" flipH="1">
                <a:off x="9419786" y="1713858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四角形: 角を丸くする 215">
                <a:extLst>
                  <a:ext uri="{FF2B5EF4-FFF2-40B4-BE49-F238E27FC236}">
                    <a16:creationId xmlns:a16="http://schemas.microsoft.com/office/drawing/2014/main" id="{0FF81783-C2F8-4CDE-991B-01133D8F9F4F}"/>
                  </a:ext>
                </a:extLst>
              </p:cNvPr>
              <p:cNvSpPr/>
              <p:nvPr/>
            </p:nvSpPr>
            <p:spPr>
              <a:xfrm rot="18900000" flipH="1">
                <a:off x="9327463" y="1752611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四角形: 角を丸くする 216">
                <a:extLst>
                  <a:ext uri="{FF2B5EF4-FFF2-40B4-BE49-F238E27FC236}">
                    <a16:creationId xmlns:a16="http://schemas.microsoft.com/office/drawing/2014/main" id="{96A2B8EC-36FB-422B-AEAE-C166416D99EB}"/>
                  </a:ext>
                </a:extLst>
              </p:cNvPr>
              <p:cNvSpPr/>
              <p:nvPr/>
            </p:nvSpPr>
            <p:spPr>
              <a:xfrm rot="18900000" flipH="1">
                <a:off x="9249478" y="1822627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四角形: 角を丸くする 217">
                <a:extLst>
                  <a:ext uri="{FF2B5EF4-FFF2-40B4-BE49-F238E27FC236}">
                    <a16:creationId xmlns:a16="http://schemas.microsoft.com/office/drawing/2014/main" id="{68E495DF-9AC7-474B-86FC-CBAEE41B029D}"/>
                  </a:ext>
                </a:extLst>
              </p:cNvPr>
              <p:cNvSpPr/>
              <p:nvPr/>
            </p:nvSpPr>
            <p:spPr>
              <a:xfrm rot="18900000" flipH="1">
                <a:off x="9182476" y="1920546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四角形: 角を丸くする 218">
                <a:extLst>
                  <a:ext uri="{FF2B5EF4-FFF2-40B4-BE49-F238E27FC236}">
                    <a16:creationId xmlns:a16="http://schemas.microsoft.com/office/drawing/2014/main" id="{D2EC34E4-D86C-4543-92F8-F58C26FD3F63}"/>
                  </a:ext>
                </a:extLst>
              </p:cNvPr>
              <p:cNvSpPr/>
              <p:nvPr/>
            </p:nvSpPr>
            <p:spPr>
              <a:xfrm rot="18900000" flipH="1">
                <a:off x="9405499" y="1690046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四角形: 角を丸くする 219">
                <a:extLst>
                  <a:ext uri="{FF2B5EF4-FFF2-40B4-BE49-F238E27FC236}">
                    <a16:creationId xmlns:a16="http://schemas.microsoft.com/office/drawing/2014/main" id="{D302864B-F4B4-4627-9436-EB3325428B09}"/>
                  </a:ext>
                </a:extLst>
              </p:cNvPr>
              <p:cNvSpPr/>
              <p:nvPr/>
            </p:nvSpPr>
            <p:spPr>
              <a:xfrm rot="18900000" flipH="1">
                <a:off x="9313176" y="1728799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四角形: 角を丸くする 220">
                <a:extLst>
                  <a:ext uri="{FF2B5EF4-FFF2-40B4-BE49-F238E27FC236}">
                    <a16:creationId xmlns:a16="http://schemas.microsoft.com/office/drawing/2014/main" id="{6DA43CA2-C6E9-4660-B0C7-4469E9FD8E0B}"/>
                  </a:ext>
                </a:extLst>
              </p:cNvPr>
              <p:cNvSpPr/>
              <p:nvPr/>
            </p:nvSpPr>
            <p:spPr>
              <a:xfrm rot="18900000" flipH="1">
                <a:off x="9235191" y="1798815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四角形: 角を丸くする 221">
                <a:extLst>
                  <a:ext uri="{FF2B5EF4-FFF2-40B4-BE49-F238E27FC236}">
                    <a16:creationId xmlns:a16="http://schemas.microsoft.com/office/drawing/2014/main" id="{5F925838-B46E-40FC-9047-D09C778CEB6B}"/>
                  </a:ext>
                </a:extLst>
              </p:cNvPr>
              <p:cNvSpPr/>
              <p:nvPr/>
            </p:nvSpPr>
            <p:spPr>
              <a:xfrm rot="18900000" flipH="1">
                <a:off x="9168189" y="1896734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円/楕円 27">
                <a:extLst>
                  <a:ext uri="{FF2B5EF4-FFF2-40B4-BE49-F238E27FC236}">
                    <a16:creationId xmlns:a16="http://schemas.microsoft.com/office/drawing/2014/main" id="{8027B3D4-DAF0-4438-A166-435145B8EAD4}"/>
                  </a:ext>
                </a:extLst>
              </p:cNvPr>
              <p:cNvSpPr/>
              <p:nvPr/>
            </p:nvSpPr>
            <p:spPr>
              <a:xfrm rot="11251468">
                <a:off x="9368187" y="2013247"/>
                <a:ext cx="178369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4" name="台形 223">
                <a:extLst>
                  <a:ext uri="{FF2B5EF4-FFF2-40B4-BE49-F238E27FC236}">
                    <a16:creationId xmlns:a16="http://schemas.microsoft.com/office/drawing/2014/main" id="{9BF8D16C-5985-4B9E-91C1-5BB229C4C71F}"/>
                  </a:ext>
                </a:extLst>
              </p:cNvPr>
              <p:cNvSpPr/>
              <p:nvPr/>
            </p:nvSpPr>
            <p:spPr>
              <a:xfrm rot="19434400">
                <a:off x="9568913" y="2189204"/>
                <a:ext cx="282483" cy="184203"/>
              </a:xfrm>
              <a:prstGeom prst="trapezoid">
                <a:avLst>
                  <a:gd name="adj" fmla="val 6959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09" name="フリーフォーム: 図形 208">
              <a:extLst>
                <a:ext uri="{FF2B5EF4-FFF2-40B4-BE49-F238E27FC236}">
                  <a16:creationId xmlns:a16="http://schemas.microsoft.com/office/drawing/2014/main" id="{6F018D35-D47A-4B3A-9E5D-8A4E533F62FF}"/>
                </a:ext>
              </a:extLst>
            </p:cNvPr>
            <p:cNvSpPr/>
            <p:nvPr/>
          </p:nvSpPr>
          <p:spPr>
            <a:xfrm rot="3600000">
              <a:off x="5269284" y="1595925"/>
              <a:ext cx="869131" cy="814560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28622 w 816717"/>
                <a:gd name="connsiteY2" fmla="*/ 42750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43438 w 816717"/>
                <a:gd name="connsiteY1" fmla="*/ 340679 h 826528"/>
                <a:gd name="connsiteX2" fmla="*/ 28622 w 816717"/>
                <a:gd name="connsiteY2" fmla="*/ 42750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54402 w 827347"/>
                <a:gd name="connsiteY0" fmla="*/ 824681 h 824681"/>
                <a:gd name="connsiteX1" fmla="*/ 454068 w 827347"/>
                <a:gd name="connsiteY1" fmla="*/ 338832 h 824681"/>
                <a:gd name="connsiteX2" fmla="*/ 39252 w 827347"/>
                <a:gd name="connsiteY2" fmla="*/ 425657 h 824681"/>
                <a:gd name="connsiteX3" fmla="*/ 0 w 827347"/>
                <a:gd name="connsiteY3" fmla="*/ 116738 h 824681"/>
                <a:gd name="connsiteX4" fmla="*/ 671290 w 827347"/>
                <a:gd name="connsiteY4" fmla="*/ 83 h 824681"/>
                <a:gd name="connsiteX5" fmla="*/ 789186 w 827347"/>
                <a:gd name="connsiteY5" fmla="*/ 100308 h 824681"/>
                <a:gd name="connsiteX6" fmla="*/ 827347 w 827347"/>
                <a:gd name="connsiteY6" fmla="*/ 824681 h 824681"/>
                <a:gd name="connsiteX0" fmla="*/ 454402 w 827347"/>
                <a:gd name="connsiteY0" fmla="*/ 812731 h 812731"/>
                <a:gd name="connsiteX1" fmla="*/ 454068 w 827347"/>
                <a:gd name="connsiteY1" fmla="*/ 326882 h 812731"/>
                <a:gd name="connsiteX2" fmla="*/ 39252 w 827347"/>
                <a:gd name="connsiteY2" fmla="*/ 413707 h 812731"/>
                <a:gd name="connsiteX3" fmla="*/ 0 w 827347"/>
                <a:gd name="connsiteY3" fmla="*/ 104788 h 812731"/>
                <a:gd name="connsiteX4" fmla="*/ 639634 w 827347"/>
                <a:gd name="connsiteY4" fmla="*/ 101 h 812731"/>
                <a:gd name="connsiteX5" fmla="*/ 789186 w 827347"/>
                <a:gd name="connsiteY5" fmla="*/ 88358 h 812731"/>
                <a:gd name="connsiteX6" fmla="*/ 827347 w 827347"/>
                <a:gd name="connsiteY6" fmla="*/ 812731 h 812731"/>
                <a:gd name="connsiteX0" fmla="*/ 454402 w 827347"/>
                <a:gd name="connsiteY0" fmla="*/ 813892 h 813892"/>
                <a:gd name="connsiteX1" fmla="*/ 454068 w 827347"/>
                <a:gd name="connsiteY1" fmla="*/ 328043 h 813892"/>
                <a:gd name="connsiteX2" fmla="*/ 39252 w 827347"/>
                <a:gd name="connsiteY2" fmla="*/ 414868 h 813892"/>
                <a:gd name="connsiteX3" fmla="*/ 0 w 827347"/>
                <a:gd name="connsiteY3" fmla="*/ 105949 h 813892"/>
                <a:gd name="connsiteX4" fmla="*/ 639634 w 827347"/>
                <a:gd name="connsiteY4" fmla="*/ 1262 h 813892"/>
                <a:gd name="connsiteX5" fmla="*/ 795584 w 827347"/>
                <a:gd name="connsiteY5" fmla="*/ 178451 h 813892"/>
                <a:gd name="connsiteX6" fmla="*/ 827347 w 827347"/>
                <a:gd name="connsiteY6" fmla="*/ 813892 h 813892"/>
                <a:gd name="connsiteX0" fmla="*/ 454402 w 827347"/>
                <a:gd name="connsiteY0" fmla="*/ 813892 h 813892"/>
                <a:gd name="connsiteX1" fmla="*/ 432722 w 827347"/>
                <a:gd name="connsiteY1" fmla="*/ 345965 h 813892"/>
                <a:gd name="connsiteX2" fmla="*/ 39252 w 827347"/>
                <a:gd name="connsiteY2" fmla="*/ 414868 h 813892"/>
                <a:gd name="connsiteX3" fmla="*/ 0 w 827347"/>
                <a:gd name="connsiteY3" fmla="*/ 105949 h 813892"/>
                <a:gd name="connsiteX4" fmla="*/ 639634 w 827347"/>
                <a:gd name="connsiteY4" fmla="*/ 1262 h 813892"/>
                <a:gd name="connsiteX5" fmla="*/ 795584 w 827347"/>
                <a:gd name="connsiteY5" fmla="*/ 178451 h 813892"/>
                <a:gd name="connsiteX6" fmla="*/ 827347 w 827347"/>
                <a:gd name="connsiteY6" fmla="*/ 813892 h 813892"/>
                <a:gd name="connsiteX0" fmla="*/ 454402 w 827347"/>
                <a:gd name="connsiteY0" fmla="*/ 813892 h 813892"/>
                <a:gd name="connsiteX1" fmla="*/ 432722 w 827347"/>
                <a:gd name="connsiteY1" fmla="*/ 345965 h 813892"/>
                <a:gd name="connsiteX2" fmla="*/ 39252 w 827347"/>
                <a:gd name="connsiteY2" fmla="*/ 414868 h 813892"/>
                <a:gd name="connsiteX3" fmla="*/ 0 w 827347"/>
                <a:gd name="connsiteY3" fmla="*/ 105949 h 813892"/>
                <a:gd name="connsiteX4" fmla="*/ 639634 w 827347"/>
                <a:gd name="connsiteY4" fmla="*/ 1262 h 813892"/>
                <a:gd name="connsiteX5" fmla="*/ 795584 w 827347"/>
                <a:gd name="connsiteY5" fmla="*/ 178451 h 813892"/>
                <a:gd name="connsiteX6" fmla="*/ 827347 w 827347"/>
                <a:gd name="connsiteY6" fmla="*/ 813892 h 813892"/>
                <a:gd name="connsiteX0" fmla="*/ 454402 w 933846"/>
                <a:gd name="connsiteY0" fmla="*/ 813892 h 864381"/>
                <a:gd name="connsiteX1" fmla="*/ 432722 w 933846"/>
                <a:gd name="connsiteY1" fmla="*/ 345965 h 864381"/>
                <a:gd name="connsiteX2" fmla="*/ 39252 w 933846"/>
                <a:gd name="connsiteY2" fmla="*/ 414868 h 864381"/>
                <a:gd name="connsiteX3" fmla="*/ 0 w 933846"/>
                <a:gd name="connsiteY3" fmla="*/ 105949 h 864381"/>
                <a:gd name="connsiteX4" fmla="*/ 639634 w 933846"/>
                <a:gd name="connsiteY4" fmla="*/ 1262 h 864381"/>
                <a:gd name="connsiteX5" fmla="*/ 795584 w 933846"/>
                <a:gd name="connsiteY5" fmla="*/ 178451 h 864381"/>
                <a:gd name="connsiteX6" fmla="*/ 933846 w 933846"/>
                <a:gd name="connsiteY6" fmla="*/ 864381 h 864381"/>
                <a:gd name="connsiteX0" fmla="*/ 454402 w 837878"/>
                <a:gd name="connsiteY0" fmla="*/ 813892 h 813892"/>
                <a:gd name="connsiteX1" fmla="*/ 432722 w 837878"/>
                <a:gd name="connsiteY1" fmla="*/ 345965 h 813892"/>
                <a:gd name="connsiteX2" fmla="*/ 39252 w 837878"/>
                <a:gd name="connsiteY2" fmla="*/ 414868 h 813892"/>
                <a:gd name="connsiteX3" fmla="*/ 0 w 837878"/>
                <a:gd name="connsiteY3" fmla="*/ 105949 h 813892"/>
                <a:gd name="connsiteX4" fmla="*/ 639634 w 837878"/>
                <a:gd name="connsiteY4" fmla="*/ 1262 h 813892"/>
                <a:gd name="connsiteX5" fmla="*/ 795584 w 837878"/>
                <a:gd name="connsiteY5" fmla="*/ 178451 h 813892"/>
                <a:gd name="connsiteX6" fmla="*/ 837878 w 837878"/>
                <a:gd name="connsiteY6" fmla="*/ 792477 h 813892"/>
                <a:gd name="connsiteX0" fmla="*/ 454402 w 837878"/>
                <a:gd name="connsiteY0" fmla="*/ 813892 h 813892"/>
                <a:gd name="connsiteX1" fmla="*/ 445096 w 837878"/>
                <a:gd name="connsiteY1" fmla="*/ 353109 h 813892"/>
                <a:gd name="connsiteX2" fmla="*/ 39252 w 837878"/>
                <a:gd name="connsiteY2" fmla="*/ 414868 h 813892"/>
                <a:gd name="connsiteX3" fmla="*/ 0 w 837878"/>
                <a:gd name="connsiteY3" fmla="*/ 105949 h 813892"/>
                <a:gd name="connsiteX4" fmla="*/ 639634 w 837878"/>
                <a:gd name="connsiteY4" fmla="*/ 1262 h 813892"/>
                <a:gd name="connsiteX5" fmla="*/ 795584 w 837878"/>
                <a:gd name="connsiteY5" fmla="*/ 178451 h 813892"/>
                <a:gd name="connsiteX6" fmla="*/ 837878 w 837878"/>
                <a:gd name="connsiteY6" fmla="*/ 792477 h 813892"/>
                <a:gd name="connsiteX0" fmla="*/ 454402 w 837878"/>
                <a:gd name="connsiteY0" fmla="*/ 813892 h 813892"/>
                <a:gd name="connsiteX1" fmla="*/ 445096 w 837878"/>
                <a:gd name="connsiteY1" fmla="*/ 353109 h 813892"/>
                <a:gd name="connsiteX2" fmla="*/ 8000 w 837878"/>
                <a:gd name="connsiteY2" fmla="*/ 402324 h 813892"/>
                <a:gd name="connsiteX3" fmla="*/ 0 w 837878"/>
                <a:gd name="connsiteY3" fmla="*/ 105949 h 813892"/>
                <a:gd name="connsiteX4" fmla="*/ 639634 w 837878"/>
                <a:gd name="connsiteY4" fmla="*/ 1262 h 813892"/>
                <a:gd name="connsiteX5" fmla="*/ 795584 w 837878"/>
                <a:gd name="connsiteY5" fmla="*/ 178451 h 813892"/>
                <a:gd name="connsiteX6" fmla="*/ 837878 w 837878"/>
                <a:gd name="connsiteY6" fmla="*/ 792477 h 813892"/>
                <a:gd name="connsiteX0" fmla="*/ 485655 w 869131"/>
                <a:gd name="connsiteY0" fmla="*/ 814560 h 814560"/>
                <a:gd name="connsiteX1" fmla="*/ 476349 w 869131"/>
                <a:gd name="connsiteY1" fmla="*/ 353777 h 814560"/>
                <a:gd name="connsiteX2" fmla="*/ 39253 w 869131"/>
                <a:gd name="connsiteY2" fmla="*/ 402992 h 814560"/>
                <a:gd name="connsiteX3" fmla="*/ 0 w 869131"/>
                <a:gd name="connsiteY3" fmla="*/ 94074 h 814560"/>
                <a:gd name="connsiteX4" fmla="*/ 670887 w 869131"/>
                <a:gd name="connsiteY4" fmla="*/ 1930 h 814560"/>
                <a:gd name="connsiteX5" fmla="*/ 826837 w 869131"/>
                <a:gd name="connsiteY5" fmla="*/ 179119 h 814560"/>
                <a:gd name="connsiteX6" fmla="*/ 869131 w 869131"/>
                <a:gd name="connsiteY6" fmla="*/ 793145 h 814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69131" h="814560">
                  <a:moveTo>
                    <a:pt x="485655" y="814560"/>
                  </a:moveTo>
                  <a:cubicBezTo>
                    <a:pt x="485544" y="652610"/>
                    <a:pt x="476460" y="515727"/>
                    <a:pt x="476349" y="353777"/>
                  </a:cubicBezTo>
                  <a:lnTo>
                    <a:pt x="39253" y="402992"/>
                  </a:lnTo>
                  <a:cubicBezTo>
                    <a:pt x="24815" y="316652"/>
                    <a:pt x="14438" y="180414"/>
                    <a:pt x="0" y="94074"/>
                  </a:cubicBezTo>
                  <a:cubicBezTo>
                    <a:pt x="220220" y="54976"/>
                    <a:pt x="533081" y="-12244"/>
                    <a:pt x="670887" y="1930"/>
                  </a:cubicBezTo>
                  <a:cubicBezTo>
                    <a:pt x="808693" y="16104"/>
                    <a:pt x="819061" y="141913"/>
                    <a:pt x="826837" y="179119"/>
                  </a:cubicBezTo>
                  <a:cubicBezTo>
                    <a:pt x="834613" y="216325"/>
                    <a:pt x="856411" y="551687"/>
                    <a:pt x="869131" y="793145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10" name="楕円 209">
              <a:extLst>
                <a:ext uri="{FF2B5EF4-FFF2-40B4-BE49-F238E27FC236}">
                  <a16:creationId xmlns:a16="http://schemas.microsoft.com/office/drawing/2014/main" id="{424B7821-428C-40D6-802F-C306A25C7C5C}"/>
                </a:ext>
              </a:extLst>
            </p:cNvPr>
            <p:cNvSpPr/>
            <p:nvPr/>
          </p:nvSpPr>
          <p:spPr>
            <a:xfrm rot="19295698">
              <a:off x="5752309" y="1505592"/>
              <a:ext cx="68700" cy="86451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11" name="楕円 210">
              <a:extLst>
                <a:ext uri="{FF2B5EF4-FFF2-40B4-BE49-F238E27FC236}">
                  <a16:creationId xmlns:a16="http://schemas.microsoft.com/office/drawing/2014/main" id="{68472B95-3A5F-4D1D-8235-C7341D1504EA}"/>
                </a:ext>
              </a:extLst>
            </p:cNvPr>
            <p:cNvSpPr/>
            <p:nvPr/>
          </p:nvSpPr>
          <p:spPr>
            <a:xfrm rot="19295698">
              <a:off x="5828509" y="1588936"/>
              <a:ext cx="68700" cy="86451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266" name="グループ化 265">
            <a:extLst>
              <a:ext uri="{FF2B5EF4-FFF2-40B4-BE49-F238E27FC236}">
                <a16:creationId xmlns:a16="http://schemas.microsoft.com/office/drawing/2014/main" id="{57ABC18C-67D5-4BCB-82B8-86331167B965}"/>
              </a:ext>
            </a:extLst>
          </p:cNvPr>
          <p:cNvGrpSpPr/>
          <p:nvPr/>
        </p:nvGrpSpPr>
        <p:grpSpPr>
          <a:xfrm>
            <a:off x="1361732" y="830100"/>
            <a:ext cx="1951904" cy="2706033"/>
            <a:chOff x="1361732" y="830100"/>
            <a:chExt cx="1951904" cy="2706033"/>
          </a:xfrm>
        </p:grpSpPr>
        <p:grpSp>
          <p:nvGrpSpPr>
            <p:cNvPr id="267" name="グループ化 266">
              <a:extLst>
                <a:ext uri="{FF2B5EF4-FFF2-40B4-BE49-F238E27FC236}">
                  <a16:creationId xmlns:a16="http://schemas.microsoft.com/office/drawing/2014/main" id="{5945DE01-2C5B-41DE-A731-666D7725218A}"/>
                </a:ext>
              </a:extLst>
            </p:cNvPr>
            <p:cNvGrpSpPr/>
            <p:nvPr/>
          </p:nvGrpSpPr>
          <p:grpSpPr>
            <a:xfrm>
              <a:off x="2622929" y="866065"/>
              <a:ext cx="690707" cy="690706"/>
              <a:chOff x="7992839" y="2840930"/>
              <a:chExt cx="927476" cy="927475"/>
            </a:xfrm>
          </p:grpSpPr>
          <p:sp>
            <p:nvSpPr>
              <p:cNvPr id="330" name="フリーフォーム: 図形 329">
                <a:extLst>
                  <a:ext uri="{FF2B5EF4-FFF2-40B4-BE49-F238E27FC236}">
                    <a16:creationId xmlns:a16="http://schemas.microsoft.com/office/drawing/2014/main" id="{BA843DBE-D177-4558-9E47-3277460E2395}"/>
                  </a:ext>
                </a:extLst>
              </p:cNvPr>
              <p:cNvSpPr/>
              <p:nvPr/>
            </p:nvSpPr>
            <p:spPr bwMode="auto">
              <a:xfrm>
                <a:off x="7992839" y="2840930"/>
                <a:ext cx="927476" cy="9274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1" name="フリーフォーム: 図形 330">
                <a:extLst>
                  <a:ext uri="{FF2B5EF4-FFF2-40B4-BE49-F238E27FC236}">
                    <a16:creationId xmlns:a16="http://schemas.microsoft.com/office/drawing/2014/main" id="{CB5F4D68-4C0A-4CA3-8B39-A9732AC63404}"/>
                  </a:ext>
                </a:extLst>
              </p:cNvPr>
              <p:cNvSpPr/>
              <p:nvPr/>
            </p:nvSpPr>
            <p:spPr bwMode="auto">
              <a:xfrm>
                <a:off x="8197157" y="3029147"/>
                <a:ext cx="516113" cy="516112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8" name="グループ化 267">
              <a:extLst>
                <a:ext uri="{FF2B5EF4-FFF2-40B4-BE49-F238E27FC236}">
                  <a16:creationId xmlns:a16="http://schemas.microsoft.com/office/drawing/2014/main" id="{70AE2F4C-3B57-4AE9-86D2-2147410ABD27}"/>
                </a:ext>
              </a:extLst>
            </p:cNvPr>
            <p:cNvGrpSpPr/>
            <p:nvPr/>
          </p:nvGrpSpPr>
          <p:grpSpPr>
            <a:xfrm>
              <a:off x="1361732" y="2014348"/>
              <a:ext cx="1231031" cy="1521785"/>
              <a:chOff x="1361732" y="2014348"/>
              <a:chExt cx="1231031" cy="1521785"/>
            </a:xfrm>
          </p:grpSpPr>
          <p:sp>
            <p:nvSpPr>
              <p:cNvPr id="316" name="フリーフォーム: 図形 315">
                <a:extLst>
                  <a:ext uri="{FF2B5EF4-FFF2-40B4-BE49-F238E27FC236}">
                    <a16:creationId xmlns:a16="http://schemas.microsoft.com/office/drawing/2014/main" id="{737B2A09-4A47-4DE3-B1CE-8814B417C72E}"/>
                  </a:ext>
                </a:extLst>
              </p:cNvPr>
              <p:cNvSpPr/>
              <p:nvPr/>
            </p:nvSpPr>
            <p:spPr>
              <a:xfrm>
                <a:off x="1779288" y="2014348"/>
                <a:ext cx="483348" cy="400240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17" name="グループ化 316">
                <a:extLst>
                  <a:ext uri="{FF2B5EF4-FFF2-40B4-BE49-F238E27FC236}">
                    <a16:creationId xmlns:a16="http://schemas.microsoft.com/office/drawing/2014/main" id="{026D723D-6704-4AD4-AD06-C82C261009CD}"/>
                  </a:ext>
                </a:extLst>
              </p:cNvPr>
              <p:cNvGrpSpPr/>
              <p:nvPr/>
            </p:nvGrpSpPr>
            <p:grpSpPr>
              <a:xfrm>
                <a:off x="1862169" y="2107049"/>
                <a:ext cx="311943" cy="138615"/>
                <a:chOff x="1854236" y="2107049"/>
                <a:chExt cx="286507" cy="186718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328" name="四角形: 上の 2 つの角を丸める 327">
                  <a:extLst>
                    <a:ext uri="{FF2B5EF4-FFF2-40B4-BE49-F238E27FC236}">
                      <a16:creationId xmlns:a16="http://schemas.microsoft.com/office/drawing/2014/main" id="{24B3E09E-7A9A-43A7-B9C7-9CE5AA510BDE}"/>
                    </a:ext>
                  </a:extLst>
                </p:cNvPr>
                <p:cNvSpPr/>
                <p:nvPr/>
              </p:nvSpPr>
              <p:spPr>
                <a:xfrm>
                  <a:off x="1854236" y="2107049"/>
                  <a:ext cx="141516" cy="186718"/>
                </a:xfrm>
                <a:prstGeom prst="round2SameRect">
                  <a:avLst>
                    <a:gd name="adj1" fmla="val 7120"/>
                    <a:gd name="adj2" fmla="val 34088"/>
                  </a:avLst>
                </a:pr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9" name="四角形: 上の 2 つの角を丸める 328">
                  <a:extLst>
                    <a:ext uri="{FF2B5EF4-FFF2-40B4-BE49-F238E27FC236}">
                      <a16:creationId xmlns:a16="http://schemas.microsoft.com/office/drawing/2014/main" id="{85204707-BA22-4B07-A190-F3FF7B952B51}"/>
                    </a:ext>
                  </a:extLst>
                </p:cNvPr>
                <p:cNvSpPr/>
                <p:nvPr/>
              </p:nvSpPr>
              <p:spPr>
                <a:xfrm>
                  <a:off x="1999227" y="2107049"/>
                  <a:ext cx="141516" cy="186718"/>
                </a:xfrm>
                <a:prstGeom prst="round2SameRect">
                  <a:avLst>
                    <a:gd name="adj1" fmla="val 7120"/>
                    <a:gd name="adj2" fmla="val 34088"/>
                  </a:avLst>
                </a:pr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18" name="グループ化 317">
                <a:extLst>
                  <a:ext uri="{FF2B5EF4-FFF2-40B4-BE49-F238E27FC236}">
                    <a16:creationId xmlns:a16="http://schemas.microsoft.com/office/drawing/2014/main" id="{7FB1B2AB-2497-4699-A491-8B8A5C00F27B}"/>
                  </a:ext>
                </a:extLst>
              </p:cNvPr>
              <p:cNvGrpSpPr/>
              <p:nvPr/>
            </p:nvGrpSpPr>
            <p:grpSpPr>
              <a:xfrm>
                <a:off x="1836726" y="2130860"/>
                <a:ext cx="365418" cy="186718"/>
                <a:chOff x="1803357" y="2130860"/>
                <a:chExt cx="365418" cy="186718"/>
              </a:xfrm>
              <a:solidFill>
                <a:schemeClr val="tx1">
                  <a:lumMod val="95000"/>
                  <a:lumOff val="5000"/>
                </a:schemeClr>
              </a:solidFill>
            </p:grpSpPr>
            <p:sp>
              <p:nvSpPr>
                <p:cNvPr id="326" name="フリーフォーム: 図形 325">
                  <a:extLst>
                    <a:ext uri="{FF2B5EF4-FFF2-40B4-BE49-F238E27FC236}">
                      <a16:creationId xmlns:a16="http://schemas.microsoft.com/office/drawing/2014/main" id="{87B9C2D7-329A-4316-86BC-B5C9ABED1F46}"/>
                    </a:ext>
                  </a:extLst>
                </p:cNvPr>
                <p:cNvSpPr/>
                <p:nvPr/>
              </p:nvSpPr>
              <p:spPr>
                <a:xfrm>
                  <a:off x="1803357" y="2130860"/>
                  <a:ext cx="183642" cy="186718"/>
                </a:xfrm>
                <a:custGeom>
                  <a:avLst/>
                  <a:gdLst>
                    <a:gd name="connsiteX0" fmla="*/ 20101 w 183642"/>
                    <a:gd name="connsiteY0" fmla="*/ 0 h 186718"/>
                    <a:gd name="connsiteX1" fmla="*/ 163541 w 183642"/>
                    <a:gd name="connsiteY1" fmla="*/ 0 h 186718"/>
                    <a:gd name="connsiteX2" fmla="*/ 183642 w 183642"/>
                    <a:gd name="connsiteY2" fmla="*/ 20101 h 186718"/>
                    <a:gd name="connsiteX3" fmla="*/ 183642 w 183642"/>
                    <a:gd name="connsiteY3" fmla="*/ 74776 h 186718"/>
                    <a:gd name="connsiteX4" fmla="*/ 183642 w 183642"/>
                    <a:gd name="connsiteY4" fmla="*/ 124118 h 186718"/>
                    <a:gd name="connsiteX5" fmla="*/ 183642 w 183642"/>
                    <a:gd name="connsiteY5" fmla="*/ 186717 h 186718"/>
                    <a:gd name="connsiteX6" fmla="*/ 121047 w 183642"/>
                    <a:gd name="connsiteY6" fmla="*/ 186717 h 186718"/>
                    <a:gd name="connsiteX7" fmla="*/ 121042 w 183642"/>
                    <a:gd name="connsiteY7" fmla="*/ 186718 h 186718"/>
                    <a:gd name="connsiteX8" fmla="*/ 62600 w 183642"/>
                    <a:gd name="connsiteY8" fmla="*/ 186718 h 186718"/>
                    <a:gd name="connsiteX9" fmla="*/ 0 w 183642"/>
                    <a:gd name="connsiteY9" fmla="*/ 124118 h 186718"/>
                    <a:gd name="connsiteX10" fmla="*/ 0 w 183642"/>
                    <a:gd name="connsiteY10" fmla="*/ 20101 h 186718"/>
                    <a:gd name="connsiteX11" fmla="*/ 20101 w 183642"/>
                    <a:gd name="connsiteY11" fmla="*/ 0 h 186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3642" h="186718">
                      <a:moveTo>
                        <a:pt x="20101" y="0"/>
                      </a:moveTo>
                      <a:lnTo>
                        <a:pt x="163541" y="0"/>
                      </a:lnTo>
                      <a:cubicBezTo>
                        <a:pt x="174642" y="0"/>
                        <a:pt x="183642" y="9000"/>
                        <a:pt x="183642" y="20101"/>
                      </a:cubicBezTo>
                      <a:lnTo>
                        <a:pt x="183642" y="74776"/>
                      </a:lnTo>
                      <a:lnTo>
                        <a:pt x="183642" y="124118"/>
                      </a:lnTo>
                      <a:lnTo>
                        <a:pt x="183642" y="186717"/>
                      </a:lnTo>
                      <a:lnTo>
                        <a:pt x="121047" y="186717"/>
                      </a:lnTo>
                      <a:lnTo>
                        <a:pt x="121042" y="186718"/>
                      </a:lnTo>
                      <a:lnTo>
                        <a:pt x="62600" y="186718"/>
                      </a:lnTo>
                      <a:cubicBezTo>
                        <a:pt x="28027" y="186718"/>
                        <a:pt x="0" y="158691"/>
                        <a:pt x="0" y="124118"/>
                      </a:cubicBezTo>
                      <a:lnTo>
                        <a:pt x="0" y="20101"/>
                      </a:lnTo>
                      <a:cubicBezTo>
                        <a:pt x="0" y="9000"/>
                        <a:pt x="9000" y="0"/>
                        <a:pt x="20101" y="0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7" name="フリーフォーム: 図形 326">
                  <a:extLst>
                    <a:ext uri="{FF2B5EF4-FFF2-40B4-BE49-F238E27FC236}">
                      <a16:creationId xmlns:a16="http://schemas.microsoft.com/office/drawing/2014/main" id="{A46236DA-C352-4E41-B3A0-38D49CA1EDBC}"/>
                    </a:ext>
                  </a:extLst>
                </p:cNvPr>
                <p:cNvSpPr/>
                <p:nvPr/>
              </p:nvSpPr>
              <p:spPr>
                <a:xfrm flipH="1">
                  <a:off x="1985133" y="2130860"/>
                  <a:ext cx="183642" cy="186718"/>
                </a:xfrm>
                <a:custGeom>
                  <a:avLst/>
                  <a:gdLst>
                    <a:gd name="connsiteX0" fmla="*/ 20101 w 183642"/>
                    <a:gd name="connsiteY0" fmla="*/ 0 h 186718"/>
                    <a:gd name="connsiteX1" fmla="*/ 163541 w 183642"/>
                    <a:gd name="connsiteY1" fmla="*/ 0 h 186718"/>
                    <a:gd name="connsiteX2" fmla="*/ 183642 w 183642"/>
                    <a:gd name="connsiteY2" fmla="*/ 20101 h 186718"/>
                    <a:gd name="connsiteX3" fmla="*/ 183642 w 183642"/>
                    <a:gd name="connsiteY3" fmla="*/ 74776 h 186718"/>
                    <a:gd name="connsiteX4" fmla="*/ 183642 w 183642"/>
                    <a:gd name="connsiteY4" fmla="*/ 124118 h 186718"/>
                    <a:gd name="connsiteX5" fmla="*/ 183642 w 183642"/>
                    <a:gd name="connsiteY5" fmla="*/ 186717 h 186718"/>
                    <a:gd name="connsiteX6" fmla="*/ 121047 w 183642"/>
                    <a:gd name="connsiteY6" fmla="*/ 186717 h 186718"/>
                    <a:gd name="connsiteX7" fmla="*/ 121042 w 183642"/>
                    <a:gd name="connsiteY7" fmla="*/ 186718 h 186718"/>
                    <a:gd name="connsiteX8" fmla="*/ 62600 w 183642"/>
                    <a:gd name="connsiteY8" fmla="*/ 186718 h 186718"/>
                    <a:gd name="connsiteX9" fmla="*/ 0 w 183642"/>
                    <a:gd name="connsiteY9" fmla="*/ 124118 h 186718"/>
                    <a:gd name="connsiteX10" fmla="*/ 0 w 183642"/>
                    <a:gd name="connsiteY10" fmla="*/ 20101 h 186718"/>
                    <a:gd name="connsiteX11" fmla="*/ 20101 w 183642"/>
                    <a:gd name="connsiteY11" fmla="*/ 0 h 186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3642" h="186718">
                      <a:moveTo>
                        <a:pt x="20101" y="0"/>
                      </a:moveTo>
                      <a:lnTo>
                        <a:pt x="163541" y="0"/>
                      </a:lnTo>
                      <a:cubicBezTo>
                        <a:pt x="174642" y="0"/>
                        <a:pt x="183642" y="9000"/>
                        <a:pt x="183642" y="20101"/>
                      </a:cubicBezTo>
                      <a:lnTo>
                        <a:pt x="183642" y="74776"/>
                      </a:lnTo>
                      <a:lnTo>
                        <a:pt x="183642" y="124118"/>
                      </a:lnTo>
                      <a:lnTo>
                        <a:pt x="183642" y="186717"/>
                      </a:lnTo>
                      <a:lnTo>
                        <a:pt x="121047" y="186717"/>
                      </a:lnTo>
                      <a:lnTo>
                        <a:pt x="121042" y="186718"/>
                      </a:lnTo>
                      <a:lnTo>
                        <a:pt x="62600" y="186718"/>
                      </a:lnTo>
                      <a:cubicBezTo>
                        <a:pt x="28027" y="186718"/>
                        <a:pt x="0" y="158691"/>
                        <a:pt x="0" y="124118"/>
                      </a:cubicBezTo>
                      <a:lnTo>
                        <a:pt x="0" y="20101"/>
                      </a:lnTo>
                      <a:cubicBezTo>
                        <a:pt x="0" y="9000"/>
                        <a:pt x="9000" y="0"/>
                        <a:pt x="20101" y="0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19" name="フリーフォーム: 図形 318">
                <a:extLst>
                  <a:ext uri="{FF2B5EF4-FFF2-40B4-BE49-F238E27FC236}">
                    <a16:creationId xmlns:a16="http://schemas.microsoft.com/office/drawing/2014/main" id="{218B1DBD-A07F-4EB4-9B65-68B496D4AF62}"/>
                  </a:ext>
                </a:extLst>
              </p:cNvPr>
              <p:cNvSpPr/>
              <p:nvPr/>
            </p:nvSpPr>
            <p:spPr>
              <a:xfrm>
                <a:off x="1361732" y="2358504"/>
                <a:ext cx="184345" cy="117762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0" name="片側の 2 つの角を丸めた四角形 144">
                <a:extLst>
                  <a:ext uri="{FF2B5EF4-FFF2-40B4-BE49-F238E27FC236}">
                    <a16:creationId xmlns:a16="http://schemas.microsoft.com/office/drawing/2014/main" id="{BE60AEE8-B267-4F99-A31B-F931C85E8E13}"/>
                  </a:ext>
                </a:extLst>
              </p:cNvPr>
              <p:cNvSpPr/>
              <p:nvPr/>
            </p:nvSpPr>
            <p:spPr>
              <a:xfrm>
                <a:off x="1465479" y="2248208"/>
                <a:ext cx="1127284" cy="1287925"/>
              </a:xfrm>
              <a:prstGeom prst="round2SameRect">
                <a:avLst>
                  <a:gd name="adj1" fmla="val 21354"/>
                  <a:gd name="adj2" fmla="val 0"/>
                </a:avLst>
              </a:prstGeom>
              <a:solidFill>
                <a:schemeClr val="tx1">
                  <a:lumMod val="95000"/>
                  <a:lumOff val="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1" name="楕円 320">
                <a:extLst>
                  <a:ext uri="{FF2B5EF4-FFF2-40B4-BE49-F238E27FC236}">
                    <a16:creationId xmlns:a16="http://schemas.microsoft.com/office/drawing/2014/main" id="{6CED204E-7367-415A-87F7-A2573E28DB23}"/>
                  </a:ext>
                </a:extLst>
              </p:cNvPr>
              <p:cNvSpPr/>
              <p:nvPr/>
            </p:nvSpPr>
            <p:spPr>
              <a:xfrm>
                <a:off x="1981044" y="2432258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2" name="楕円 321">
                <a:extLst>
                  <a:ext uri="{FF2B5EF4-FFF2-40B4-BE49-F238E27FC236}">
                    <a16:creationId xmlns:a16="http://schemas.microsoft.com/office/drawing/2014/main" id="{5B92AAFF-7B72-4514-BF84-59733EC88C9A}"/>
                  </a:ext>
                </a:extLst>
              </p:cNvPr>
              <p:cNvSpPr/>
              <p:nvPr/>
            </p:nvSpPr>
            <p:spPr>
              <a:xfrm>
                <a:off x="1981044" y="2667819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3" name="楕円 322">
                <a:extLst>
                  <a:ext uri="{FF2B5EF4-FFF2-40B4-BE49-F238E27FC236}">
                    <a16:creationId xmlns:a16="http://schemas.microsoft.com/office/drawing/2014/main" id="{76D57C7A-D03A-409C-8586-24BB8F4B83A0}"/>
                  </a:ext>
                </a:extLst>
              </p:cNvPr>
              <p:cNvSpPr/>
              <p:nvPr/>
            </p:nvSpPr>
            <p:spPr>
              <a:xfrm>
                <a:off x="1981044" y="2903380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4" name="楕円 323">
                <a:extLst>
                  <a:ext uri="{FF2B5EF4-FFF2-40B4-BE49-F238E27FC236}">
                    <a16:creationId xmlns:a16="http://schemas.microsoft.com/office/drawing/2014/main" id="{EFF9542F-9A5A-4828-944C-F6C835D86E3F}"/>
                  </a:ext>
                </a:extLst>
              </p:cNvPr>
              <p:cNvSpPr/>
              <p:nvPr/>
            </p:nvSpPr>
            <p:spPr>
              <a:xfrm>
                <a:off x="1981044" y="3138941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5" name="楕円 324">
                <a:extLst>
                  <a:ext uri="{FF2B5EF4-FFF2-40B4-BE49-F238E27FC236}">
                    <a16:creationId xmlns:a16="http://schemas.microsoft.com/office/drawing/2014/main" id="{1B72180A-03DA-4D01-AE18-B06A9DDEA208}"/>
                  </a:ext>
                </a:extLst>
              </p:cNvPr>
              <p:cNvSpPr/>
              <p:nvPr/>
            </p:nvSpPr>
            <p:spPr>
              <a:xfrm>
                <a:off x="1981044" y="3374503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69" name="グループ化 268">
              <a:extLst>
                <a:ext uri="{FF2B5EF4-FFF2-40B4-BE49-F238E27FC236}">
                  <a16:creationId xmlns:a16="http://schemas.microsoft.com/office/drawing/2014/main" id="{3A3E9A69-F6EE-45CF-8839-8B5353FFF55B}"/>
                </a:ext>
              </a:extLst>
            </p:cNvPr>
            <p:cNvGrpSpPr/>
            <p:nvPr/>
          </p:nvGrpSpPr>
          <p:grpSpPr>
            <a:xfrm>
              <a:off x="1377419" y="830100"/>
              <a:ext cx="1277659" cy="1274510"/>
              <a:chOff x="5180030" y="563126"/>
              <a:chExt cx="1277659" cy="1274510"/>
            </a:xfrm>
          </p:grpSpPr>
          <p:sp>
            <p:nvSpPr>
              <p:cNvPr id="288" name="楕円 287">
                <a:extLst>
                  <a:ext uri="{FF2B5EF4-FFF2-40B4-BE49-F238E27FC236}">
                    <a16:creationId xmlns:a16="http://schemas.microsoft.com/office/drawing/2014/main" id="{3EA43ED5-784C-44BB-A07A-55E98A565657}"/>
                  </a:ext>
                </a:extLst>
              </p:cNvPr>
              <p:cNvSpPr/>
              <p:nvPr/>
            </p:nvSpPr>
            <p:spPr>
              <a:xfrm rot="20700000">
                <a:off x="5715593" y="602464"/>
                <a:ext cx="708841" cy="91581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9" name="楕円 288">
                <a:extLst>
                  <a:ext uri="{FF2B5EF4-FFF2-40B4-BE49-F238E27FC236}">
                    <a16:creationId xmlns:a16="http://schemas.microsoft.com/office/drawing/2014/main" id="{C78F6962-51CC-40CA-BEEA-F8BFFB00197D}"/>
                  </a:ext>
                </a:extLst>
              </p:cNvPr>
              <p:cNvSpPr/>
              <p:nvPr/>
            </p:nvSpPr>
            <p:spPr>
              <a:xfrm>
                <a:off x="5213203" y="563795"/>
                <a:ext cx="1053924" cy="105377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90" name="グループ化 289">
                <a:extLst>
                  <a:ext uri="{FF2B5EF4-FFF2-40B4-BE49-F238E27FC236}">
                    <a16:creationId xmlns:a16="http://schemas.microsoft.com/office/drawing/2014/main" id="{76F6FBC7-506C-47D3-AE00-0B3315CDE862}"/>
                  </a:ext>
                </a:extLst>
              </p:cNvPr>
              <p:cNvGrpSpPr/>
              <p:nvPr/>
            </p:nvGrpSpPr>
            <p:grpSpPr>
              <a:xfrm>
                <a:off x="5180030" y="677530"/>
                <a:ext cx="1277659" cy="1160106"/>
                <a:chOff x="2791855" y="2017485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309" name="グループ化 308">
                  <a:extLst>
                    <a:ext uri="{FF2B5EF4-FFF2-40B4-BE49-F238E27FC236}">
                      <a16:creationId xmlns:a16="http://schemas.microsoft.com/office/drawing/2014/main" id="{AF91859D-B757-4493-A51B-FE6BBF8FAC4F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314" name="円/楕円 536">
                    <a:extLst>
                      <a:ext uri="{FF2B5EF4-FFF2-40B4-BE49-F238E27FC236}">
                        <a16:creationId xmlns:a16="http://schemas.microsoft.com/office/drawing/2014/main" id="{49E8A9FD-D3BB-41E8-9388-46DFBF133443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15" name="円/楕円 537">
                    <a:extLst>
                      <a:ext uri="{FF2B5EF4-FFF2-40B4-BE49-F238E27FC236}">
                        <a16:creationId xmlns:a16="http://schemas.microsoft.com/office/drawing/2014/main" id="{A66C26EB-1F5C-438A-AA64-6717A9D52FF9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10" name="グループ化 309">
                  <a:extLst>
                    <a:ext uri="{FF2B5EF4-FFF2-40B4-BE49-F238E27FC236}">
                      <a16:creationId xmlns:a16="http://schemas.microsoft.com/office/drawing/2014/main" id="{878D8FB3-1BA6-4154-9D6A-1D638CFC0B14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312" name="円/楕円 534">
                    <a:extLst>
                      <a:ext uri="{FF2B5EF4-FFF2-40B4-BE49-F238E27FC236}">
                        <a16:creationId xmlns:a16="http://schemas.microsoft.com/office/drawing/2014/main" id="{E10A5525-B859-43B2-B302-F282F5932F42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13" name="円/楕円 535">
                    <a:extLst>
                      <a:ext uri="{FF2B5EF4-FFF2-40B4-BE49-F238E27FC236}">
                        <a16:creationId xmlns:a16="http://schemas.microsoft.com/office/drawing/2014/main" id="{6FF107FB-BB2D-496E-805F-ABA8AFA9E535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11" name="円/楕円 533">
                  <a:extLst>
                    <a:ext uri="{FF2B5EF4-FFF2-40B4-BE49-F238E27FC236}">
                      <a16:creationId xmlns:a16="http://schemas.microsoft.com/office/drawing/2014/main" id="{3271B6C0-05E2-491F-A814-A4A427E33089}"/>
                    </a:ext>
                  </a:extLst>
                </p:cNvPr>
                <p:cNvSpPr/>
                <p:nvPr/>
              </p:nvSpPr>
              <p:spPr>
                <a:xfrm>
                  <a:off x="2902857" y="2017485"/>
                  <a:ext cx="928913" cy="1045028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91" name="円/楕円 27">
                <a:extLst>
                  <a:ext uri="{FF2B5EF4-FFF2-40B4-BE49-F238E27FC236}">
                    <a16:creationId xmlns:a16="http://schemas.microsoft.com/office/drawing/2014/main" id="{DBEB3C99-0795-4BA5-892A-7CD04BD6FA0E}"/>
                  </a:ext>
                </a:extLst>
              </p:cNvPr>
              <p:cNvSpPr/>
              <p:nvPr/>
            </p:nvSpPr>
            <p:spPr>
              <a:xfrm rot="10800000">
                <a:off x="5646619" y="1630999"/>
                <a:ext cx="340506" cy="58124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2" name="月 291">
                <a:extLst>
                  <a:ext uri="{FF2B5EF4-FFF2-40B4-BE49-F238E27FC236}">
                    <a16:creationId xmlns:a16="http://schemas.microsoft.com/office/drawing/2014/main" id="{A432D765-82AA-4436-89D6-A958F9C9AA83}"/>
                  </a:ext>
                </a:extLst>
              </p:cNvPr>
              <p:cNvSpPr/>
              <p:nvPr/>
            </p:nvSpPr>
            <p:spPr>
              <a:xfrm rot="16200000">
                <a:off x="5504410" y="866640"/>
                <a:ext cx="45720" cy="328020"/>
              </a:xfrm>
              <a:prstGeom prst="moon">
                <a:avLst>
                  <a:gd name="adj" fmla="val 7667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3" name="月 292">
                <a:extLst>
                  <a:ext uri="{FF2B5EF4-FFF2-40B4-BE49-F238E27FC236}">
                    <a16:creationId xmlns:a16="http://schemas.microsoft.com/office/drawing/2014/main" id="{16DDAFF9-09DF-40A2-A808-F0E62589FA55}"/>
                  </a:ext>
                </a:extLst>
              </p:cNvPr>
              <p:cNvSpPr/>
              <p:nvPr/>
            </p:nvSpPr>
            <p:spPr>
              <a:xfrm rot="16200000">
                <a:off x="6088385" y="866640"/>
                <a:ext cx="45720" cy="328020"/>
              </a:xfrm>
              <a:prstGeom prst="moon">
                <a:avLst>
                  <a:gd name="adj" fmla="val 7667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4" name="フリーフォーム: 図形 293">
                <a:extLst>
                  <a:ext uri="{FF2B5EF4-FFF2-40B4-BE49-F238E27FC236}">
                    <a16:creationId xmlns:a16="http://schemas.microsoft.com/office/drawing/2014/main" id="{74E5A5DD-08EA-44CB-AFA9-42C908A77A00}"/>
                  </a:ext>
                </a:extLst>
              </p:cNvPr>
              <p:cNvSpPr/>
              <p:nvPr/>
            </p:nvSpPr>
            <p:spPr>
              <a:xfrm>
                <a:off x="5745720" y="1397727"/>
                <a:ext cx="139716" cy="159309"/>
              </a:xfrm>
              <a:custGeom>
                <a:avLst/>
                <a:gdLst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7" fmla="*/ 51484 w 168590"/>
                  <a:gd name="connsiteY7" fmla="*/ 11330 h 241869"/>
                  <a:gd name="connsiteX8" fmla="*/ 84295 w 168590"/>
                  <a:gd name="connsiteY8" fmla="*/ 18031 h 241869"/>
                  <a:gd name="connsiteX9" fmla="*/ 117107 w 168590"/>
                  <a:gd name="connsiteY9" fmla="*/ 11330 h 241869"/>
                  <a:gd name="connsiteX0" fmla="*/ 84295 w 175735"/>
                  <a:gd name="connsiteY0" fmla="*/ 18031 h 241869"/>
                  <a:gd name="connsiteX1" fmla="*/ 117107 w 175735"/>
                  <a:gd name="connsiteY1" fmla="*/ 11330 h 241869"/>
                  <a:gd name="connsiteX2" fmla="*/ 133718 w 175735"/>
                  <a:gd name="connsiteY2" fmla="*/ 0 h 241869"/>
                  <a:gd name="connsiteX3" fmla="*/ 145091 w 175735"/>
                  <a:gd name="connsiteY3" fmla="*/ 28432 h 241869"/>
                  <a:gd name="connsiteX4" fmla="*/ 168590 w 175735"/>
                  <a:gd name="connsiteY4" fmla="*/ 156595 h 241869"/>
                  <a:gd name="connsiteX5" fmla="*/ 84295 w 175735"/>
                  <a:gd name="connsiteY5" fmla="*/ 241869 h 241869"/>
                  <a:gd name="connsiteX6" fmla="*/ 0 w 175735"/>
                  <a:gd name="connsiteY6" fmla="*/ 156595 h 241869"/>
                  <a:gd name="connsiteX7" fmla="*/ 25880 w 175735"/>
                  <a:gd name="connsiteY7" fmla="*/ 28432 h 241869"/>
                  <a:gd name="connsiteX8" fmla="*/ 37274 w 175735"/>
                  <a:gd name="connsiteY8" fmla="*/ 1638 h 241869"/>
                  <a:gd name="connsiteX9" fmla="*/ 51484 w 175735"/>
                  <a:gd name="connsiteY9" fmla="*/ 11330 h 241869"/>
                  <a:gd name="connsiteX10" fmla="*/ 175735 w 175735"/>
                  <a:gd name="connsiteY10" fmla="*/ 109471 h 241869"/>
                  <a:gd name="connsiteX0" fmla="*/ 84295 w 168590"/>
                  <a:gd name="connsiteY0" fmla="*/ 18031 h 241869"/>
                  <a:gd name="connsiteX1" fmla="*/ 117107 w 168590"/>
                  <a:gd name="connsiteY1" fmla="*/ 11330 h 241869"/>
                  <a:gd name="connsiteX2" fmla="*/ 133718 w 168590"/>
                  <a:gd name="connsiteY2" fmla="*/ 0 h 241869"/>
                  <a:gd name="connsiteX3" fmla="*/ 145091 w 168590"/>
                  <a:gd name="connsiteY3" fmla="*/ 28432 h 241869"/>
                  <a:gd name="connsiteX4" fmla="*/ 168590 w 168590"/>
                  <a:gd name="connsiteY4" fmla="*/ 156595 h 241869"/>
                  <a:gd name="connsiteX5" fmla="*/ 84295 w 168590"/>
                  <a:gd name="connsiteY5" fmla="*/ 241869 h 241869"/>
                  <a:gd name="connsiteX6" fmla="*/ 0 w 168590"/>
                  <a:gd name="connsiteY6" fmla="*/ 156595 h 241869"/>
                  <a:gd name="connsiteX7" fmla="*/ 25880 w 168590"/>
                  <a:gd name="connsiteY7" fmla="*/ 28432 h 241869"/>
                  <a:gd name="connsiteX8" fmla="*/ 37274 w 168590"/>
                  <a:gd name="connsiteY8" fmla="*/ 1638 h 241869"/>
                  <a:gd name="connsiteX9" fmla="*/ 51484 w 168590"/>
                  <a:gd name="connsiteY9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8" fmla="*/ 51484 w 168590"/>
                  <a:gd name="connsiteY8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90" h="241869">
                    <a:moveTo>
                      <a:pt x="133718" y="0"/>
                    </a:moveTo>
                    <a:lnTo>
                      <a:pt x="145091" y="28432"/>
                    </a:lnTo>
                    <a:cubicBezTo>
                      <a:pt x="159751" y="77796"/>
                      <a:pt x="168590" y="133047"/>
                      <a:pt x="168590" y="156595"/>
                    </a:cubicBezTo>
                    <a:cubicBezTo>
                      <a:pt x="168590" y="203691"/>
                      <a:pt x="130850" y="241869"/>
                      <a:pt x="84295" y="241869"/>
                    </a:cubicBezTo>
                    <a:cubicBezTo>
                      <a:pt x="37740" y="241869"/>
                      <a:pt x="0" y="203691"/>
                      <a:pt x="0" y="156595"/>
                    </a:cubicBezTo>
                    <a:cubicBezTo>
                      <a:pt x="0" y="133047"/>
                      <a:pt x="10031" y="77796"/>
                      <a:pt x="25880" y="28432"/>
                    </a:cubicBezTo>
                    <a:lnTo>
                      <a:pt x="37274" y="1638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5" name="月 294">
                <a:extLst>
                  <a:ext uri="{FF2B5EF4-FFF2-40B4-BE49-F238E27FC236}">
                    <a16:creationId xmlns:a16="http://schemas.microsoft.com/office/drawing/2014/main" id="{BF51A9C9-2704-45E4-B245-188ADD0583EE}"/>
                  </a:ext>
                </a:extLst>
              </p:cNvPr>
              <p:cNvSpPr/>
              <p:nvPr/>
            </p:nvSpPr>
            <p:spPr>
              <a:xfrm rot="3600000">
                <a:off x="5470584" y="411208"/>
                <a:ext cx="223214" cy="747657"/>
              </a:xfrm>
              <a:prstGeom prst="moon">
                <a:avLst>
                  <a:gd name="adj" fmla="val 83174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6" name="月 295">
                <a:extLst>
                  <a:ext uri="{FF2B5EF4-FFF2-40B4-BE49-F238E27FC236}">
                    <a16:creationId xmlns:a16="http://schemas.microsoft.com/office/drawing/2014/main" id="{EBDDEF5A-1B22-4FD6-B411-A8ECD9703CE3}"/>
                  </a:ext>
                </a:extLst>
              </p:cNvPr>
              <p:cNvSpPr/>
              <p:nvPr/>
            </p:nvSpPr>
            <p:spPr>
              <a:xfrm rot="2897634">
                <a:off x="5677684" y="563127"/>
                <a:ext cx="122858" cy="486332"/>
              </a:xfrm>
              <a:prstGeom prst="moon">
                <a:avLst>
                  <a:gd name="adj" fmla="val 83174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7" name="月 296">
                <a:extLst>
                  <a:ext uri="{FF2B5EF4-FFF2-40B4-BE49-F238E27FC236}">
                    <a16:creationId xmlns:a16="http://schemas.microsoft.com/office/drawing/2014/main" id="{B061B333-BDA3-4209-B6CD-B33D6DCBF016}"/>
                  </a:ext>
                </a:extLst>
              </p:cNvPr>
              <p:cNvSpPr/>
              <p:nvPr/>
            </p:nvSpPr>
            <p:spPr>
              <a:xfrm rot="2897634">
                <a:off x="5572909" y="563126"/>
                <a:ext cx="122858" cy="486332"/>
              </a:xfrm>
              <a:prstGeom prst="moon">
                <a:avLst>
                  <a:gd name="adj" fmla="val 83174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8" name="月 297">
                <a:extLst>
                  <a:ext uri="{FF2B5EF4-FFF2-40B4-BE49-F238E27FC236}">
                    <a16:creationId xmlns:a16="http://schemas.microsoft.com/office/drawing/2014/main" id="{B6401BBA-B061-4570-BDC8-E469FE3A6935}"/>
                  </a:ext>
                </a:extLst>
              </p:cNvPr>
              <p:cNvSpPr/>
              <p:nvPr/>
            </p:nvSpPr>
            <p:spPr>
              <a:xfrm rot="8100000">
                <a:off x="6024698" y="563126"/>
                <a:ext cx="122858" cy="486332"/>
              </a:xfrm>
              <a:prstGeom prst="moon">
                <a:avLst>
                  <a:gd name="adj" fmla="val 83174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99" name="グループ化 298">
                <a:extLst>
                  <a:ext uri="{FF2B5EF4-FFF2-40B4-BE49-F238E27FC236}">
                    <a16:creationId xmlns:a16="http://schemas.microsoft.com/office/drawing/2014/main" id="{0F2E3C29-BA92-475C-82E4-04052E348208}"/>
                  </a:ext>
                </a:extLst>
              </p:cNvPr>
              <p:cNvGrpSpPr/>
              <p:nvPr/>
            </p:nvGrpSpPr>
            <p:grpSpPr>
              <a:xfrm>
                <a:off x="5387565" y="1137322"/>
                <a:ext cx="298942" cy="188556"/>
                <a:chOff x="6065560" y="1137321"/>
                <a:chExt cx="298942" cy="188556"/>
              </a:xfrm>
            </p:grpSpPr>
            <p:grpSp>
              <p:nvGrpSpPr>
                <p:cNvPr id="305" name="グループ化 304">
                  <a:extLst>
                    <a:ext uri="{FF2B5EF4-FFF2-40B4-BE49-F238E27FC236}">
                      <a16:creationId xmlns:a16="http://schemas.microsoft.com/office/drawing/2014/main" id="{12EFB169-B85D-4465-BDC1-965B550CA0CD}"/>
                    </a:ext>
                  </a:extLst>
                </p:cNvPr>
                <p:cNvGrpSpPr/>
                <p:nvPr/>
              </p:nvGrpSpPr>
              <p:grpSpPr>
                <a:xfrm>
                  <a:off x="6065560" y="1137321"/>
                  <a:ext cx="298942" cy="188556"/>
                  <a:chOff x="6140438" y="1154498"/>
                  <a:chExt cx="386744" cy="257583"/>
                </a:xfrm>
              </p:grpSpPr>
              <p:sp>
                <p:nvSpPr>
                  <p:cNvPr id="307" name="フリーフォーム: 図形 306">
                    <a:extLst>
                      <a:ext uri="{FF2B5EF4-FFF2-40B4-BE49-F238E27FC236}">
                        <a16:creationId xmlns:a16="http://schemas.microsoft.com/office/drawing/2014/main" id="{0C79DB69-20AB-481F-AE81-0F67494C55DE}"/>
                      </a:ext>
                    </a:extLst>
                  </p:cNvPr>
                  <p:cNvSpPr/>
                  <p:nvPr/>
                </p:nvSpPr>
                <p:spPr>
                  <a:xfrm>
                    <a:off x="6145376" y="1174740"/>
                    <a:ext cx="376868" cy="237341"/>
                  </a:xfrm>
                  <a:custGeom>
                    <a:avLst/>
                    <a:gdLst>
                      <a:gd name="connsiteX0" fmla="*/ 193372 w 386744"/>
                      <a:gd name="connsiteY0" fmla="*/ 0 h 265707"/>
                      <a:gd name="connsiteX1" fmla="*/ 385763 w 386744"/>
                      <a:gd name="connsiteY1" fmla="*/ 125092 h 265707"/>
                      <a:gd name="connsiteX2" fmla="*/ 386744 w 386744"/>
                      <a:gd name="connsiteY2" fmla="*/ 132854 h 265707"/>
                      <a:gd name="connsiteX3" fmla="*/ 385763 w 386744"/>
                      <a:gd name="connsiteY3" fmla="*/ 140615 h 265707"/>
                      <a:gd name="connsiteX4" fmla="*/ 193372 w 386744"/>
                      <a:gd name="connsiteY4" fmla="*/ 265707 h 265707"/>
                      <a:gd name="connsiteX5" fmla="*/ 981 w 386744"/>
                      <a:gd name="connsiteY5" fmla="*/ 140615 h 265707"/>
                      <a:gd name="connsiteX6" fmla="*/ 0 w 386744"/>
                      <a:gd name="connsiteY6" fmla="*/ 132854 h 265707"/>
                      <a:gd name="connsiteX7" fmla="*/ 981 w 386744"/>
                      <a:gd name="connsiteY7" fmla="*/ 125092 h 265707"/>
                      <a:gd name="connsiteX8" fmla="*/ 193372 w 386744"/>
                      <a:gd name="connsiteY8" fmla="*/ 0 h 2657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86744" h="265707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cubicBezTo>
                          <a:pt x="367452" y="212005"/>
                          <a:pt x="288273" y="265707"/>
                          <a:pt x="193372" y="265707"/>
                        </a:cubicBezTo>
                        <a:cubicBezTo>
                          <a:pt x="98472" y="265707"/>
                          <a:pt x="19293" y="212005"/>
                          <a:pt x="981" y="140615"/>
                        </a:cubicBez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8" name="フリーフォーム: 図形 307">
                    <a:extLst>
                      <a:ext uri="{FF2B5EF4-FFF2-40B4-BE49-F238E27FC236}">
                        <a16:creationId xmlns:a16="http://schemas.microsoft.com/office/drawing/2014/main" id="{FE302675-1902-4329-8F5C-69DCF382F8CA}"/>
                      </a:ext>
                    </a:extLst>
                  </p:cNvPr>
                  <p:cNvSpPr/>
                  <p:nvPr/>
                </p:nvSpPr>
                <p:spPr>
                  <a:xfrm>
                    <a:off x="6140438" y="1154498"/>
                    <a:ext cx="386744" cy="153095"/>
                  </a:xfrm>
                  <a:custGeom>
                    <a:avLst/>
                    <a:gdLst>
                      <a:gd name="connsiteX0" fmla="*/ 193372 w 386744"/>
                      <a:gd name="connsiteY0" fmla="*/ 0 h 153095"/>
                      <a:gd name="connsiteX1" fmla="*/ 385763 w 386744"/>
                      <a:gd name="connsiteY1" fmla="*/ 125092 h 153095"/>
                      <a:gd name="connsiteX2" fmla="*/ 386744 w 386744"/>
                      <a:gd name="connsiteY2" fmla="*/ 132854 h 153095"/>
                      <a:gd name="connsiteX3" fmla="*/ 385763 w 386744"/>
                      <a:gd name="connsiteY3" fmla="*/ 140615 h 153095"/>
                      <a:gd name="connsiteX4" fmla="*/ 379622 w 386744"/>
                      <a:gd name="connsiteY4" fmla="*/ 153095 h 153095"/>
                      <a:gd name="connsiteX5" fmla="*/ 361323 w 386744"/>
                      <a:gd name="connsiteY5" fmla="*/ 115911 h 153095"/>
                      <a:gd name="connsiteX6" fmla="*/ 193372 w 386744"/>
                      <a:gd name="connsiteY6" fmla="*/ 40482 h 153095"/>
                      <a:gd name="connsiteX7" fmla="*/ 25422 w 386744"/>
                      <a:gd name="connsiteY7" fmla="*/ 115911 h 153095"/>
                      <a:gd name="connsiteX8" fmla="*/ 7123 w 386744"/>
                      <a:gd name="connsiteY8" fmla="*/ 153095 h 153095"/>
                      <a:gd name="connsiteX9" fmla="*/ 981 w 386744"/>
                      <a:gd name="connsiteY9" fmla="*/ 140615 h 153095"/>
                      <a:gd name="connsiteX10" fmla="*/ 0 w 386744"/>
                      <a:gd name="connsiteY10" fmla="*/ 132854 h 153095"/>
                      <a:gd name="connsiteX11" fmla="*/ 981 w 386744"/>
                      <a:gd name="connsiteY11" fmla="*/ 125092 h 153095"/>
                      <a:gd name="connsiteX12" fmla="*/ 193372 w 386744"/>
                      <a:gd name="connsiteY12" fmla="*/ 0 h 153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86744" h="153095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lnTo>
                          <a:pt x="379622" y="153095"/>
                        </a:lnTo>
                        <a:lnTo>
                          <a:pt x="361323" y="115911"/>
                        </a:lnTo>
                        <a:cubicBezTo>
                          <a:pt x="326880" y="70690"/>
                          <a:pt x="264548" y="40482"/>
                          <a:pt x="193372" y="40482"/>
                        </a:cubicBezTo>
                        <a:cubicBezTo>
                          <a:pt x="122197" y="40482"/>
                          <a:pt x="59865" y="70690"/>
                          <a:pt x="25422" y="115911"/>
                        </a:cubicBezTo>
                        <a:lnTo>
                          <a:pt x="7123" y="153095"/>
                        </a:lnTo>
                        <a:lnTo>
                          <a:pt x="981" y="140615"/>
                        </a:ln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06" name="楕円 305">
                  <a:extLst>
                    <a:ext uri="{FF2B5EF4-FFF2-40B4-BE49-F238E27FC236}">
                      <a16:creationId xmlns:a16="http://schemas.microsoft.com/office/drawing/2014/main" id="{98E83852-65B0-44E9-9198-68F78EF9ACE5}"/>
                    </a:ext>
                  </a:extLst>
                </p:cNvPr>
                <p:cNvSpPr/>
                <p:nvPr/>
              </p:nvSpPr>
              <p:spPr>
                <a:xfrm>
                  <a:off x="6151878" y="1140934"/>
                  <a:ext cx="150531" cy="15053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00" name="グループ化 299">
                <a:extLst>
                  <a:ext uri="{FF2B5EF4-FFF2-40B4-BE49-F238E27FC236}">
                    <a16:creationId xmlns:a16="http://schemas.microsoft.com/office/drawing/2014/main" id="{1A45D5D1-E0C3-40B5-9907-F0ABFE26D8E8}"/>
                  </a:ext>
                </a:extLst>
              </p:cNvPr>
              <p:cNvGrpSpPr/>
              <p:nvPr/>
            </p:nvGrpSpPr>
            <p:grpSpPr>
              <a:xfrm flipH="1">
                <a:off x="5947486" y="1137322"/>
                <a:ext cx="298942" cy="188556"/>
                <a:chOff x="6065560" y="1137321"/>
                <a:chExt cx="298942" cy="188556"/>
              </a:xfrm>
            </p:grpSpPr>
            <p:grpSp>
              <p:nvGrpSpPr>
                <p:cNvPr id="301" name="グループ化 300">
                  <a:extLst>
                    <a:ext uri="{FF2B5EF4-FFF2-40B4-BE49-F238E27FC236}">
                      <a16:creationId xmlns:a16="http://schemas.microsoft.com/office/drawing/2014/main" id="{4FB1047C-C53F-4BC0-A681-1617387D0687}"/>
                    </a:ext>
                  </a:extLst>
                </p:cNvPr>
                <p:cNvGrpSpPr/>
                <p:nvPr/>
              </p:nvGrpSpPr>
              <p:grpSpPr>
                <a:xfrm>
                  <a:off x="6065560" y="1137321"/>
                  <a:ext cx="298942" cy="188556"/>
                  <a:chOff x="6140438" y="1154498"/>
                  <a:chExt cx="386744" cy="257583"/>
                </a:xfrm>
              </p:grpSpPr>
              <p:sp>
                <p:nvSpPr>
                  <p:cNvPr id="303" name="フリーフォーム: 図形 302">
                    <a:extLst>
                      <a:ext uri="{FF2B5EF4-FFF2-40B4-BE49-F238E27FC236}">
                        <a16:creationId xmlns:a16="http://schemas.microsoft.com/office/drawing/2014/main" id="{F82FF17F-3A5F-4E85-A6D4-548B6D0386D7}"/>
                      </a:ext>
                    </a:extLst>
                  </p:cNvPr>
                  <p:cNvSpPr/>
                  <p:nvPr/>
                </p:nvSpPr>
                <p:spPr>
                  <a:xfrm>
                    <a:off x="6145376" y="1174740"/>
                    <a:ext cx="376868" cy="237341"/>
                  </a:xfrm>
                  <a:custGeom>
                    <a:avLst/>
                    <a:gdLst>
                      <a:gd name="connsiteX0" fmla="*/ 193372 w 386744"/>
                      <a:gd name="connsiteY0" fmla="*/ 0 h 265707"/>
                      <a:gd name="connsiteX1" fmla="*/ 385763 w 386744"/>
                      <a:gd name="connsiteY1" fmla="*/ 125092 h 265707"/>
                      <a:gd name="connsiteX2" fmla="*/ 386744 w 386744"/>
                      <a:gd name="connsiteY2" fmla="*/ 132854 h 265707"/>
                      <a:gd name="connsiteX3" fmla="*/ 385763 w 386744"/>
                      <a:gd name="connsiteY3" fmla="*/ 140615 h 265707"/>
                      <a:gd name="connsiteX4" fmla="*/ 193372 w 386744"/>
                      <a:gd name="connsiteY4" fmla="*/ 265707 h 265707"/>
                      <a:gd name="connsiteX5" fmla="*/ 981 w 386744"/>
                      <a:gd name="connsiteY5" fmla="*/ 140615 h 265707"/>
                      <a:gd name="connsiteX6" fmla="*/ 0 w 386744"/>
                      <a:gd name="connsiteY6" fmla="*/ 132854 h 265707"/>
                      <a:gd name="connsiteX7" fmla="*/ 981 w 386744"/>
                      <a:gd name="connsiteY7" fmla="*/ 125092 h 265707"/>
                      <a:gd name="connsiteX8" fmla="*/ 193372 w 386744"/>
                      <a:gd name="connsiteY8" fmla="*/ 0 h 2657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86744" h="265707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cubicBezTo>
                          <a:pt x="367452" y="212005"/>
                          <a:pt x="288273" y="265707"/>
                          <a:pt x="193372" y="265707"/>
                        </a:cubicBezTo>
                        <a:cubicBezTo>
                          <a:pt x="98472" y="265707"/>
                          <a:pt x="19293" y="212005"/>
                          <a:pt x="981" y="140615"/>
                        </a:cubicBez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4" name="フリーフォーム: 図形 303">
                    <a:extLst>
                      <a:ext uri="{FF2B5EF4-FFF2-40B4-BE49-F238E27FC236}">
                        <a16:creationId xmlns:a16="http://schemas.microsoft.com/office/drawing/2014/main" id="{91913A81-1265-4F08-82A2-255BDEC314FB}"/>
                      </a:ext>
                    </a:extLst>
                  </p:cNvPr>
                  <p:cNvSpPr/>
                  <p:nvPr/>
                </p:nvSpPr>
                <p:spPr>
                  <a:xfrm>
                    <a:off x="6140438" y="1154498"/>
                    <a:ext cx="386744" cy="153095"/>
                  </a:xfrm>
                  <a:custGeom>
                    <a:avLst/>
                    <a:gdLst>
                      <a:gd name="connsiteX0" fmla="*/ 193372 w 386744"/>
                      <a:gd name="connsiteY0" fmla="*/ 0 h 153095"/>
                      <a:gd name="connsiteX1" fmla="*/ 385763 w 386744"/>
                      <a:gd name="connsiteY1" fmla="*/ 125092 h 153095"/>
                      <a:gd name="connsiteX2" fmla="*/ 386744 w 386744"/>
                      <a:gd name="connsiteY2" fmla="*/ 132854 h 153095"/>
                      <a:gd name="connsiteX3" fmla="*/ 385763 w 386744"/>
                      <a:gd name="connsiteY3" fmla="*/ 140615 h 153095"/>
                      <a:gd name="connsiteX4" fmla="*/ 379622 w 386744"/>
                      <a:gd name="connsiteY4" fmla="*/ 153095 h 153095"/>
                      <a:gd name="connsiteX5" fmla="*/ 361323 w 386744"/>
                      <a:gd name="connsiteY5" fmla="*/ 115911 h 153095"/>
                      <a:gd name="connsiteX6" fmla="*/ 193372 w 386744"/>
                      <a:gd name="connsiteY6" fmla="*/ 40482 h 153095"/>
                      <a:gd name="connsiteX7" fmla="*/ 25422 w 386744"/>
                      <a:gd name="connsiteY7" fmla="*/ 115911 h 153095"/>
                      <a:gd name="connsiteX8" fmla="*/ 7123 w 386744"/>
                      <a:gd name="connsiteY8" fmla="*/ 153095 h 153095"/>
                      <a:gd name="connsiteX9" fmla="*/ 981 w 386744"/>
                      <a:gd name="connsiteY9" fmla="*/ 140615 h 153095"/>
                      <a:gd name="connsiteX10" fmla="*/ 0 w 386744"/>
                      <a:gd name="connsiteY10" fmla="*/ 132854 h 153095"/>
                      <a:gd name="connsiteX11" fmla="*/ 981 w 386744"/>
                      <a:gd name="connsiteY11" fmla="*/ 125092 h 153095"/>
                      <a:gd name="connsiteX12" fmla="*/ 193372 w 386744"/>
                      <a:gd name="connsiteY12" fmla="*/ 0 h 153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86744" h="153095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lnTo>
                          <a:pt x="379622" y="153095"/>
                        </a:lnTo>
                        <a:lnTo>
                          <a:pt x="361323" y="115911"/>
                        </a:lnTo>
                        <a:cubicBezTo>
                          <a:pt x="326880" y="70690"/>
                          <a:pt x="264548" y="40482"/>
                          <a:pt x="193372" y="40482"/>
                        </a:cubicBezTo>
                        <a:cubicBezTo>
                          <a:pt x="122197" y="40482"/>
                          <a:pt x="59865" y="70690"/>
                          <a:pt x="25422" y="115911"/>
                        </a:cubicBezTo>
                        <a:lnTo>
                          <a:pt x="7123" y="153095"/>
                        </a:lnTo>
                        <a:lnTo>
                          <a:pt x="981" y="140615"/>
                        </a:ln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02" name="楕円 301">
                  <a:extLst>
                    <a:ext uri="{FF2B5EF4-FFF2-40B4-BE49-F238E27FC236}">
                      <a16:creationId xmlns:a16="http://schemas.microsoft.com/office/drawing/2014/main" id="{0ADB1A67-6A33-41AE-9E6D-BE47900185D7}"/>
                    </a:ext>
                  </a:extLst>
                </p:cNvPr>
                <p:cNvSpPr/>
                <p:nvPr/>
              </p:nvSpPr>
              <p:spPr>
                <a:xfrm>
                  <a:off x="6151878" y="1140934"/>
                  <a:ext cx="150531" cy="15053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270" name="楕円 22">
              <a:extLst>
                <a:ext uri="{FF2B5EF4-FFF2-40B4-BE49-F238E27FC236}">
                  <a16:creationId xmlns:a16="http://schemas.microsoft.com/office/drawing/2014/main" id="{DB9AADBE-79F5-4905-B545-CD09DEC4EFE1}"/>
                </a:ext>
              </a:extLst>
            </p:cNvPr>
            <p:cNvSpPr/>
            <p:nvPr/>
          </p:nvSpPr>
          <p:spPr>
            <a:xfrm>
              <a:off x="1596892" y="1053687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71" name="グループ化 270">
              <a:extLst>
                <a:ext uri="{FF2B5EF4-FFF2-40B4-BE49-F238E27FC236}">
                  <a16:creationId xmlns:a16="http://schemas.microsoft.com/office/drawing/2014/main" id="{28B052BB-027B-4505-9BD6-81577635AC35}"/>
                </a:ext>
              </a:extLst>
            </p:cNvPr>
            <p:cNvGrpSpPr/>
            <p:nvPr/>
          </p:nvGrpSpPr>
          <p:grpSpPr>
            <a:xfrm>
              <a:off x="2055677" y="987627"/>
              <a:ext cx="734371" cy="855567"/>
              <a:chOff x="9117025" y="1690046"/>
              <a:chExt cx="734371" cy="855567"/>
            </a:xfrm>
          </p:grpSpPr>
          <p:sp>
            <p:nvSpPr>
              <p:cNvPr id="275" name="フリーフォーム: 図形 274">
                <a:extLst>
                  <a:ext uri="{FF2B5EF4-FFF2-40B4-BE49-F238E27FC236}">
                    <a16:creationId xmlns:a16="http://schemas.microsoft.com/office/drawing/2014/main" id="{0766133E-C946-46E7-BC0D-36FCC1C4F345}"/>
                  </a:ext>
                </a:extLst>
              </p:cNvPr>
              <p:cNvSpPr/>
              <p:nvPr/>
            </p:nvSpPr>
            <p:spPr>
              <a:xfrm>
                <a:off x="9117025" y="1729217"/>
                <a:ext cx="531586" cy="528991"/>
              </a:xfrm>
              <a:custGeom>
                <a:avLst/>
                <a:gdLst>
                  <a:gd name="connsiteX0" fmla="*/ 275739 w 531586"/>
                  <a:gd name="connsiteY0" fmla="*/ 0 h 528991"/>
                  <a:gd name="connsiteX1" fmla="*/ 302911 w 531586"/>
                  <a:gd name="connsiteY1" fmla="*/ 11255 h 528991"/>
                  <a:gd name="connsiteX2" fmla="*/ 360311 w 531586"/>
                  <a:gd name="connsiteY2" fmla="*/ 68656 h 528991"/>
                  <a:gd name="connsiteX3" fmla="*/ 371566 w 531586"/>
                  <a:gd name="connsiteY3" fmla="*/ 95828 h 528991"/>
                  <a:gd name="connsiteX4" fmla="*/ 369455 w 531586"/>
                  <a:gd name="connsiteY4" fmla="*/ 100922 h 528991"/>
                  <a:gd name="connsiteX5" fmla="*/ 473126 w 531586"/>
                  <a:gd name="connsiteY5" fmla="*/ 204593 h 528991"/>
                  <a:gd name="connsiteX6" fmla="*/ 489767 w 531586"/>
                  <a:gd name="connsiteY6" fmla="*/ 444712 h 528991"/>
                  <a:gd name="connsiteX7" fmla="*/ 447306 w 531586"/>
                  <a:gd name="connsiteY7" fmla="*/ 487173 h 528991"/>
                  <a:gd name="connsiteX8" fmla="*/ 330693 w 531586"/>
                  <a:gd name="connsiteY8" fmla="*/ 528582 h 528991"/>
                  <a:gd name="connsiteX9" fmla="*/ 299573 w 531586"/>
                  <a:gd name="connsiteY9" fmla="*/ 520480 h 528991"/>
                  <a:gd name="connsiteX10" fmla="*/ 294206 w 531586"/>
                  <a:gd name="connsiteY10" fmla="*/ 521201 h 528991"/>
                  <a:gd name="connsiteX11" fmla="*/ 149828 w 531586"/>
                  <a:gd name="connsiteY11" fmla="*/ 511196 h 528991"/>
                  <a:gd name="connsiteX12" fmla="*/ 127093 w 531586"/>
                  <a:gd name="connsiteY12" fmla="*/ 505114 h 528991"/>
                  <a:gd name="connsiteX13" fmla="*/ 112700 w 531586"/>
                  <a:gd name="connsiteY13" fmla="*/ 504112 h 528991"/>
                  <a:gd name="connsiteX14" fmla="*/ 78303 w 531586"/>
                  <a:gd name="connsiteY14" fmla="*/ 477718 h 528991"/>
                  <a:gd name="connsiteX15" fmla="*/ 99038 w 531586"/>
                  <a:gd name="connsiteY15" fmla="*/ 400335 h 528991"/>
                  <a:gd name="connsiteX16" fmla="*/ 123436 w 531586"/>
                  <a:gd name="connsiteY16" fmla="*/ 386249 h 528991"/>
                  <a:gd name="connsiteX17" fmla="*/ 83758 w 531586"/>
                  <a:gd name="connsiteY17" fmla="*/ 346319 h 528991"/>
                  <a:gd name="connsiteX18" fmla="*/ 70576 w 531586"/>
                  <a:gd name="connsiteY18" fmla="*/ 340859 h 528991"/>
                  <a:gd name="connsiteX19" fmla="*/ 13170 w 531586"/>
                  <a:gd name="connsiteY19" fmla="*/ 283454 h 528991"/>
                  <a:gd name="connsiteX20" fmla="*/ 13170 w 531586"/>
                  <a:gd name="connsiteY20" fmla="*/ 219860 h 528991"/>
                  <a:gd name="connsiteX21" fmla="*/ 76764 w 531586"/>
                  <a:gd name="connsiteY21" fmla="*/ 219860 h 528991"/>
                  <a:gd name="connsiteX22" fmla="*/ 105379 w 531586"/>
                  <a:gd name="connsiteY22" fmla="*/ 248474 h 528991"/>
                  <a:gd name="connsiteX23" fmla="*/ 116718 w 531586"/>
                  <a:gd name="connsiteY23" fmla="*/ 232064 h 528991"/>
                  <a:gd name="connsiteX24" fmla="*/ 73113 w 531586"/>
                  <a:gd name="connsiteY24" fmla="*/ 188459 h 528991"/>
                  <a:gd name="connsiteX25" fmla="*/ 73113 w 531586"/>
                  <a:gd name="connsiteY25" fmla="*/ 124865 h 528991"/>
                  <a:gd name="connsiteX26" fmla="*/ 136708 w 531586"/>
                  <a:gd name="connsiteY26" fmla="*/ 124865 h 528991"/>
                  <a:gd name="connsiteX27" fmla="*/ 175580 w 531586"/>
                  <a:gd name="connsiteY27" fmla="*/ 163737 h 528991"/>
                  <a:gd name="connsiteX28" fmla="*/ 186571 w 531586"/>
                  <a:gd name="connsiteY28" fmla="*/ 153915 h 528991"/>
                  <a:gd name="connsiteX29" fmla="*/ 151098 w 531586"/>
                  <a:gd name="connsiteY29" fmla="*/ 118444 h 528991"/>
                  <a:gd name="connsiteX30" fmla="*/ 151098 w 531586"/>
                  <a:gd name="connsiteY30" fmla="*/ 54849 h 528991"/>
                  <a:gd name="connsiteX31" fmla="*/ 214692 w 531586"/>
                  <a:gd name="connsiteY31" fmla="*/ 54849 h 528991"/>
                  <a:gd name="connsiteX32" fmla="*/ 257905 w 531586"/>
                  <a:gd name="connsiteY32" fmla="*/ 98061 h 528991"/>
                  <a:gd name="connsiteX33" fmla="*/ 264951 w 531586"/>
                  <a:gd name="connsiteY33" fmla="*/ 93193 h 528991"/>
                  <a:gd name="connsiteX34" fmla="*/ 272619 w 531586"/>
                  <a:gd name="connsiteY34" fmla="*/ 89650 h 528991"/>
                  <a:gd name="connsiteX35" fmla="*/ 248566 w 531586"/>
                  <a:gd name="connsiteY35" fmla="*/ 65599 h 528991"/>
                  <a:gd name="connsiteX36" fmla="*/ 248566 w 531586"/>
                  <a:gd name="connsiteY36" fmla="*/ 11255 h 528991"/>
                  <a:gd name="connsiteX37" fmla="*/ 275739 w 531586"/>
                  <a:gd name="connsiteY37" fmla="*/ 0 h 528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31586" h="528991">
                    <a:moveTo>
                      <a:pt x="275739" y="0"/>
                    </a:moveTo>
                    <a:cubicBezTo>
                      <a:pt x="285573" y="0"/>
                      <a:pt x="295407" y="3752"/>
                      <a:pt x="302911" y="11255"/>
                    </a:cubicBezTo>
                    <a:lnTo>
                      <a:pt x="360311" y="68656"/>
                    </a:lnTo>
                    <a:cubicBezTo>
                      <a:pt x="367814" y="76159"/>
                      <a:pt x="371566" y="85993"/>
                      <a:pt x="371566" y="95828"/>
                    </a:cubicBezTo>
                    <a:lnTo>
                      <a:pt x="369455" y="100922"/>
                    </a:lnTo>
                    <a:lnTo>
                      <a:pt x="473126" y="204593"/>
                    </a:lnTo>
                    <a:cubicBezTo>
                      <a:pt x="544028" y="275495"/>
                      <a:pt x="551479" y="383000"/>
                      <a:pt x="489767" y="444712"/>
                    </a:cubicBezTo>
                    <a:lnTo>
                      <a:pt x="447306" y="487173"/>
                    </a:lnTo>
                    <a:cubicBezTo>
                      <a:pt x="416450" y="518028"/>
                      <a:pt x="374146" y="531594"/>
                      <a:pt x="330693" y="528582"/>
                    </a:cubicBezTo>
                    <a:lnTo>
                      <a:pt x="299573" y="520480"/>
                    </a:lnTo>
                    <a:lnTo>
                      <a:pt x="294206" y="521201"/>
                    </a:lnTo>
                    <a:lnTo>
                      <a:pt x="149828" y="511196"/>
                    </a:lnTo>
                    <a:lnTo>
                      <a:pt x="127093" y="505114"/>
                    </a:lnTo>
                    <a:lnTo>
                      <a:pt x="112700" y="504112"/>
                    </a:lnTo>
                    <a:cubicBezTo>
                      <a:pt x="98697" y="500359"/>
                      <a:pt x="86125" y="491264"/>
                      <a:pt x="78303" y="477718"/>
                    </a:cubicBezTo>
                    <a:cubicBezTo>
                      <a:pt x="62660" y="450623"/>
                      <a:pt x="71944" y="415978"/>
                      <a:pt x="99038" y="400335"/>
                    </a:cubicBezTo>
                    <a:lnTo>
                      <a:pt x="123436" y="386249"/>
                    </a:lnTo>
                    <a:lnTo>
                      <a:pt x="83758" y="346319"/>
                    </a:lnTo>
                    <a:lnTo>
                      <a:pt x="70576" y="340859"/>
                    </a:lnTo>
                    <a:cubicBezTo>
                      <a:pt x="51441" y="321724"/>
                      <a:pt x="32305" y="302589"/>
                      <a:pt x="13170" y="283454"/>
                    </a:cubicBezTo>
                    <a:cubicBezTo>
                      <a:pt x="-4391" y="265893"/>
                      <a:pt x="-4391" y="237421"/>
                      <a:pt x="13170" y="219860"/>
                    </a:cubicBezTo>
                    <a:cubicBezTo>
                      <a:pt x="30731" y="202299"/>
                      <a:pt x="59203" y="202299"/>
                      <a:pt x="76764" y="219860"/>
                    </a:cubicBezTo>
                    <a:lnTo>
                      <a:pt x="105379" y="248474"/>
                    </a:lnTo>
                    <a:lnTo>
                      <a:pt x="116718" y="232064"/>
                    </a:lnTo>
                    <a:lnTo>
                      <a:pt x="73113" y="188459"/>
                    </a:lnTo>
                    <a:cubicBezTo>
                      <a:pt x="55552" y="170898"/>
                      <a:pt x="55552" y="142426"/>
                      <a:pt x="73113" y="124865"/>
                    </a:cubicBezTo>
                    <a:cubicBezTo>
                      <a:pt x="90674" y="107304"/>
                      <a:pt x="119147" y="107304"/>
                      <a:pt x="136708" y="124865"/>
                    </a:cubicBezTo>
                    <a:lnTo>
                      <a:pt x="175580" y="163737"/>
                    </a:lnTo>
                    <a:lnTo>
                      <a:pt x="186571" y="153915"/>
                    </a:lnTo>
                    <a:lnTo>
                      <a:pt x="151098" y="118444"/>
                    </a:lnTo>
                    <a:cubicBezTo>
                      <a:pt x="133537" y="100883"/>
                      <a:pt x="133537" y="72410"/>
                      <a:pt x="151098" y="54849"/>
                    </a:cubicBezTo>
                    <a:cubicBezTo>
                      <a:pt x="168659" y="37288"/>
                      <a:pt x="197131" y="37288"/>
                      <a:pt x="214692" y="54849"/>
                    </a:cubicBezTo>
                    <a:lnTo>
                      <a:pt x="257905" y="98061"/>
                    </a:lnTo>
                    <a:lnTo>
                      <a:pt x="264951" y="93193"/>
                    </a:lnTo>
                    <a:lnTo>
                      <a:pt x="272619" y="89650"/>
                    </a:lnTo>
                    <a:lnTo>
                      <a:pt x="248566" y="65599"/>
                    </a:lnTo>
                    <a:cubicBezTo>
                      <a:pt x="233560" y="50592"/>
                      <a:pt x="233560" y="26262"/>
                      <a:pt x="248566" y="11255"/>
                    </a:cubicBezTo>
                    <a:cubicBezTo>
                      <a:pt x="256071" y="3752"/>
                      <a:pt x="265904" y="0"/>
                      <a:pt x="275739" y="0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フリーフォーム: 図形 275">
                <a:extLst>
                  <a:ext uri="{FF2B5EF4-FFF2-40B4-BE49-F238E27FC236}">
                    <a16:creationId xmlns:a16="http://schemas.microsoft.com/office/drawing/2014/main" id="{D2E668FD-81B4-497A-8B9A-756369960849}"/>
                  </a:ext>
                </a:extLst>
              </p:cNvPr>
              <p:cNvSpPr/>
              <p:nvPr/>
            </p:nvSpPr>
            <p:spPr>
              <a:xfrm rot="8100000" flipH="1">
                <a:off x="9316851" y="1789380"/>
                <a:ext cx="461212" cy="756233"/>
              </a:xfrm>
              <a:custGeom>
                <a:avLst/>
                <a:gdLst>
                  <a:gd name="connsiteX0" fmla="*/ 457392 w 461212"/>
                  <a:gd name="connsiteY0" fmla="*/ 708395 h 756233"/>
                  <a:gd name="connsiteX1" fmla="*/ 461211 w 461212"/>
                  <a:gd name="connsiteY1" fmla="*/ 696323 h 756233"/>
                  <a:gd name="connsiteX2" fmla="*/ 461212 w 461212"/>
                  <a:gd name="connsiteY2" fmla="*/ 696321 h 756233"/>
                  <a:gd name="connsiteX3" fmla="*/ 461211 w 461212"/>
                  <a:gd name="connsiteY3" fmla="*/ 696319 h 756233"/>
                  <a:gd name="connsiteX4" fmla="*/ 461211 w 461212"/>
                  <a:gd name="connsiteY4" fmla="*/ 516579 h 756233"/>
                  <a:gd name="connsiteX5" fmla="*/ 414928 w 461212"/>
                  <a:gd name="connsiteY5" fmla="*/ 388199 h 756233"/>
                  <a:gd name="connsiteX6" fmla="*/ 383488 w 461212"/>
                  <a:gd name="connsiteY6" fmla="*/ 363845 h 756233"/>
                  <a:gd name="connsiteX7" fmla="*/ 386615 w 461212"/>
                  <a:gd name="connsiteY7" fmla="*/ 0 h 756233"/>
                  <a:gd name="connsiteX8" fmla="*/ 156214 w 461212"/>
                  <a:gd name="connsiteY8" fmla="*/ 21597 h 756233"/>
                  <a:gd name="connsiteX9" fmla="*/ 219377 w 461212"/>
                  <a:gd name="connsiteY9" fmla="*/ 340534 h 756233"/>
                  <a:gd name="connsiteX10" fmla="*/ 181630 w 461212"/>
                  <a:gd name="connsiteY10" fmla="*/ 349290 h 756233"/>
                  <a:gd name="connsiteX11" fmla="*/ 131401 w 461212"/>
                  <a:gd name="connsiteY11" fmla="*/ 388199 h 756233"/>
                  <a:gd name="connsiteX12" fmla="*/ 115125 w 461212"/>
                  <a:gd name="connsiteY12" fmla="*/ 415933 h 756233"/>
                  <a:gd name="connsiteX13" fmla="*/ 110820 w 461212"/>
                  <a:gd name="connsiteY13" fmla="*/ 419218 h 756233"/>
                  <a:gd name="connsiteX14" fmla="*/ 15804 w 461212"/>
                  <a:gd name="connsiteY14" fmla="*/ 528383 h 756233"/>
                  <a:gd name="connsiteX15" fmla="*/ 15804 w 461212"/>
                  <a:gd name="connsiteY15" fmla="*/ 616061 h 756233"/>
                  <a:gd name="connsiteX16" fmla="*/ 74267 w 461212"/>
                  <a:gd name="connsiteY16" fmla="*/ 629680 h 756233"/>
                  <a:gd name="connsiteX17" fmla="*/ 85448 w 461212"/>
                  <a:gd name="connsiteY17" fmla="*/ 621149 h 756233"/>
                  <a:gd name="connsiteX18" fmla="*/ 85691 w 461212"/>
                  <a:gd name="connsiteY18" fmla="*/ 698135 h 756233"/>
                  <a:gd name="connsiteX19" fmla="*/ 88938 w 461212"/>
                  <a:gd name="connsiteY19" fmla="*/ 708395 h 756233"/>
                  <a:gd name="connsiteX20" fmla="*/ 273165 w 461212"/>
                  <a:gd name="connsiteY20" fmla="*/ 756233 h 756233"/>
                  <a:gd name="connsiteX21" fmla="*/ 457392 w 461212"/>
                  <a:gd name="connsiteY21" fmla="*/ 708395 h 756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61212" h="756233">
                    <a:moveTo>
                      <a:pt x="457392" y="708395"/>
                    </a:moveTo>
                    <a:lnTo>
                      <a:pt x="461211" y="696323"/>
                    </a:lnTo>
                    <a:cubicBezTo>
                      <a:pt x="461211" y="696322"/>
                      <a:pt x="461212" y="696322"/>
                      <a:pt x="461212" y="696321"/>
                    </a:cubicBezTo>
                    <a:cubicBezTo>
                      <a:pt x="461212" y="696320"/>
                      <a:pt x="461211" y="696320"/>
                      <a:pt x="461211" y="696319"/>
                    </a:cubicBezTo>
                    <a:lnTo>
                      <a:pt x="461211" y="516579"/>
                    </a:lnTo>
                    <a:cubicBezTo>
                      <a:pt x="461211" y="466443"/>
                      <a:pt x="443524" y="421054"/>
                      <a:pt x="414928" y="388199"/>
                    </a:cubicBezTo>
                    <a:lnTo>
                      <a:pt x="383488" y="363845"/>
                    </a:lnTo>
                    <a:lnTo>
                      <a:pt x="386615" y="0"/>
                    </a:lnTo>
                    <a:lnTo>
                      <a:pt x="156214" y="21597"/>
                    </a:lnTo>
                    <a:lnTo>
                      <a:pt x="219377" y="340534"/>
                    </a:lnTo>
                    <a:lnTo>
                      <a:pt x="181630" y="349290"/>
                    </a:lnTo>
                    <a:cubicBezTo>
                      <a:pt x="162724" y="358477"/>
                      <a:pt x="145699" y="371771"/>
                      <a:pt x="131401" y="388199"/>
                    </a:cubicBezTo>
                    <a:lnTo>
                      <a:pt x="115125" y="415933"/>
                    </a:lnTo>
                    <a:lnTo>
                      <a:pt x="110820" y="419218"/>
                    </a:lnTo>
                    <a:lnTo>
                      <a:pt x="15804" y="528383"/>
                    </a:lnTo>
                    <a:cubicBezTo>
                      <a:pt x="-5268" y="552595"/>
                      <a:pt x="-5268" y="591850"/>
                      <a:pt x="15804" y="616061"/>
                    </a:cubicBezTo>
                    <a:cubicBezTo>
                      <a:pt x="31609" y="634219"/>
                      <a:pt x="54779" y="638759"/>
                      <a:pt x="74267" y="629680"/>
                    </a:cubicBezTo>
                    <a:lnTo>
                      <a:pt x="85448" y="621149"/>
                    </a:lnTo>
                    <a:lnTo>
                      <a:pt x="85691" y="698135"/>
                    </a:lnTo>
                    <a:lnTo>
                      <a:pt x="88938" y="708395"/>
                    </a:lnTo>
                    <a:cubicBezTo>
                      <a:pt x="106473" y="735697"/>
                      <a:pt x="182292" y="756233"/>
                      <a:pt x="273165" y="756233"/>
                    </a:cubicBezTo>
                    <a:cubicBezTo>
                      <a:pt x="364038" y="756233"/>
                      <a:pt x="439857" y="735697"/>
                      <a:pt x="457392" y="708395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四角形: 角を丸くする 276">
                <a:extLst>
                  <a:ext uri="{FF2B5EF4-FFF2-40B4-BE49-F238E27FC236}">
                    <a16:creationId xmlns:a16="http://schemas.microsoft.com/office/drawing/2014/main" id="{230A39BC-2EA7-456C-BF95-B060DDAE6E19}"/>
                  </a:ext>
                </a:extLst>
              </p:cNvPr>
              <p:cNvSpPr/>
              <p:nvPr/>
            </p:nvSpPr>
            <p:spPr>
              <a:xfrm rot="14400000" flipH="1">
                <a:off x="9246651" y="2031546"/>
                <a:ext cx="113296" cy="19747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四角形: 角を丸くする 277">
                <a:extLst>
                  <a:ext uri="{FF2B5EF4-FFF2-40B4-BE49-F238E27FC236}">
                    <a16:creationId xmlns:a16="http://schemas.microsoft.com/office/drawing/2014/main" id="{4E0F170F-8675-4B6C-8264-09B9AD9B4133}"/>
                  </a:ext>
                </a:extLst>
              </p:cNvPr>
              <p:cNvSpPr/>
              <p:nvPr/>
            </p:nvSpPr>
            <p:spPr>
              <a:xfrm rot="18900000" flipH="1">
                <a:off x="9419786" y="1713858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四角形: 角を丸くする 278">
                <a:extLst>
                  <a:ext uri="{FF2B5EF4-FFF2-40B4-BE49-F238E27FC236}">
                    <a16:creationId xmlns:a16="http://schemas.microsoft.com/office/drawing/2014/main" id="{6B996091-6F18-418B-AA26-AC002805AA1E}"/>
                  </a:ext>
                </a:extLst>
              </p:cNvPr>
              <p:cNvSpPr/>
              <p:nvPr/>
            </p:nvSpPr>
            <p:spPr>
              <a:xfrm rot="18900000" flipH="1">
                <a:off x="9327463" y="1752611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四角形: 角を丸くする 279">
                <a:extLst>
                  <a:ext uri="{FF2B5EF4-FFF2-40B4-BE49-F238E27FC236}">
                    <a16:creationId xmlns:a16="http://schemas.microsoft.com/office/drawing/2014/main" id="{3B8BB094-6E53-4291-832E-10825599F6D2}"/>
                  </a:ext>
                </a:extLst>
              </p:cNvPr>
              <p:cNvSpPr/>
              <p:nvPr/>
            </p:nvSpPr>
            <p:spPr>
              <a:xfrm rot="18900000" flipH="1">
                <a:off x="9249478" y="1822627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四角形: 角を丸くする 280">
                <a:extLst>
                  <a:ext uri="{FF2B5EF4-FFF2-40B4-BE49-F238E27FC236}">
                    <a16:creationId xmlns:a16="http://schemas.microsoft.com/office/drawing/2014/main" id="{6A640950-1DD1-4DC3-9465-A32832E1E3CF}"/>
                  </a:ext>
                </a:extLst>
              </p:cNvPr>
              <p:cNvSpPr/>
              <p:nvPr/>
            </p:nvSpPr>
            <p:spPr>
              <a:xfrm rot="18900000" flipH="1">
                <a:off x="9182476" y="1920546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四角形: 角を丸くする 281">
                <a:extLst>
                  <a:ext uri="{FF2B5EF4-FFF2-40B4-BE49-F238E27FC236}">
                    <a16:creationId xmlns:a16="http://schemas.microsoft.com/office/drawing/2014/main" id="{65ABFFB5-2B8E-4111-8C13-872B408ED6B0}"/>
                  </a:ext>
                </a:extLst>
              </p:cNvPr>
              <p:cNvSpPr/>
              <p:nvPr/>
            </p:nvSpPr>
            <p:spPr>
              <a:xfrm rot="18900000" flipH="1">
                <a:off x="9405499" y="1690046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" name="四角形: 角を丸くする 282">
                <a:extLst>
                  <a:ext uri="{FF2B5EF4-FFF2-40B4-BE49-F238E27FC236}">
                    <a16:creationId xmlns:a16="http://schemas.microsoft.com/office/drawing/2014/main" id="{35473D63-E833-40A5-BCE1-88C25375BF09}"/>
                  </a:ext>
                </a:extLst>
              </p:cNvPr>
              <p:cNvSpPr/>
              <p:nvPr/>
            </p:nvSpPr>
            <p:spPr>
              <a:xfrm rot="18900000" flipH="1">
                <a:off x="9313176" y="1728799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" name="四角形: 角を丸くする 283">
                <a:extLst>
                  <a:ext uri="{FF2B5EF4-FFF2-40B4-BE49-F238E27FC236}">
                    <a16:creationId xmlns:a16="http://schemas.microsoft.com/office/drawing/2014/main" id="{68E9BC7A-053D-4C59-B76A-E28611E5B0FE}"/>
                  </a:ext>
                </a:extLst>
              </p:cNvPr>
              <p:cNvSpPr/>
              <p:nvPr/>
            </p:nvSpPr>
            <p:spPr>
              <a:xfrm rot="18900000" flipH="1">
                <a:off x="9235191" y="1798815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5" name="四角形: 角を丸くする 284">
                <a:extLst>
                  <a:ext uri="{FF2B5EF4-FFF2-40B4-BE49-F238E27FC236}">
                    <a16:creationId xmlns:a16="http://schemas.microsoft.com/office/drawing/2014/main" id="{4FB75730-7C5A-4661-A211-811237CE7D92}"/>
                  </a:ext>
                </a:extLst>
              </p:cNvPr>
              <p:cNvSpPr/>
              <p:nvPr/>
            </p:nvSpPr>
            <p:spPr>
              <a:xfrm rot="18900000" flipH="1">
                <a:off x="9168189" y="1896734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6" name="円/楕円 27">
                <a:extLst>
                  <a:ext uri="{FF2B5EF4-FFF2-40B4-BE49-F238E27FC236}">
                    <a16:creationId xmlns:a16="http://schemas.microsoft.com/office/drawing/2014/main" id="{6D0431A3-FC6D-486D-A04B-A75EF61CB633}"/>
                  </a:ext>
                </a:extLst>
              </p:cNvPr>
              <p:cNvSpPr/>
              <p:nvPr/>
            </p:nvSpPr>
            <p:spPr>
              <a:xfrm rot="11251468">
                <a:off x="9368187" y="2013247"/>
                <a:ext cx="178369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7" name="台形 286">
                <a:extLst>
                  <a:ext uri="{FF2B5EF4-FFF2-40B4-BE49-F238E27FC236}">
                    <a16:creationId xmlns:a16="http://schemas.microsoft.com/office/drawing/2014/main" id="{B3CD52C4-CD89-4104-8544-E9C207843F92}"/>
                  </a:ext>
                </a:extLst>
              </p:cNvPr>
              <p:cNvSpPr/>
              <p:nvPr/>
            </p:nvSpPr>
            <p:spPr>
              <a:xfrm rot="19434400">
                <a:off x="9568913" y="2189204"/>
                <a:ext cx="282483" cy="184203"/>
              </a:xfrm>
              <a:prstGeom prst="trapezoid">
                <a:avLst>
                  <a:gd name="adj" fmla="val 6959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72" name="フリーフォーム: 図形 271">
              <a:extLst>
                <a:ext uri="{FF2B5EF4-FFF2-40B4-BE49-F238E27FC236}">
                  <a16:creationId xmlns:a16="http://schemas.microsoft.com/office/drawing/2014/main" id="{F7E90167-F829-4C89-9879-A0BDAF635332}"/>
                </a:ext>
              </a:extLst>
            </p:cNvPr>
            <p:cNvSpPr/>
            <p:nvPr/>
          </p:nvSpPr>
          <p:spPr>
            <a:xfrm rot="3600000">
              <a:off x="2276061" y="1595925"/>
              <a:ext cx="869131" cy="814560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28622 w 816717"/>
                <a:gd name="connsiteY2" fmla="*/ 42750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43438 w 816717"/>
                <a:gd name="connsiteY1" fmla="*/ 340679 h 826528"/>
                <a:gd name="connsiteX2" fmla="*/ 28622 w 816717"/>
                <a:gd name="connsiteY2" fmla="*/ 42750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54402 w 827347"/>
                <a:gd name="connsiteY0" fmla="*/ 824681 h 824681"/>
                <a:gd name="connsiteX1" fmla="*/ 454068 w 827347"/>
                <a:gd name="connsiteY1" fmla="*/ 338832 h 824681"/>
                <a:gd name="connsiteX2" fmla="*/ 39252 w 827347"/>
                <a:gd name="connsiteY2" fmla="*/ 425657 h 824681"/>
                <a:gd name="connsiteX3" fmla="*/ 0 w 827347"/>
                <a:gd name="connsiteY3" fmla="*/ 116738 h 824681"/>
                <a:gd name="connsiteX4" fmla="*/ 671290 w 827347"/>
                <a:gd name="connsiteY4" fmla="*/ 83 h 824681"/>
                <a:gd name="connsiteX5" fmla="*/ 789186 w 827347"/>
                <a:gd name="connsiteY5" fmla="*/ 100308 h 824681"/>
                <a:gd name="connsiteX6" fmla="*/ 827347 w 827347"/>
                <a:gd name="connsiteY6" fmla="*/ 824681 h 824681"/>
                <a:gd name="connsiteX0" fmla="*/ 454402 w 827347"/>
                <a:gd name="connsiteY0" fmla="*/ 812731 h 812731"/>
                <a:gd name="connsiteX1" fmla="*/ 454068 w 827347"/>
                <a:gd name="connsiteY1" fmla="*/ 326882 h 812731"/>
                <a:gd name="connsiteX2" fmla="*/ 39252 w 827347"/>
                <a:gd name="connsiteY2" fmla="*/ 413707 h 812731"/>
                <a:gd name="connsiteX3" fmla="*/ 0 w 827347"/>
                <a:gd name="connsiteY3" fmla="*/ 104788 h 812731"/>
                <a:gd name="connsiteX4" fmla="*/ 639634 w 827347"/>
                <a:gd name="connsiteY4" fmla="*/ 101 h 812731"/>
                <a:gd name="connsiteX5" fmla="*/ 789186 w 827347"/>
                <a:gd name="connsiteY5" fmla="*/ 88358 h 812731"/>
                <a:gd name="connsiteX6" fmla="*/ 827347 w 827347"/>
                <a:gd name="connsiteY6" fmla="*/ 812731 h 812731"/>
                <a:gd name="connsiteX0" fmla="*/ 454402 w 827347"/>
                <a:gd name="connsiteY0" fmla="*/ 813892 h 813892"/>
                <a:gd name="connsiteX1" fmla="*/ 454068 w 827347"/>
                <a:gd name="connsiteY1" fmla="*/ 328043 h 813892"/>
                <a:gd name="connsiteX2" fmla="*/ 39252 w 827347"/>
                <a:gd name="connsiteY2" fmla="*/ 414868 h 813892"/>
                <a:gd name="connsiteX3" fmla="*/ 0 w 827347"/>
                <a:gd name="connsiteY3" fmla="*/ 105949 h 813892"/>
                <a:gd name="connsiteX4" fmla="*/ 639634 w 827347"/>
                <a:gd name="connsiteY4" fmla="*/ 1262 h 813892"/>
                <a:gd name="connsiteX5" fmla="*/ 795584 w 827347"/>
                <a:gd name="connsiteY5" fmla="*/ 178451 h 813892"/>
                <a:gd name="connsiteX6" fmla="*/ 827347 w 827347"/>
                <a:gd name="connsiteY6" fmla="*/ 813892 h 813892"/>
                <a:gd name="connsiteX0" fmla="*/ 454402 w 827347"/>
                <a:gd name="connsiteY0" fmla="*/ 813892 h 813892"/>
                <a:gd name="connsiteX1" fmla="*/ 432722 w 827347"/>
                <a:gd name="connsiteY1" fmla="*/ 345965 h 813892"/>
                <a:gd name="connsiteX2" fmla="*/ 39252 w 827347"/>
                <a:gd name="connsiteY2" fmla="*/ 414868 h 813892"/>
                <a:gd name="connsiteX3" fmla="*/ 0 w 827347"/>
                <a:gd name="connsiteY3" fmla="*/ 105949 h 813892"/>
                <a:gd name="connsiteX4" fmla="*/ 639634 w 827347"/>
                <a:gd name="connsiteY4" fmla="*/ 1262 h 813892"/>
                <a:gd name="connsiteX5" fmla="*/ 795584 w 827347"/>
                <a:gd name="connsiteY5" fmla="*/ 178451 h 813892"/>
                <a:gd name="connsiteX6" fmla="*/ 827347 w 827347"/>
                <a:gd name="connsiteY6" fmla="*/ 813892 h 813892"/>
                <a:gd name="connsiteX0" fmla="*/ 454402 w 827347"/>
                <a:gd name="connsiteY0" fmla="*/ 813892 h 813892"/>
                <a:gd name="connsiteX1" fmla="*/ 432722 w 827347"/>
                <a:gd name="connsiteY1" fmla="*/ 345965 h 813892"/>
                <a:gd name="connsiteX2" fmla="*/ 39252 w 827347"/>
                <a:gd name="connsiteY2" fmla="*/ 414868 h 813892"/>
                <a:gd name="connsiteX3" fmla="*/ 0 w 827347"/>
                <a:gd name="connsiteY3" fmla="*/ 105949 h 813892"/>
                <a:gd name="connsiteX4" fmla="*/ 639634 w 827347"/>
                <a:gd name="connsiteY4" fmla="*/ 1262 h 813892"/>
                <a:gd name="connsiteX5" fmla="*/ 795584 w 827347"/>
                <a:gd name="connsiteY5" fmla="*/ 178451 h 813892"/>
                <a:gd name="connsiteX6" fmla="*/ 827347 w 827347"/>
                <a:gd name="connsiteY6" fmla="*/ 813892 h 813892"/>
                <a:gd name="connsiteX0" fmla="*/ 454402 w 933846"/>
                <a:gd name="connsiteY0" fmla="*/ 813892 h 864381"/>
                <a:gd name="connsiteX1" fmla="*/ 432722 w 933846"/>
                <a:gd name="connsiteY1" fmla="*/ 345965 h 864381"/>
                <a:gd name="connsiteX2" fmla="*/ 39252 w 933846"/>
                <a:gd name="connsiteY2" fmla="*/ 414868 h 864381"/>
                <a:gd name="connsiteX3" fmla="*/ 0 w 933846"/>
                <a:gd name="connsiteY3" fmla="*/ 105949 h 864381"/>
                <a:gd name="connsiteX4" fmla="*/ 639634 w 933846"/>
                <a:gd name="connsiteY4" fmla="*/ 1262 h 864381"/>
                <a:gd name="connsiteX5" fmla="*/ 795584 w 933846"/>
                <a:gd name="connsiteY5" fmla="*/ 178451 h 864381"/>
                <a:gd name="connsiteX6" fmla="*/ 933846 w 933846"/>
                <a:gd name="connsiteY6" fmla="*/ 864381 h 864381"/>
                <a:gd name="connsiteX0" fmla="*/ 454402 w 837878"/>
                <a:gd name="connsiteY0" fmla="*/ 813892 h 813892"/>
                <a:gd name="connsiteX1" fmla="*/ 432722 w 837878"/>
                <a:gd name="connsiteY1" fmla="*/ 345965 h 813892"/>
                <a:gd name="connsiteX2" fmla="*/ 39252 w 837878"/>
                <a:gd name="connsiteY2" fmla="*/ 414868 h 813892"/>
                <a:gd name="connsiteX3" fmla="*/ 0 w 837878"/>
                <a:gd name="connsiteY3" fmla="*/ 105949 h 813892"/>
                <a:gd name="connsiteX4" fmla="*/ 639634 w 837878"/>
                <a:gd name="connsiteY4" fmla="*/ 1262 h 813892"/>
                <a:gd name="connsiteX5" fmla="*/ 795584 w 837878"/>
                <a:gd name="connsiteY5" fmla="*/ 178451 h 813892"/>
                <a:gd name="connsiteX6" fmla="*/ 837878 w 837878"/>
                <a:gd name="connsiteY6" fmla="*/ 792477 h 813892"/>
                <a:gd name="connsiteX0" fmla="*/ 454402 w 837878"/>
                <a:gd name="connsiteY0" fmla="*/ 813892 h 813892"/>
                <a:gd name="connsiteX1" fmla="*/ 445096 w 837878"/>
                <a:gd name="connsiteY1" fmla="*/ 353109 h 813892"/>
                <a:gd name="connsiteX2" fmla="*/ 39252 w 837878"/>
                <a:gd name="connsiteY2" fmla="*/ 414868 h 813892"/>
                <a:gd name="connsiteX3" fmla="*/ 0 w 837878"/>
                <a:gd name="connsiteY3" fmla="*/ 105949 h 813892"/>
                <a:gd name="connsiteX4" fmla="*/ 639634 w 837878"/>
                <a:gd name="connsiteY4" fmla="*/ 1262 h 813892"/>
                <a:gd name="connsiteX5" fmla="*/ 795584 w 837878"/>
                <a:gd name="connsiteY5" fmla="*/ 178451 h 813892"/>
                <a:gd name="connsiteX6" fmla="*/ 837878 w 837878"/>
                <a:gd name="connsiteY6" fmla="*/ 792477 h 813892"/>
                <a:gd name="connsiteX0" fmla="*/ 454402 w 837878"/>
                <a:gd name="connsiteY0" fmla="*/ 813892 h 813892"/>
                <a:gd name="connsiteX1" fmla="*/ 445096 w 837878"/>
                <a:gd name="connsiteY1" fmla="*/ 353109 h 813892"/>
                <a:gd name="connsiteX2" fmla="*/ 8000 w 837878"/>
                <a:gd name="connsiteY2" fmla="*/ 402324 h 813892"/>
                <a:gd name="connsiteX3" fmla="*/ 0 w 837878"/>
                <a:gd name="connsiteY3" fmla="*/ 105949 h 813892"/>
                <a:gd name="connsiteX4" fmla="*/ 639634 w 837878"/>
                <a:gd name="connsiteY4" fmla="*/ 1262 h 813892"/>
                <a:gd name="connsiteX5" fmla="*/ 795584 w 837878"/>
                <a:gd name="connsiteY5" fmla="*/ 178451 h 813892"/>
                <a:gd name="connsiteX6" fmla="*/ 837878 w 837878"/>
                <a:gd name="connsiteY6" fmla="*/ 792477 h 813892"/>
                <a:gd name="connsiteX0" fmla="*/ 485655 w 869131"/>
                <a:gd name="connsiteY0" fmla="*/ 814560 h 814560"/>
                <a:gd name="connsiteX1" fmla="*/ 476349 w 869131"/>
                <a:gd name="connsiteY1" fmla="*/ 353777 h 814560"/>
                <a:gd name="connsiteX2" fmla="*/ 39253 w 869131"/>
                <a:gd name="connsiteY2" fmla="*/ 402992 h 814560"/>
                <a:gd name="connsiteX3" fmla="*/ 0 w 869131"/>
                <a:gd name="connsiteY3" fmla="*/ 94074 h 814560"/>
                <a:gd name="connsiteX4" fmla="*/ 670887 w 869131"/>
                <a:gd name="connsiteY4" fmla="*/ 1930 h 814560"/>
                <a:gd name="connsiteX5" fmla="*/ 826837 w 869131"/>
                <a:gd name="connsiteY5" fmla="*/ 179119 h 814560"/>
                <a:gd name="connsiteX6" fmla="*/ 869131 w 869131"/>
                <a:gd name="connsiteY6" fmla="*/ 793145 h 814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69131" h="814560">
                  <a:moveTo>
                    <a:pt x="485655" y="814560"/>
                  </a:moveTo>
                  <a:cubicBezTo>
                    <a:pt x="485544" y="652610"/>
                    <a:pt x="476460" y="515727"/>
                    <a:pt x="476349" y="353777"/>
                  </a:cubicBezTo>
                  <a:lnTo>
                    <a:pt x="39253" y="402992"/>
                  </a:lnTo>
                  <a:cubicBezTo>
                    <a:pt x="24815" y="316652"/>
                    <a:pt x="14438" y="180414"/>
                    <a:pt x="0" y="94074"/>
                  </a:cubicBezTo>
                  <a:cubicBezTo>
                    <a:pt x="220220" y="54976"/>
                    <a:pt x="533081" y="-12244"/>
                    <a:pt x="670887" y="1930"/>
                  </a:cubicBezTo>
                  <a:cubicBezTo>
                    <a:pt x="808693" y="16104"/>
                    <a:pt x="819061" y="141913"/>
                    <a:pt x="826837" y="179119"/>
                  </a:cubicBezTo>
                  <a:cubicBezTo>
                    <a:pt x="834613" y="216325"/>
                    <a:pt x="856411" y="551687"/>
                    <a:pt x="869131" y="793145"/>
                  </a:cubicBezTo>
                </a:path>
              </a:pathLst>
            </a:custGeom>
            <a:solidFill>
              <a:schemeClr val="tx1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73" name="楕円 272">
              <a:extLst>
                <a:ext uri="{FF2B5EF4-FFF2-40B4-BE49-F238E27FC236}">
                  <a16:creationId xmlns:a16="http://schemas.microsoft.com/office/drawing/2014/main" id="{CAC23688-3409-4C74-B6CE-1B665F43A341}"/>
                </a:ext>
              </a:extLst>
            </p:cNvPr>
            <p:cNvSpPr/>
            <p:nvPr/>
          </p:nvSpPr>
          <p:spPr>
            <a:xfrm rot="19295698">
              <a:off x="2759086" y="1505592"/>
              <a:ext cx="68700" cy="86451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74" name="楕円 273">
              <a:extLst>
                <a:ext uri="{FF2B5EF4-FFF2-40B4-BE49-F238E27FC236}">
                  <a16:creationId xmlns:a16="http://schemas.microsoft.com/office/drawing/2014/main" id="{F927814C-531C-48BD-95B5-A93F00D17DCB}"/>
                </a:ext>
              </a:extLst>
            </p:cNvPr>
            <p:cNvSpPr/>
            <p:nvPr/>
          </p:nvSpPr>
          <p:spPr>
            <a:xfrm rot="19295698">
              <a:off x="2835286" y="1588936"/>
              <a:ext cx="68700" cy="86451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2622F06-754A-46EE-97B9-F6AF361AB694}"/>
              </a:ext>
            </a:extLst>
          </p:cNvPr>
          <p:cNvGrpSpPr/>
          <p:nvPr/>
        </p:nvGrpSpPr>
        <p:grpSpPr>
          <a:xfrm>
            <a:off x="7044090" y="596593"/>
            <a:ext cx="2195893" cy="2939539"/>
            <a:chOff x="7044090" y="596593"/>
            <a:chExt cx="2195893" cy="2939539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7C31873F-1931-4054-95F3-89856C2BBAA9}"/>
                </a:ext>
              </a:extLst>
            </p:cNvPr>
            <p:cNvGrpSpPr/>
            <p:nvPr/>
          </p:nvGrpSpPr>
          <p:grpSpPr>
            <a:xfrm>
              <a:off x="8549276" y="866065"/>
              <a:ext cx="690707" cy="690706"/>
              <a:chOff x="7992839" y="2840930"/>
              <a:chExt cx="927476" cy="927475"/>
            </a:xfrm>
          </p:grpSpPr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6D76DEBE-7994-417C-8DDB-C1F40C5E8D08}"/>
                  </a:ext>
                </a:extLst>
              </p:cNvPr>
              <p:cNvSpPr/>
              <p:nvPr/>
            </p:nvSpPr>
            <p:spPr bwMode="auto">
              <a:xfrm>
                <a:off x="7992839" y="2840930"/>
                <a:ext cx="927476" cy="9274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76BE4535-5C27-4489-B09D-B906AF1D2E91}"/>
                  </a:ext>
                </a:extLst>
              </p:cNvPr>
              <p:cNvSpPr/>
              <p:nvPr/>
            </p:nvSpPr>
            <p:spPr bwMode="auto">
              <a:xfrm>
                <a:off x="8197157" y="3029147"/>
                <a:ext cx="516113" cy="516112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5F2E533F-EEAA-43F9-9CE3-96E0ACA7E232}"/>
                </a:ext>
              </a:extLst>
            </p:cNvPr>
            <p:cNvGrpSpPr/>
            <p:nvPr/>
          </p:nvGrpSpPr>
          <p:grpSpPr>
            <a:xfrm>
              <a:off x="7183844" y="1926359"/>
              <a:ext cx="1356726" cy="1609773"/>
              <a:chOff x="7183844" y="1926359"/>
              <a:chExt cx="1356726" cy="1609773"/>
            </a:xfrm>
          </p:grpSpPr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9BF9A4AA-87C1-47DB-81C9-D072A937543A}"/>
                  </a:ext>
                </a:extLst>
              </p:cNvPr>
              <p:cNvSpPr/>
              <p:nvPr/>
            </p:nvSpPr>
            <p:spPr>
              <a:xfrm>
                <a:off x="7611184" y="1926359"/>
                <a:ext cx="600869" cy="489043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BE4802CB-86E2-40AE-9AC4-A82E053897CF}"/>
                  </a:ext>
                </a:extLst>
              </p:cNvPr>
              <p:cNvSpPr/>
              <p:nvPr/>
            </p:nvSpPr>
            <p:spPr>
              <a:xfrm>
                <a:off x="7183844" y="2275194"/>
                <a:ext cx="184345" cy="1260937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0" name="片側の 2 つの角を丸めた四角形 144">
                <a:extLst>
                  <a:ext uri="{FF2B5EF4-FFF2-40B4-BE49-F238E27FC236}">
                    <a16:creationId xmlns:a16="http://schemas.microsoft.com/office/drawing/2014/main" id="{2ED34E35-AFDF-4B72-A2A3-CAF21A451DD7}"/>
                  </a:ext>
                </a:extLst>
              </p:cNvPr>
              <p:cNvSpPr/>
              <p:nvPr/>
            </p:nvSpPr>
            <p:spPr>
              <a:xfrm>
                <a:off x="7289604" y="2224909"/>
                <a:ext cx="1250966" cy="1311223"/>
              </a:xfrm>
              <a:prstGeom prst="round2SameRect">
                <a:avLst>
                  <a:gd name="adj1" fmla="val 14323"/>
                  <a:gd name="adj2" fmla="val 0"/>
                </a:avLst>
              </a:pr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1" name="グループ化 50">
                <a:extLst>
                  <a:ext uri="{FF2B5EF4-FFF2-40B4-BE49-F238E27FC236}">
                    <a16:creationId xmlns:a16="http://schemas.microsoft.com/office/drawing/2014/main" id="{D845492A-03A1-423F-B89D-38B8317797D5}"/>
                  </a:ext>
                </a:extLst>
              </p:cNvPr>
              <p:cNvGrpSpPr/>
              <p:nvPr/>
            </p:nvGrpSpPr>
            <p:grpSpPr>
              <a:xfrm>
                <a:off x="7544422" y="2224913"/>
                <a:ext cx="750362" cy="961060"/>
                <a:chOff x="7888586" y="3212226"/>
                <a:chExt cx="423862" cy="535454"/>
              </a:xfrm>
            </p:grpSpPr>
            <p:sp>
              <p:nvSpPr>
                <p:cNvPr id="55" name="台形 54">
                  <a:extLst>
                    <a:ext uri="{FF2B5EF4-FFF2-40B4-BE49-F238E27FC236}">
                      <a16:creationId xmlns:a16="http://schemas.microsoft.com/office/drawing/2014/main" id="{73C3BE7B-3405-4E84-9E4B-B8A07EBF30FC}"/>
                    </a:ext>
                  </a:extLst>
                </p:cNvPr>
                <p:cNvSpPr/>
                <p:nvPr/>
              </p:nvSpPr>
              <p:spPr>
                <a:xfrm rot="10800000">
                  <a:off x="7939073" y="3217355"/>
                  <a:ext cx="323141" cy="339719"/>
                </a:xfrm>
                <a:prstGeom prst="trapezoid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" name="台形 55">
                  <a:extLst>
                    <a:ext uri="{FF2B5EF4-FFF2-40B4-BE49-F238E27FC236}">
                      <a16:creationId xmlns:a16="http://schemas.microsoft.com/office/drawing/2014/main" id="{7F66CF58-D5BD-42F2-8AC2-00D7257CDA86}"/>
                    </a:ext>
                  </a:extLst>
                </p:cNvPr>
                <p:cNvSpPr/>
                <p:nvPr/>
              </p:nvSpPr>
              <p:spPr>
                <a:xfrm rot="10800000">
                  <a:off x="8030666" y="3212226"/>
                  <a:ext cx="139704" cy="112796"/>
                </a:xfrm>
                <a:prstGeom prst="trapezoid">
                  <a:avLst>
                    <a:gd name="adj" fmla="val 27112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7" name="台形 731">
                  <a:extLst>
                    <a:ext uri="{FF2B5EF4-FFF2-40B4-BE49-F238E27FC236}">
                      <a16:creationId xmlns:a16="http://schemas.microsoft.com/office/drawing/2014/main" id="{197D10E2-F431-4CC5-884E-9BB46526CEE8}"/>
                    </a:ext>
                  </a:extLst>
                </p:cNvPr>
                <p:cNvSpPr/>
                <p:nvPr/>
              </p:nvSpPr>
              <p:spPr>
                <a:xfrm rot="10800000" flipV="1">
                  <a:off x="8043564" y="3325022"/>
                  <a:ext cx="113904" cy="422658"/>
                </a:xfrm>
                <a:custGeom>
                  <a:avLst/>
                  <a:gdLst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0 w 184781"/>
                    <a:gd name="connsiteY4" fmla="*/ 551112 h 551112"/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90759 w 184781"/>
                    <a:gd name="connsiteY4" fmla="*/ 549928 h 551112"/>
                    <a:gd name="connsiteX5" fmla="*/ 0 w 184781"/>
                    <a:gd name="connsiteY5" fmla="*/ 551112 h 551112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1234 w 184781"/>
                    <a:gd name="connsiteY4" fmla="*/ 685660 h 685660"/>
                    <a:gd name="connsiteX5" fmla="*/ 0 w 184781"/>
                    <a:gd name="connsiteY5" fmla="*/ 551112 h 68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4781" h="685660">
                      <a:moveTo>
                        <a:pt x="0" y="551112"/>
                      </a:moveTo>
                      <a:lnTo>
                        <a:pt x="50098" y="0"/>
                      </a:lnTo>
                      <a:lnTo>
                        <a:pt x="134683" y="0"/>
                      </a:lnTo>
                      <a:lnTo>
                        <a:pt x="184781" y="551112"/>
                      </a:lnTo>
                      <a:lnTo>
                        <a:pt x="81234" y="685660"/>
                      </a:lnTo>
                      <a:lnTo>
                        <a:pt x="0" y="55111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58" name="グループ化 57">
                  <a:extLst>
                    <a:ext uri="{FF2B5EF4-FFF2-40B4-BE49-F238E27FC236}">
                      <a16:creationId xmlns:a16="http://schemas.microsoft.com/office/drawing/2014/main" id="{D8A86919-EEBD-4114-8909-31DDB8547B3C}"/>
                    </a:ext>
                  </a:extLst>
                </p:cNvPr>
                <p:cNvGrpSpPr/>
                <p:nvPr/>
              </p:nvGrpSpPr>
              <p:grpSpPr>
                <a:xfrm>
                  <a:off x="7888586" y="3212228"/>
                  <a:ext cx="423862" cy="112796"/>
                  <a:chOff x="3151980" y="2770920"/>
                  <a:chExt cx="423862" cy="112796"/>
                </a:xfrm>
                <a:solidFill>
                  <a:srgbClr val="5B9BD5">
                    <a:lumMod val="40000"/>
                    <a:lumOff val="60000"/>
                  </a:srgbClr>
                </a:solidFill>
              </p:grpSpPr>
              <p:sp>
                <p:nvSpPr>
                  <p:cNvPr id="59" name="平行四辺形 58">
                    <a:extLst>
                      <a:ext uri="{FF2B5EF4-FFF2-40B4-BE49-F238E27FC236}">
                        <a16:creationId xmlns:a16="http://schemas.microsoft.com/office/drawing/2014/main" id="{CA43FB4D-C676-4292-99E0-0E1E9A440D5F}"/>
                      </a:ext>
                    </a:extLst>
                  </p:cNvPr>
                  <p:cNvSpPr/>
                  <p:nvPr/>
                </p:nvSpPr>
                <p:spPr>
                  <a:xfrm>
                    <a:off x="3151980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0" name="平行四辺形 59">
                    <a:extLst>
                      <a:ext uri="{FF2B5EF4-FFF2-40B4-BE49-F238E27FC236}">
                        <a16:creationId xmlns:a16="http://schemas.microsoft.com/office/drawing/2014/main" id="{0E71D4D9-2803-40A6-85D6-A17438D070F1}"/>
                      </a:ext>
                    </a:extLst>
                  </p:cNvPr>
                  <p:cNvSpPr/>
                  <p:nvPr/>
                </p:nvSpPr>
                <p:spPr>
                  <a:xfrm flipH="1">
                    <a:off x="3363911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52" name="楕円 51">
                <a:extLst>
                  <a:ext uri="{FF2B5EF4-FFF2-40B4-BE49-F238E27FC236}">
                    <a16:creationId xmlns:a16="http://schemas.microsoft.com/office/drawing/2014/main" id="{66CE02BC-544E-4E29-9021-916824216C69}"/>
                  </a:ext>
                </a:extLst>
              </p:cNvPr>
              <p:cNvSpPr/>
              <p:nvPr/>
            </p:nvSpPr>
            <p:spPr>
              <a:xfrm>
                <a:off x="7873443" y="3341717"/>
                <a:ext cx="112826" cy="112826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" name="平行四辺形 19">
                <a:extLst>
                  <a:ext uri="{FF2B5EF4-FFF2-40B4-BE49-F238E27FC236}">
                    <a16:creationId xmlns:a16="http://schemas.microsoft.com/office/drawing/2014/main" id="{A2C65E75-409B-4041-A2A2-06799C4E27FC}"/>
                  </a:ext>
                </a:extLst>
              </p:cNvPr>
              <p:cNvSpPr/>
              <p:nvPr/>
            </p:nvSpPr>
            <p:spPr>
              <a:xfrm>
                <a:off x="7929856" y="2224909"/>
                <a:ext cx="417620" cy="966720"/>
              </a:xfrm>
              <a:custGeom>
                <a:avLst/>
                <a:gdLst>
                  <a:gd name="connsiteX0" fmla="*/ 0 w 295077"/>
                  <a:gd name="connsiteY0" fmla="*/ 344850 h 344850"/>
                  <a:gd name="connsiteX1" fmla="*/ 139412 w 295077"/>
                  <a:gd name="connsiteY1" fmla="*/ 0 h 344850"/>
                  <a:gd name="connsiteX2" fmla="*/ 295077 w 295077"/>
                  <a:gd name="connsiteY2" fmla="*/ 0 h 344850"/>
                  <a:gd name="connsiteX3" fmla="*/ 155665 w 295077"/>
                  <a:gd name="connsiteY3" fmla="*/ 344850 h 344850"/>
                  <a:gd name="connsiteX4" fmla="*/ 0 w 295077"/>
                  <a:gd name="connsiteY4" fmla="*/ 344850 h 344850"/>
                  <a:gd name="connsiteX0" fmla="*/ 0 w 235545"/>
                  <a:gd name="connsiteY0" fmla="*/ 344850 h 344850"/>
                  <a:gd name="connsiteX1" fmla="*/ 139412 w 235545"/>
                  <a:gd name="connsiteY1" fmla="*/ 0 h 344850"/>
                  <a:gd name="connsiteX2" fmla="*/ 235545 w 235545"/>
                  <a:gd name="connsiteY2" fmla="*/ 116681 h 344850"/>
                  <a:gd name="connsiteX3" fmla="*/ 155665 w 235545"/>
                  <a:gd name="connsiteY3" fmla="*/ 344850 h 344850"/>
                  <a:gd name="connsiteX4" fmla="*/ 0 w 235545"/>
                  <a:gd name="connsiteY4" fmla="*/ 344850 h 344850"/>
                  <a:gd name="connsiteX0" fmla="*/ 0 w 235545"/>
                  <a:gd name="connsiteY0" fmla="*/ 344850 h 344850"/>
                  <a:gd name="connsiteX1" fmla="*/ 139412 w 235545"/>
                  <a:gd name="connsiteY1" fmla="*/ 0 h 344850"/>
                  <a:gd name="connsiteX2" fmla="*/ 235545 w 235545"/>
                  <a:gd name="connsiteY2" fmla="*/ 116681 h 344850"/>
                  <a:gd name="connsiteX3" fmla="*/ 190302 w 235545"/>
                  <a:gd name="connsiteY3" fmla="*/ 250887 h 344850"/>
                  <a:gd name="connsiteX4" fmla="*/ 155665 w 235545"/>
                  <a:gd name="connsiteY4" fmla="*/ 344850 h 344850"/>
                  <a:gd name="connsiteX5" fmla="*/ 0 w 235545"/>
                  <a:gd name="connsiteY5" fmla="*/ 344850 h 344850"/>
                  <a:gd name="connsiteX0" fmla="*/ 0 w 235545"/>
                  <a:gd name="connsiteY0" fmla="*/ 344850 h 344850"/>
                  <a:gd name="connsiteX1" fmla="*/ 139412 w 235545"/>
                  <a:gd name="connsiteY1" fmla="*/ 0 h 344850"/>
                  <a:gd name="connsiteX2" fmla="*/ 235545 w 235545"/>
                  <a:gd name="connsiteY2" fmla="*/ 116681 h 344850"/>
                  <a:gd name="connsiteX3" fmla="*/ 145058 w 235545"/>
                  <a:gd name="connsiteY3" fmla="*/ 186594 h 344850"/>
                  <a:gd name="connsiteX4" fmla="*/ 155665 w 235545"/>
                  <a:gd name="connsiteY4" fmla="*/ 344850 h 344850"/>
                  <a:gd name="connsiteX5" fmla="*/ 0 w 235545"/>
                  <a:gd name="connsiteY5" fmla="*/ 344850 h 344850"/>
                  <a:gd name="connsiteX0" fmla="*/ 0 w 235545"/>
                  <a:gd name="connsiteY0" fmla="*/ 344850 h 344850"/>
                  <a:gd name="connsiteX1" fmla="*/ 139412 w 235545"/>
                  <a:gd name="connsiteY1" fmla="*/ 0 h 344850"/>
                  <a:gd name="connsiteX2" fmla="*/ 171252 w 235545"/>
                  <a:gd name="connsiteY2" fmla="*/ 43719 h 344850"/>
                  <a:gd name="connsiteX3" fmla="*/ 235545 w 235545"/>
                  <a:gd name="connsiteY3" fmla="*/ 116681 h 344850"/>
                  <a:gd name="connsiteX4" fmla="*/ 145058 w 235545"/>
                  <a:gd name="connsiteY4" fmla="*/ 186594 h 344850"/>
                  <a:gd name="connsiteX5" fmla="*/ 155665 w 235545"/>
                  <a:gd name="connsiteY5" fmla="*/ 344850 h 344850"/>
                  <a:gd name="connsiteX6" fmla="*/ 0 w 235545"/>
                  <a:gd name="connsiteY6" fmla="*/ 344850 h 344850"/>
                  <a:gd name="connsiteX0" fmla="*/ 0 w 235545"/>
                  <a:gd name="connsiteY0" fmla="*/ 344850 h 344850"/>
                  <a:gd name="connsiteX1" fmla="*/ 139412 w 235545"/>
                  <a:gd name="connsiteY1" fmla="*/ 0 h 344850"/>
                  <a:gd name="connsiteX2" fmla="*/ 206971 w 235545"/>
                  <a:gd name="connsiteY2" fmla="*/ 856 h 344850"/>
                  <a:gd name="connsiteX3" fmla="*/ 235545 w 235545"/>
                  <a:gd name="connsiteY3" fmla="*/ 116681 h 344850"/>
                  <a:gd name="connsiteX4" fmla="*/ 145058 w 235545"/>
                  <a:gd name="connsiteY4" fmla="*/ 186594 h 344850"/>
                  <a:gd name="connsiteX5" fmla="*/ 155665 w 235545"/>
                  <a:gd name="connsiteY5" fmla="*/ 344850 h 344850"/>
                  <a:gd name="connsiteX6" fmla="*/ 0 w 235545"/>
                  <a:gd name="connsiteY6" fmla="*/ 344850 h 344850"/>
                  <a:gd name="connsiteX0" fmla="*/ 0 w 240308"/>
                  <a:gd name="connsiteY0" fmla="*/ 344850 h 344850"/>
                  <a:gd name="connsiteX1" fmla="*/ 139412 w 240308"/>
                  <a:gd name="connsiteY1" fmla="*/ 0 h 344850"/>
                  <a:gd name="connsiteX2" fmla="*/ 206971 w 240308"/>
                  <a:gd name="connsiteY2" fmla="*/ 856 h 344850"/>
                  <a:gd name="connsiteX3" fmla="*/ 240308 w 240308"/>
                  <a:gd name="connsiteY3" fmla="*/ 133350 h 344850"/>
                  <a:gd name="connsiteX4" fmla="*/ 145058 w 240308"/>
                  <a:gd name="connsiteY4" fmla="*/ 186594 h 344850"/>
                  <a:gd name="connsiteX5" fmla="*/ 155665 w 240308"/>
                  <a:gd name="connsiteY5" fmla="*/ 344850 h 344850"/>
                  <a:gd name="connsiteX6" fmla="*/ 0 w 240308"/>
                  <a:gd name="connsiteY6" fmla="*/ 344850 h 344850"/>
                  <a:gd name="connsiteX0" fmla="*/ 0 w 240308"/>
                  <a:gd name="connsiteY0" fmla="*/ 344850 h 344850"/>
                  <a:gd name="connsiteX1" fmla="*/ 139412 w 240308"/>
                  <a:gd name="connsiteY1" fmla="*/ 0 h 344850"/>
                  <a:gd name="connsiteX2" fmla="*/ 206971 w 240308"/>
                  <a:gd name="connsiteY2" fmla="*/ 856 h 344850"/>
                  <a:gd name="connsiteX3" fmla="*/ 240308 w 240308"/>
                  <a:gd name="connsiteY3" fmla="*/ 133350 h 344850"/>
                  <a:gd name="connsiteX4" fmla="*/ 142676 w 240308"/>
                  <a:gd name="connsiteY4" fmla="*/ 177069 h 344850"/>
                  <a:gd name="connsiteX5" fmla="*/ 155665 w 240308"/>
                  <a:gd name="connsiteY5" fmla="*/ 344850 h 344850"/>
                  <a:gd name="connsiteX6" fmla="*/ 0 w 240308"/>
                  <a:gd name="connsiteY6" fmla="*/ 344850 h 344850"/>
                  <a:gd name="connsiteX0" fmla="*/ 0 w 235904"/>
                  <a:gd name="connsiteY0" fmla="*/ 538608 h 538608"/>
                  <a:gd name="connsiteX1" fmla="*/ 135008 w 235904"/>
                  <a:gd name="connsiteY1" fmla="*/ 0 h 538608"/>
                  <a:gd name="connsiteX2" fmla="*/ 202567 w 235904"/>
                  <a:gd name="connsiteY2" fmla="*/ 856 h 538608"/>
                  <a:gd name="connsiteX3" fmla="*/ 235904 w 235904"/>
                  <a:gd name="connsiteY3" fmla="*/ 133350 h 538608"/>
                  <a:gd name="connsiteX4" fmla="*/ 138272 w 235904"/>
                  <a:gd name="connsiteY4" fmla="*/ 177069 h 538608"/>
                  <a:gd name="connsiteX5" fmla="*/ 151261 w 235904"/>
                  <a:gd name="connsiteY5" fmla="*/ 344850 h 538608"/>
                  <a:gd name="connsiteX6" fmla="*/ 0 w 235904"/>
                  <a:gd name="connsiteY6" fmla="*/ 538608 h 5386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5904" h="538608">
                    <a:moveTo>
                      <a:pt x="0" y="538608"/>
                    </a:moveTo>
                    <a:lnTo>
                      <a:pt x="135008" y="0"/>
                    </a:lnTo>
                    <a:lnTo>
                      <a:pt x="202567" y="856"/>
                    </a:lnTo>
                    <a:lnTo>
                      <a:pt x="235904" y="133350"/>
                    </a:lnTo>
                    <a:lnTo>
                      <a:pt x="138272" y="177069"/>
                    </a:lnTo>
                    <a:lnTo>
                      <a:pt x="151261" y="344850"/>
                    </a:lnTo>
                    <a:lnTo>
                      <a:pt x="0" y="538608"/>
                    </a:lnTo>
                    <a:close/>
                  </a:path>
                </a:pathLst>
              </a:custGeom>
              <a:solidFill>
                <a:srgbClr val="0000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4" name="平行四辺形 19">
                <a:extLst>
                  <a:ext uri="{FF2B5EF4-FFF2-40B4-BE49-F238E27FC236}">
                    <a16:creationId xmlns:a16="http://schemas.microsoft.com/office/drawing/2014/main" id="{94DE73D3-650D-481F-8A1C-EBFA0CAF8255}"/>
                  </a:ext>
                </a:extLst>
              </p:cNvPr>
              <p:cNvSpPr/>
              <p:nvPr/>
            </p:nvSpPr>
            <p:spPr>
              <a:xfrm flipH="1">
                <a:off x="7491730" y="2224909"/>
                <a:ext cx="430613" cy="953546"/>
              </a:xfrm>
              <a:custGeom>
                <a:avLst/>
                <a:gdLst>
                  <a:gd name="connsiteX0" fmla="*/ 0 w 295077"/>
                  <a:gd name="connsiteY0" fmla="*/ 344850 h 344850"/>
                  <a:gd name="connsiteX1" fmla="*/ 139412 w 295077"/>
                  <a:gd name="connsiteY1" fmla="*/ 0 h 344850"/>
                  <a:gd name="connsiteX2" fmla="*/ 295077 w 295077"/>
                  <a:gd name="connsiteY2" fmla="*/ 0 h 344850"/>
                  <a:gd name="connsiteX3" fmla="*/ 155665 w 295077"/>
                  <a:gd name="connsiteY3" fmla="*/ 344850 h 344850"/>
                  <a:gd name="connsiteX4" fmla="*/ 0 w 295077"/>
                  <a:gd name="connsiteY4" fmla="*/ 344850 h 344850"/>
                  <a:gd name="connsiteX0" fmla="*/ 0 w 235545"/>
                  <a:gd name="connsiteY0" fmla="*/ 344850 h 344850"/>
                  <a:gd name="connsiteX1" fmla="*/ 139412 w 235545"/>
                  <a:gd name="connsiteY1" fmla="*/ 0 h 344850"/>
                  <a:gd name="connsiteX2" fmla="*/ 235545 w 235545"/>
                  <a:gd name="connsiteY2" fmla="*/ 116681 h 344850"/>
                  <a:gd name="connsiteX3" fmla="*/ 155665 w 235545"/>
                  <a:gd name="connsiteY3" fmla="*/ 344850 h 344850"/>
                  <a:gd name="connsiteX4" fmla="*/ 0 w 235545"/>
                  <a:gd name="connsiteY4" fmla="*/ 344850 h 344850"/>
                  <a:gd name="connsiteX0" fmla="*/ 0 w 235545"/>
                  <a:gd name="connsiteY0" fmla="*/ 344850 h 344850"/>
                  <a:gd name="connsiteX1" fmla="*/ 139412 w 235545"/>
                  <a:gd name="connsiteY1" fmla="*/ 0 h 344850"/>
                  <a:gd name="connsiteX2" fmla="*/ 235545 w 235545"/>
                  <a:gd name="connsiteY2" fmla="*/ 116681 h 344850"/>
                  <a:gd name="connsiteX3" fmla="*/ 190302 w 235545"/>
                  <a:gd name="connsiteY3" fmla="*/ 250887 h 344850"/>
                  <a:gd name="connsiteX4" fmla="*/ 155665 w 235545"/>
                  <a:gd name="connsiteY4" fmla="*/ 344850 h 344850"/>
                  <a:gd name="connsiteX5" fmla="*/ 0 w 235545"/>
                  <a:gd name="connsiteY5" fmla="*/ 344850 h 344850"/>
                  <a:gd name="connsiteX0" fmla="*/ 0 w 235545"/>
                  <a:gd name="connsiteY0" fmla="*/ 344850 h 344850"/>
                  <a:gd name="connsiteX1" fmla="*/ 139412 w 235545"/>
                  <a:gd name="connsiteY1" fmla="*/ 0 h 344850"/>
                  <a:gd name="connsiteX2" fmla="*/ 235545 w 235545"/>
                  <a:gd name="connsiteY2" fmla="*/ 116681 h 344850"/>
                  <a:gd name="connsiteX3" fmla="*/ 145058 w 235545"/>
                  <a:gd name="connsiteY3" fmla="*/ 186594 h 344850"/>
                  <a:gd name="connsiteX4" fmla="*/ 155665 w 235545"/>
                  <a:gd name="connsiteY4" fmla="*/ 344850 h 344850"/>
                  <a:gd name="connsiteX5" fmla="*/ 0 w 235545"/>
                  <a:gd name="connsiteY5" fmla="*/ 344850 h 344850"/>
                  <a:gd name="connsiteX0" fmla="*/ 0 w 235545"/>
                  <a:gd name="connsiteY0" fmla="*/ 344850 h 344850"/>
                  <a:gd name="connsiteX1" fmla="*/ 139412 w 235545"/>
                  <a:gd name="connsiteY1" fmla="*/ 0 h 344850"/>
                  <a:gd name="connsiteX2" fmla="*/ 171252 w 235545"/>
                  <a:gd name="connsiteY2" fmla="*/ 43719 h 344850"/>
                  <a:gd name="connsiteX3" fmla="*/ 235545 w 235545"/>
                  <a:gd name="connsiteY3" fmla="*/ 116681 h 344850"/>
                  <a:gd name="connsiteX4" fmla="*/ 145058 w 235545"/>
                  <a:gd name="connsiteY4" fmla="*/ 186594 h 344850"/>
                  <a:gd name="connsiteX5" fmla="*/ 155665 w 235545"/>
                  <a:gd name="connsiteY5" fmla="*/ 344850 h 344850"/>
                  <a:gd name="connsiteX6" fmla="*/ 0 w 235545"/>
                  <a:gd name="connsiteY6" fmla="*/ 344850 h 344850"/>
                  <a:gd name="connsiteX0" fmla="*/ 0 w 235545"/>
                  <a:gd name="connsiteY0" fmla="*/ 344850 h 344850"/>
                  <a:gd name="connsiteX1" fmla="*/ 139412 w 235545"/>
                  <a:gd name="connsiteY1" fmla="*/ 0 h 344850"/>
                  <a:gd name="connsiteX2" fmla="*/ 206971 w 235545"/>
                  <a:gd name="connsiteY2" fmla="*/ 856 h 344850"/>
                  <a:gd name="connsiteX3" fmla="*/ 235545 w 235545"/>
                  <a:gd name="connsiteY3" fmla="*/ 116681 h 344850"/>
                  <a:gd name="connsiteX4" fmla="*/ 145058 w 235545"/>
                  <a:gd name="connsiteY4" fmla="*/ 186594 h 344850"/>
                  <a:gd name="connsiteX5" fmla="*/ 155665 w 235545"/>
                  <a:gd name="connsiteY5" fmla="*/ 344850 h 344850"/>
                  <a:gd name="connsiteX6" fmla="*/ 0 w 235545"/>
                  <a:gd name="connsiteY6" fmla="*/ 344850 h 344850"/>
                  <a:gd name="connsiteX0" fmla="*/ 0 w 240308"/>
                  <a:gd name="connsiteY0" fmla="*/ 344850 h 344850"/>
                  <a:gd name="connsiteX1" fmla="*/ 139412 w 240308"/>
                  <a:gd name="connsiteY1" fmla="*/ 0 h 344850"/>
                  <a:gd name="connsiteX2" fmla="*/ 206971 w 240308"/>
                  <a:gd name="connsiteY2" fmla="*/ 856 h 344850"/>
                  <a:gd name="connsiteX3" fmla="*/ 240308 w 240308"/>
                  <a:gd name="connsiteY3" fmla="*/ 133350 h 344850"/>
                  <a:gd name="connsiteX4" fmla="*/ 145058 w 240308"/>
                  <a:gd name="connsiteY4" fmla="*/ 186594 h 344850"/>
                  <a:gd name="connsiteX5" fmla="*/ 155665 w 240308"/>
                  <a:gd name="connsiteY5" fmla="*/ 344850 h 344850"/>
                  <a:gd name="connsiteX6" fmla="*/ 0 w 240308"/>
                  <a:gd name="connsiteY6" fmla="*/ 344850 h 344850"/>
                  <a:gd name="connsiteX0" fmla="*/ 0 w 240308"/>
                  <a:gd name="connsiteY0" fmla="*/ 344850 h 344850"/>
                  <a:gd name="connsiteX1" fmla="*/ 139412 w 240308"/>
                  <a:gd name="connsiteY1" fmla="*/ 0 h 344850"/>
                  <a:gd name="connsiteX2" fmla="*/ 206971 w 240308"/>
                  <a:gd name="connsiteY2" fmla="*/ 856 h 344850"/>
                  <a:gd name="connsiteX3" fmla="*/ 240308 w 240308"/>
                  <a:gd name="connsiteY3" fmla="*/ 133350 h 344850"/>
                  <a:gd name="connsiteX4" fmla="*/ 142676 w 240308"/>
                  <a:gd name="connsiteY4" fmla="*/ 177069 h 344850"/>
                  <a:gd name="connsiteX5" fmla="*/ 155665 w 240308"/>
                  <a:gd name="connsiteY5" fmla="*/ 344850 h 344850"/>
                  <a:gd name="connsiteX6" fmla="*/ 0 w 240308"/>
                  <a:gd name="connsiteY6" fmla="*/ 344850 h 344850"/>
                  <a:gd name="connsiteX0" fmla="*/ 0 w 243243"/>
                  <a:gd name="connsiteY0" fmla="*/ 531268 h 531268"/>
                  <a:gd name="connsiteX1" fmla="*/ 142347 w 243243"/>
                  <a:gd name="connsiteY1" fmla="*/ 0 h 531268"/>
                  <a:gd name="connsiteX2" fmla="*/ 209906 w 243243"/>
                  <a:gd name="connsiteY2" fmla="*/ 856 h 531268"/>
                  <a:gd name="connsiteX3" fmla="*/ 243243 w 243243"/>
                  <a:gd name="connsiteY3" fmla="*/ 133350 h 531268"/>
                  <a:gd name="connsiteX4" fmla="*/ 145611 w 243243"/>
                  <a:gd name="connsiteY4" fmla="*/ 177069 h 531268"/>
                  <a:gd name="connsiteX5" fmla="*/ 158600 w 243243"/>
                  <a:gd name="connsiteY5" fmla="*/ 344850 h 531268"/>
                  <a:gd name="connsiteX6" fmla="*/ 0 w 243243"/>
                  <a:gd name="connsiteY6" fmla="*/ 531268 h 531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3243" h="531268">
                    <a:moveTo>
                      <a:pt x="0" y="531268"/>
                    </a:moveTo>
                    <a:lnTo>
                      <a:pt x="142347" y="0"/>
                    </a:lnTo>
                    <a:lnTo>
                      <a:pt x="209906" y="856"/>
                    </a:lnTo>
                    <a:lnTo>
                      <a:pt x="243243" y="133350"/>
                    </a:lnTo>
                    <a:lnTo>
                      <a:pt x="145611" y="177069"/>
                    </a:lnTo>
                    <a:lnTo>
                      <a:pt x="158600" y="344850"/>
                    </a:lnTo>
                    <a:lnTo>
                      <a:pt x="0" y="531268"/>
                    </a:lnTo>
                    <a:close/>
                  </a:path>
                </a:pathLst>
              </a:custGeom>
              <a:solidFill>
                <a:srgbClr val="0000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4649A551-774D-4BA2-B1E4-F73104EBE346}"/>
                </a:ext>
              </a:extLst>
            </p:cNvPr>
            <p:cNvGrpSpPr/>
            <p:nvPr/>
          </p:nvGrpSpPr>
          <p:grpSpPr>
            <a:xfrm>
              <a:off x="7044090" y="596593"/>
              <a:ext cx="1512613" cy="1538854"/>
              <a:chOff x="8078802" y="347110"/>
              <a:chExt cx="1512613" cy="1538854"/>
            </a:xfrm>
          </p:grpSpPr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17D85163-A27F-4826-B228-066E27B077EA}"/>
                  </a:ext>
                </a:extLst>
              </p:cNvPr>
              <p:cNvGrpSpPr/>
              <p:nvPr/>
            </p:nvGrpSpPr>
            <p:grpSpPr>
              <a:xfrm>
                <a:off x="8313754" y="677528"/>
                <a:ext cx="1277661" cy="1208436"/>
                <a:chOff x="2791854" y="2017484"/>
                <a:chExt cx="1150921" cy="1088564"/>
              </a:xfrm>
              <a:solidFill>
                <a:srgbClr val="FFCC99"/>
              </a:solidFill>
            </p:grpSpPr>
            <p:grpSp>
              <p:nvGrpSpPr>
                <p:cNvPr id="41" name="グループ化 40">
                  <a:extLst>
                    <a:ext uri="{FF2B5EF4-FFF2-40B4-BE49-F238E27FC236}">
                      <a16:creationId xmlns:a16="http://schemas.microsoft.com/office/drawing/2014/main" id="{90924AE0-AB92-4E85-AF96-427A947D2A4D}"/>
                    </a:ext>
                  </a:extLst>
                </p:cNvPr>
                <p:cNvGrpSpPr/>
                <p:nvPr/>
              </p:nvGrpSpPr>
              <p:grpSpPr>
                <a:xfrm rot="20700000">
                  <a:off x="2791854" y="2429975"/>
                  <a:ext cx="222006" cy="333008"/>
                  <a:chOff x="2686003" y="2805610"/>
                  <a:chExt cx="157843" cy="236764"/>
                </a:xfrm>
                <a:grpFill/>
              </p:grpSpPr>
              <p:sp>
                <p:nvSpPr>
                  <p:cNvPr id="46" name="円/楕円 536">
                    <a:extLst>
                      <a:ext uri="{FF2B5EF4-FFF2-40B4-BE49-F238E27FC236}">
                        <a16:creationId xmlns:a16="http://schemas.microsoft.com/office/drawing/2014/main" id="{77349F42-B435-4B4D-A465-A84B3C3E7976}"/>
                      </a:ext>
                    </a:extLst>
                  </p:cNvPr>
                  <p:cNvSpPr/>
                  <p:nvPr/>
                </p:nvSpPr>
                <p:spPr>
                  <a:xfrm>
                    <a:off x="2686003" y="280561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7" name="円/楕円 537">
                    <a:extLst>
                      <a:ext uri="{FF2B5EF4-FFF2-40B4-BE49-F238E27FC236}">
                        <a16:creationId xmlns:a16="http://schemas.microsoft.com/office/drawing/2014/main" id="{6770C148-55BF-4CAE-AB0B-35AB49B3B907}"/>
                      </a:ext>
                    </a:extLst>
                  </p:cNvPr>
                  <p:cNvSpPr/>
                  <p:nvPr/>
                </p:nvSpPr>
                <p:spPr>
                  <a:xfrm>
                    <a:off x="2714578" y="284688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42" name="グループ化 41">
                  <a:extLst>
                    <a:ext uri="{FF2B5EF4-FFF2-40B4-BE49-F238E27FC236}">
                      <a16:creationId xmlns:a16="http://schemas.microsoft.com/office/drawing/2014/main" id="{FFB4671B-2EFF-483E-89F9-F7BCE403D624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9" y="2429975"/>
                  <a:ext cx="222006" cy="333008"/>
                  <a:chOff x="2686003" y="2805610"/>
                  <a:chExt cx="157843" cy="236764"/>
                </a:xfrm>
                <a:grpFill/>
              </p:grpSpPr>
              <p:sp>
                <p:nvSpPr>
                  <p:cNvPr id="44" name="円/楕円 534">
                    <a:extLst>
                      <a:ext uri="{FF2B5EF4-FFF2-40B4-BE49-F238E27FC236}">
                        <a16:creationId xmlns:a16="http://schemas.microsoft.com/office/drawing/2014/main" id="{3CA41AEB-F313-40AF-AFD6-0229C510456E}"/>
                      </a:ext>
                    </a:extLst>
                  </p:cNvPr>
                  <p:cNvSpPr/>
                  <p:nvPr/>
                </p:nvSpPr>
                <p:spPr>
                  <a:xfrm>
                    <a:off x="2686003" y="280561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5" name="円/楕円 535">
                    <a:extLst>
                      <a:ext uri="{FF2B5EF4-FFF2-40B4-BE49-F238E27FC236}">
                        <a16:creationId xmlns:a16="http://schemas.microsoft.com/office/drawing/2014/main" id="{4C458413-B014-49B8-BD36-05130D15253E}"/>
                      </a:ext>
                    </a:extLst>
                  </p:cNvPr>
                  <p:cNvSpPr/>
                  <p:nvPr/>
                </p:nvSpPr>
                <p:spPr>
                  <a:xfrm>
                    <a:off x="2714578" y="2846886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3" name="円/楕円 533">
                  <a:extLst>
                    <a:ext uri="{FF2B5EF4-FFF2-40B4-BE49-F238E27FC236}">
                      <a16:creationId xmlns:a16="http://schemas.microsoft.com/office/drawing/2014/main" id="{9B060EAE-5531-4567-A2C2-E8953AE974B5}"/>
                    </a:ext>
                  </a:extLst>
                </p:cNvPr>
                <p:cNvSpPr/>
                <p:nvPr/>
              </p:nvSpPr>
              <p:spPr>
                <a:xfrm>
                  <a:off x="2902858" y="2017484"/>
                  <a:ext cx="928914" cy="1088564"/>
                </a:xfrm>
                <a:custGeom>
                  <a:avLst/>
                  <a:gdLst>
                    <a:gd name="connsiteX0" fmla="*/ 0 w 1031205"/>
                    <a:gd name="connsiteY0" fmla="*/ 604211 h 1208421"/>
                    <a:gd name="connsiteX1" fmla="*/ 515603 w 1031205"/>
                    <a:gd name="connsiteY1" fmla="*/ 0 h 1208421"/>
                    <a:gd name="connsiteX2" fmla="*/ 1031206 w 1031205"/>
                    <a:gd name="connsiteY2" fmla="*/ 604211 h 1208421"/>
                    <a:gd name="connsiteX3" fmla="*/ 515603 w 1031205"/>
                    <a:gd name="connsiteY3" fmla="*/ 1208422 h 1208421"/>
                    <a:gd name="connsiteX4" fmla="*/ 0 w 1031205"/>
                    <a:gd name="connsiteY4" fmla="*/ 604211 h 1208421"/>
                    <a:gd name="connsiteX0" fmla="*/ 0 w 1031206"/>
                    <a:gd name="connsiteY0" fmla="*/ 604211 h 1208422"/>
                    <a:gd name="connsiteX1" fmla="*/ 515603 w 1031206"/>
                    <a:gd name="connsiteY1" fmla="*/ 0 h 1208422"/>
                    <a:gd name="connsiteX2" fmla="*/ 1031206 w 1031206"/>
                    <a:gd name="connsiteY2" fmla="*/ 604211 h 1208422"/>
                    <a:gd name="connsiteX3" fmla="*/ 515603 w 1031206"/>
                    <a:gd name="connsiteY3" fmla="*/ 1208422 h 1208422"/>
                    <a:gd name="connsiteX4" fmla="*/ 0 w 1031206"/>
                    <a:gd name="connsiteY4" fmla="*/ 604211 h 1208422"/>
                    <a:gd name="connsiteX0" fmla="*/ 0 w 1031206"/>
                    <a:gd name="connsiteY0" fmla="*/ 604211 h 1208422"/>
                    <a:gd name="connsiteX1" fmla="*/ 515603 w 1031206"/>
                    <a:gd name="connsiteY1" fmla="*/ 0 h 1208422"/>
                    <a:gd name="connsiteX2" fmla="*/ 1031206 w 1031206"/>
                    <a:gd name="connsiteY2" fmla="*/ 604211 h 1208422"/>
                    <a:gd name="connsiteX3" fmla="*/ 515603 w 1031206"/>
                    <a:gd name="connsiteY3" fmla="*/ 1208422 h 1208422"/>
                    <a:gd name="connsiteX4" fmla="*/ 0 w 1031206"/>
                    <a:gd name="connsiteY4" fmla="*/ 604211 h 1208422"/>
                    <a:gd name="connsiteX0" fmla="*/ 0 w 1031206"/>
                    <a:gd name="connsiteY0" fmla="*/ 604211 h 1208422"/>
                    <a:gd name="connsiteX1" fmla="*/ 515603 w 1031206"/>
                    <a:gd name="connsiteY1" fmla="*/ 0 h 1208422"/>
                    <a:gd name="connsiteX2" fmla="*/ 1031206 w 1031206"/>
                    <a:gd name="connsiteY2" fmla="*/ 604211 h 1208422"/>
                    <a:gd name="connsiteX3" fmla="*/ 515603 w 1031206"/>
                    <a:gd name="connsiteY3" fmla="*/ 1208422 h 1208422"/>
                    <a:gd name="connsiteX4" fmla="*/ 0 w 1031206"/>
                    <a:gd name="connsiteY4" fmla="*/ 604211 h 1208422"/>
                    <a:gd name="connsiteX0" fmla="*/ 0 w 1031206"/>
                    <a:gd name="connsiteY0" fmla="*/ 604211 h 1208482"/>
                    <a:gd name="connsiteX1" fmla="*/ 515603 w 1031206"/>
                    <a:gd name="connsiteY1" fmla="*/ 0 h 1208482"/>
                    <a:gd name="connsiteX2" fmla="*/ 1031206 w 1031206"/>
                    <a:gd name="connsiteY2" fmla="*/ 604211 h 1208482"/>
                    <a:gd name="connsiteX3" fmla="*/ 515603 w 1031206"/>
                    <a:gd name="connsiteY3" fmla="*/ 1208422 h 1208482"/>
                    <a:gd name="connsiteX4" fmla="*/ 0 w 1031206"/>
                    <a:gd name="connsiteY4" fmla="*/ 604211 h 1208482"/>
                    <a:gd name="connsiteX0" fmla="*/ 0 w 1031206"/>
                    <a:gd name="connsiteY0" fmla="*/ 604211 h 1208437"/>
                    <a:gd name="connsiteX1" fmla="*/ 515603 w 1031206"/>
                    <a:gd name="connsiteY1" fmla="*/ 0 h 1208437"/>
                    <a:gd name="connsiteX2" fmla="*/ 1031206 w 1031206"/>
                    <a:gd name="connsiteY2" fmla="*/ 604211 h 1208437"/>
                    <a:gd name="connsiteX3" fmla="*/ 515603 w 1031206"/>
                    <a:gd name="connsiteY3" fmla="*/ 1208422 h 1208437"/>
                    <a:gd name="connsiteX4" fmla="*/ 0 w 1031206"/>
                    <a:gd name="connsiteY4" fmla="*/ 604211 h 12084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31206" h="1208437">
                      <a:moveTo>
                        <a:pt x="0" y="604211"/>
                      </a:moveTo>
                      <a:cubicBezTo>
                        <a:pt x="0" y="270514"/>
                        <a:pt x="230843" y="0"/>
                        <a:pt x="515603" y="0"/>
                      </a:cubicBezTo>
                      <a:cubicBezTo>
                        <a:pt x="800363" y="0"/>
                        <a:pt x="1031206" y="270514"/>
                        <a:pt x="1031206" y="604211"/>
                      </a:cubicBezTo>
                      <a:cubicBezTo>
                        <a:pt x="1031206" y="937908"/>
                        <a:pt x="869419" y="1210803"/>
                        <a:pt x="515603" y="1208422"/>
                      </a:cubicBezTo>
                      <a:cubicBezTo>
                        <a:pt x="161787" y="1206041"/>
                        <a:pt x="0" y="937908"/>
                        <a:pt x="0" y="604211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3" name="四角形: 角を丸くする 22">
                <a:extLst>
                  <a:ext uri="{FF2B5EF4-FFF2-40B4-BE49-F238E27FC236}">
                    <a16:creationId xmlns:a16="http://schemas.microsoft.com/office/drawing/2014/main" id="{91DCF37A-A555-473E-800B-131E4BBC4C4D}"/>
                  </a:ext>
                </a:extLst>
              </p:cNvPr>
              <p:cNvSpPr/>
              <p:nvPr/>
            </p:nvSpPr>
            <p:spPr>
              <a:xfrm rot="21137137">
                <a:off x="8529543" y="1016617"/>
                <a:ext cx="287644" cy="74195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" name="四角形: 角を丸くする 23">
                <a:extLst>
                  <a:ext uri="{FF2B5EF4-FFF2-40B4-BE49-F238E27FC236}">
                    <a16:creationId xmlns:a16="http://schemas.microsoft.com/office/drawing/2014/main" id="{273BA312-B9DF-4772-87E2-5B2F3CB32C92}"/>
                  </a:ext>
                </a:extLst>
              </p:cNvPr>
              <p:cNvSpPr/>
              <p:nvPr/>
            </p:nvSpPr>
            <p:spPr>
              <a:xfrm>
                <a:off x="9081993" y="1016617"/>
                <a:ext cx="287644" cy="74195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" name="月 24">
                <a:extLst>
                  <a:ext uri="{FF2B5EF4-FFF2-40B4-BE49-F238E27FC236}">
                    <a16:creationId xmlns:a16="http://schemas.microsoft.com/office/drawing/2014/main" id="{56119660-1B6A-4740-ABC4-36B5E50D7829}"/>
                  </a:ext>
                </a:extLst>
              </p:cNvPr>
              <p:cNvSpPr/>
              <p:nvPr/>
            </p:nvSpPr>
            <p:spPr>
              <a:xfrm rot="4631141">
                <a:off x="8506860" y="246205"/>
                <a:ext cx="251388" cy="958021"/>
              </a:xfrm>
              <a:prstGeom prst="moon">
                <a:avLst>
                  <a:gd name="adj" fmla="val 7346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" name="月 25">
                <a:extLst>
                  <a:ext uri="{FF2B5EF4-FFF2-40B4-BE49-F238E27FC236}">
                    <a16:creationId xmlns:a16="http://schemas.microsoft.com/office/drawing/2014/main" id="{16867471-E50D-4876-AFE3-D77FFE66B80A}"/>
                  </a:ext>
                </a:extLst>
              </p:cNvPr>
              <p:cNvSpPr/>
              <p:nvPr/>
            </p:nvSpPr>
            <p:spPr>
              <a:xfrm rot="3600000">
                <a:off x="8438871" y="346260"/>
                <a:ext cx="328742" cy="1048879"/>
              </a:xfrm>
              <a:prstGeom prst="moon">
                <a:avLst>
                  <a:gd name="adj" fmla="val 7346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" name="月 26">
                <a:extLst>
                  <a:ext uri="{FF2B5EF4-FFF2-40B4-BE49-F238E27FC236}">
                    <a16:creationId xmlns:a16="http://schemas.microsoft.com/office/drawing/2014/main" id="{15E00F54-1376-4EA5-8458-07195F4D919D}"/>
                  </a:ext>
                </a:extLst>
              </p:cNvPr>
              <p:cNvSpPr/>
              <p:nvPr/>
            </p:nvSpPr>
            <p:spPr>
              <a:xfrm rot="5400000">
                <a:off x="8590295" y="122170"/>
                <a:ext cx="251388" cy="989918"/>
              </a:xfrm>
              <a:prstGeom prst="moon">
                <a:avLst>
                  <a:gd name="adj" fmla="val 53572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" name="月 27">
                <a:extLst>
                  <a:ext uri="{FF2B5EF4-FFF2-40B4-BE49-F238E27FC236}">
                    <a16:creationId xmlns:a16="http://schemas.microsoft.com/office/drawing/2014/main" id="{70326FD6-585D-4879-B9CE-748AE89721F3}"/>
                  </a:ext>
                </a:extLst>
              </p:cNvPr>
              <p:cNvSpPr/>
              <p:nvPr/>
            </p:nvSpPr>
            <p:spPr>
              <a:xfrm rot="8100000">
                <a:off x="9110500" y="347110"/>
                <a:ext cx="328742" cy="877848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" name="月 28">
                <a:extLst>
                  <a:ext uri="{FF2B5EF4-FFF2-40B4-BE49-F238E27FC236}">
                    <a16:creationId xmlns:a16="http://schemas.microsoft.com/office/drawing/2014/main" id="{7B1B5BE3-6CD2-4CDF-8033-83FBDFCF1F9A}"/>
                  </a:ext>
                </a:extLst>
              </p:cNvPr>
              <p:cNvSpPr/>
              <p:nvPr/>
            </p:nvSpPr>
            <p:spPr>
              <a:xfrm rot="3472113">
                <a:off x="8625192" y="453129"/>
                <a:ext cx="120099" cy="988855"/>
              </a:xfrm>
              <a:prstGeom prst="moon">
                <a:avLst>
                  <a:gd name="adj" fmla="val 7346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0" name="グループ化 29">
                <a:extLst>
                  <a:ext uri="{FF2B5EF4-FFF2-40B4-BE49-F238E27FC236}">
                    <a16:creationId xmlns:a16="http://schemas.microsoft.com/office/drawing/2014/main" id="{E04C4ABE-D135-47CC-A406-7E674A51E618}"/>
                  </a:ext>
                </a:extLst>
              </p:cNvPr>
              <p:cNvGrpSpPr/>
              <p:nvPr/>
            </p:nvGrpSpPr>
            <p:grpSpPr>
              <a:xfrm>
                <a:off x="8569574" y="1144157"/>
                <a:ext cx="188100" cy="241515"/>
                <a:chOff x="8589369" y="1164308"/>
                <a:chExt cx="188100" cy="241515"/>
              </a:xfrm>
            </p:grpSpPr>
            <p:sp>
              <p:nvSpPr>
                <p:cNvPr id="38" name="フリーフォーム: 図形 37">
                  <a:extLst>
                    <a:ext uri="{FF2B5EF4-FFF2-40B4-BE49-F238E27FC236}">
                      <a16:creationId xmlns:a16="http://schemas.microsoft.com/office/drawing/2014/main" id="{E18EC625-006A-4C72-9762-4890E8F97797}"/>
                    </a:ext>
                  </a:extLst>
                </p:cNvPr>
                <p:cNvSpPr/>
                <p:nvPr/>
              </p:nvSpPr>
              <p:spPr>
                <a:xfrm>
                  <a:off x="8589369" y="1164308"/>
                  <a:ext cx="188100" cy="135648"/>
                </a:xfrm>
                <a:custGeom>
                  <a:avLst/>
                  <a:gdLst>
                    <a:gd name="connsiteX0" fmla="*/ 94050 w 188100"/>
                    <a:gd name="connsiteY0" fmla="*/ 0 h 135648"/>
                    <a:gd name="connsiteX1" fmla="*/ 188100 w 188100"/>
                    <a:gd name="connsiteY1" fmla="*/ 94050 h 135648"/>
                    <a:gd name="connsiteX2" fmla="*/ 188099 w 188100"/>
                    <a:gd name="connsiteY2" fmla="*/ 135644 h 135648"/>
                    <a:gd name="connsiteX3" fmla="*/ 182736 w 188100"/>
                    <a:gd name="connsiteY3" fmla="*/ 109080 h 135648"/>
                    <a:gd name="connsiteX4" fmla="*/ 94050 w 188100"/>
                    <a:gd name="connsiteY4" fmla="*/ 50295 h 135648"/>
                    <a:gd name="connsiteX5" fmla="*/ 5364 w 188100"/>
                    <a:gd name="connsiteY5" fmla="*/ 109080 h 135648"/>
                    <a:gd name="connsiteX6" fmla="*/ 0 w 188100"/>
                    <a:gd name="connsiteY6" fmla="*/ 135648 h 135648"/>
                    <a:gd name="connsiteX7" fmla="*/ 0 w 188100"/>
                    <a:gd name="connsiteY7" fmla="*/ 94050 h 135648"/>
                    <a:gd name="connsiteX8" fmla="*/ 94050 w 188100"/>
                    <a:gd name="connsiteY8" fmla="*/ 0 h 1356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8100" h="135648">
                      <a:moveTo>
                        <a:pt x="94050" y="0"/>
                      </a:moveTo>
                      <a:cubicBezTo>
                        <a:pt x="145992" y="0"/>
                        <a:pt x="188100" y="42108"/>
                        <a:pt x="188100" y="94050"/>
                      </a:cubicBezTo>
                      <a:lnTo>
                        <a:pt x="188099" y="135644"/>
                      </a:lnTo>
                      <a:lnTo>
                        <a:pt x="182736" y="109080"/>
                      </a:lnTo>
                      <a:cubicBezTo>
                        <a:pt x="168125" y="74535"/>
                        <a:pt x="133918" y="50295"/>
                        <a:pt x="94050" y="50295"/>
                      </a:cubicBezTo>
                      <a:cubicBezTo>
                        <a:pt x="54182" y="50295"/>
                        <a:pt x="19976" y="74535"/>
                        <a:pt x="5364" y="109080"/>
                      </a:cubicBezTo>
                      <a:lnTo>
                        <a:pt x="0" y="135648"/>
                      </a:lnTo>
                      <a:lnTo>
                        <a:pt x="0" y="94050"/>
                      </a:lnTo>
                      <a:cubicBezTo>
                        <a:pt x="0" y="42108"/>
                        <a:pt x="42108" y="0"/>
                        <a:pt x="9405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" name="四角形: 角を丸くする 38">
                  <a:extLst>
                    <a:ext uri="{FF2B5EF4-FFF2-40B4-BE49-F238E27FC236}">
                      <a16:creationId xmlns:a16="http://schemas.microsoft.com/office/drawing/2014/main" id="{0F7E6045-AF35-408B-B35E-9F6FE61228CF}"/>
                    </a:ext>
                  </a:extLst>
                </p:cNvPr>
                <p:cNvSpPr/>
                <p:nvPr/>
              </p:nvSpPr>
              <p:spPr>
                <a:xfrm>
                  <a:off x="8589370" y="1198230"/>
                  <a:ext cx="188099" cy="20759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" name="四角形: 角を丸くする 39">
                  <a:extLst>
                    <a:ext uri="{FF2B5EF4-FFF2-40B4-BE49-F238E27FC236}">
                      <a16:creationId xmlns:a16="http://schemas.microsoft.com/office/drawing/2014/main" id="{5D013349-4AD0-4862-9405-26B5663A500D}"/>
                    </a:ext>
                  </a:extLst>
                </p:cNvPr>
                <p:cNvSpPr/>
                <p:nvPr/>
              </p:nvSpPr>
              <p:spPr>
                <a:xfrm>
                  <a:off x="8620509" y="1178577"/>
                  <a:ext cx="125822" cy="14727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8C2F1337-D004-4B7E-860A-760EE7E6B6BC}"/>
                  </a:ext>
                </a:extLst>
              </p:cNvPr>
              <p:cNvGrpSpPr/>
              <p:nvPr/>
            </p:nvGrpSpPr>
            <p:grpSpPr>
              <a:xfrm>
                <a:off x="9138693" y="1144157"/>
                <a:ext cx="188100" cy="241515"/>
                <a:chOff x="8589369" y="1164308"/>
                <a:chExt cx="188100" cy="241515"/>
              </a:xfrm>
            </p:grpSpPr>
            <p:sp>
              <p:nvSpPr>
                <p:cNvPr id="35" name="フリーフォーム: 図形 34">
                  <a:extLst>
                    <a:ext uri="{FF2B5EF4-FFF2-40B4-BE49-F238E27FC236}">
                      <a16:creationId xmlns:a16="http://schemas.microsoft.com/office/drawing/2014/main" id="{D0848938-B3EA-4E3C-8A87-8B4E48D4AB2A}"/>
                    </a:ext>
                  </a:extLst>
                </p:cNvPr>
                <p:cNvSpPr/>
                <p:nvPr/>
              </p:nvSpPr>
              <p:spPr>
                <a:xfrm>
                  <a:off x="8589369" y="1164308"/>
                  <a:ext cx="188100" cy="135648"/>
                </a:xfrm>
                <a:custGeom>
                  <a:avLst/>
                  <a:gdLst>
                    <a:gd name="connsiteX0" fmla="*/ 94050 w 188100"/>
                    <a:gd name="connsiteY0" fmla="*/ 0 h 135648"/>
                    <a:gd name="connsiteX1" fmla="*/ 188100 w 188100"/>
                    <a:gd name="connsiteY1" fmla="*/ 94050 h 135648"/>
                    <a:gd name="connsiteX2" fmla="*/ 188099 w 188100"/>
                    <a:gd name="connsiteY2" fmla="*/ 135644 h 135648"/>
                    <a:gd name="connsiteX3" fmla="*/ 182736 w 188100"/>
                    <a:gd name="connsiteY3" fmla="*/ 109080 h 135648"/>
                    <a:gd name="connsiteX4" fmla="*/ 94050 w 188100"/>
                    <a:gd name="connsiteY4" fmla="*/ 50295 h 135648"/>
                    <a:gd name="connsiteX5" fmla="*/ 5364 w 188100"/>
                    <a:gd name="connsiteY5" fmla="*/ 109080 h 135648"/>
                    <a:gd name="connsiteX6" fmla="*/ 0 w 188100"/>
                    <a:gd name="connsiteY6" fmla="*/ 135648 h 135648"/>
                    <a:gd name="connsiteX7" fmla="*/ 0 w 188100"/>
                    <a:gd name="connsiteY7" fmla="*/ 94050 h 135648"/>
                    <a:gd name="connsiteX8" fmla="*/ 94050 w 188100"/>
                    <a:gd name="connsiteY8" fmla="*/ 0 h 1356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8100" h="135648">
                      <a:moveTo>
                        <a:pt x="94050" y="0"/>
                      </a:moveTo>
                      <a:cubicBezTo>
                        <a:pt x="145992" y="0"/>
                        <a:pt x="188100" y="42108"/>
                        <a:pt x="188100" y="94050"/>
                      </a:cubicBezTo>
                      <a:lnTo>
                        <a:pt x="188099" y="135644"/>
                      </a:lnTo>
                      <a:lnTo>
                        <a:pt x="182736" y="109080"/>
                      </a:lnTo>
                      <a:cubicBezTo>
                        <a:pt x="168125" y="74535"/>
                        <a:pt x="133918" y="50295"/>
                        <a:pt x="94050" y="50295"/>
                      </a:cubicBezTo>
                      <a:cubicBezTo>
                        <a:pt x="54182" y="50295"/>
                        <a:pt x="19976" y="74535"/>
                        <a:pt x="5364" y="109080"/>
                      </a:cubicBezTo>
                      <a:lnTo>
                        <a:pt x="0" y="135648"/>
                      </a:lnTo>
                      <a:lnTo>
                        <a:pt x="0" y="94050"/>
                      </a:lnTo>
                      <a:cubicBezTo>
                        <a:pt x="0" y="42108"/>
                        <a:pt x="42108" y="0"/>
                        <a:pt x="9405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" name="四角形: 角を丸くする 35">
                  <a:extLst>
                    <a:ext uri="{FF2B5EF4-FFF2-40B4-BE49-F238E27FC236}">
                      <a16:creationId xmlns:a16="http://schemas.microsoft.com/office/drawing/2014/main" id="{95B9C57E-4BF0-4EBA-9EF7-6A4C1757D0A9}"/>
                    </a:ext>
                  </a:extLst>
                </p:cNvPr>
                <p:cNvSpPr/>
                <p:nvPr/>
              </p:nvSpPr>
              <p:spPr>
                <a:xfrm>
                  <a:off x="8589370" y="1198230"/>
                  <a:ext cx="188099" cy="20759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" name="四角形: 角を丸くする 36">
                  <a:extLst>
                    <a:ext uri="{FF2B5EF4-FFF2-40B4-BE49-F238E27FC236}">
                      <a16:creationId xmlns:a16="http://schemas.microsoft.com/office/drawing/2014/main" id="{C8194DEE-4603-43B2-86A9-9CF059E5CC55}"/>
                    </a:ext>
                  </a:extLst>
                </p:cNvPr>
                <p:cNvSpPr/>
                <p:nvPr/>
              </p:nvSpPr>
              <p:spPr>
                <a:xfrm>
                  <a:off x="8620509" y="1178577"/>
                  <a:ext cx="125822" cy="14727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2" name="円/楕円 638">
                <a:extLst>
                  <a:ext uri="{FF2B5EF4-FFF2-40B4-BE49-F238E27FC236}">
                    <a16:creationId xmlns:a16="http://schemas.microsoft.com/office/drawing/2014/main" id="{5F0EC8B4-3600-4187-8856-074DD2FA5144}"/>
                  </a:ext>
                </a:extLst>
              </p:cNvPr>
              <p:cNvSpPr/>
              <p:nvPr/>
            </p:nvSpPr>
            <p:spPr>
              <a:xfrm rot="10800000">
                <a:off x="8758725" y="1654969"/>
                <a:ext cx="370988" cy="50256"/>
              </a:xfrm>
              <a:custGeom>
                <a:avLst/>
                <a:gdLst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139672"/>
                  <a:gd name="connsiteX1" fmla="*/ 97978 w 195956"/>
                  <a:gd name="connsiteY1" fmla="*/ 0 h 139672"/>
                  <a:gd name="connsiteX2" fmla="*/ 195956 w 195956"/>
                  <a:gd name="connsiteY2" fmla="*/ 48405 h 139672"/>
                  <a:gd name="connsiteX3" fmla="*/ 97978 w 195956"/>
                  <a:gd name="connsiteY3" fmla="*/ 139672 h 139672"/>
                  <a:gd name="connsiteX4" fmla="*/ 0 w 195956"/>
                  <a:gd name="connsiteY4" fmla="*/ 48405 h 139672"/>
                  <a:gd name="connsiteX0" fmla="*/ 0 w 195956"/>
                  <a:gd name="connsiteY0" fmla="*/ 12087 h 103354"/>
                  <a:gd name="connsiteX1" fmla="*/ 95596 w 195956"/>
                  <a:gd name="connsiteY1" fmla="*/ 11307 h 103354"/>
                  <a:gd name="connsiteX2" fmla="*/ 195956 w 195956"/>
                  <a:gd name="connsiteY2" fmla="*/ 12087 h 103354"/>
                  <a:gd name="connsiteX3" fmla="*/ 97978 w 195956"/>
                  <a:gd name="connsiteY3" fmla="*/ 103354 h 103354"/>
                  <a:gd name="connsiteX4" fmla="*/ 0 w 195956"/>
                  <a:gd name="connsiteY4" fmla="*/ 12087 h 103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56" h="103354">
                    <a:moveTo>
                      <a:pt x="0" y="12087"/>
                    </a:moveTo>
                    <a:cubicBezTo>
                      <a:pt x="0" y="-14646"/>
                      <a:pt x="41484" y="11307"/>
                      <a:pt x="95596" y="11307"/>
                    </a:cubicBezTo>
                    <a:cubicBezTo>
                      <a:pt x="149708" y="11307"/>
                      <a:pt x="195956" y="-14646"/>
                      <a:pt x="195956" y="12087"/>
                    </a:cubicBezTo>
                    <a:cubicBezTo>
                      <a:pt x="195956" y="38820"/>
                      <a:pt x="152090" y="103354"/>
                      <a:pt x="97978" y="103354"/>
                    </a:cubicBezTo>
                    <a:cubicBezTo>
                      <a:pt x="43866" y="103354"/>
                      <a:pt x="0" y="38820"/>
                      <a:pt x="0" y="12087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" name="円/楕円 638">
                <a:extLst>
                  <a:ext uri="{FF2B5EF4-FFF2-40B4-BE49-F238E27FC236}">
                    <a16:creationId xmlns:a16="http://schemas.microsoft.com/office/drawing/2014/main" id="{CA270619-D8BC-49FA-96D7-A3EF05E14C35}"/>
                  </a:ext>
                </a:extLst>
              </p:cNvPr>
              <p:cNvSpPr/>
              <p:nvPr/>
            </p:nvSpPr>
            <p:spPr>
              <a:xfrm>
                <a:off x="8872448" y="1545012"/>
                <a:ext cx="160269" cy="41622"/>
              </a:xfrm>
              <a:custGeom>
                <a:avLst/>
                <a:gdLst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2 w 195960"/>
                  <a:gd name="connsiteY0" fmla="*/ 6193 h 54598"/>
                  <a:gd name="connsiteX1" fmla="*/ 100361 w 195960"/>
                  <a:gd name="connsiteY1" fmla="*/ 651 h 54598"/>
                  <a:gd name="connsiteX2" fmla="*/ 195958 w 195960"/>
                  <a:gd name="connsiteY2" fmla="*/ 6193 h 54598"/>
                  <a:gd name="connsiteX3" fmla="*/ 97980 w 195960"/>
                  <a:gd name="connsiteY3" fmla="*/ 54598 h 54598"/>
                  <a:gd name="connsiteX4" fmla="*/ 2 w 195960"/>
                  <a:gd name="connsiteY4" fmla="*/ 6193 h 54598"/>
                  <a:gd name="connsiteX0" fmla="*/ 4 w 195965"/>
                  <a:gd name="connsiteY0" fmla="*/ 1300 h 49705"/>
                  <a:gd name="connsiteX1" fmla="*/ 94541 w 195965"/>
                  <a:gd name="connsiteY1" fmla="*/ 12819 h 49705"/>
                  <a:gd name="connsiteX2" fmla="*/ 195960 w 195965"/>
                  <a:gd name="connsiteY2" fmla="*/ 1300 h 49705"/>
                  <a:gd name="connsiteX3" fmla="*/ 97982 w 195965"/>
                  <a:gd name="connsiteY3" fmla="*/ 49705 h 49705"/>
                  <a:gd name="connsiteX4" fmla="*/ 4 w 195965"/>
                  <a:gd name="connsiteY4" fmla="*/ 1300 h 49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65" h="49705">
                    <a:moveTo>
                      <a:pt x="4" y="1300"/>
                    </a:moveTo>
                    <a:cubicBezTo>
                      <a:pt x="-570" y="-4848"/>
                      <a:pt x="40429" y="12819"/>
                      <a:pt x="94541" y="12819"/>
                    </a:cubicBezTo>
                    <a:cubicBezTo>
                      <a:pt x="148653" y="12819"/>
                      <a:pt x="195386" y="-4848"/>
                      <a:pt x="195960" y="1300"/>
                    </a:cubicBezTo>
                    <a:cubicBezTo>
                      <a:pt x="196534" y="7448"/>
                      <a:pt x="152094" y="49705"/>
                      <a:pt x="97982" y="49705"/>
                    </a:cubicBezTo>
                    <a:cubicBezTo>
                      <a:pt x="43870" y="49705"/>
                      <a:pt x="578" y="7448"/>
                      <a:pt x="4" y="130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4" name="月 33">
                <a:extLst>
                  <a:ext uri="{FF2B5EF4-FFF2-40B4-BE49-F238E27FC236}">
                    <a16:creationId xmlns:a16="http://schemas.microsoft.com/office/drawing/2014/main" id="{7C9C0A2A-1D07-4371-AB0F-60F83537EC82}"/>
                  </a:ext>
                </a:extLst>
              </p:cNvPr>
              <p:cNvSpPr/>
              <p:nvPr/>
            </p:nvSpPr>
            <p:spPr>
              <a:xfrm rot="3472113">
                <a:off x="8854674" y="565161"/>
                <a:ext cx="77128" cy="639004"/>
              </a:xfrm>
              <a:prstGeom prst="moon">
                <a:avLst>
                  <a:gd name="adj" fmla="val 7346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6" name="楕円 22">
              <a:extLst>
                <a:ext uri="{FF2B5EF4-FFF2-40B4-BE49-F238E27FC236}">
                  <a16:creationId xmlns:a16="http://schemas.microsoft.com/office/drawing/2014/main" id="{EDFEC8F3-B4B5-4620-90D6-08DAE5CA585C}"/>
                </a:ext>
              </a:extLst>
            </p:cNvPr>
            <p:cNvSpPr/>
            <p:nvPr/>
          </p:nvSpPr>
          <p:spPr>
            <a:xfrm>
              <a:off x="7457942" y="1028287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D0DD89CA-0B93-411E-82A7-8FCDD77BD789}"/>
                </a:ext>
              </a:extLst>
            </p:cNvPr>
            <p:cNvGrpSpPr/>
            <p:nvPr/>
          </p:nvGrpSpPr>
          <p:grpSpPr>
            <a:xfrm>
              <a:off x="8016382" y="961992"/>
              <a:ext cx="734371" cy="855567"/>
              <a:chOff x="9117025" y="1690046"/>
              <a:chExt cx="734371" cy="855567"/>
            </a:xfrm>
          </p:grpSpPr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FEC2D26D-2845-42DD-88E1-A2DFD70AD422}"/>
                  </a:ext>
                </a:extLst>
              </p:cNvPr>
              <p:cNvSpPr/>
              <p:nvPr/>
            </p:nvSpPr>
            <p:spPr>
              <a:xfrm>
                <a:off x="9117025" y="1729217"/>
                <a:ext cx="531586" cy="528991"/>
              </a:xfrm>
              <a:custGeom>
                <a:avLst/>
                <a:gdLst>
                  <a:gd name="connsiteX0" fmla="*/ 275739 w 531586"/>
                  <a:gd name="connsiteY0" fmla="*/ 0 h 528991"/>
                  <a:gd name="connsiteX1" fmla="*/ 302911 w 531586"/>
                  <a:gd name="connsiteY1" fmla="*/ 11255 h 528991"/>
                  <a:gd name="connsiteX2" fmla="*/ 360311 w 531586"/>
                  <a:gd name="connsiteY2" fmla="*/ 68656 h 528991"/>
                  <a:gd name="connsiteX3" fmla="*/ 371566 w 531586"/>
                  <a:gd name="connsiteY3" fmla="*/ 95828 h 528991"/>
                  <a:gd name="connsiteX4" fmla="*/ 369455 w 531586"/>
                  <a:gd name="connsiteY4" fmla="*/ 100922 h 528991"/>
                  <a:gd name="connsiteX5" fmla="*/ 473126 w 531586"/>
                  <a:gd name="connsiteY5" fmla="*/ 204593 h 528991"/>
                  <a:gd name="connsiteX6" fmla="*/ 489767 w 531586"/>
                  <a:gd name="connsiteY6" fmla="*/ 444712 h 528991"/>
                  <a:gd name="connsiteX7" fmla="*/ 447306 w 531586"/>
                  <a:gd name="connsiteY7" fmla="*/ 487173 h 528991"/>
                  <a:gd name="connsiteX8" fmla="*/ 330693 w 531586"/>
                  <a:gd name="connsiteY8" fmla="*/ 528582 h 528991"/>
                  <a:gd name="connsiteX9" fmla="*/ 299573 w 531586"/>
                  <a:gd name="connsiteY9" fmla="*/ 520480 h 528991"/>
                  <a:gd name="connsiteX10" fmla="*/ 294206 w 531586"/>
                  <a:gd name="connsiteY10" fmla="*/ 521201 h 528991"/>
                  <a:gd name="connsiteX11" fmla="*/ 149828 w 531586"/>
                  <a:gd name="connsiteY11" fmla="*/ 511196 h 528991"/>
                  <a:gd name="connsiteX12" fmla="*/ 127093 w 531586"/>
                  <a:gd name="connsiteY12" fmla="*/ 505114 h 528991"/>
                  <a:gd name="connsiteX13" fmla="*/ 112700 w 531586"/>
                  <a:gd name="connsiteY13" fmla="*/ 504112 h 528991"/>
                  <a:gd name="connsiteX14" fmla="*/ 78303 w 531586"/>
                  <a:gd name="connsiteY14" fmla="*/ 477718 h 528991"/>
                  <a:gd name="connsiteX15" fmla="*/ 99038 w 531586"/>
                  <a:gd name="connsiteY15" fmla="*/ 400335 h 528991"/>
                  <a:gd name="connsiteX16" fmla="*/ 123436 w 531586"/>
                  <a:gd name="connsiteY16" fmla="*/ 386249 h 528991"/>
                  <a:gd name="connsiteX17" fmla="*/ 83758 w 531586"/>
                  <a:gd name="connsiteY17" fmla="*/ 346319 h 528991"/>
                  <a:gd name="connsiteX18" fmla="*/ 70576 w 531586"/>
                  <a:gd name="connsiteY18" fmla="*/ 340859 h 528991"/>
                  <a:gd name="connsiteX19" fmla="*/ 13170 w 531586"/>
                  <a:gd name="connsiteY19" fmla="*/ 283454 h 528991"/>
                  <a:gd name="connsiteX20" fmla="*/ 13170 w 531586"/>
                  <a:gd name="connsiteY20" fmla="*/ 219860 h 528991"/>
                  <a:gd name="connsiteX21" fmla="*/ 76764 w 531586"/>
                  <a:gd name="connsiteY21" fmla="*/ 219860 h 528991"/>
                  <a:gd name="connsiteX22" fmla="*/ 105379 w 531586"/>
                  <a:gd name="connsiteY22" fmla="*/ 248474 h 528991"/>
                  <a:gd name="connsiteX23" fmla="*/ 116718 w 531586"/>
                  <a:gd name="connsiteY23" fmla="*/ 232064 h 528991"/>
                  <a:gd name="connsiteX24" fmla="*/ 73113 w 531586"/>
                  <a:gd name="connsiteY24" fmla="*/ 188459 h 528991"/>
                  <a:gd name="connsiteX25" fmla="*/ 73113 w 531586"/>
                  <a:gd name="connsiteY25" fmla="*/ 124865 h 528991"/>
                  <a:gd name="connsiteX26" fmla="*/ 136708 w 531586"/>
                  <a:gd name="connsiteY26" fmla="*/ 124865 h 528991"/>
                  <a:gd name="connsiteX27" fmla="*/ 175580 w 531586"/>
                  <a:gd name="connsiteY27" fmla="*/ 163737 h 528991"/>
                  <a:gd name="connsiteX28" fmla="*/ 186571 w 531586"/>
                  <a:gd name="connsiteY28" fmla="*/ 153915 h 528991"/>
                  <a:gd name="connsiteX29" fmla="*/ 151098 w 531586"/>
                  <a:gd name="connsiteY29" fmla="*/ 118444 h 528991"/>
                  <a:gd name="connsiteX30" fmla="*/ 151098 w 531586"/>
                  <a:gd name="connsiteY30" fmla="*/ 54849 h 528991"/>
                  <a:gd name="connsiteX31" fmla="*/ 214692 w 531586"/>
                  <a:gd name="connsiteY31" fmla="*/ 54849 h 528991"/>
                  <a:gd name="connsiteX32" fmla="*/ 257905 w 531586"/>
                  <a:gd name="connsiteY32" fmla="*/ 98061 h 528991"/>
                  <a:gd name="connsiteX33" fmla="*/ 264951 w 531586"/>
                  <a:gd name="connsiteY33" fmla="*/ 93193 h 528991"/>
                  <a:gd name="connsiteX34" fmla="*/ 272619 w 531586"/>
                  <a:gd name="connsiteY34" fmla="*/ 89650 h 528991"/>
                  <a:gd name="connsiteX35" fmla="*/ 248566 w 531586"/>
                  <a:gd name="connsiteY35" fmla="*/ 65599 h 528991"/>
                  <a:gd name="connsiteX36" fmla="*/ 248566 w 531586"/>
                  <a:gd name="connsiteY36" fmla="*/ 11255 h 528991"/>
                  <a:gd name="connsiteX37" fmla="*/ 275739 w 531586"/>
                  <a:gd name="connsiteY37" fmla="*/ 0 h 528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31586" h="528991">
                    <a:moveTo>
                      <a:pt x="275739" y="0"/>
                    </a:moveTo>
                    <a:cubicBezTo>
                      <a:pt x="285573" y="0"/>
                      <a:pt x="295407" y="3752"/>
                      <a:pt x="302911" y="11255"/>
                    </a:cubicBezTo>
                    <a:lnTo>
                      <a:pt x="360311" y="68656"/>
                    </a:lnTo>
                    <a:cubicBezTo>
                      <a:pt x="367814" y="76159"/>
                      <a:pt x="371566" y="85993"/>
                      <a:pt x="371566" y="95828"/>
                    </a:cubicBezTo>
                    <a:lnTo>
                      <a:pt x="369455" y="100922"/>
                    </a:lnTo>
                    <a:lnTo>
                      <a:pt x="473126" y="204593"/>
                    </a:lnTo>
                    <a:cubicBezTo>
                      <a:pt x="544028" y="275495"/>
                      <a:pt x="551479" y="383000"/>
                      <a:pt x="489767" y="444712"/>
                    </a:cubicBezTo>
                    <a:lnTo>
                      <a:pt x="447306" y="487173"/>
                    </a:lnTo>
                    <a:cubicBezTo>
                      <a:pt x="416450" y="518028"/>
                      <a:pt x="374146" y="531594"/>
                      <a:pt x="330693" y="528582"/>
                    </a:cubicBezTo>
                    <a:lnTo>
                      <a:pt x="299573" y="520480"/>
                    </a:lnTo>
                    <a:lnTo>
                      <a:pt x="294206" y="521201"/>
                    </a:lnTo>
                    <a:lnTo>
                      <a:pt x="149828" y="511196"/>
                    </a:lnTo>
                    <a:lnTo>
                      <a:pt x="127093" y="505114"/>
                    </a:lnTo>
                    <a:lnTo>
                      <a:pt x="112700" y="504112"/>
                    </a:lnTo>
                    <a:cubicBezTo>
                      <a:pt x="98697" y="500359"/>
                      <a:pt x="86125" y="491264"/>
                      <a:pt x="78303" y="477718"/>
                    </a:cubicBezTo>
                    <a:cubicBezTo>
                      <a:pt x="62660" y="450623"/>
                      <a:pt x="71944" y="415978"/>
                      <a:pt x="99038" y="400335"/>
                    </a:cubicBezTo>
                    <a:lnTo>
                      <a:pt x="123436" y="386249"/>
                    </a:lnTo>
                    <a:lnTo>
                      <a:pt x="83758" y="346319"/>
                    </a:lnTo>
                    <a:lnTo>
                      <a:pt x="70576" y="340859"/>
                    </a:lnTo>
                    <a:cubicBezTo>
                      <a:pt x="51441" y="321724"/>
                      <a:pt x="32305" y="302589"/>
                      <a:pt x="13170" y="283454"/>
                    </a:cubicBezTo>
                    <a:cubicBezTo>
                      <a:pt x="-4391" y="265893"/>
                      <a:pt x="-4391" y="237421"/>
                      <a:pt x="13170" y="219860"/>
                    </a:cubicBezTo>
                    <a:cubicBezTo>
                      <a:pt x="30731" y="202299"/>
                      <a:pt x="59203" y="202299"/>
                      <a:pt x="76764" y="219860"/>
                    </a:cubicBezTo>
                    <a:lnTo>
                      <a:pt x="105379" y="248474"/>
                    </a:lnTo>
                    <a:lnTo>
                      <a:pt x="116718" y="232064"/>
                    </a:lnTo>
                    <a:lnTo>
                      <a:pt x="73113" y="188459"/>
                    </a:lnTo>
                    <a:cubicBezTo>
                      <a:pt x="55552" y="170898"/>
                      <a:pt x="55552" y="142426"/>
                      <a:pt x="73113" y="124865"/>
                    </a:cubicBezTo>
                    <a:cubicBezTo>
                      <a:pt x="90674" y="107304"/>
                      <a:pt x="119147" y="107304"/>
                      <a:pt x="136708" y="124865"/>
                    </a:cubicBezTo>
                    <a:lnTo>
                      <a:pt x="175580" y="163737"/>
                    </a:lnTo>
                    <a:lnTo>
                      <a:pt x="186571" y="153915"/>
                    </a:lnTo>
                    <a:lnTo>
                      <a:pt x="151098" y="118444"/>
                    </a:lnTo>
                    <a:cubicBezTo>
                      <a:pt x="133537" y="100883"/>
                      <a:pt x="133537" y="72410"/>
                      <a:pt x="151098" y="54849"/>
                    </a:cubicBezTo>
                    <a:cubicBezTo>
                      <a:pt x="168659" y="37288"/>
                      <a:pt x="197131" y="37288"/>
                      <a:pt x="214692" y="54849"/>
                    </a:cubicBezTo>
                    <a:lnTo>
                      <a:pt x="257905" y="98061"/>
                    </a:lnTo>
                    <a:lnTo>
                      <a:pt x="264951" y="93193"/>
                    </a:lnTo>
                    <a:lnTo>
                      <a:pt x="272619" y="89650"/>
                    </a:lnTo>
                    <a:lnTo>
                      <a:pt x="248566" y="65599"/>
                    </a:lnTo>
                    <a:cubicBezTo>
                      <a:pt x="233560" y="50592"/>
                      <a:pt x="233560" y="26262"/>
                      <a:pt x="248566" y="11255"/>
                    </a:cubicBezTo>
                    <a:cubicBezTo>
                      <a:pt x="256071" y="3752"/>
                      <a:pt x="265904" y="0"/>
                      <a:pt x="275739" y="0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7C014CF4-F8D2-4803-9ACA-DDF8CB1007AD}"/>
                  </a:ext>
                </a:extLst>
              </p:cNvPr>
              <p:cNvSpPr/>
              <p:nvPr/>
            </p:nvSpPr>
            <p:spPr>
              <a:xfrm rot="8100000" flipH="1">
                <a:off x="9316851" y="1789380"/>
                <a:ext cx="461212" cy="756233"/>
              </a:xfrm>
              <a:custGeom>
                <a:avLst/>
                <a:gdLst>
                  <a:gd name="connsiteX0" fmla="*/ 457392 w 461212"/>
                  <a:gd name="connsiteY0" fmla="*/ 708395 h 756233"/>
                  <a:gd name="connsiteX1" fmla="*/ 461211 w 461212"/>
                  <a:gd name="connsiteY1" fmla="*/ 696323 h 756233"/>
                  <a:gd name="connsiteX2" fmla="*/ 461212 w 461212"/>
                  <a:gd name="connsiteY2" fmla="*/ 696321 h 756233"/>
                  <a:gd name="connsiteX3" fmla="*/ 461211 w 461212"/>
                  <a:gd name="connsiteY3" fmla="*/ 696319 h 756233"/>
                  <a:gd name="connsiteX4" fmla="*/ 461211 w 461212"/>
                  <a:gd name="connsiteY4" fmla="*/ 516579 h 756233"/>
                  <a:gd name="connsiteX5" fmla="*/ 414928 w 461212"/>
                  <a:gd name="connsiteY5" fmla="*/ 388199 h 756233"/>
                  <a:gd name="connsiteX6" fmla="*/ 383488 w 461212"/>
                  <a:gd name="connsiteY6" fmla="*/ 363845 h 756233"/>
                  <a:gd name="connsiteX7" fmla="*/ 386615 w 461212"/>
                  <a:gd name="connsiteY7" fmla="*/ 0 h 756233"/>
                  <a:gd name="connsiteX8" fmla="*/ 156214 w 461212"/>
                  <a:gd name="connsiteY8" fmla="*/ 21597 h 756233"/>
                  <a:gd name="connsiteX9" fmla="*/ 219377 w 461212"/>
                  <a:gd name="connsiteY9" fmla="*/ 340534 h 756233"/>
                  <a:gd name="connsiteX10" fmla="*/ 181630 w 461212"/>
                  <a:gd name="connsiteY10" fmla="*/ 349290 h 756233"/>
                  <a:gd name="connsiteX11" fmla="*/ 131401 w 461212"/>
                  <a:gd name="connsiteY11" fmla="*/ 388199 h 756233"/>
                  <a:gd name="connsiteX12" fmla="*/ 115125 w 461212"/>
                  <a:gd name="connsiteY12" fmla="*/ 415933 h 756233"/>
                  <a:gd name="connsiteX13" fmla="*/ 110820 w 461212"/>
                  <a:gd name="connsiteY13" fmla="*/ 419218 h 756233"/>
                  <a:gd name="connsiteX14" fmla="*/ 15804 w 461212"/>
                  <a:gd name="connsiteY14" fmla="*/ 528383 h 756233"/>
                  <a:gd name="connsiteX15" fmla="*/ 15804 w 461212"/>
                  <a:gd name="connsiteY15" fmla="*/ 616061 h 756233"/>
                  <a:gd name="connsiteX16" fmla="*/ 74267 w 461212"/>
                  <a:gd name="connsiteY16" fmla="*/ 629680 h 756233"/>
                  <a:gd name="connsiteX17" fmla="*/ 85448 w 461212"/>
                  <a:gd name="connsiteY17" fmla="*/ 621149 h 756233"/>
                  <a:gd name="connsiteX18" fmla="*/ 85691 w 461212"/>
                  <a:gd name="connsiteY18" fmla="*/ 698135 h 756233"/>
                  <a:gd name="connsiteX19" fmla="*/ 88938 w 461212"/>
                  <a:gd name="connsiteY19" fmla="*/ 708395 h 756233"/>
                  <a:gd name="connsiteX20" fmla="*/ 273165 w 461212"/>
                  <a:gd name="connsiteY20" fmla="*/ 756233 h 756233"/>
                  <a:gd name="connsiteX21" fmla="*/ 457392 w 461212"/>
                  <a:gd name="connsiteY21" fmla="*/ 708395 h 756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61212" h="756233">
                    <a:moveTo>
                      <a:pt x="457392" y="708395"/>
                    </a:moveTo>
                    <a:lnTo>
                      <a:pt x="461211" y="696323"/>
                    </a:lnTo>
                    <a:cubicBezTo>
                      <a:pt x="461211" y="696322"/>
                      <a:pt x="461212" y="696322"/>
                      <a:pt x="461212" y="696321"/>
                    </a:cubicBezTo>
                    <a:cubicBezTo>
                      <a:pt x="461212" y="696320"/>
                      <a:pt x="461211" y="696320"/>
                      <a:pt x="461211" y="696319"/>
                    </a:cubicBezTo>
                    <a:lnTo>
                      <a:pt x="461211" y="516579"/>
                    </a:lnTo>
                    <a:cubicBezTo>
                      <a:pt x="461211" y="466443"/>
                      <a:pt x="443524" y="421054"/>
                      <a:pt x="414928" y="388199"/>
                    </a:cubicBezTo>
                    <a:lnTo>
                      <a:pt x="383488" y="363845"/>
                    </a:lnTo>
                    <a:lnTo>
                      <a:pt x="386615" y="0"/>
                    </a:lnTo>
                    <a:lnTo>
                      <a:pt x="156214" y="21597"/>
                    </a:lnTo>
                    <a:lnTo>
                      <a:pt x="219377" y="340534"/>
                    </a:lnTo>
                    <a:lnTo>
                      <a:pt x="181630" y="349290"/>
                    </a:lnTo>
                    <a:cubicBezTo>
                      <a:pt x="162724" y="358477"/>
                      <a:pt x="145699" y="371771"/>
                      <a:pt x="131401" y="388199"/>
                    </a:cubicBezTo>
                    <a:lnTo>
                      <a:pt x="115125" y="415933"/>
                    </a:lnTo>
                    <a:lnTo>
                      <a:pt x="110820" y="419218"/>
                    </a:lnTo>
                    <a:lnTo>
                      <a:pt x="15804" y="528383"/>
                    </a:lnTo>
                    <a:cubicBezTo>
                      <a:pt x="-5268" y="552595"/>
                      <a:pt x="-5268" y="591850"/>
                      <a:pt x="15804" y="616061"/>
                    </a:cubicBezTo>
                    <a:cubicBezTo>
                      <a:pt x="31609" y="634219"/>
                      <a:pt x="54779" y="638759"/>
                      <a:pt x="74267" y="629680"/>
                    </a:cubicBezTo>
                    <a:lnTo>
                      <a:pt x="85448" y="621149"/>
                    </a:lnTo>
                    <a:lnTo>
                      <a:pt x="85691" y="698135"/>
                    </a:lnTo>
                    <a:lnTo>
                      <a:pt x="88938" y="708395"/>
                    </a:lnTo>
                    <a:cubicBezTo>
                      <a:pt x="106473" y="735697"/>
                      <a:pt x="182292" y="756233"/>
                      <a:pt x="273165" y="756233"/>
                    </a:cubicBezTo>
                    <a:cubicBezTo>
                      <a:pt x="364038" y="756233"/>
                      <a:pt x="439857" y="735697"/>
                      <a:pt x="457392" y="708395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四角形: 角を丸くする 10">
                <a:extLst>
                  <a:ext uri="{FF2B5EF4-FFF2-40B4-BE49-F238E27FC236}">
                    <a16:creationId xmlns:a16="http://schemas.microsoft.com/office/drawing/2014/main" id="{35A2A02B-9C7A-4C0F-8238-CBA9EA9C3F9E}"/>
                  </a:ext>
                </a:extLst>
              </p:cNvPr>
              <p:cNvSpPr/>
              <p:nvPr/>
            </p:nvSpPr>
            <p:spPr>
              <a:xfrm rot="14400000" flipH="1">
                <a:off x="9246651" y="2031546"/>
                <a:ext cx="113296" cy="19747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四角形: 角を丸くする 11">
                <a:extLst>
                  <a:ext uri="{FF2B5EF4-FFF2-40B4-BE49-F238E27FC236}">
                    <a16:creationId xmlns:a16="http://schemas.microsoft.com/office/drawing/2014/main" id="{0F1CC584-7754-4F10-8E9A-28186CCDFC29}"/>
                  </a:ext>
                </a:extLst>
              </p:cNvPr>
              <p:cNvSpPr/>
              <p:nvPr/>
            </p:nvSpPr>
            <p:spPr>
              <a:xfrm rot="18900000" flipH="1">
                <a:off x="9419786" y="1713858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四角形: 角を丸くする 12">
                <a:extLst>
                  <a:ext uri="{FF2B5EF4-FFF2-40B4-BE49-F238E27FC236}">
                    <a16:creationId xmlns:a16="http://schemas.microsoft.com/office/drawing/2014/main" id="{433630EF-D03A-4413-B755-0286163DCA33}"/>
                  </a:ext>
                </a:extLst>
              </p:cNvPr>
              <p:cNvSpPr/>
              <p:nvPr/>
            </p:nvSpPr>
            <p:spPr>
              <a:xfrm rot="18900000" flipH="1">
                <a:off x="9327463" y="1752611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四角形: 角を丸くする 13">
                <a:extLst>
                  <a:ext uri="{FF2B5EF4-FFF2-40B4-BE49-F238E27FC236}">
                    <a16:creationId xmlns:a16="http://schemas.microsoft.com/office/drawing/2014/main" id="{8FA18023-7C00-479D-ABB5-7EDC0B922961}"/>
                  </a:ext>
                </a:extLst>
              </p:cNvPr>
              <p:cNvSpPr/>
              <p:nvPr/>
            </p:nvSpPr>
            <p:spPr>
              <a:xfrm rot="18900000" flipH="1">
                <a:off x="9249478" y="1822627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四角形: 角を丸くする 14">
                <a:extLst>
                  <a:ext uri="{FF2B5EF4-FFF2-40B4-BE49-F238E27FC236}">
                    <a16:creationId xmlns:a16="http://schemas.microsoft.com/office/drawing/2014/main" id="{7C77A2C4-E2A3-45C6-9403-0C69D9B8675B}"/>
                  </a:ext>
                </a:extLst>
              </p:cNvPr>
              <p:cNvSpPr/>
              <p:nvPr/>
            </p:nvSpPr>
            <p:spPr>
              <a:xfrm rot="18900000" flipH="1">
                <a:off x="9182476" y="1920546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四角形: 角を丸くする 15">
                <a:extLst>
                  <a:ext uri="{FF2B5EF4-FFF2-40B4-BE49-F238E27FC236}">
                    <a16:creationId xmlns:a16="http://schemas.microsoft.com/office/drawing/2014/main" id="{671DD69D-FBE3-4A3E-85BD-AD982C549E06}"/>
                  </a:ext>
                </a:extLst>
              </p:cNvPr>
              <p:cNvSpPr/>
              <p:nvPr/>
            </p:nvSpPr>
            <p:spPr>
              <a:xfrm rot="18900000" flipH="1">
                <a:off x="9405499" y="1690046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四角形: 角を丸くする 16">
                <a:extLst>
                  <a:ext uri="{FF2B5EF4-FFF2-40B4-BE49-F238E27FC236}">
                    <a16:creationId xmlns:a16="http://schemas.microsoft.com/office/drawing/2014/main" id="{AB785998-F428-403A-A09E-EFB90A893264}"/>
                  </a:ext>
                </a:extLst>
              </p:cNvPr>
              <p:cNvSpPr/>
              <p:nvPr/>
            </p:nvSpPr>
            <p:spPr>
              <a:xfrm rot="18900000" flipH="1">
                <a:off x="9313176" y="1728799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四角形: 角を丸くする 17">
                <a:extLst>
                  <a:ext uri="{FF2B5EF4-FFF2-40B4-BE49-F238E27FC236}">
                    <a16:creationId xmlns:a16="http://schemas.microsoft.com/office/drawing/2014/main" id="{1DE7E0F9-E851-485C-A474-608A23A5F62A}"/>
                  </a:ext>
                </a:extLst>
              </p:cNvPr>
              <p:cNvSpPr/>
              <p:nvPr/>
            </p:nvSpPr>
            <p:spPr>
              <a:xfrm rot="18900000" flipH="1">
                <a:off x="9235191" y="1798815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四角形: 角を丸くする 18">
                <a:extLst>
                  <a:ext uri="{FF2B5EF4-FFF2-40B4-BE49-F238E27FC236}">
                    <a16:creationId xmlns:a16="http://schemas.microsoft.com/office/drawing/2014/main" id="{DB8FD426-5D83-461B-9978-173614ACD62F}"/>
                  </a:ext>
                </a:extLst>
              </p:cNvPr>
              <p:cNvSpPr/>
              <p:nvPr/>
            </p:nvSpPr>
            <p:spPr>
              <a:xfrm rot="18900000" flipH="1">
                <a:off x="9168189" y="1896734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円/楕円 27">
                <a:extLst>
                  <a:ext uri="{FF2B5EF4-FFF2-40B4-BE49-F238E27FC236}">
                    <a16:creationId xmlns:a16="http://schemas.microsoft.com/office/drawing/2014/main" id="{74BB9325-2155-4385-9D79-4C43D0CDF7A6}"/>
                  </a:ext>
                </a:extLst>
              </p:cNvPr>
              <p:cNvSpPr/>
              <p:nvPr/>
            </p:nvSpPr>
            <p:spPr>
              <a:xfrm rot="11251468">
                <a:off x="9368187" y="2013247"/>
                <a:ext cx="178369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" name="台形 20">
                <a:extLst>
                  <a:ext uri="{FF2B5EF4-FFF2-40B4-BE49-F238E27FC236}">
                    <a16:creationId xmlns:a16="http://schemas.microsoft.com/office/drawing/2014/main" id="{42A7B629-0F7C-4BB3-8228-B9B7170878B4}"/>
                  </a:ext>
                </a:extLst>
              </p:cNvPr>
              <p:cNvSpPr/>
              <p:nvPr/>
            </p:nvSpPr>
            <p:spPr>
              <a:xfrm rot="19434400">
                <a:off x="9568913" y="2189204"/>
                <a:ext cx="282483" cy="184203"/>
              </a:xfrm>
              <a:prstGeom prst="trapezoid">
                <a:avLst>
                  <a:gd name="adj" fmla="val 14945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03ADE9B4-5C91-45AA-912F-E7129BADAEEE}"/>
                </a:ext>
              </a:extLst>
            </p:cNvPr>
            <p:cNvSpPr/>
            <p:nvPr/>
          </p:nvSpPr>
          <p:spPr>
            <a:xfrm rot="3600000">
              <a:off x="8214063" y="1613257"/>
              <a:ext cx="933846" cy="864381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28622 w 816717"/>
                <a:gd name="connsiteY2" fmla="*/ 42750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43438 w 816717"/>
                <a:gd name="connsiteY1" fmla="*/ 340679 h 826528"/>
                <a:gd name="connsiteX2" fmla="*/ 28622 w 816717"/>
                <a:gd name="connsiteY2" fmla="*/ 42750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54402 w 827347"/>
                <a:gd name="connsiteY0" fmla="*/ 824681 h 824681"/>
                <a:gd name="connsiteX1" fmla="*/ 454068 w 827347"/>
                <a:gd name="connsiteY1" fmla="*/ 338832 h 824681"/>
                <a:gd name="connsiteX2" fmla="*/ 39252 w 827347"/>
                <a:gd name="connsiteY2" fmla="*/ 425657 h 824681"/>
                <a:gd name="connsiteX3" fmla="*/ 0 w 827347"/>
                <a:gd name="connsiteY3" fmla="*/ 116738 h 824681"/>
                <a:gd name="connsiteX4" fmla="*/ 671290 w 827347"/>
                <a:gd name="connsiteY4" fmla="*/ 83 h 824681"/>
                <a:gd name="connsiteX5" fmla="*/ 789186 w 827347"/>
                <a:gd name="connsiteY5" fmla="*/ 100308 h 824681"/>
                <a:gd name="connsiteX6" fmla="*/ 827347 w 827347"/>
                <a:gd name="connsiteY6" fmla="*/ 824681 h 824681"/>
                <a:gd name="connsiteX0" fmla="*/ 454402 w 827347"/>
                <a:gd name="connsiteY0" fmla="*/ 812731 h 812731"/>
                <a:gd name="connsiteX1" fmla="*/ 454068 w 827347"/>
                <a:gd name="connsiteY1" fmla="*/ 326882 h 812731"/>
                <a:gd name="connsiteX2" fmla="*/ 39252 w 827347"/>
                <a:gd name="connsiteY2" fmla="*/ 413707 h 812731"/>
                <a:gd name="connsiteX3" fmla="*/ 0 w 827347"/>
                <a:gd name="connsiteY3" fmla="*/ 104788 h 812731"/>
                <a:gd name="connsiteX4" fmla="*/ 639634 w 827347"/>
                <a:gd name="connsiteY4" fmla="*/ 101 h 812731"/>
                <a:gd name="connsiteX5" fmla="*/ 789186 w 827347"/>
                <a:gd name="connsiteY5" fmla="*/ 88358 h 812731"/>
                <a:gd name="connsiteX6" fmla="*/ 827347 w 827347"/>
                <a:gd name="connsiteY6" fmla="*/ 812731 h 812731"/>
                <a:gd name="connsiteX0" fmla="*/ 454402 w 827347"/>
                <a:gd name="connsiteY0" fmla="*/ 813892 h 813892"/>
                <a:gd name="connsiteX1" fmla="*/ 454068 w 827347"/>
                <a:gd name="connsiteY1" fmla="*/ 328043 h 813892"/>
                <a:gd name="connsiteX2" fmla="*/ 39252 w 827347"/>
                <a:gd name="connsiteY2" fmla="*/ 414868 h 813892"/>
                <a:gd name="connsiteX3" fmla="*/ 0 w 827347"/>
                <a:gd name="connsiteY3" fmla="*/ 105949 h 813892"/>
                <a:gd name="connsiteX4" fmla="*/ 639634 w 827347"/>
                <a:gd name="connsiteY4" fmla="*/ 1262 h 813892"/>
                <a:gd name="connsiteX5" fmla="*/ 795584 w 827347"/>
                <a:gd name="connsiteY5" fmla="*/ 178451 h 813892"/>
                <a:gd name="connsiteX6" fmla="*/ 827347 w 827347"/>
                <a:gd name="connsiteY6" fmla="*/ 813892 h 813892"/>
                <a:gd name="connsiteX0" fmla="*/ 454402 w 827347"/>
                <a:gd name="connsiteY0" fmla="*/ 813892 h 813892"/>
                <a:gd name="connsiteX1" fmla="*/ 432722 w 827347"/>
                <a:gd name="connsiteY1" fmla="*/ 345965 h 813892"/>
                <a:gd name="connsiteX2" fmla="*/ 39252 w 827347"/>
                <a:gd name="connsiteY2" fmla="*/ 414868 h 813892"/>
                <a:gd name="connsiteX3" fmla="*/ 0 w 827347"/>
                <a:gd name="connsiteY3" fmla="*/ 105949 h 813892"/>
                <a:gd name="connsiteX4" fmla="*/ 639634 w 827347"/>
                <a:gd name="connsiteY4" fmla="*/ 1262 h 813892"/>
                <a:gd name="connsiteX5" fmla="*/ 795584 w 827347"/>
                <a:gd name="connsiteY5" fmla="*/ 178451 h 813892"/>
                <a:gd name="connsiteX6" fmla="*/ 827347 w 827347"/>
                <a:gd name="connsiteY6" fmla="*/ 813892 h 813892"/>
                <a:gd name="connsiteX0" fmla="*/ 454402 w 827347"/>
                <a:gd name="connsiteY0" fmla="*/ 813892 h 813892"/>
                <a:gd name="connsiteX1" fmla="*/ 432722 w 827347"/>
                <a:gd name="connsiteY1" fmla="*/ 345965 h 813892"/>
                <a:gd name="connsiteX2" fmla="*/ 39252 w 827347"/>
                <a:gd name="connsiteY2" fmla="*/ 414868 h 813892"/>
                <a:gd name="connsiteX3" fmla="*/ 0 w 827347"/>
                <a:gd name="connsiteY3" fmla="*/ 105949 h 813892"/>
                <a:gd name="connsiteX4" fmla="*/ 639634 w 827347"/>
                <a:gd name="connsiteY4" fmla="*/ 1262 h 813892"/>
                <a:gd name="connsiteX5" fmla="*/ 795584 w 827347"/>
                <a:gd name="connsiteY5" fmla="*/ 178451 h 813892"/>
                <a:gd name="connsiteX6" fmla="*/ 827347 w 827347"/>
                <a:gd name="connsiteY6" fmla="*/ 813892 h 813892"/>
                <a:gd name="connsiteX0" fmla="*/ 454402 w 933846"/>
                <a:gd name="connsiteY0" fmla="*/ 813892 h 864381"/>
                <a:gd name="connsiteX1" fmla="*/ 432722 w 933846"/>
                <a:gd name="connsiteY1" fmla="*/ 345965 h 864381"/>
                <a:gd name="connsiteX2" fmla="*/ 39252 w 933846"/>
                <a:gd name="connsiteY2" fmla="*/ 414868 h 864381"/>
                <a:gd name="connsiteX3" fmla="*/ 0 w 933846"/>
                <a:gd name="connsiteY3" fmla="*/ 105949 h 864381"/>
                <a:gd name="connsiteX4" fmla="*/ 639634 w 933846"/>
                <a:gd name="connsiteY4" fmla="*/ 1262 h 864381"/>
                <a:gd name="connsiteX5" fmla="*/ 795584 w 933846"/>
                <a:gd name="connsiteY5" fmla="*/ 178451 h 864381"/>
                <a:gd name="connsiteX6" fmla="*/ 933846 w 933846"/>
                <a:gd name="connsiteY6" fmla="*/ 864381 h 864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33846" h="864381">
                  <a:moveTo>
                    <a:pt x="454402" y="813892"/>
                  </a:moveTo>
                  <a:cubicBezTo>
                    <a:pt x="454291" y="651942"/>
                    <a:pt x="432833" y="507915"/>
                    <a:pt x="432722" y="345965"/>
                  </a:cubicBezTo>
                  <a:lnTo>
                    <a:pt x="39252" y="414868"/>
                  </a:lnTo>
                  <a:cubicBezTo>
                    <a:pt x="24814" y="328528"/>
                    <a:pt x="14438" y="192289"/>
                    <a:pt x="0" y="105949"/>
                  </a:cubicBezTo>
                  <a:cubicBezTo>
                    <a:pt x="220220" y="66851"/>
                    <a:pt x="507037" y="-10822"/>
                    <a:pt x="639634" y="1262"/>
                  </a:cubicBezTo>
                  <a:cubicBezTo>
                    <a:pt x="772231" y="13346"/>
                    <a:pt x="787808" y="141245"/>
                    <a:pt x="795584" y="178451"/>
                  </a:cubicBezTo>
                  <a:cubicBezTo>
                    <a:pt x="803360" y="215657"/>
                    <a:pt x="921126" y="622923"/>
                    <a:pt x="933846" y="864381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38FEF8F0-3D6B-4C12-B3FE-BD13352E4741}"/>
              </a:ext>
            </a:extLst>
          </p:cNvPr>
          <p:cNvGrpSpPr/>
          <p:nvPr/>
        </p:nvGrpSpPr>
        <p:grpSpPr>
          <a:xfrm>
            <a:off x="1317239" y="3773167"/>
            <a:ext cx="1996397" cy="2677753"/>
            <a:chOff x="1317239" y="3773167"/>
            <a:chExt cx="1996397" cy="2677753"/>
          </a:xfrm>
        </p:grpSpPr>
        <p:grpSp>
          <p:nvGrpSpPr>
            <p:cNvPr id="64" name="グループ化 63">
              <a:extLst>
                <a:ext uri="{FF2B5EF4-FFF2-40B4-BE49-F238E27FC236}">
                  <a16:creationId xmlns:a16="http://schemas.microsoft.com/office/drawing/2014/main" id="{C56FD1D1-280E-41CD-8509-59419C938FA5}"/>
                </a:ext>
              </a:extLst>
            </p:cNvPr>
            <p:cNvGrpSpPr/>
            <p:nvPr/>
          </p:nvGrpSpPr>
          <p:grpSpPr>
            <a:xfrm>
              <a:off x="2622929" y="3773167"/>
              <a:ext cx="690707" cy="690706"/>
              <a:chOff x="7992839" y="2840930"/>
              <a:chExt cx="927476" cy="927475"/>
            </a:xfrm>
          </p:grpSpPr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8CD76C73-FD30-4B0F-8498-8F74179B555F}"/>
                  </a:ext>
                </a:extLst>
              </p:cNvPr>
              <p:cNvSpPr/>
              <p:nvPr/>
            </p:nvSpPr>
            <p:spPr bwMode="auto">
              <a:xfrm>
                <a:off x="7992839" y="2840930"/>
                <a:ext cx="927476" cy="9274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9B6CF781-2047-476E-9932-481E078333D4}"/>
                  </a:ext>
                </a:extLst>
              </p:cNvPr>
              <p:cNvSpPr/>
              <p:nvPr/>
            </p:nvSpPr>
            <p:spPr bwMode="auto">
              <a:xfrm>
                <a:off x="8197157" y="3029147"/>
                <a:ext cx="516113" cy="516112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960CCF09-0047-4C4B-BF91-D8F35E706593}"/>
                </a:ext>
              </a:extLst>
            </p:cNvPr>
            <p:cNvGrpSpPr/>
            <p:nvPr/>
          </p:nvGrpSpPr>
          <p:grpSpPr>
            <a:xfrm>
              <a:off x="1415542" y="4896288"/>
              <a:ext cx="1130662" cy="1554632"/>
              <a:chOff x="1415542" y="4896288"/>
              <a:chExt cx="1130662" cy="1554632"/>
            </a:xfrm>
          </p:grpSpPr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AAAB0ACB-F14E-4202-8712-8C30EF4C1F7E}"/>
                  </a:ext>
                </a:extLst>
              </p:cNvPr>
              <p:cNvSpPr/>
              <p:nvPr/>
            </p:nvSpPr>
            <p:spPr>
              <a:xfrm>
                <a:off x="1785587" y="4896288"/>
                <a:ext cx="483348" cy="51699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136411 w 525992"/>
                  <a:gd name="connsiteY7" fmla="*/ 240006 h 380772"/>
                  <a:gd name="connsiteX8" fmla="*/ 160641 w 525992"/>
                  <a:gd name="connsiteY8" fmla="*/ 0 h 380772"/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25992 w 525992"/>
                  <a:gd name="connsiteY3" fmla="*/ 254756 h 380772"/>
                  <a:gd name="connsiteX4" fmla="*/ 262996 w 525992"/>
                  <a:gd name="connsiteY4" fmla="*/ 380772 h 380772"/>
                  <a:gd name="connsiteX5" fmla="*/ 0 w 525992"/>
                  <a:gd name="connsiteY5" fmla="*/ 254756 h 380772"/>
                  <a:gd name="connsiteX6" fmla="*/ 136411 w 525992"/>
                  <a:gd name="connsiteY6" fmla="*/ 240006 h 380772"/>
                  <a:gd name="connsiteX7" fmla="*/ 160641 w 525992"/>
                  <a:gd name="connsiteY7" fmla="*/ 0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136411" y="240006"/>
                    </a:lnTo>
                    <a:lnTo>
                      <a:pt x="160641" y="0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2672C71E-0655-4B18-91E4-D6412B90B9C0}"/>
                  </a:ext>
                </a:extLst>
              </p:cNvPr>
              <p:cNvSpPr/>
              <p:nvPr/>
            </p:nvSpPr>
            <p:spPr>
              <a:xfrm>
                <a:off x="1415542" y="5348525"/>
                <a:ext cx="172568" cy="1102394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6" name="片側の 2 つの角を丸めた四角形 144">
                <a:extLst>
                  <a:ext uri="{FF2B5EF4-FFF2-40B4-BE49-F238E27FC236}">
                    <a16:creationId xmlns:a16="http://schemas.microsoft.com/office/drawing/2014/main" id="{9B33C5A1-1FD8-4AC0-8450-E66576EFE2D8}"/>
                  </a:ext>
                </a:extLst>
              </p:cNvPr>
              <p:cNvSpPr/>
              <p:nvPr/>
            </p:nvSpPr>
            <p:spPr>
              <a:xfrm>
                <a:off x="1508318" y="5223466"/>
                <a:ext cx="1037886" cy="1227454"/>
              </a:xfrm>
              <a:prstGeom prst="round2SameRect">
                <a:avLst>
                  <a:gd name="adj1" fmla="val 33213"/>
                  <a:gd name="adj2" fmla="val 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7" name="正方形/長方形 106">
                <a:extLst>
                  <a:ext uri="{FF2B5EF4-FFF2-40B4-BE49-F238E27FC236}">
                    <a16:creationId xmlns:a16="http://schemas.microsoft.com/office/drawing/2014/main" id="{AB0FEA3C-F734-4F31-BE8C-5E83B54C7604}"/>
                  </a:ext>
                </a:extLst>
              </p:cNvPr>
              <p:cNvSpPr/>
              <p:nvPr/>
            </p:nvSpPr>
            <p:spPr>
              <a:xfrm>
                <a:off x="1982462" y="5223466"/>
                <a:ext cx="89598" cy="434384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楕円 107">
                <a:extLst>
                  <a:ext uri="{FF2B5EF4-FFF2-40B4-BE49-F238E27FC236}">
                    <a16:creationId xmlns:a16="http://schemas.microsoft.com/office/drawing/2014/main" id="{F4C76967-AC84-4813-8222-7F2F096C23C8}"/>
                  </a:ext>
                </a:extLst>
              </p:cNvPr>
              <p:cNvSpPr/>
              <p:nvPr/>
            </p:nvSpPr>
            <p:spPr>
              <a:xfrm>
                <a:off x="1999503" y="5551228"/>
                <a:ext cx="55516" cy="5551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楕円 108">
                <a:extLst>
                  <a:ext uri="{FF2B5EF4-FFF2-40B4-BE49-F238E27FC236}">
                    <a16:creationId xmlns:a16="http://schemas.microsoft.com/office/drawing/2014/main" id="{449C3469-FB24-4FC9-851F-C718ED849CE9}"/>
                  </a:ext>
                </a:extLst>
              </p:cNvPr>
              <p:cNvSpPr/>
              <p:nvPr/>
            </p:nvSpPr>
            <p:spPr>
              <a:xfrm>
                <a:off x="1999503" y="5269860"/>
                <a:ext cx="55516" cy="5551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楕円 109">
                <a:extLst>
                  <a:ext uri="{FF2B5EF4-FFF2-40B4-BE49-F238E27FC236}">
                    <a16:creationId xmlns:a16="http://schemas.microsoft.com/office/drawing/2014/main" id="{926600C1-5F66-44FC-B276-58C41FBA1D22}"/>
                  </a:ext>
                </a:extLst>
              </p:cNvPr>
              <p:cNvSpPr/>
              <p:nvPr/>
            </p:nvSpPr>
            <p:spPr>
              <a:xfrm>
                <a:off x="1999503" y="5404528"/>
                <a:ext cx="55516" cy="5551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CFDF945E-1592-497A-B1A3-893272039F36}"/>
                  </a:ext>
                </a:extLst>
              </p:cNvPr>
              <p:cNvSpPr/>
              <p:nvPr/>
            </p:nvSpPr>
            <p:spPr>
              <a:xfrm>
                <a:off x="1651894" y="5223467"/>
                <a:ext cx="377117" cy="239121"/>
              </a:xfrm>
              <a:custGeom>
                <a:avLst/>
                <a:gdLst>
                  <a:gd name="connsiteX0" fmla="*/ 203228 w 377117"/>
                  <a:gd name="connsiteY0" fmla="*/ 0 h 234359"/>
                  <a:gd name="connsiteX1" fmla="*/ 377117 w 377117"/>
                  <a:gd name="connsiteY1" fmla="*/ 0 h 234359"/>
                  <a:gd name="connsiteX2" fmla="*/ 250705 w 377117"/>
                  <a:gd name="connsiteY2" fmla="*/ 234359 h 234359"/>
                  <a:gd name="connsiteX3" fmla="*/ 0 w 377117"/>
                  <a:gd name="connsiteY3" fmla="*/ 67532 h 234359"/>
                  <a:gd name="connsiteX4" fmla="*/ 10496 w 377117"/>
                  <a:gd name="connsiteY4" fmla="*/ 58872 h 234359"/>
                  <a:gd name="connsiteX5" fmla="*/ 203228 w 377117"/>
                  <a:gd name="connsiteY5" fmla="*/ 0 h 234359"/>
                  <a:gd name="connsiteX0" fmla="*/ 203228 w 377117"/>
                  <a:gd name="connsiteY0" fmla="*/ 0 h 239121"/>
                  <a:gd name="connsiteX1" fmla="*/ 377117 w 377117"/>
                  <a:gd name="connsiteY1" fmla="*/ 0 h 239121"/>
                  <a:gd name="connsiteX2" fmla="*/ 188793 w 377117"/>
                  <a:gd name="connsiteY2" fmla="*/ 239121 h 239121"/>
                  <a:gd name="connsiteX3" fmla="*/ 0 w 377117"/>
                  <a:gd name="connsiteY3" fmla="*/ 67532 h 239121"/>
                  <a:gd name="connsiteX4" fmla="*/ 10496 w 377117"/>
                  <a:gd name="connsiteY4" fmla="*/ 58872 h 239121"/>
                  <a:gd name="connsiteX5" fmla="*/ 203228 w 377117"/>
                  <a:gd name="connsiteY5" fmla="*/ 0 h 2391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7117" h="239121">
                    <a:moveTo>
                      <a:pt x="203228" y="0"/>
                    </a:moveTo>
                    <a:lnTo>
                      <a:pt x="377117" y="0"/>
                    </a:lnTo>
                    <a:lnTo>
                      <a:pt x="188793" y="239121"/>
                    </a:lnTo>
                    <a:lnTo>
                      <a:pt x="0" y="67532"/>
                    </a:lnTo>
                    <a:lnTo>
                      <a:pt x="10496" y="58872"/>
                    </a:lnTo>
                    <a:cubicBezTo>
                      <a:pt x="65512" y="21703"/>
                      <a:pt x="131836" y="0"/>
                      <a:pt x="203228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9C3F1612-1AEE-4097-892E-D649D0FDA76B}"/>
                </a:ext>
              </a:extLst>
            </p:cNvPr>
            <p:cNvGrpSpPr/>
            <p:nvPr/>
          </p:nvGrpSpPr>
          <p:grpSpPr>
            <a:xfrm>
              <a:off x="1317239" y="3791943"/>
              <a:ext cx="1391456" cy="1340222"/>
              <a:chOff x="6567801" y="2260164"/>
              <a:chExt cx="1277659" cy="1230616"/>
            </a:xfrm>
          </p:grpSpPr>
          <p:grpSp>
            <p:nvGrpSpPr>
              <p:cNvPr id="83" name="グループ化 82">
                <a:extLst>
                  <a:ext uri="{FF2B5EF4-FFF2-40B4-BE49-F238E27FC236}">
                    <a16:creationId xmlns:a16="http://schemas.microsoft.com/office/drawing/2014/main" id="{0EBEBE29-3664-4C64-9D9F-CA5AD07734CA}"/>
                  </a:ext>
                </a:extLst>
              </p:cNvPr>
              <p:cNvGrpSpPr/>
              <p:nvPr/>
            </p:nvGrpSpPr>
            <p:grpSpPr>
              <a:xfrm>
                <a:off x="6567801" y="2260164"/>
                <a:ext cx="1277659" cy="1230616"/>
                <a:chOff x="2791855" y="1953969"/>
                <a:chExt cx="1150919" cy="1108544"/>
              </a:xfrm>
              <a:solidFill>
                <a:srgbClr val="FFCC99"/>
              </a:solidFill>
            </p:grpSpPr>
            <p:sp>
              <p:nvSpPr>
                <p:cNvPr id="96" name="円/楕円 668">
                  <a:extLst>
                    <a:ext uri="{FF2B5EF4-FFF2-40B4-BE49-F238E27FC236}">
                      <a16:creationId xmlns:a16="http://schemas.microsoft.com/office/drawing/2014/main" id="{16A719EC-9914-460B-92E6-5D3153FEBD15}"/>
                    </a:ext>
                  </a:extLst>
                </p:cNvPr>
                <p:cNvSpPr/>
                <p:nvPr/>
              </p:nvSpPr>
              <p:spPr>
                <a:xfrm>
                  <a:off x="2909213" y="1953969"/>
                  <a:ext cx="916203" cy="1006091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97" name="グループ化 96">
                  <a:extLst>
                    <a:ext uri="{FF2B5EF4-FFF2-40B4-BE49-F238E27FC236}">
                      <a16:creationId xmlns:a16="http://schemas.microsoft.com/office/drawing/2014/main" id="{E6633448-787D-4DB3-BA8B-CB8B69137446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02" name="円/楕円 671">
                    <a:extLst>
                      <a:ext uri="{FF2B5EF4-FFF2-40B4-BE49-F238E27FC236}">
                        <a16:creationId xmlns:a16="http://schemas.microsoft.com/office/drawing/2014/main" id="{E0EBE77F-C430-4ED8-A408-AA594FFFEAEE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3" name="円/楕円 672">
                    <a:extLst>
                      <a:ext uri="{FF2B5EF4-FFF2-40B4-BE49-F238E27FC236}">
                        <a16:creationId xmlns:a16="http://schemas.microsoft.com/office/drawing/2014/main" id="{0C869098-8CB4-4EF4-901B-0092F6C08C09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98" name="グループ化 97">
                  <a:extLst>
                    <a:ext uri="{FF2B5EF4-FFF2-40B4-BE49-F238E27FC236}">
                      <a16:creationId xmlns:a16="http://schemas.microsoft.com/office/drawing/2014/main" id="{750257EC-CABD-40C6-92D5-712C36BCA874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00" name="円/楕円 669">
                    <a:extLst>
                      <a:ext uri="{FF2B5EF4-FFF2-40B4-BE49-F238E27FC236}">
                        <a16:creationId xmlns:a16="http://schemas.microsoft.com/office/drawing/2014/main" id="{917A07BB-49B1-42A5-8D62-E2F006120C5B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1" name="円/楕円 670">
                    <a:extLst>
                      <a:ext uri="{FF2B5EF4-FFF2-40B4-BE49-F238E27FC236}">
                        <a16:creationId xmlns:a16="http://schemas.microsoft.com/office/drawing/2014/main" id="{89BD778B-FF73-4A5F-9FA1-7C2948BE6153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99" name="円/楕円 668">
                  <a:extLst>
                    <a:ext uri="{FF2B5EF4-FFF2-40B4-BE49-F238E27FC236}">
                      <a16:creationId xmlns:a16="http://schemas.microsoft.com/office/drawing/2014/main" id="{6EA2CFAC-66E2-4090-AD5F-8399BBE550B3}"/>
                    </a:ext>
                  </a:extLst>
                </p:cNvPr>
                <p:cNvSpPr/>
                <p:nvPr/>
              </p:nvSpPr>
              <p:spPr>
                <a:xfrm>
                  <a:off x="2902857" y="2056422"/>
                  <a:ext cx="928914" cy="1006091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84" name="円/楕円 660">
                <a:extLst>
                  <a:ext uri="{FF2B5EF4-FFF2-40B4-BE49-F238E27FC236}">
                    <a16:creationId xmlns:a16="http://schemas.microsoft.com/office/drawing/2014/main" id="{79FAAB5B-88BB-415B-BD22-0C6AED3F88F1}"/>
                  </a:ext>
                </a:extLst>
              </p:cNvPr>
              <p:cNvSpPr/>
              <p:nvPr/>
            </p:nvSpPr>
            <p:spPr>
              <a:xfrm>
                <a:off x="6842533" y="2764504"/>
                <a:ext cx="150576" cy="19336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5" name="円/楕円 661">
                <a:extLst>
                  <a:ext uri="{FF2B5EF4-FFF2-40B4-BE49-F238E27FC236}">
                    <a16:creationId xmlns:a16="http://schemas.microsoft.com/office/drawing/2014/main" id="{7796A4DC-46A8-4819-81AF-D06B2E543BA3}"/>
                  </a:ext>
                </a:extLst>
              </p:cNvPr>
              <p:cNvSpPr/>
              <p:nvPr/>
            </p:nvSpPr>
            <p:spPr>
              <a:xfrm>
                <a:off x="7430474" y="2764504"/>
                <a:ext cx="150576" cy="19336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" name="円/楕円 664">
                <a:extLst>
                  <a:ext uri="{FF2B5EF4-FFF2-40B4-BE49-F238E27FC236}">
                    <a16:creationId xmlns:a16="http://schemas.microsoft.com/office/drawing/2014/main" id="{0BC456AA-38D7-4FC5-B6C1-C7B569E0AFDD}"/>
                  </a:ext>
                </a:extLst>
              </p:cNvPr>
              <p:cNvSpPr/>
              <p:nvPr/>
            </p:nvSpPr>
            <p:spPr>
              <a:xfrm>
                <a:off x="6885067" y="2783914"/>
                <a:ext cx="65506" cy="84121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" name="円/楕円 665">
                <a:extLst>
                  <a:ext uri="{FF2B5EF4-FFF2-40B4-BE49-F238E27FC236}">
                    <a16:creationId xmlns:a16="http://schemas.microsoft.com/office/drawing/2014/main" id="{C8377657-093A-4C73-9896-75EE21FE1092}"/>
                  </a:ext>
                </a:extLst>
              </p:cNvPr>
              <p:cNvSpPr/>
              <p:nvPr/>
            </p:nvSpPr>
            <p:spPr>
              <a:xfrm>
                <a:off x="7477876" y="2783914"/>
                <a:ext cx="65506" cy="84121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8" name="月 87">
                <a:extLst>
                  <a:ext uri="{FF2B5EF4-FFF2-40B4-BE49-F238E27FC236}">
                    <a16:creationId xmlns:a16="http://schemas.microsoft.com/office/drawing/2014/main" id="{C585F8F4-16BB-4421-B4FD-8402EF5A9E17}"/>
                  </a:ext>
                </a:extLst>
              </p:cNvPr>
              <p:cNvSpPr/>
              <p:nvPr/>
            </p:nvSpPr>
            <p:spPr>
              <a:xfrm rot="16200000">
                <a:off x="6893045" y="2581908"/>
                <a:ext cx="45719" cy="171995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9" name="月 88">
                <a:extLst>
                  <a:ext uri="{FF2B5EF4-FFF2-40B4-BE49-F238E27FC236}">
                    <a16:creationId xmlns:a16="http://schemas.microsoft.com/office/drawing/2014/main" id="{92DD285C-5EC0-4D87-B1CA-01C3FE59B831}"/>
                  </a:ext>
                </a:extLst>
              </p:cNvPr>
              <p:cNvSpPr/>
              <p:nvPr/>
            </p:nvSpPr>
            <p:spPr>
              <a:xfrm rot="5400000">
                <a:off x="7481511" y="2581908"/>
                <a:ext cx="45719" cy="171995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0" name="円/楕円 655">
                <a:extLst>
                  <a:ext uri="{FF2B5EF4-FFF2-40B4-BE49-F238E27FC236}">
                    <a16:creationId xmlns:a16="http://schemas.microsoft.com/office/drawing/2014/main" id="{F5DFA5A5-F676-488B-915C-F1334740EBCB}"/>
                  </a:ext>
                </a:extLst>
              </p:cNvPr>
              <p:cNvSpPr/>
              <p:nvPr/>
            </p:nvSpPr>
            <p:spPr>
              <a:xfrm>
                <a:off x="6801089" y="3130980"/>
                <a:ext cx="129815" cy="70441"/>
              </a:xfrm>
              <a:prstGeom prst="ellipse">
                <a:avLst/>
              </a:pr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1" name="円/楕円 656">
                <a:extLst>
                  <a:ext uri="{FF2B5EF4-FFF2-40B4-BE49-F238E27FC236}">
                    <a16:creationId xmlns:a16="http://schemas.microsoft.com/office/drawing/2014/main" id="{3053F06F-D5A7-48E0-8B55-EBADA198657A}"/>
                  </a:ext>
                </a:extLst>
              </p:cNvPr>
              <p:cNvSpPr/>
              <p:nvPr/>
            </p:nvSpPr>
            <p:spPr>
              <a:xfrm>
                <a:off x="7485325" y="3130980"/>
                <a:ext cx="129815" cy="70441"/>
              </a:xfrm>
              <a:prstGeom prst="ellipse">
                <a:avLst/>
              </a:pr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92" name="グループ化 91">
                <a:extLst>
                  <a:ext uri="{FF2B5EF4-FFF2-40B4-BE49-F238E27FC236}">
                    <a16:creationId xmlns:a16="http://schemas.microsoft.com/office/drawing/2014/main" id="{2C5CF75E-25EA-4913-BB6B-C59797ECADC1}"/>
                  </a:ext>
                </a:extLst>
              </p:cNvPr>
              <p:cNvGrpSpPr/>
              <p:nvPr/>
            </p:nvGrpSpPr>
            <p:grpSpPr>
              <a:xfrm>
                <a:off x="7084627" y="3040652"/>
                <a:ext cx="240026" cy="203430"/>
                <a:chOff x="7084627" y="3040652"/>
                <a:chExt cx="240026" cy="203430"/>
              </a:xfrm>
            </p:grpSpPr>
            <p:sp>
              <p:nvSpPr>
                <p:cNvPr id="94" name="円/楕円 662">
                  <a:extLst>
                    <a:ext uri="{FF2B5EF4-FFF2-40B4-BE49-F238E27FC236}">
                      <a16:creationId xmlns:a16="http://schemas.microsoft.com/office/drawing/2014/main" id="{A6C1B1EA-6529-4F43-9385-7D067C4BE260}"/>
                    </a:ext>
                  </a:extLst>
                </p:cNvPr>
                <p:cNvSpPr/>
                <p:nvPr/>
              </p:nvSpPr>
              <p:spPr>
                <a:xfrm>
                  <a:off x="7084627" y="3102163"/>
                  <a:ext cx="240026" cy="125443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026" h="160451">
                      <a:moveTo>
                        <a:pt x="0" y="96853"/>
                      </a:moveTo>
                      <a:cubicBezTo>
                        <a:pt x="0" y="37409"/>
                        <a:pt x="48970" y="0"/>
                        <a:pt x="115251" y="0"/>
                      </a:cubicBezTo>
                      <a:cubicBezTo>
                        <a:pt x="181532" y="0"/>
                        <a:pt x="240026" y="28271"/>
                        <a:pt x="240026" y="96853"/>
                      </a:cubicBezTo>
                      <a:cubicBezTo>
                        <a:pt x="240026" y="165435"/>
                        <a:pt x="186294" y="160368"/>
                        <a:pt x="120013" y="160368"/>
                      </a:cubicBezTo>
                      <a:cubicBezTo>
                        <a:pt x="53732" y="160368"/>
                        <a:pt x="0" y="156297"/>
                        <a:pt x="0" y="96853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5" name="フリーフォーム: 図形 94">
                  <a:extLst>
                    <a:ext uri="{FF2B5EF4-FFF2-40B4-BE49-F238E27FC236}">
                      <a16:creationId xmlns:a16="http://schemas.microsoft.com/office/drawing/2014/main" id="{6946D57B-BA6E-4998-AEE0-7E6E820A9022}"/>
                    </a:ext>
                  </a:extLst>
                </p:cNvPr>
                <p:cNvSpPr/>
                <p:nvPr/>
              </p:nvSpPr>
              <p:spPr>
                <a:xfrm>
                  <a:off x="7137014" y="3040652"/>
                  <a:ext cx="135252" cy="203430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4DC97806-C17D-431E-8050-8351F9C371E8}"/>
                  </a:ext>
                </a:extLst>
              </p:cNvPr>
              <p:cNvSpPr/>
              <p:nvPr/>
            </p:nvSpPr>
            <p:spPr>
              <a:xfrm rot="10800000">
                <a:off x="7065577" y="3312097"/>
                <a:ext cx="278126" cy="45720"/>
              </a:xfrm>
              <a:custGeom>
                <a:avLst/>
                <a:gdLst>
                  <a:gd name="connsiteX0" fmla="*/ 0 w 485124"/>
                  <a:gd name="connsiteY0" fmla="*/ 0 h 247877"/>
                  <a:gd name="connsiteX1" fmla="*/ 16958 w 485124"/>
                  <a:gd name="connsiteY1" fmla="*/ 4041 h 247877"/>
                  <a:gd name="connsiteX2" fmla="*/ 242562 w 485124"/>
                  <a:gd name="connsiteY2" fmla="*/ 24039 h 247877"/>
                  <a:gd name="connsiteX3" fmla="*/ 468167 w 485124"/>
                  <a:gd name="connsiteY3" fmla="*/ 4041 h 247877"/>
                  <a:gd name="connsiteX4" fmla="*/ 485124 w 485124"/>
                  <a:gd name="connsiteY4" fmla="*/ 0 h 247877"/>
                  <a:gd name="connsiteX5" fmla="*/ 467238 w 485124"/>
                  <a:gd name="connsiteY5" fmla="*/ 92456 h 247877"/>
                  <a:gd name="connsiteX6" fmla="*/ 242562 w 485124"/>
                  <a:gd name="connsiteY6" fmla="*/ 247877 h 247877"/>
                  <a:gd name="connsiteX7" fmla="*/ 17886 w 485124"/>
                  <a:gd name="connsiteY7" fmla="*/ 92456 h 2478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85124" h="247877">
                    <a:moveTo>
                      <a:pt x="0" y="0"/>
                    </a:moveTo>
                    <a:lnTo>
                      <a:pt x="16958" y="4041"/>
                    </a:lnTo>
                    <a:cubicBezTo>
                      <a:pt x="86300" y="16918"/>
                      <a:pt x="162537" y="24039"/>
                      <a:pt x="242562" y="24039"/>
                    </a:cubicBezTo>
                    <a:cubicBezTo>
                      <a:pt x="322588" y="24039"/>
                      <a:pt x="398825" y="16918"/>
                      <a:pt x="468167" y="4041"/>
                    </a:cubicBezTo>
                    <a:lnTo>
                      <a:pt x="485124" y="0"/>
                    </a:lnTo>
                    <a:lnTo>
                      <a:pt x="467238" y="92456"/>
                    </a:lnTo>
                    <a:cubicBezTo>
                      <a:pt x="430221" y="183790"/>
                      <a:pt x="343563" y="247877"/>
                      <a:pt x="242562" y="247877"/>
                    </a:cubicBezTo>
                    <a:cubicBezTo>
                      <a:pt x="141562" y="247877"/>
                      <a:pt x="54903" y="183790"/>
                      <a:pt x="17886" y="92456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67" name="楕円 22">
              <a:extLst>
                <a:ext uri="{FF2B5EF4-FFF2-40B4-BE49-F238E27FC236}">
                  <a16:creationId xmlns:a16="http://schemas.microsoft.com/office/drawing/2014/main" id="{A34CB50E-16E5-42A1-A661-715187C65244}"/>
                </a:ext>
              </a:extLst>
            </p:cNvPr>
            <p:cNvSpPr/>
            <p:nvPr/>
          </p:nvSpPr>
          <p:spPr>
            <a:xfrm>
              <a:off x="1596892" y="4044537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98ADF1DF-9EFB-48A9-87DD-05EB8F2E7945}"/>
                </a:ext>
              </a:extLst>
            </p:cNvPr>
            <p:cNvGrpSpPr/>
            <p:nvPr/>
          </p:nvGrpSpPr>
          <p:grpSpPr>
            <a:xfrm>
              <a:off x="2065960" y="4044105"/>
              <a:ext cx="607368" cy="792325"/>
              <a:chOff x="-2210059" y="3573336"/>
              <a:chExt cx="667141" cy="870300"/>
            </a:xfrm>
          </p:grpSpPr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B1D52046-E6D0-4005-83D2-5DB686FE0ACA}"/>
                  </a:ext>
                </a:extLst>
              </p:cNvPr>
              <p:cNvSpPr/>
              <p:nvPr/>
            </p:nvSpPr>
            <p:spPr>
              <a:xfrm>
                <a:off x="-2210059" y="3612507"/>
                <a:ext cx="531586" cy="528991"/>
              </a:xfrm>
              <a:custGeom>
                <a:avLst/>
                <a:gdLst>
                  <a:gd name="connsiteX0" fmla="*/ 275739 w 531586"/>
                  <a:gd name="connsiteY0" fmla="*/ 0 h 528991"/>
                  <a:gd name="connsiteX1" fmla="*/ 302911 w 531586"/>
                  <a:gd name="connsiteY1" fmla="*/ 11255 h 528991"/>
                  <a:gd name="connsiteX2" fmla="*/ 360311 w 531586"/>
                  <a:gd name="connsiteY2" fmla="*/ 68656 h 528991"/>
                  <a:gd name="connsiteX3" fmla="*/ 371566 w 531586"/>
                  <a:gd name="connsiteY3" fmla="*/ 95828 h 528991"/>
                  <a:gd name="connsiteX4" fmla="*/ 369455 w 531586"/>
                  <a:gd name="connsiteY4" fmla="*/ 100922 h 528991"/>
                  <a:gd name="connsiteX5" fmla="*/ 473126 w 531586"/>
                  <a:gd name="connsiteY5" fmla="*/ 204593 h 528991"/>
                  <a:gd name="connsiteX6" fmla="*/ 489767 w 531586"/>
                  <a:gd name="connsiteY6" fmla="*/ 444712 h 528991"/>
                  <a:gd name="connsiteX7" fmla="*/ 447306 w 531586"/>
                  <a:gd name="connsiteY7" fmla="*/ 487173 h 528991"/>
                  <a:gd name="connsiteX8" fmla="*/ 330693 w 531586"/>
                  <a:gd name="connsiteY8" fmla="*/ 528582 h 528991"/>
                  <a:gd name="connsiteX9" fmla="*/ 299573 w 531586"/>
                  <a:gd name="connsiteY9" fmla="*/ 520480 h 528991"/>
                  <a:gd name="connsiteX10" fmla="*/ 294206 w 531586"/>
                  <a:gd name="connsiteY10" fmla="*/ 521201 h 528991"/>
                  <a:gd name="connsiteX11" fmla="*/ 149828 w 531586"/>
                  <a:gd name="connsiteY11" fmla="*/ 511196 h 528991"/>
                  <a:gd name="connsiteX12" fmla="*/ 127093 w 531586"/>
                  <a:gd name="connsiteY12" fmla="*/ 505114 h 528991"/>
                  <a:gd name="connsiteX13" fmla="*/ 112700 w 531586"/>
                  <a:gd name="connsiteY13" fmla="*/ 504112 h 528991"/>
                  <a:gd name="connsiteX14" fmla="*/ 78303 w 531586"/>
                  <a:gd name="connsiteY14" fmla="*/ 477718 h 528991"/>
                  <a:gd name="connsiteX15" fmla="*/ 99038 w 531586"/>
                  <a:gd name="connsiteY15" fmla="*/ 400335 h 528991"/>
                  <a:gd name="connsiteX16" fmla="*/ 123436 w 531586"/>
                  <a:gd name="connsiteY16" fmla="*/ 386249 h 528991"/>
                  <a:gd name="connsiteX17" fmla="*/ 83758 w 531586"/>
                  <a:gd name="connsiteY17" fmla="*/ 346319 h 528991"/>
                  <a:gd name="connsiteX18" fmla="*/ 70576 w 531586"/>
                  <a:gd name="connsiteY18" fmla="*/ 340859 h 528991"/>
                  <a:gd name="connsiteX19" fmla="*/ 13170 w 531586"/>
                  <a:gd name="connsiteY19" fmla="*/ 283454 h 528991"/>
                  <a:gd name="connsiteX20" fmla="*/ 13170 w 531586"/>
                  <a:gd name="connsiteY20" fmla="*/ 219860 h 528991"/>
                  <a:gd name="connsiteX21" fmla="*/ 76764 w 531586"/>
                  <a:gd name="connsiteY21" fmla="*/ 219860 h 528991"/>
                  <a:gd name="connsiteX22" fmla="*/ 105379 w 531586"/>
                  <a:gd name="connsiteY22" fmla="*/ 248474 h 528991"/>
                  <a:gd name="connsiteX23" fmla="*/ 116718 w 531586"/>
                  <a:gd name="connsiteY23" fmla="*/ 232064 h 528991"/>
                  <a:gd name="connsiteX24" fmla="*/ 73113 w 531586"/>
                  <a:gd name="connsiteY24" fmla="*/ 188459 h 528991"/>
                  <a:gd name="connsiteX25" fmla="*/ 73113 w 531586"/>
                  <a:gd name="connsiteY25" fmla="*/ 124865 h 528991"/>
                  <a:gd name="connsiteX26" fmla="*/ 136708 w 531586"/>
                  <a:gd name="connsiteY26" fmla="*/ 124865 h 528991"/>
                  <a:gd name="connsiteX27" fmla="*/ 175580 w 531586"/>
                  <a:gd name="connsiteY27" fmla="*/ 163737 h 528991"/>
                  <a:gd name="connsiteX28" fmla="*/ 186571 w 531586"/>
                  <a:gd name="connsiteY28" fmla="*/ 153915 h 528991"/>
                  <a:gd name="connsiteX29" fmla="*/ 151098 w 531586"/>
                  <a:gd name="connsiteY29" fmla="*/ 118444 h 528991"/>
                  <a:gd name="connsiteX30" fmla="*/ 151098 w 531586"/>
                  <a:gd name="connsiteY30" fmla="*/ 54849 h 528991"/>
                  <a:gd name="connsiteX31" fmla="*/ 214692 w 531586"/>
                  <a:gd name="connsiteY31" fmla="*/ 54849 h 528991"/>
                  <a:gd name="connsiteX32" fmla="*/ 257905 w 531586"/>
                  <a:gd name="connsiteY32" fmla="*/ 98061 h 528991"/>
                  <a:gd name="connsiteX33" fmla="*/ 264951 w 531586"/>
                  <a:gd name="connsiteY33" fmla="*/ 93193 h 528991"/>
                  <a:gd name="connsiteX34" fmla="*/ 272619 w 531586"/>
                  <a:gd name="connsiteY34" fmla="*/ 89650 h 528991"/>
                  <a:gd name="connsiteX35" fmla="*/ 248566 w 531586"/>
                  <a:gd name="connsiteY35" fmla="*/ 65599 h 528991"/>
                  <a:gd name="connsiteX36" fmla="*/ 248566 w 531586"/>
                  <a:gd name="connsiteY36" fmla="*/ 11255 h 528991"/>
                  <a:gd name="connsiteX37" fmla="*/ 275739 w 531586"/>
                  <a:gd name="connsiteY37" fmla="*/ 0 h 528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31586" h="528991">
                    <a:moveTo>
                      <a:pt x="275739" y="0"/>
                    </a:moveTo>
                    <a:cubicBezTo>
                      <a:pt x="285573" y="0"/>
                      <a:pt x="295407" y="3752"/>
                      <a:pt x="302911" y="11255"/>
                    </a:cubicBezTo>
                    <a:lnTo>
                      <a:pt x="360311" y="68656"/>
                    </a:lnTo>
                    <a:cubicBezTo>
                      <a:pt x="367814" y="76159"/>
                      <a:pt x="371566" y="85993"/>
                      <a:pt x="371566" y="95828"/>
                    </a:cubicBezTo>
                    <a:lnTo>
                      <a:pt x="369455" y="100922"/>
                    </a:lnTo>
                    <a:lnTo>
                      <a:pt x="473126" y="204593"/>
                    </a:lnTo>
                    <a:cubicBezTo>
                      <a:pt x="544028" y="275495"/>
                      <a:pt x="551479" y="383000"/>
                      <a:pt x="489767" y="444712"/>
                    </a:cubicBezTo>
                    <a:lnTo>
                      <a:pt x="447306" y="487173"/>
                    </a:lnTo>
                    <a:cubicBezTo>
                      <a:pt x="416450" y="518028"/>
                      <a:pt x="374146" y="531594"/>
                      <a:pt x="330693" y="528582"/>
                    </a:cubicBezTo>
                    <a:lnTo>
                      <a:pt x="299573" y="520480"/>
                    </a:lnTo>
                    <a:lnTo>
                      <a:pt x="294206" y="521201"/>
                    </a:lnTo>
                    <a:lnTo>
                      <a:pt x="149828" y="511196"/>
                    </a:lnTo>
                    <a:lnTo>
                      <a:pt x="127093" y="505114"/>
                    </a:lnTo>
                    <a:lnTo>
                      <a:pt x="112700" y="504112"/>
                    </a:lnTo>
                    <a:cubicBezTo>
                      <a:pt x="98697" y="500359"/>
                      <a:pt x="86125" y="491264"/>
                      <a:pt x="78303" y="477718"/>
                    </a:cubicBezTo>
                    <a:cubicBezTo>
                      <a:pt x="62660" y="450623"/>
                      <a:pt x="71944" y="415978"/>
                      <a:pt x="99038" y="400335"/>
                    </a:cubicBezTo>
                    <a:lnTo>
                      <a:pt x="123436" y="386249"/>
                    </a:lnTo>
                    <a:lnTo>
                      <a:pt x="83758" y="346319"/>
                    </a:lnTo>
                    <a:lnTo>
                      <a:pt x="70576" y="340859"/>
                    </a:lnTo>
                    <a:cubicBezTo>
                      <a:pt x="51441" y="321724"/>
                      <a:pt x="32305" y="302589"/>
                      <a:pt x="13170" y="283454"/>
                    </a:cubicBezTo>
                    <a:cubicBezTo>
                      <a:pt x="-4391" y="265893"/>
                      <a:pt x="-4391" y="237421"/>
                      <a:pt x="13170" y="219860"/>
                    </a:cubicBezTo>
                    <a:cubicBezTo>
                      <a:pt x="30731" y="202299"/>
                      <a:pt x="59203" y="202299"/>
                      <a:pt x="76764" y="219860"/>
                    </a:cubicBezTo>
                    <a:lnTo>
                      <a:pt x="105379" y="248474"/>
                    </a:lnTo>
                    <a:lnTo>
                      <a:pt x="116718" y="232064"/>
                    </a:lnTo>
                    <a:lnTo>
                      <a:pt x="73113" y="188459"/>
                    </a:lnTo>
                    <a:cubicBezTo>
                      <a:pt x="55552" y="170898"/>
                      <a:pt x="55552" y="142426"/>
                      <a:pt x="73113" y="124865"/>
                    </a:cubicBezTo>
                    <a:cubicBezTo>
                      <a:pt x="90674" y="107304"/>
                      <a:pt x="119147" y="107304"/>
                      <a:pt x="136708" y="124865"/>
                    </a:cubicBezTo>
                    <a:lnTo>
                      <a:pt x="175580" y="163737"/>
                    </a:lnTo>
                    <a:lnTo>
                      <a:pt x="186571" y="153915"/>
                    </a:lnTo>
                    <a:lnTo>
                      <a:pt x="151098" y="118444"/>
                    </a:lnTo>
                    <a:cubicBezTo>
                      <a:pt x="133537" y="100883"/>
                      <a:pt x="133537" y="72410"/>
                      <a:pt x="151098" y="54849"/>
                    </a:cubicBezTo>
                    <a:cubicBezTo>
                      <a:pt x="168659" y="37288"/>
                      <a:pt x="197131" y="37288"/>
                      <a:pt x="214692" y="54849"/>
                    </a:cubicBezTo>
                    <a:lnTo>
                      <a:pt x="257905" y="98061"/>
                    </a:lnTo>
                    <a:lnTo>
                      <a:pt x="264951" y="93193"/>
                    </a:lnTo>
                    <a:lnTo>
                      <a:pt x="272619" y="89650"/>
                    </a:lnTo>
                    <a:lnTo>
                      <a:pt x="248566" y="65599"/>
                    </a:lnTo>
                    <a:cubicBezTo>
                      <a:pt x="233560" y="50592"/>
                      <a:pt x="233560" y="26262"/>
                      <a:pt x="248566" y="11255"/>
                    </a:cubicBezTo>
                    <a:cubicBezTo>
                      <a:pt x="256071" y="3752"/>
                      <a:pt x="265904" y="0"/>
                      <a:pt x="275739" y="0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8307BFD1-F5D5-4AF2-A392-BA593F274D76}"/>
                  </a:ext>
                </a:extLst>
              </p:cNvPr>
              <p:cNvSpPr/>
              <p:nvPr/>
            </p:nvSpPr>
            <p:spPr>
              <a:xfrm rot="8100000" flipH="1">
                <a:off x="-2004130" y="3670143"/>
                <a:ext cx="461212" cy="773493"/>
              </a:xfrm>
              <a:custGeom>
                <a:avLst/>
                <a:gdLst>
                  <a:gd name="connsiteX0" fmla="*/ 457392 w 461212"/>
                  <a:gd name="connsiteY0" fmla="*/ 708395 h 756233"/>
                  <a:gd name="connsiteX1" fmla="*/ 461211 w 461212"/>
                  <a:gd name="connsiteY1" fmla="*/ 696323 h 756233"/>
                  <a:gd name="connsiteX2" fmla="*/ 461212 w 461212"/>
                  <a:gd name="connsiteY2" fmla="*/ 696321 h 756233"/>
                  <a:gd name="connsiteX3" fmla="*/ 461211 w 461212"/>
                  <a:gd name="connsiteY3" fmla="*/ 696319 h 756233"/>
                  <a:gd name="connsiteX4" fmla="*/ 461211 w 461212"/>
                  <a:gd name="connsiteY4" fmla="*/ 516579 h 756233"/>
                  <a:gd name="connsiteX5" fmla="*/ 414928 w 461212"/>
                  <a:gd name="connsiteY5" fmla="*/ 388199 h 756233"/>
                  <a:gd name="connsiteX6" fmla="*/ 383488 w 461212"/>
                  <a:gd name="connsiteY6" fmla="*/ 363845 h 756233"/>
                  <a:gd name="connsiteX7" fmla="*/ 386615 w 461212"/>
                  <a:gd name="connsiteY7" fmla="*/ 0 h 756233"/>
                  <a:gd name="connsiteX8" fmla="*/ 156214 w 461212"/>
                  <a:gd name="connsiteY8" fmla="*/ 21597 h 756233"/>
                  <a:gd name="connsiteX9" fmla="*/ 219377 w 461212"/>
                  <a:gd name="connsiteY9" fmla="*/ 340534 h 756233"/>
                  <a:gd name="connsiteX10" fmla="*/ 181630 w 461212"/>
                  <a:gd name="connsiteY10" fmla="*/ 349290 h 756233"/>
                  <a:gd name="connsiteX11" fmla="*/ 131401 w 461212"/>
                  <a:gd name="connsiteY11" fmla="*/ 388199 h 756233"/>
                  <a:gd name="connsiteX12" fmla="*/ 115125 w 461212"/>
                  <a:gd name="connsiteY12" fmla="*/ 415933 h 756233"/>
                  <a:gd name="connsiteX13" fmla="*/ 110820 w 461212"/>
                  <a:gd name="connsiteY13" fmla="*/ 419218 h 756233"/>
                  <a:gd name="connsiteX14" fmla="*/ 15804 w 461212"/>
                  <a:gd name="connsiteY14" fmla="*/ 528383 h 756233"/>
                  <a:gd name="connsiteX15" fmla="*/ 15804 w 461212"/>
                  <a:gd name="connsiteY15" fmla="*/ 616061 h 756233"/>
                  <a:gd name="connsiteX16" fmla="*/ 74267 w 461212"/>
                  <a:gd name="connsiteY16" fmla="*/ 629680 h 756233"/>
                  <a:gd name="connsiteX17" fmla="*/ 85448 w 461212"/>
                  <a:gd name="connsiteY17" fmla="*/ 621149 h 756233"/>
                  <a:gd name="connsiteX18" fmla="*/ 85691 w 461212"/>
                  <a:gd name="connsiteY18" fmla="*/ 698135 h 756233"/>
                  <a:gd name="connsiteX19" fmla="*/ 88938 w 461212"/>
                  <a:gd name="connsiteY19" fmla="*/ 708395 h 756233"/>
                  <a:gd name="connsiteX20" fmla="*/ 273165 w 461212"/>
                  <a:gd name="connsiteY20" fmla="*/ 756233 h 756233"/>
                  <a:gd name="connsiteX21" fmla="*/ 457392 w 461212"/>
                  <a:gd name="connsiteY21" fmla="*/ 708395 h 756233"/>
                  <a:gd name="connsiteX0" fmla="*/ 457392 w 461212"/>
                  <a:gd name="connsiteY0" fmla="*/ 708395 h 756233"/>
                  <a:gd name="connsiteX1" fmla="*/ 461211 w 461212"/>
                  <a:gd name="connsiteY1" fmla="*/ 696323 h 756233"/>
                  <a:gd name="connsiteX2" fmla="*/ 461212 w 461212"/>
                  <a:gd name="connsiteY2" fmla="*/ 696321 h 756233"/>
                  <a:gd name="connsiteX3" fmla="*/ 461211 w 461212"/>
                  <a:gd name="connsiteY3" fmla="*/ 696319 h 756233"/>
                  <a:gd name="connsiteX4" fmla="*/ 461211 w 461212"/>
                  <a:gd name="connsiteY4" fmla="*/ 516579 h 756233"/>
                  <a:gd name="connsiteX5" fmla="*/ 414928 w 461212"/>
                  <a:gd name="connsiteY5" fmla="*/ 388199 h 756233"/>
                  <a:gd name="connsiteX6" fmla="*/ 383488 w 461212"/>
                  <a:gd name="connsiteY6" fmla="*/ 363845 h 756233"/>
                  <a:gd name="connsiteX7" fmla="*/ 386615 w 461212"/>
                  <a:gd name="connsiteY7" fmla="*/ 0 h 756233"/>
                  <a:gd name="connsiteX8" fmla="*/ 190739 w 461212"/>
                  <a:gd name="connsiteY8" fmla="*/ 16666 h 756233"/>
                  <a:gd name="connsiteX9" fmla="*/ 219377 w 461212"/>
                  <a:gd name="connsiteY9" fmla="*/ 340534 h 756233"/>
                  <a:gd name="connsiteX10" fmla="*/ 181630 w 461212"/>
                  <a:gd name="connsiteY10" fmla="*/ 349290 h 756233"/>
                  <a:gd name="connsiteX11" fmla="*/ 131401 w 461212"/>
                  <a:gd name="connsiteY11" fmla="*/ 388199 h 756233"/>
                  <a:gd name="connsiteX12" fmla="*/ 115125 w 461212"/>
                  <a:gd name="connsiteY12" fmla="*/ 415933 h 756233"/>
                  <a:gd name="connsiteX13" fmla="*/ 110820 w 461212"/>
                  <a:gd name="connsiteY13" fmla="*/ 419218 h 756233"/>
                  <a:gd name="connsiteX14" fmla="*/ 15804 w 461212"/>
                  <a:gd name="connsiteY14" fmla="*/ 528383 h 756233"/>
                  <a:gd name="connsiteX15" fmla="*/ 15804 w 461212"/>
                  <a:gd name="connsiteY15" fmla="*/ 616061 h 756233"/>
                  <a:gd name="connsiteX16" fmla="*/ 74267 w 461212"/>
                  <a:gd name="connsiteY16" fmla="*/ 629680 h 756233"/>
                  <a:gd name="connsiteX17" fmla="*/ 85448 w 461212"/>
                  <a:gd name="connsiteY17" fmla="*/ 621149 h 756233"/>
                  <a:gd name="connsiteX18" fmla="*/ 85691 w 461212"/>
                  <a:gd name="connsiteY18" fmla="*/ 698135 h 756233"/>
                  <a:gd name="connsiteX19" fmla="*/ 88938 w 461212"/>
                  <a:gd name="connsiteY19" fmla="*/ 708395 h 756233"/>
                  <a:gd name="connsiteX20" fmla="*/ 273165 w 461212"/>
                  <a:gd name="connsiteY20" fmla="*/ 756233 h 756233"/>
                  <a:gd name="connsiteX21" fmla="*/ 457392 w 461212"/>
                  <a:gd name="connsiteY21" fmla="*/ 708395 h 756233"/>
                  <a:gd name="connsiteX0" fmla="*/ 457392 w 461212"/>
                  <a:gd name="connsiteY0" fmla="*/ 725655 h 773493"/>
                  <a:gd name="connsiteX1" fmla="*/ 461211 w 461212"/>
                  <a:gd name="connsiteY1" fmla="*/ 713583 h 773493"/>
                  <a:gd name="connsiteX2" fmla="*/ 461212 w 461212"/>
                  <a:gd name="connsiteY2" fmla="*/ 713581 h 773493"/>
                  <a:gd name="connsiteX3" fmla="*/ 461211 w 461212"/>
                  <a:gd name="connsiteY3" fmla="*/ 713579 h 773493"/>
                  <a:gd name="connsiteX4" fmla="*/ 461211 w 461212"/>
                  <a:gd name="connsiteY4" fmla="*/ 533839 h 773493"/>
                  <a:gd name="connsiteX5" fmla="*/ 414928 w 461212"/>
                  <a:gd name="connsiteY5" fmla="*/ 405459 h 773493"/>
                  <a:gd name="connsiteX6" fmla="*/ 383488 w 461212"/>
                  <a:gd name="connsiteY6" fmla="*/ 381105 h 773493"/>
                  <a:gd name="connsiteX7" fmla="*/ 359489 w 461212"/>
                  <a:gd name="connsiteY7" fmla="*/ -1 h 773493"/>
                  <a:gd name="connsiteX8" fmla="*/ 190739 w 461212"/>
                  <a:gd name="connsiteY8" fmla="*/ 33926 h 773493"/>
                  <a:gd name="connsiteX9" fmla="*/ 219377 w 461212"/>
                  <a:gd name="connsiteY9" fmla="*/ 357794 h 773493"/>
                  <a:gd name="connsiteX10" fmla="*/ 181630 w 461212"/>
                  <a:gd name="connsiteY10" fmla="*/ 366550 h 773493"/>
                  <a:gd name="connsiteX11" fmla="*/ 131401 w 461212"/>
                  <a:gd name="connsiteY11" fmla="*/ 405459 h 773493"/>
                  <a:gd name="connsiteX12" fmla="*/ 115125 w 461212"/>
                  <a:gd name="connsiteY12" fmla="*/ 433193 h 773493"/>
                  <a:gd name="connsiteX13" fmla="*/ 110820 w 461212"/>
                  <a:gd name="connsiteY13" fmla="*/ 436478 h 773493"/>
                  <a:gd name="connsiteX14" fmla="*/ 15804 w 461212"/>
                  <a:gd name="connsiteY14" fmla="*/ 545643 h 773493"/>
                  <a:gd name="connsiteX15" fmla="*/ 15804 w 461212"/>
                  <a:gd name="connsiteY15" fmla="*/ 633321 h 773493"/>
                  <a:gd name="connsiteX16" fmla="*/ 74267 w 461212"/>
                  <a:gd name="connsiteY16" fmla="*/ 646940 h 773493"/>
                  <a:gd name="connsiteX17" fmla="*/ 85448 w 461212"/>
                  <a:gd name="connsiteY17" fmla="*/ 638409 h 773493"/>
                  <a:gd name="connsiteX18" fmla="*/ 85691 w 461212"/>
                  <a:gd name="connsiteY18" fmla="*/ 715395 h 773493"/>
                  <a:gd name="connsiteX19" fmla="*/ 88938 w 461212"/>
                  <a:gd name="connsiteY19" fmla="*/ 725655 h 773493"/>
                  <a:gd name="connsiteX20" fmla="*/ 273165 w 461212"/>
                  <a:gd name="connsiteY20" fmla="*/ 773493 h 773493"/>
                  <a:gd name="connsiteX21" fmla="*/ 457392 w 461212"/>
                  <a:gd name="connsiteY21" fmla="*/ 725655 h 773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61212" h="773493">
                    <a:moveTo>
                      <a:pt x="457392" y="725655"/>
                    </a:moveTo>
                    <a:lnTo>
                      <a:pt x="461211" y="713583"/>
                    </a:lnTo>
                    <a:cubicBezTo>
                      <a:pt x="461211" y="713582"/>
                      <a:pt x="461212" y="713582"/>
                      <a:pt x="461212" y="713581"/>
                    </a:cubicBezTo>
                    <a:cubicBezTo>
                      <a:pt x="461212" y="713580"/>
                      <a:pt x="461211" y="713580"/>
                      <a:pt x="461211" y="713579"/>
                    </a:cubicBezTo>
                    <a:lnTo>
                      <a:pt x="461211" y="533839"/>
                    </a:lnTo>
                    <a:cubicBezTo>
                      <a:pt x="461211" y="483703"/>
                      <a:pt x="443524" y="438314"/>
                      <a:pt x="414928" y="405459"/>
                    </a:cubicBezTo>
                    <a:lnTo>
                      <a:pt x="383488" y="381105"/>
                    </a:lnTo>
                    <a:cubicBezTo>
                      <a:pt x="384530" y="259823"/>
                      <a:pt x="358447" y="121281"/>
                      <a:pt x="359489" y="-1"/>
                    </a:cubicBezTo>
                    <a:lnTo>
                      <a:pt x="190739" y="33926"/>
                    </a:lnTo>
                    <a:lnTo>
                      <a:pt x="219377" y="357794"/>
                    </a:lnTo>
                    <a:lnTo>
                      <a:pt x="181630" y="366550"/>
                    </a:lnTo>
                    <a:cubicBezTo>
                      <a:pt x="162724" y="375737"/>
                      <a:pt x="145699" y="389031"/>
                      <a:pt x="131401" y="405459"/>
                    </a:cubicBezTo>
                    <a:lnTo>
                      <a:pt x="115125" y="433193"/>
                    </a:lnTo>
                    <a:lnTo>
                      <a:pt x="110820" y="436478"/>
                    </a:lnTo>
                    <a:lnTo>
                      <a:pt x="15804" y="545643"/>
                    </a:lnTo>
                    <a:cubicBezTo>
                      <a:pt x="-5268" y="569855"/>
                      <a:pt x="-5268" y="609110"/>
                      <a:pt x="15804" y="633321"/>
                    </a:cubicBezTo>
                    <a:cubicBezTo>
                      <a:pt x="31609" y="651479"/>
                      <a:pt x="54779" y="656019"/>
                      <a:pt x="74267" y="646940"/>
                    </a:cubicBezTo>
                    <a:lnTo>
                      <a:pt x="85448" y="638409"/>
                    </a:lnTo>
                    <a:lnTo>
                      <a:pt x="85691" y="715395"/>
                    </a:lnTo>
                    <a:lnTo>
                      <a:pt x="88938" y="725655"/>
                    </a:lnTo>
                    <a:cubicBezTo>
                      <a:pt x="106473" y="752957"/>
                      <a:pt x="182292" y="773493"/>
                      <a:pt x="273165" y="773493"/>
                    </a:cubicBezTo>
                    <a:cubicBezTo>
                      <a:pt x="364038" y="773493"/>
                      <a:pt x="439857" y="752957"/>
                      <a:pt x="457392" y="725655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四角形: 角を丸くする 72">
                <a:extLst>
                  <a:ext uri="{FF2B5EF4-FFF2-40B4-BE49-F238E27FC236}">
                    <a16:creationId xmlns:a16="http://schemas.microsoft.com/office/drawing/2014/main" id="{BEF1522F-690A-4922-B77C-772A32A88E1A}"/>
                  </a:ext>
                </a:extLst>
              </p:cNvPr>
              <p:cNvSpPr/>
              <p:nvPr/>
            </p:nvSpPr>
            <p:spPr>
              <a:xfrm rot="14400000" flipH="1">
                <a:off x="-2080433" y="3914836"/>
                <a:ext cx="113296" cy="19747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四角形: 角を丸くする 73">
                <a:extLst>
                  <a:ext uri="{FF2B5EF4-FFF2-40B4-BE49-F238E27FC236}">
                    <a16:creationId xmlns:a16="http://schemas.microsoft.com/office/drawing/2014/main" id="{18597538-3CEF-40B3-BD52-41B92D1D0E3A}"/>
                  </a:ext>
                </a:extLst>
              </p:cNvPr>
              <p:cNvSpPr/>
              <p:nvPr/>
            </p:nvSpPr>
            <p:spPr>
              <a:xfrm rot="18900000" flipH="1">
                <a:off x="-1907298" y="3597148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四角形: 角を丸くする 74">
                <a:extLst>
                  <a:ext uri="{FF2B5EF4-FFF2-40B4-BE49-F238E27FC236}">
                    <a16:creationId xmlns:a16="http://schemas.microsoft.com/office/drawing/2014/main" id="{41976FF1-C813-421B-A7ED-EBE40277142E}"/>
                  </a:ext>
                </a:extLst>
              </p:cNvPr>
              <p:cNvSpPr/>
              <p:nvPr/>
            </p:nvSpPr>
            <p:spPr>
              <a:xfrm rot="18900000" flipH="1">
                <a:off x="-1999621" y="3635901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四角形: 角を丸くする 75">
                <a:extLst>
                  <a:ext uri="{FF2B5EF4-FFF2-40B4-BE49-F238E27FC236}">
                    <a16:creationId xmlns:a16="http://schemas.microsoft.com/office/drawing/2014/main" id="{6E38AEF0-5A06-49FB-B7B5-8B45BDD21F86}"/>
                  </a:ext>
                </a:extLst>
              </p:cNvPr>
              <p:cNvSpPr/>
              <p:nvPr/>
            </p:nvSpPr>
            <p:spPr>
              <a:xfrm rot="18900000" flipH="1">
                <a:off x="-2077606" y="3705917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四角形: 角を丸くする 76">
                <a:extLst>
                  <a:ext uri="{FF2B5EF4-FFF2-40B4-BE49-F238E27FC236}">
                    <a16:creationId xmlns:a16="http://schemas.microsoft.com/office/drawing/2014/main" id="{416B1F0A-4882-473C-A9E9-7F44C5D5B19B}"/>
                  </a:ext>
                </a:extLst>
              </p:cNvPr>
              <p:cNvSpPr/>
              <p:nvPr/>
            </p:nvSpPr>
            <p:spPr>
              <a:xfrm rot="18900000" flipH="1">
                <a:off x="-2144608" y="3803836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四角形: 角を丸くする 77">
                <a:extLst>
                  <a:ext uri="{FF2B5EF4-FFF2-40B4-BE49-F238E27FC236}">
                    <a16:creationId xmlns:a16="http://schemas.microsoft.com/office/drawing/2014/main" id="{E991C048-EC16-4E17-A6F8-C9198FC84BB9}"/>
                  </a:ext>
                </a:extLst>
              </p:cNvPr>
              <p:cNvSpPr/>
              <p:nvPr/>
            </p:nvSpPr>
            <p:spPr>
              <a:xfrm rot="18900000" flipH="1">
                <a:off x="-1921585" y="3573336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四角形: 角を丸くする 78">
                <a:extLst>
                  <a:ext uri="{FF2B5EF4-FFF2-40B4-BE49-F238E27FC236}">
                    <a16:creationId xmlns:a16="http://schemas.microsoft.com/office/drawing/2014/main" id="{93F72F47-952A-41D5-AF9E-A79C60581AA9}"/>
                  </a:ext>
                </a:extLst>
              </p:cNvPr>
              <p:cNvSpPr/>
              <p:nvPr/>
            </p:nvSpPr>
            <p:spPr>
              <a:xfrm rot="18900000" flipH="1">
                <a:off x="-2013908" y="3612089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四角形: 角を丸くする 79">
                <a:extLst>
                  <a:ext uri="{FF2B5EF4-FFF2-40B4-BE49-F238E27FC236}">
                    <a16:creationId xmlns:a16="http://schemas.microsoft.com/office/drawing/2014/main" id="{EF757292-2FD1-4ED5-9BDB-DAA02F83D22B}"/>
                  </a:ext>
                </a:extLst>
              </p:cNvPr>
              <p:cNvSpPr/>
              <p:nvPr/>
            </p:nvSpPr>
            <p:spPr>
              <a:xfrm rot="18900000" flipH="1">
                <a:off x="-2091893" y="3682105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四角形: 角を丸くする 80">
                <a:extLst>
                  <a:ext uri="{FF2B5EF4-FFF2-40B4-BE49-F238E27FC236}">
                    <a16:creationId xmlns:a16="http://schemas.microsoft.com/office/drawing/2014/main" id="{3BA5C637-62D6-4AD5-AFE1-D72AE2E8BF93}"/>
                  </a:ext>
                </a:extLst>
              </p:cNvPr>
              <p:cNvSpPr/>
              <p:nvPr/>
            </p:nvSpPr>
            <p:spPr>
              <a:xfrm rot="18900000" flipH="1">
                <a:off x="-2158895" y="3780024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円/楕円 27">
                <a:extLst>
                  <a:ext uri="{FF2B5EF4-FFF2-40B4-BE49-F238E27FC236}">
                    <a16:creationId xmlns:a16="http://schemas.microsoft.com/office/drawing/2014/main" id="{036554BF-EDDC-4F50-9DC1-0EE93220A046}"/>
                  </a:ext>
                </a:extLst>
              </p:cNvPr>
              <p:cNvSpPr/>
              <p:nvPr/>
            </p:nvSpPr>
            <p:spPr>
              <a:xfrm rot="11251468">
                <a:off x="-1958897" y="3896537"/>
                <a:ext cx="178369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F8F986BA-D88E-4BC0-99B1-5B66AE81BF8B}"/>
                </a:ext>
              </a:extLst>
            </p:cNvPr>
            <p:cNvSpPr/>
            <p:nvPr/>
          </p:nvSpPr>
          <p:spPr>
            <a:xfrm rot="3600000">
              <a:off x="2315538" y="4635878"/>
              <a:ext cx="706615" cy="774099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779224"/>
                <a:gd name="connsiteY0" fmla="*/ 826528 h 826528"/>
                <a:gd name="connsiteX1" fmla="*/ 471695 w 779224"/>
                <a:gd name="connsiteY1" fmla="*/ 296500 h 826528"/>
                <a:gd name="connsiteX2" fmla="*/ 43314 w 779224"/>
                <a:gd name="connsiteY2" fmla="*/ 378244 h 826528"/>
                <a:gd name="connsiteX3" fmla="*/ 0 w 779224"/>
                <a:gd name="connsiteY3" fmla="*/ 119223 h 826528"/>
                <a:gd name="connsiteX4" fmla="*/ 660660 w 779224"/>
                <a:gd name="connsiteY4" fmla="*/ 1930 h 826528"/>
                <a:gd name="connsiteX5" fmla="*/ 778556 w 779224"/>
                <a:gd name="connsiteY5" fmla="*/ 102155 h 826528"/>
                <a:gd name="connsiteX6" fmla="*/ 736127 w 779224"/>
                <a:gd name="connsiteY6" fmla="*/ 794664 h 826528"/>
                <a:gd name="connsiteX0" fmla="*/ 443772 w 779224"/>
                <a:gd name="connsiteY0" fmla="*/ 808748 h 808748"/>
                <a:gd name="connsiteX1" fmla="*/ 471695 w 779224"/>
                <a:gd name="connsiteY1" fmla="*/ 278720 h 808748"/>
                <a:gd name="connsiteX2" fmla="*/ 43314 w 779224"/>
                <a:gd name="connsiteY2" fmla="*/ 360464 h 808748"/>
                <a:gd name="connsiteX3" fmla="*/ 0 w 779224"/>
                <a:gd name="connsiteY3" fmla="*/ 101443 h 808748"/>
                <a:gd name="connsiteX4" fmla="*/ 584178 w 779224"/>
                <a:gd name="connsiteY4" fmla="*/ 2319 h 808748"/>
                <a:gd name="connsiteX5" fmla="*/ 778556 w 779224"/>
                <a:gd name="connsiteY5" fmla="*/ 84375 h 808748"/>
                <a:gd name="connsiteX6" fmla="*/ 736127 w 779224"/>
                <a:gd name="connsiteY6" fmla="*/ 776884 h 808748"/>
                <a:gd name="connsiteX0" fmla="*/ 443772 w 736127"/>
                <a:gd name="connsiteY0" fmla="*/ 806430 h 806430"/>
                <a:gd name="connsiteX1" fmla="*/ 471695 w 736127"/>
                <a:gd name="connsiteY1" fmla="*/ 276402 h 806430"/>
                <a:gd name="connsiteX2" fmla="*/ 43314 w 736127"/>
                <a:gd name="connsiteY2" fmla="*/ 358146 h 806430"/>
                <a:gd name="connsiteX3" fmla="*/ 0 w 736127"/>
                <a:gd name="connsiteY3" fmla="*/ 99125 h 806430"/>
                <a:gd name="connsiteX4" fmla="*/ 584178 w 736127"/>
                <a:gd name="connsiteY4" fmla="*/ 1 h 806430"/>
                <a:gd name="connsiteX5" fmla="*/ 724923 w 736127"/>
                <a:gd name="connsiteY5" fmla="*/ 98752 h 806430"/>
                <a:gd name="connsiteX6" fmla="*/ 736127 w 736127"/>
                <a:gd name="connsiteY6" fmla="*/ 774566 h 806430"/>
                <a:gd name="connsiteX0" fmla="*/ 443772 w 736127"/>
                <a:gd name="connsiteY0" fmla="*/ 806430 h 806430"/>
                <a:gd name="connsiteX1" fmla="*/ 471695 w 736127"/>
                <a:gd name="connsiteY1" fmla="*/ 276402 h 806430"/>
                <a:gd name="connsiteX2" fmla="*/ 34329 w 736127"/>
                <a:gd name="connsiteY2" fmla="*/ 341958 h 806430"/>
                <a:gd name="connsiteX3" fmla="*/ 0 w 736127"/>
                <a:gd name="connsiteY3" fmla="*/ 99125 h 806430"/>
                <a:gd name="connsiteX4" fmla="*/ 584178 w 736127"/>
                <a:gd name="connsiteY4" fmla="*/ 1 h 806430"/>
                <a:gd name="connsiteX5" fmla="*/ 724923 w 736127"/>
                <a:gd name="connsiteY5" fmla="*/ 98752 h 806430"/>
                <a:gd name="connsiteX6" fmla="*/ 736127 w 736127"/>
                <a:gd name="connsiteY6" fmla="*/ 774566 h 806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6127" h="806430">
                  <a:moveTo>
                    <a:pt x="443772" y="806430"/>
                  </a:moveTo>
                  <a:lnTo>
                    <a:pt x="471695" y="276402"/>
                  </a:lnTo>
                  <a:lnTo>
                    <a:pt x="34329" y="341958"/>
                  </a:lnTo>
                  <a:lnTo>
                    <a:pt x="0" y="99125"/>
                  </a:lnTo>
                  <a:cubicBezTo>
                    <a:pt x="220220" y="60027"/>
                    <a:pt x="463358" y="63"/>
                    <a:pt x="584178" y="1"/>
                  </a:cubicBezTo>
                  <a:cubicBezTo>
                    <a:pt x="704998" y="-61"/>
                    <a:pt x="717147" y="61546"/>
                    <a:pt x="724923" y="98752"/>
                  </a:cubicBezTo>
                  <a:cubicBezTo>
                    <a:pt x="732699" y="135958"/>
                    <a:pt x="723407" y="533108"/>
                    <a:pt x="736127" y="774566"/>
                  </a:cubicBezTo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0A24E4A4-B884-4C16-A04D-4814FCF10DD9}"/>
                </a:ext>
              </a:extLst>
            </p:cNvPr>
            <p:cNvSpPr/>
            <p:nvPr/>
          </p:nvSpPr>
          <p:spPr>
            <a:xfrm flipH="1">
              <a:off x="2027261" y="5223467"/>
              <a:ext cx="377117" cy="239121"/>
            </a:xfrm>
            <a:custGeom>
              <a:avLst/>
              <a:gdLst>
                <a:gd name="connsiteX0" fmla="*/ 203228 w 377117"/>
                <a:gd name="connsiteY0" fmla="*/ 0 h 234359"/>
                <a:gd name="connsiteX1" fmla="*/ 377117 w 377117"/>
                <a:gd name="connsiteY1" fmla="*/ 0 h 234359"/>
                <a:gd name="connsiteX2" fmla="*/ 250705 w 377117"/>
                <a:gd name="connsiteY2" fmla="*/ 234359 h 234359"/>
                <a:gd name="connsiteX3" fmla="*/ 0 w 377117"/>
                <a:gd name="connsiteY3" fmla="*/ 67532 h 234359"/>
                <a:gd name="connsiteX4" fmla="*/ 10496 w 377117"/>
                <a:gd name="connsiteY4" fmla="*/ 58872 h 234359"/>
                <a:gd name="connsiteX5" fmla="*/ 203228 w 377117"/>
                <a:gd name="connsiteY5" fmla="*/ 0 h 234359"/>
                <a:gd name="connsiteX0" fmla="*/ 203228 w 377117"/>
                <a:gd name="connsiteY0" fmla="*/ 0 h 239121"/>
                <a:gd name="connsiteX1" fmla="*/ 377117 w 377117"/>
                <a:gd name="connsiteY1" fmla="*/ 0 h 239121"/>
                <a:gd name="connsiteX2" fmla="*/ 188793 w 377117"/>
                <a:gd name="connsiteY2" fmla="*/ 239121 h 239121"/>
                <a:gd name="connsiteX3" fmla="*/ 0 w 377117"/>
                <a:gd name="connsiteY3" fmla="*/ 67532 h 239121"/>
                <a:gd name="connsiteX4" fmla="*/ 10496 w 377117"/>
                <a:gd name="connsiteY4" fmla="*/ 58872 h 239121"/>
                <a:gd name="connsiteX5" fmla="*/ 203228 w 377117"/>
                <a:gd name="connsiteY5" fmla="*/ 0 h 239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7117" h="239121">
                  <a:moveTo>
                    <a:pt x="203228" y="0"/>
                  </a:moveTo>
                  <a:lnTo>
                    <a:pt x="377117" y="0"/>
                  </a:lnTo>
                  <a:lnTo>
                    <a:pt x="188793" y="239121"/>
                  </a:lnTo>
                  <a:lnTo>
                    <a:pt x="0" y="67532"/>
                  </a:lnTo>
                  <a:lnTo>
                    <a:pt x="10496" y="58872"/>
                  </a:lnTo>
                  <a:cubicBezTo>
                    <a:pt x="65512" y="21703"/>
                    <a:pt x="131836" y="0"/>
                    <a:pt x="203228" y="0"/>
                  </a:cubicBezTo>
                  <a:close/>
                </a:path>
              </a:pathLst>
            </a:custGeom>
            <a:solidFill>
              <a:srgbClr val="0070C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F2E45FE0-F225-4F25-BA7E-2E04F5F76352}"/>
              </a:ext>
            </a:extLst>
          </p:cNvPr>
          <p:cNvGrpSpPr/>
          <p:nvPr/>
        </p:nvGrpSpPr>
        <p:grpSpPr>
          <a:xfrm>
            <a:off x="4265647" y="3773167"/>
            <a:ext cx="2024102" cy="2677753"/>
            <a:chOff x="4265647" y="3773167"/>
            <a:chExt cx="2024102" cy="2677753"/>
          </a:xfrm>
        </p:grpSpPr>
        <p:grpSp>
          <p:nvGrpSpPr>
            <p:cNvPr id="115" name="グループ化 114">
              <a:extLst>
                <a:ext uri="{FF2B5EF4-FFF2-40B4-BE49-F238E27FC236}">
                  <a16:creationId xmlns:a16="http://schemas.microsoft.com/office/drawing/2014/main" id="{FF4C8ACC-DE30-4484-B348-BF1FAD954AE9}"/>
                </a:ext>
              </a:extLst>
            </p:cNvPr>
            <p:cNvGrpSpPr/>
            <p:nvPr/>
          </p:nvGrpSpPr>
          <p:grpSpPr>
            <a:xfrm>
              <a:off x="5599042" y="3773167"/>
              <a:ext cx="690707" cy="690706"/>
              <a:chOff x="7992839" y="2840930"/>
              <a:chExt cx="927476" cy="927475"/>
            </a:xfrm>
          </p:grpSpPr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BE89EFE2-8710-48C0-A398-936D584802C6}"/>
                  </a:ext>
                </a:extLst>
              </p:cNvPr>
              <p:cNvSpPr/>
              <p:nvPr/>
            </p:nvSpPr>
            <p:spPr bwMode="auto">
              <a:xfrm>
                <a:off x="7992839" y="2840930"/>
                <a:ext cx="927476" cy="9274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AE1B6680-02EE-417A-A35D-77A4D1C03B82}"/>
                  </a:ext>
                </a:extLst>
              </p:cNvPr>
              <p:cNvSpPr/>
              <p:nvPr/>
            </p:nvSpPr>
            <p:spPr bwMode="auto">
              <a:xfrm>
                <a:off x="8197157" y="3029147"/>
                <a:ext cx="516113" cy="516112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6" name="グループ化 115">
              <a:extLst>
                <a:ext uri="{FF2B5EF4-FFF2-40B4-BE49-F238E27FC236}">
                  <a16:creationId xmlns:a16="http://schemas.microsoft.com/office/drawing/2014/main" id="{468E35EC-A48D-4C9B-9D47-3885A2F03E52}"/>
                </a:ext>
              </a:extLst>
            </p:cNvPr>
            <p:cNvGrpSpPr/>
            <p:nvPr/>
          </p:nvGrpSpPr>
          <p:grpSpPr>
            <a:xfrm>
              <a:off x="4341281" y="4957009"/>
              <a:ext cx="1130662" cy="1493911"/>
              <a:chOff x="4341281" y="4957009"/>
              <a:chExt cx="1130662" cy="1493911"/>
            </a:xfrm>
          </p:grpSpPr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83DB304F-67D5-450C-8C70-48EBE0AC0B8B}"/>
                  </a:ext>
                </a:extLst>
              </p:cNvPr>
              <p:cNvSpPr/>
              <p:nvPr/>
            </p:nvSpPr>
            <p:spPr>
              <a:xfrm>
                <a:off x="4341281" y="5348525"/>
                <a:ext cx="172568" cy="1102394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5" name="片側の 2 つの角を丸めた四角形 144">
                <a:extLst>
                  <a:ext uri="{FF2B5EF4-FFF2-40B4-BE49-F238E27FC236}">
                    <a16:creationId xmlns:a16="http://schemas.microsoft.com/office/drawing/2014/main" id="{D08B5830-78A4-4D7A-9CED-80407AD8EB87}"/>
                  </a:ext>
                </a:extLst>
              </p:cNvPr>
              <p:cNvSpPr/>
              <p:nvPr/>
            </p:nvSpPr>
            <p:spPr>
              <a:xfrm>
                <a:off x="4434057" y="5223466"/>
                <a:ext cx="1037886" cy="1227454"/>
              </a:xfrm>
              <a:prstGeom prst="round2SameRect">
                <a:avLst>
                  <a:gd name="adj1" fmla="val 33213"/>
                  <a:gd name="adj2" fmla="val 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6" name="正方形/長方形 155">
                <a:extLst>
                  <a:ext uri="{FF2B5EF4-FFF2-40B4-BE49-F238E27FC236}">
                    <a16:creationId xmlns:a16="http://schemas.microsoft.com/office/drawing/2014/main" id="{A1C6FB98-7FBC-4C9F-B626-B4D7EC4B98E8}"/>
                  </a:ext>
                </a:extLst>
              </p:cNvPr>
              <p:cNvSpPr/>
              <p:nvPr/>
            </p:nvSpPr>
            <p:spPr>
              <a:xfrm>
                <a:off x="4434057" y="5709860"/>
                <a:ext cx="1037886" cy="379723"/>
              </a:xfrm>
              <a:prstGeom prst="rect">
                <a:avLst/>
              </a:prstGeom>
              <a:solidFill>
                <a:srgbClr val="0070C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51B0824C-AD63-4EAB-85F7-621FAA2864AB}"/>
                  </a:ext>
                </a:extLst>
              </p:cNvPr>
              <p:cNvSpPr/>
              <p:nvPr/>
            </p:nvSpPr>
            <p:spPr>
              <a:xfrm>
                <a:off x="4721323" y="4957009"/>
                <a:ext cx="463354" cy="431760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17" name="グループ化 116">
              <a:extLst>
                <a:ext uri="{FF2B5EF4-FFF2-40B4-BE49-F238E27FC236}">
                  <a16:creationId xmlns:a16="http://schemas.microsoft.com/office/drawing/2014/main" id="{0109D8A9-04AB-4FAD-9036-EB2A3E65C91C}"/>
                </a:ext>
              </a:extLst>
            </p:cNvPr>
            <p:cNvGrpSpPr/>
            <p:nvPr/>
          </p:nvGrpSpPr>
          <p:grpSpPr>
            <a:xfrm>
              <a:off x="4265647" y="3835565"/>
              <a:ext cx="1341524" cy="1316229"/>
              <a:chOff x="8254412" y="2237214"/>
              <a:chExt cx="1277659" cy="1253570"/>
            </a:xfrm>
          </p:grpSpPr>
          <p:sp>
            <p:nvSpPr>
              <p:cNvPr id="133" name="円/楕円 608">
                <a:extLst>
                  <a:ext uri="{FF2B5EF4-FFF2-40B4-BE49-F238E27FC236}">
                    <a16:creationId xmlns:a16="http://schemas.microsoft.com/office/drawing/2014/main" id="{7628AF2C-8694-40FC-8D91-237ABE682E76}"/>
                  </a:ext>
                </a:extLst>
              </p:cNvPr>
              <p:cNvSpPr/>
              <p:nvPr/>
            </p:nvSpPr>
            <p:spPr>
              <a:xfrm>
                <a:off x="8292150" y="2237214"/>
                <a:ext cx="1202178" cy="1003275"/>
              </a:xfrm>
              <a:custGeom>
                <a:avLst/>
                <a:gdLst/>
                <a:ahLst/>
                <a:cxnLst/>
                <a:rect l="l" t="t" r="r" b="b"/>
                <a:pathLst>
                  <a:path w="839041" h="700220">
                    <a:moveTo>
                      <a:pt x="350110" y="0"/>
                    </a:moveTo>
                    <a:lnTo>
                      <a:pt x="419521" y="6997"/>
                    </a:lnTo>
                    <a:cubicBezTo>
                      <a:pt x="441940" y="2369"/>
                      <a:pt x="465159" y="0"/>
                      <a:pt x="488931" y="0"/>
                    </a:cubicBezTo>
                    <a:cubicBezTo>
                      <a:pt x="682291" y="0"/>
                      <a:pt x="839041" y="156750"/>
                      <a:pt x="839041" y="350110"/>
                    </a:cubicBezTo>
                    <a:cubicBezTo>
                      <a:pt x="839041" y="543470"/>
                      <a:pt x="682291" y="700220"/>
                      <a:pt x="488931" y="700220"/>
                    </a:cubicBezTo>
                    <a:lnTo>
                      <a:pt x="419521" y="693223"/>
                    </a:lnTo>
                    <a:cubicBezTo>
                      <a:pt x="397101" y="697851"/>
                      <a:pt x="373882" y="700220"/>
                      <a:pt x="350110" y="700220"/>
                    </a:cubicBezTo>
                    <a:cubicBezTo>
                      <a:pt x="156750" y="700220"/>
                      <a:pt x="0" y="543470"/>
                      <a:pt x="0" y="350110"/>
                    </a:cubicBezTo>
                    <a:cubicBezTo>
                      <a:pt x="0" y="156750"/>
                      <a:pt x="156750" y="0"/>
                      <a:pt x="35011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4" name="円/楕円 646">
                <a:extLst>
                  <a:ext uri="{FF2B5EF4-FFF2-40B4-BE49-F238E27FC236}">
                    <a16:creationId xmlns:a16="http://schemas.microsoft.com/office/drawing/2014/main" id="{CF4CA7C2-FE68-4B93-B9EF-F756708D55CF}"/>
                  </a:ext>
                </a:extLst>
              </p:cNvPr>
              <p:cNvSpPr/>
              <p:nvPr/>
            </p:nvSpPr>
            <p:spPr>
              <a:xfrm rot="20700000">
                <a:off x="8254412" y="2821144"/>
                <a:ext cx="246453" cy="369679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5" name="円/楕円 647">
                <a:extLst>
                  <a:ext uri="{FF2B5EF4-FFF2-40B4-BE49-F238E27FC236}">
                    <a16:creationId xmlns:a16="http://schemas.microsoft.com/office/drawing/2014/main" id="{74505710-7EC0-41C9-8491-9CF0519B1FAE}"/>
                  </a:ext>
                </a:extLst>
              </p:cNvPr>
              <p:cNvSpPr/>
              <p:nvPr/>
            </p:nvSpPr>
            <p:spPr>
              <a:xfrm rot="20700000">
                <a:off x="8299028" y="2885590"/>
                <a:ext cx="157222" cy="240787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6" name="円/楕円 644">
                <a:extLst>
                  <a:ext uri="{FF2B5EF4-FFF2-40B4-BE49-F238E27FC236}">
                    <a16:creationId xmlns:a16="http://schemas.microsoft.com/office/drawing/2014/main" id="{6E01C9B4-3B1D-4FF3-884A-8D8A4C508E56}"/>
                  </a:ext>
                </a:extLst>
              </p:cNvPr>
              <p:cNvSpPr/>
              <p:nvPr/>
            </p:nvSpPr>
            <p:spPr>
              <a:xfrm rot="900000" flipH="1">
                <a:off x="9285618" y="2821144"/>
                <a:ext cx="246453" cy="369679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7" name="円/楕円 645">
                <a:extLst>
                  <a:ext uri="{FF2B5EF4-FFF2-40B4-BE49-F238E27FC236}">
                    <a16:creationId xmlns:a16="http://schemas.microsoft.com/office/drawing/2014/main" id="{542FB97F-2F34-4226-AE6C-B2B2F33A17AE}"/>
                  </a:ext>
                </a:extLst>
              </p:cNvPr>
              <p:cNvSpPr/>
              <p:nvPr/>
            </p:nvSpPr>
            <p:spPr>
              <a:xfrm rot="900000" flipH="1">
                <a:off x="9330233" y="2885590"/>
                <a:ext cx="157222" cy="240787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8" name="円/楕円 643">
                <a:extLst>
                  <a:ext uri="{FF2B5EF4-FFF2-40B4-BE49-F238E27FC236}">
                    <a16:creationId xmlns:a16="http://schemas.microsoft.com/office/drawing/2014/main" id="{7A01073A-C387-4AFE-927B-B3110DDE3242}"/>
                  </a:ext>
                </a:extLst>
              </p:cNvPr>
              <p:cNvSpPr/>
              <p:nvPr/>
            </p:nvSpPr>
            <p:spPr>
              <a:xfrm>
                <a:off x="8377638" y="2330678"/>
                <a:ext cx="1031207" cy="1160106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9" name="円/楕円 638">
                <a:extLst>
                  <a:ext uri="{FF2B5EF4-FFF2-40B4-BE49-F238E27FC236}">
                    <a16:creationId xmlns:a16="http://schemas.microsoft.com/office/drawing/2014/main" id="{D4E89A27-419D-48A5-80D1-2E50653415F0}"/>
                  </a:ext>
                </a:extLst>
              </p:cNvPr>
              <p:cNvSpPr/>
              <p:nvPr/>
            </p:nvSpPr>
            <p:spPr>
              <a:xfrm>
                <a:off x="8790856" y="3119608"/>
                <a:ext cx="195956" cy="9681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0" name="円/楕円 50">
                <a:extLst>
                  <a:ext uri="{FF2B5EF4-FFF2-40B4-BE49-F238E27FC236}">
                    <a16:creationId xmlns:a16="http://schemas.microsoft.com/office/drawing/2014/main" id="{DD73CBD1-CF52-45DD-8B25-24BDBEA352D4}"/>
                  </a:ext>
                </a:extLst>
              </p:cNvPr>
              <p:cNvSpPr/>
              <p:nvPr/>
            </p:nvSpPr>
            <p:spPr>
              <a:xfrm>
                <a:off x="8458180" y="2320650"/>
                <a:ext cx="884336" cy="413090"/>
              </a:xfrm>
              <a:custGeom>
                <a:avLst/>
                <a:gdLst/>
                <a:ahLst/>
                <a:cxnLst/>
                <a:rect l="l" t="t" r="r" b="b"/>
                <a:pathLst>
                  <a:path w="617208" h="288310">
                    <a:moveTo>
                      <a:pt x="306540" y="0"/>
                    </a:moveTo>
                    <a:cubicBezTo>
                      <a:pt x="469326" y="0"/>
                      <a:pt x="601290" y="44625"/>
                      <a:pt x="601290" y="99673"/>
                    </a:cubicBezTo>
                    <a:lnTo>
                      <a:pt x="601154" y="100130"/>
                    </a:lnTo>
                    <a:cubicBezTo>
                      <a:pt x="626273" y="136691"/>
                      <a:pt x="621686" y="186815"/>
                      <a:pt x="589012" y="219488"/>
                    </a:cubicBezTo>
                    <a:lnTo>
                      <a:pt x="520191" y="288310"/>
                    </a:lnTo>
                    <a:lnTo>
                      <a:pt x="451370" y="219488"/>
                    </a:lnTo>
                    <a:lnTo>
                      <a:pt x="448184" y="214690"/>
                    </a:lnTo>
                    <a:cubicBezTo>
                      <a:pt x="447656" y="216752"/>
                      <a:pt x="446351" y="218135"/>
                      <a:pt x="444997" y="219488"/>
                    </a:cubicBezTo>
                    <a:lnTo>
                      <a:pt x="376176" y="288310"/>
                    </a:lnTo>
                    <a:lnTo>
                      <a:pt x="310859" y="222992"/>
                    </a:lnTo>
                    <a:lnTo>
                      <a:pt x="245541" y="288310"/>
                    </a:lnTo>
                    <a:lnTo>
                      <a:pt x="176720" y="219488"/>
                    </a:lnTo>
                    <a:lnTo>
                      <a:pt x="171280" y="211297"/>
                    </a:lnTo>
                    <a:cubicBezTo>
                      <a:pt x="170367" y="214728"/>
                      <a:pt x="168176" y="217153"/>
                      <a:pt x="165840" y="219488"/>
                    </a:cubicBezTo>
                    <a:lnTo>
                      <a:pt x="97019" y="288310"/>
                    </a:lnTo>
                    <a:lnTo>
                      <a:pt x="28198" y="219488"/>
                    </a:lnTo>
                    <a:cubicBezTo>
                      <a:pt x="-3184" y="188108"/>
                      <a:pt x="-8656" y="140630"/>
                      <a:pt x="13206" y="104422"/>
                    </a:cubicBezTo>
                    <a:cubicBezTo>
                      <a:pt x="11908" y="102951"/>
                      <a:pt x="11790" y="101317"/>
                      <a:pt x="11790" y="99673"/>
                    </a:cubicBezTo>
                    <a:cubicBezTo>
                      <a:pt x="11790" y="44625"/>
                      <a:pt x="143754" y="0"/>
                      <a:pt x="30654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1" name="円/楕円 631">
                <a:extLst>
                  <a:ext uri="{FF2B5EF4-FFF2-40B4-BE49-F238E27FC236}">
                    <a16:creationId xmlns:a16="http://schemas.microsoft.com/office/drawing/2014/main" id="{3BCAF160-D8D0-4CD7-96E5-A346486D58F4}"/>
                  </a:ext>
                </a:extLst>
              </p:cNvPr>
              <p:cNvSpPr/>
              <p:nvPr/>
            </p:nvSpPr>
            <p:spPr>
              <a:xfrm>
                <a:off x="9189632" y="3092754"/>
                <a:ext cx="129815" cy="70441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2" name="円/楕円 632">
                <a:extLst>
                  <a:ext uri="{FF2B5EF4-FFF2-40B4-BE49-F238E27FC236}">
                    <a16:creationId xmlns:a16="http://schemas.microsoft.com/office/drawing/2014/main" id="{F8C3F371-F230-462B-87FC-13517F449ED2}"/>
                  </a:ext>
                </a:extLst>
              </p:cNvPr>
              <p:cNvSpPr/>
              <p:nvPr/>
            </p:nvSpPr>
            <p:spPr>
              <a:xfrm>
                <a:off x="8481884" y="3092754"/>
                <a:ext cx="129815" cy="70441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2ABE63B3-D22C-481F-9F95-DFEBC0A5144E}"/>
                  </a:ext>
                </a:extLst>
              </p:cNvPr>
              <p:cNvSpPr/>
              <p:nvPr/>
            </p:nvSpPr>
            <p:spPr>
              <a:xfrm rot="10800000">
                <a:off x="8513252" y="2675249"/>
                <a:ext cx="204390" cy="48752"/>
              </a:xfrm>
              <a:custGeom>
                <a:avLst/>
                <a:gdLst>
                  <a:gd name="connsiteX0" fmla="*/ 157550 w 315100"/>
                  <a:gd name="connsiteY0" fmla="*/ 0 h 85026"/>
                  <a:gd name="connsiteX1" fmla="*/ 311306 w 315100"/>
                  <a:gd name="connsiteY1" fmla="*/ 71789 h 85026"/>
                  <a:gd name="connsiteX2" fmla="*/ 315100 w 315100"/>
                  <a:gd name="connsiteY2" fmla="*/ 85026 h 85026"/>
                  <a:gd name="connsiteX3" fmla="*/ 260724 w 315100"/>
                  <a:gd name="connsiteY3" fmla="*/ 68769 h 85026"/>
                  <a:gd name="connsiteX4" fmla="*/ 157550 w 315100"/>
                  <a:gd name="connsiteY4" fmla="*/ 59532 h 85026"/>
                  <a:gd name="connsiteX5" fmla="*/ 54376 w 315100"/>
                  <a:gd name="connsiteY5" fmla="*/ 68769 h 85026"/>
                  <a:gd name="connsiteX6" fmla="*/ 0 w 315100"/>
                  <a:gd name="connsiteY6" fmla="*/ 85026 h 85026"/>
                  <a:gd name="connsiteX7" fmla="*/ 3794 w 315100"/>
                  <a:gd name="connsiteY7" fmla="*/ 71789 h 85026"/>
                  <a:gd name="connsiteX8" fmla="*/ 157550 w 315100"/>
                  <a:gd name="connsiteY8" fmla="*/ 0 h 85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5100" h="85026">
                    <a:moveTo>
                      <a:pt x="157550" y="0"/>
                    </a:moveTo>
                    <a:cubicBezTo>
                      <a:pt x="226669" y="0"/>
                      <a:pt x="285973" y="29602"/>
                      <a:pt x="311306" y="71789"/>
                    </a:cubicBezTo>
                    <a:lnTo>
                      <a:pt x="315100" y="85026"/>
                    </a:lnTo>
                    <a:lnTo>
                      <a:pt x="260724" y="68769"/>
                    </a:lnTo>
                    <a:cubicBezTo>
                      <a:pt x="229012" y="62821"/>
                      <a:pt x="194147" y="59532"/>
                      <a:pt x="157550" y="59532"/>
                    </a:cubicBezTo>
                    <a:cubicBezTo>
                      <a:pt x="120953" y="59532"/>
                      <a:pt x="86088" y="62821"/>
                      <a:pt x="54376" y="68769"/>
                    </a:cubicBezTo>
                    <a:lnTo>
                      <a:pt x="0" y="85026"/>
                    </a:lnTo>
                    <a:lnTo>
                      <a:pt x="3794" y="71789"/>
                    </a:lnTo>
                    <a:cubicBezTo>
                      <a:pt x="29127" y="29602"/>
                      <a:pt x="88431" y="0"/>
                      <a:pt x="15755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E76B04A1-1E99-43F1-B7D4-5648809DF3E5}"/>
                  </a:ext>
                </a:extLst>
              </p:cNvPr>
              <p:cNvSpPr/>
              <p:nvPr/>
            </p:nvSpPr>
            <p:spPr>
              <a:xfrm>
                <a:off x="9087134" y="2675250"/>
                <a:ext cx="204390" cy="48752"/>
              </a:xfrm>
              <a:custGeom>
                <a:avLst/>
                <a:gdLst>
                  <a:gd name="connsiteX0" fmla="*/ 157550 w 315100"/>
                  <a:gd name="connsiteY0" fmla="*/ 0 h 85026"/>
                  <a:gd name="connsiteX1" fmla="*/ 311306 w 315100"/>
                  <a:gd name="connsiteY1" fmla="*/ 71789 h 85026"/>
                  <a:gd name="connsiteX2" fmla="*/ 315100 w 315100"/>
                  <a:gd name="connsiteY2" fmla="*/ 85026 h 85026"/>
                  <a:gd name="connsiteX3" fmla="*/ 260724 w 315100"/>
                  <a:gd name="connsiteY3" fmla="*/ 68769 h 85026"/>
                  <a:gd name="connsiteX4" fmla="*/ 157550 w 315100"/>
                  <a:gd name="connsiteY4" fmla="*/ 59532 h 85026"/>
                  <a:gd name="connsiteX5" fmla="*/ 54376 w 315100"/>
                  <a:gd name="connsiteY5" fmla="*/ 68769 h 85026"/>
                  <a:gd name="connsiteX6" fmla="*/ 0 w 315100"/>
                  <a:gd name="connsiteY6" fmla="*/ 85026 h 85026"/>
                  <a:gd name="connsiteX7" fmla="*/ 3794 w 315100"/>
                  <a:gd name="connsiteY7" fmla="*/ 71789 h 85026"/>
                  <a:gd name="connsiteX8" fmla="*/ 157550 w 315100"/>
                  <a:gd name="connsiteY8" fmla="*/ 0 h 85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5100" h="85026">
                    <a:moveTo>
                      <a:pt x="157550" y="0"/>
                    </a:moveTo>
                    <a:cubicBezTo>
                      <a:pt x="226669" y="0"/>
                      <a:pt x="285973" y="29602"/>
                      <a:pt x="311306" y="71789"/>
                    </a:cubicBezTo>
                    <a:lnTo>
                      <a:pt x="315100" y="85026"/>
                    </a:lnTo>
                    <a:lnTo>
                      <a:pt x="260724" y="68769"/>
                    </a:lnTo>
                    <a:cubicBezTo>
                      <a:pt x="229012" y="62821"/>
                      <a:pt x="194147" y="59532"/>
                      <a:pt x="157550" y="59532"/>
                    </a:cubicBezTo>
                    <a:cubicBezTo>
                      <a:pt x="120953" y="59532"/>
                      <a:pt x="86088" y="62821"/>
                      <a:pt x="54376" y="68769"/>
                    </a:cubicBezTo>
                    <a:lnTo>
                      <a:pt x="0" y="85026"/>
                    </a:lnTo>
                    <a:lnTo>
                      <a:pt x="3794" y="71789"/>
                    </a:lnTo>
                    <a:cubicBezTo>
                      <a:pt x="29127" y="29602"/>
                      <a:pt x="88431" y="0"/>
                      <a:pt x="15755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45" name="グループ化 144">
                <a:extLst>
                  <a:ext uri="{FF2B5EF4-FFF2-40B4-BE49-F238E27FC236}">
                    <a16:creationId xmlns:a16="http://schemas.microsoft.com/office/drawing/2014/main" id="{5708EAEA-A645-493F-8DDD-0B03308437B4}"/>
                  </a:ext>
                </a:extLst>
              </p:cNvPr>
              <p:cNvGrpSpPr/>
              <p:nvPr/>
            </p:nvGrpSpPr>
            <p:grpSpPr>
              <a:xfrm>
                <a:off x="8506336" y="2789911"/>
                <a:ext cx="218759" cy="210787"/>
                <a:chOff x="7861089" y="2663909"/>
                <a:chExt cx="218759" cy="210787"/>
              </a:xfrm>
            </p:grpSpPr>
            <p:sp>
              <p:nvSpPr>
                <p:cNvPr id="151" name="円/楕円 637">
                  <a:extLst>
                    <a:ext uri="{FF2B5EF4-FFF2-40B4-BE49-F238E27FC236}">
                      <a16:creationId xmlns:a16="http://schemas.microsoft.com/office/drawing/2014/main" id="{87AB02D4-E356-4A23-AF61-BB10C0CD7DA3}"/>
                    </a:ext>
                  </a:extLst>
                </p:cNvPr>
                <p:cNvSpPr/>
                <p:nvPr/>
              </p:nvSpPr>
              <p:spPr>
                <a:xfrm>
                  <a:off x="7861089" y="2680980"/>
                  <a:ext cx="218759" cy="193716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2" name="楕円 151">
                  <a:extLst>
                    <a:ext uri="{FF2B5EF4-FFF2-40B4-BE49-F238E27FC236}">
                      <a16:creationId xmlns:a16="http://schemas.microsoft.com/office/drawing/2014/main" id="{E0FE852B-B4B5-4C16-89A5-2686F33EB33A}"/>
                    </a:ext>
                  </a:extLst>
                </p:cNvPr>
                <p:cNvSpPr/>
                <p:nvPr/>
              </p:nvSpPr>
              <p:spPr>
                <a:xfrm>
                  <a:off x="7909484" y="2672060"/>
                  <a:ext cx="131252" cy="14566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" name="フリーフォーム: 図形 152">
                  <a:extLst>
                    <a:ext uri="{FF2B5EF4-FFF2-40B4-BE49-F238E27FC236}">
                      <a16:creationId xmlns:a16="http://schemas.microsoft.com/office/drawing/2014/main" id="{D93869A4-F47A-4C68-BEF9-F6EF401C8B38}"/>
                    </a:ext>
                  </a:extLst>
                </p:cNvPr>
                <p:cNvSpPr/>
                <p:nvPr/>
              </p:nvSpPr>
              <p:spPr>
                <a:xfrm>
                  <a:off x="7864464" y="2663909"/>
                  <a:ext cx="212010" cy="82054"/>
                </a:xfrm>
                <a:custGeom>
                  <a:avLst/>
                  <a:gdLst>
                    <a:gd name="connsiteX0" fmla="*/ 106005 w 212010"/>
                    <a:gd name="connsiteY0" fmla="*/ 0 h 82054"/>
                    <a:gd name="connsiteX1" fmla="*/ 206790 w 212010"/>
                    <a:gd name="connsiteY1" fmla="*/ 59157 h 82054"/>
                    <a:gd name="connsiteX2" fmla="*/ 212010 w 212010"/>
                    <a:gd name="connsiteY2" fmla="*/ 82054 h 82054"/>
                    <a:gd name="connsiteX3" fmla="*/ 191579 w 212010"/>
                    <a:gd name="connsiteY3" fmla="*/ 54356 h 82054"/>
                    <a:gd name="connsiteX4" fmla="*/ 106005 w 212010"/>
                    <a:gd name="connsiteY4" fmla="*/ 21956 h 82054"/>
                    <a:gd name="connsiteX5" fmla="*/ 20431 w 212010"/>
                    <a:gd name="connsiteY5" fmla="*/ 54356 h 82054"/>
                    <a:gd name="connsiteX6" fmla="*/ 0 w 212010"/>
                    <a:gd name="connsiteY6" fmla="*/ 82054 h 82054"/>
                    <a:gd name="connsiteX7" fmla="*/ 5221 w 212010"/>
                    <a:gd name="connsiteY7" fmla="*/ 59157 h 82054"/>
                    <a:gd name="connsiteX8" fmla="*/ 106005 w 212010"/>
                    <a:gd name="connsiteY8" fmla="*/ 0 h 820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12010" h="82054">
                      <a:moveTo>
                        <a:pt x="106005" y="0"/>
                      </a:moveTo>
                      <a:cubicBezTo>
                        <a:pt x="151312" y="0"/>
                        <a:pt x="190185" y="24393"/>
                        <a:pt x="206790" y="59157"/>
                      </a:cubicBezTo>
                      <a:lnTo>
                        <a:pt x="212010" y="82054"/>
                      </a:lnTo>
                      <a:lnTo>
                        <a:pt x="191579" y="54356"/>
                      </a:lnTo>
                      <a:cubicBezTo>
                        <a:pt x="169679" y="34338"/>
                        <a:pt x="139424" y="21956"/>
                        <a:pt x="106005" y="21956"/>
                      </a:cubicBezTo>
                      <a:cubicBezTo>
                        <a:pt x="72586" y="21956"/>
                        <a:pt x="42331" y="34338"/>
                        <a:pt x="20431" y="54356"/>
                      </a:cubicBezTo>
                      <a:lnTo>
                        <a:pt x="0" y="82054"/>
                      </a:lnTo>
                      <a:lnTo>
                        <a:pt x="5221" y="59157"/>
                      </a:lnTo>
                      <a:cubicBezTo>
                        <a:pt x="21826" y="24393"/>
                        <a:pt x="60699" y="0"/>
                        <a:pt x="10600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46" name="グループ化 145">
                <a:extLst>
                  <a:ext uri="{FF2B5EF4-FFF2-40B4-BE49-F238E27FC236}">
                    <a16:creationId xmlns:a16="http://schemas.microsoft.com/office/drawing/2014/main" id="{E953D7BA-B19C-426B-BEFA-5AA2DCCE573E}"/>
                  </a:ext>
                </a:extLst>
              </p:cNvPr>
              <p:cNvGrpSpPr/>
              <p:nvPr/>
            </p:nvGrpSpPr>
            <p:grpSpPr>
              <a:xfrm>
                <a:off x="9077836" y="2789911"/>
                <a:ext cx="218759" cy="210787"/>
                <a:chOff x="7861089" y="2663909"/>
                <a:chExt cx="218759" cy="210787"/>
              </a:xfrm>
            </p:grpSpPr>
            <p:sp>
              <p:nvSpPr>
                <p:cNvPr id="148" name="円/楕円 637">
                  <a:extLst>
                    <a:ext uri="{FF2B5EF4-FFF2-40B4-BE49-F238E27FC236}">
                      <a16:creationId xmlns:a16="http://schemas.microsoft.com/office/drawing/2014/main" id="{723EB110-0886-4BBA-8512-43C7B45728E8}"/>
                    </a:ext>
                  </a:extLst>
                </p:cNvPr>
                <p:cNvSpPr/>
                <p:nvPr/>
              </p:nvSpPr>
              <p:spPr>
                <a:xfrm>
                  <a:off x="7861089" y="2680980"/>
                  <a:ext cx="218759" cy="193716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9" name="楕円 148">
                  <a:extLst>
                    <a:ext uri="{FF2B5EF4-FFF2-40B4-BE49-F238E27FC236}">
                      <a16:creationId xmlns:a16="http://schemas.microsoft.com/office/drawing/2014/main" id="{8CE4E368-ECED-4642-95EC-660E3D76E99D}"/>
                    </a:ext>
                  </a:extLst>
                </p:cNvPr>
                <p:cNvSpPr/>
                <p:nvPr/>
              </p:nvSpPr>
              <p:spPr>
                <a:xfrm>
                  <a:off x="7909484" y="2672060"/>
                  <a:ext cx="131252" cy="14566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" name="フリーフォーム: 図形 149">
                  <a:extLst>
                    <a:ext uri="{FF2B5EF4-FFF2-40B4-BE49-F238E27FC236}">
                      <a16:creationId xmlns:a16="http://schemas.microsoft.com/office/drawing/2014/main" id="{451263F8-2D79-4DBE-B460-67C79B7C077E}"/>
                    </a:ext>
                  </a:extLst>
                </p:cNvPr>
                <p:cNvSpPr/>
                <p:nvPr/>
              </p:nvSpPr>
              <p:spPr>
                <a:xfrm>
                  <a:off x="7864464" y="2663909"/>
                  <a:ext cx="212010" cy="82054"/>
                </a:xfrm>
                <a:custGeom>
                  <a:avLst/>
                  <a:gdLst>
                    <a:gd name="connsiteX0" fmla="*/ 106005 w 212010"/>
                    <a:gd name="connsiteY0" fmla="*/ 0 h 82054"/>
                    <a:gd name="connsiteX1" fmla="*/ 206790 w 212010"/>
                    <a:gd name="connsiteY1" fmla="*/ 59157 h 82054"/>
                    <a:gd name="connsiteX2" fmla="*/ 212010 w 212010"/>
                    <a:gd name="connsiteY2" fmla="*/ 82054 h 82054"/>
                    <a:gd name="connsiteX3" fmla="*/ 191579 w 212010"/>
                    <a:gd name="connsiteY3" fmla="*/ 54356 h 82054"/>
                    <a:gd name="connsiteX4" fmla="*/ 106005 w 212010"/>
                    <a:gd name="connsiteY4" fmla="*/ 21956 h 82054"/>
                    <a:gd name="connsiteX5" fmla="*/ 20431 w 212010"/>
                    <a:gd name="connsiteY5" fmla="*/ 54356 h 82054"/>
                    <a:gd name="connsiteX6" fmla="*/ 0 w 212010"/>
                    <a:gd name="connsiteY6" fmla="*/ 82054 h 82054"/>
                    <a:gd name="connsiteX7" fmla="*/ 5221 w 212010"/>
                    <a:gd name="connsiteY7" fmla="*/ 59157 h 82054"/>
                    <a:gd name="connsiteX8" fmla="*/ 106005 w 212010"/>
                    <a:gd name="connsiteY8" fmla="*/ 0 h 820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12010" h="82054">
                      <a:moveTo>
                        <a:pt x="106005" y="0"/>
                      </a:moveTo>
                      <a:cubicBezTo>
                        <a:pt x="151312" y="0"/>
                        <a:pt x="190185" y="24393"/>
                        <a:pt x="206790" y="59157"/>
                      </a:cubicBezTo>
                      <a:lnTo>
                        <a:pt x="212010" y="82054"/>
                      </a:lnTo>
                      <a:lnTo>
                        <a:pt x="191579" y="54356"/>
                      </a:lnTo>
                      <a:cubicBezTo>
                        <a:pt x="169679" y="34338"/>
                        <a:pt x="139424" y="21956"/>
                        <a:pt x="106005" y="21956"/>
                      </a:cubicBezTo>
                      <a:cubicBezTo>
                        <a:pt x="72586" y="21956"/>
                        <a:pt x="42331" y="34338"/>
                        <a:pt x="20431" y="54356"/>
                      </a:cubicBezTo>
                      <a:lnTo>
                        <a:pt x="0" y="82054"/>
                      </a:lnTo>
                      <a:lnTo>
                        <a:pt x="5221" y="59157"/>
                      </a:lnTo>
                      <a:cubicBezTo>
                        <a:pt x="21826" y="24393"/>
                        <a:pt x="60699" y="0"/>
                        <a:pt x="10600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47" name="円/楕円 638">
                <a:extLst>
                  <a:ext uri="{FF2B5EF4-FFF2-40B4-BE49-F238E27FC236}">
                    <a16:creationId xmlns:a16="http://schemas.microsoft.com/office/drawing/2014/main" id="{F1FA9391-8715-41ED-B807-E11F5C81C9ED}"/>
                  </a:ext>
                </a:extLst>
              </p:cNvPr>
              <p:cNvSpPr/>
              <p:nvPr/>
            </p:nvSpPr>
            <p:spPr>
              <a:xfrm rot="10800000">
                <a:off x="8764708" y="3294509"/>
                <a:ext cx="248252" cy="70910"/>
              </a:xfrm>
              <a:custGeom>
                <a:avLst/>
                <a:gdLst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139672"/>
                  <a:gd name="connsiteX1" fmla="*/ 97978 w 195956"/>
                  <a:gd name="connsiteY1" fmla="*/ 0 h 139672"/>
                  <a:gd name="connsiteX2" fmla="*/ 195956 w 195956"/>
                  <a:gd name="connsiteY2" fmla="*/ 48405 h 139672"/>
                  <a:gd name="connsiteX3" fmla="*/ 97978 w 195956"/>
                  <a:gd name="connsiteY3" fmla="*/ 139672 h 139672"/>
                  <a:gd name="connsiteX4" fmla="*/ 0 w 195956"/>
                  <a:gd name="connsiteY4" fmla="*/ 48405 h 139672"/>
                  <a:gd name="connsiteX0" fmla="*/ 0 w 195956"/>
                  <a:gd name="connsiteY0" fmla="*/ 12087 h 103354"/>
                  <a:gd name="connsiteX1" fmla="*/ 95596 w 195956"/>
                  <a:gd name="connsiteY1" fmla="*/ 11307 h 103354"/>
                  <a:gd name="connsiteX2" fmla="*/ 195956 w 195956"/>
                  <a:gd name="connsiteY2" fmla="*/ 12087 h 103354"/>
                  <a:gd name="connsiteX3" fmla="*/ 97978 w 195956"/>
                  <a:gd name="connsiteY3" fmla="*/ 103354 h 103354"/>
                  <a:gd name="connsiteX4" fmla="*/ 0 w 195956"/>
                  <a:gd name="connsiteY4" fmla="*/ 12087 h 103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56" h="103354">
                    <a:moveTo>
                      <a:pt x="0" y="12087"/>
                    </a:moveTo>
                    <a:cubicBezTo>
                      <a:pt x="0" y="-14646"/>
                      <a:pt x="41484" y="11307"/>
                      <a:pt x="95596" y="11307"/>
                    </a:cubicBezTo>
                    <a:cubicBezTo>
                      <a:pt x="149708" y="11307"/>
                      <a:pt x="195956" y="-14646"/>
                      <a:pt x="195956" y="12087"/>
                    </a:cubicBezTo>
                    <a:cubicBezTo>
                      <a:pt x="195956" y="38820"/>
                      <a:pt x="152090" y="103354"/>
                      <a:pt x="97978" y="103354"/>
                    </a:cubicBezTo>
                    <a:cubicBezTo>
                      <a:pt x="43866" y="103354"/>
                      <a:pt x="0" y="38820"/>
                      <a:pt x="0" y="12087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18" name="楕円 22">
              <a:extLst>
                <a:ext uri="{FF2B5EF4-FFF2-40B4-BE49-F238E27FC236}">
                  <a16:creationId xmlns:a16="http://schemas.microsoft.com/office/drawing/2014/main" id="{CE4FC81C-FB86-4681-8AA1-7AFC616A2C63}"/>
                </a:ext>
              </a:extLst>
            </p:cNvPr>
            <p:cNvSpPr/>
            <p:nvPr/>
          </p:nvSpPr>
          <p:spPr>
            <a:xfrm>
              <a:off x="4524242" y="4139787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9" name="グループ化 118">
              <a:extLst>
                <a:ext uri="{FF2B5EF4-FFF2-40B4-BE49-F238E27FC236}">
                  <a16:creationId xmlns:a16="http://schemas.microsoft.com/office/drawing/2014/main" id="{36D15B7E-6821-41B7-B611-1B3B7B5315E0}"/>
                </a:ext>
              </a:extLst>
            </p:cNvPr>
            <p:cNvGrpSpPr/>
            <p:nvPr/>
          </p:nvGrpSpPr>
          <p:grpSpPr>
            <a:xfrm>
              <a:off x="4985372" y="4044105"/>
              <a:ext cx="607368" cy="792325"/>
              <a:chOff x="-2210059" y="3573336"/>
              <a:chExt cx="667141" cy="870300"/>
            </a:xfrm>
          </p:grpSpPr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B1CDCBBF-17A1-4F22-9ED2-0AF1FBCA2CD3}"/>
                  </a:ext>
                </a:extLst>
              </p:cNvPr>
              <p:cNvSpPr/>
              <p:nvPr/>
            </p:nvSpPr>
            <p:spPr>
              <a:xfrm>
                <a:off x="-2210059" y="3612507"/>
                <a:ext cx="531586" cy="528991"/>
              </a:xfrm>
              <a:custGeom>
                <a:avLst/>
                <a:gdLst>
                  <a:gd name="connsiteX0" fmla="*/ 275739 w 531586"/>
                  <a:gd name="connsiteY0" fmla="*/ 0 h 528991"/>
                  <a:gd name="connsiteX1" fmla="*/ 302911 w 531586"/>
                  <a:gd name="connsiteY1" fmla="*/ 11255 h 528991"/>
                  <a:gd name="connsiteX2" fmla="*/ 360311 w 531586"/>
                  <a:gd name="connsiteY2" fmla="*/ 68656 h 528991"/>
                  <a:gd name="connsiteX3" fmla="*/ 371566 w 531586"/>
                  <a:gd name="connsiteY3" fmla="*/ 95828 h 528991"/>
                  <a:gd name="connsiteX4" fmla="*/ 369455 w 531586"/>
                  <a:gd name="connsiteY4" fmla="*/ 100922 h 528991"/>
                  <a:gd name="connsiteX5" fmla="*/ 473126 w 531586"/>
                  <a:gd name="connsiteY5" fmla="*/ 204593 h 528991"/>
                  <a:gd name="connsiteX6" fmla="*/ 489767 w 531586"/>
                  <a:gd name="connsiteY6" fmla="*/ 444712 h 528991"/>
                  <a:gd name="connsiteX7" fmla="*/ 447306 w 531586"/>
                  <a:gd name="connsiteY7" fmla="*/ 487173 h 528991"/>
                  <a:gd name="connsiteX8" fmla="*/ 330693 w 531586"/>
                  <a:gd name="connsiteY8" fmla="*/ 528582 h 528991"/>
                  <a:gd name="connsiteX9" fmla="*/ 299573 w 531586"/>
                  <a:gd name="connsiteY9" fmla="*/ 520480 h 528991"/>
                  <a:gd name="connsiteX10" fmla="*/ 294206 w 531586"/>
                  <a:gd name="connsiteY10" fmla="*/ 521201 h 528991"/>
                  <a:gd name="connsiteX11" fmla="*/ 149828 w 531586"/>
                  <a:gd name="connsiteY11" fmla="*/ 511196 h 528991"/>
                  <a:gd name="connsiteX12" fmla="*/ 127093 w 531586"/>
                  <a:gd name="connsiteY12" fmla="*/ 505114 h 528991"/>
                  <a:gd name="connsiteX13" fmla="*/ 112700 w 531586"/>
                  <a:gd name="connsiteY13" fmla="*/ 504112 h 528991"/>
                  <a:gd name="connsiteX14" fmla="*/ 78303 w 531586"/>
                  <a:gd name="connsiteY14" fmla="*/ 477718 h 528991"/>
                  <a:gd name="connsiteX15" fmla="*/ 99038 w 531586"/>
                  <a:gd name="connsiteY15" fmla="*/ 400335 h 528991"/>
                  <a:gd name="connsiteX16" fmla="*/ 123436 w 531586"/>
                  <a:gd name="connsiteY16" fmla="*/ 386249 h 528991"/>
                  <a:gd name="connsiteX17" fmla="*/ 83758 w 531586"/>
                  <a:gd name="connsiteY17" fmla="*/ 346319 h 528991"/>
                  <a:gd name="connsiteX18" fmla="*/ 70576 w 531586"/>
                  <a:gd name="connsiteY18" fmla="*/ 340859 h 528991"/>
                  <a:gd name="connsiteX19" fmla="*/ 13170 w 531586"/>
                  <a:gd name="connsiteY19" fmla="*/ 283454 h 528991"/>
                  <a:gd name="connsiteX20" fmla="*/ 13170 w 531586"/>
                  <a:gd name="connsiteY20" fmla="*/ 219860 h 528991"/>
                  <a:gd name="connsiteX21" fmla="*/ 76764 w 531586"/>
                  <a:gd name="connsiteY21" fmla="*/ 219860 h 528991"/>
                  <a:gd name="connsiteX22" fmla="*/ 105379 w 531586"/>
                  <a:gd name="connsiteY22" fmla="*/ 248474 h 528991"/>
                  <a:gd name="connsiteX23" fmla="*/ 116718 w 531586"/>
                  <a:gd name="connsiteY23" fmla="*/ 232064 h 528991"/>
                  <a:gd name="connsiteX24" fmla="*/ 73113 w 531586"/>
                  <a:gd name="connsiteY24" fmla="*/ 188459 h 528991"/>
                  <a:gd name="connsiteX25" fmla="*/ 73113 w 531586"/>
                  <a:gd name="connsiteY25" fmla="*/ 124865 h 528991"/>
                  <a:gd name="connsiteX26" fmla="*/ 136708 w 531586"/>
                  <a:gd name="connsiteY26" fmla="*/ 124865 h 528991"/>
                  <a:gd name="connsiteX27" fmla="*/ 175580 w 531586"/>
                  <a:gd name="connsiteY27" fmla="*/ 163737 h 528991"/>
                  <a:gd name="connsiteX28" fmla="*/ 186571 w 531586"/>
                  <a:gd name="connsiteY28" fmla="*/ 153915 h 528991"/>
                  <a:gd name="connsiteX29" fmla="*/ 151098 w 531586"/>
                  <a:gd name="connsiteY29" fmla="*/ 118444 h 528991"/>
                  <a:gd name="connsiteX30" fmla="*/ 151098 w 531586"/>
                  <a:gd name="connsiteY30" fmla="*/ 54849 h 528991"/>
                  <a:gd name="connsiteX31" fmla="*/ 214692 w 531586"/>
                  <a:gd name="connsiteY31" fmla="*/ 54849 h 528991"/>
                  <a:gd name="connsiteX32" fmla="*/ 257905 w 531586"/>
                  <a:gd name="connsiteY32" fmla="*/ 98061 h 528991"/>
                  <a:gd name="connsiteX33" fmla="*/ 264951 w 531586"/>
                  <a:gd name="connsiteY33" fmla="*/ 93193 h 528991"/>
                  <a:gd name="connsiteX34" fmla="*/ 272619 w 531586"/>
                  <a:gd name="connsiteY34" fmla="*/ 89650 h 528991"/>
                  <a:gd name="connsiteX35" fmla="*/ 248566 w 531586"/>
                  <a:gd name="connsiteY35" fmla="*/ 65599 h 528991"/>
                  <a:gd name="connsiteX36" fmla="*/ 248566 w 531586"/>
                  <a:gd name="connsiteY36" fmla="*/ 11255 h 528991"/>
                  <a:gd name="connsiteX37" fmla="*/ 275739 w 531586"/>
                  <a:gd name="connsiteY37" fmla="*/ 0 h 528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31586" h="528991">
                    <a:moveTo>
                      <a:pt x="275739" y="0"/>
                    </a:moveTo>
                    <a:cubicBezTo>
                      <a:pt x="285573" y="0"/>
                      <a:pt x="295407" y="3752"/>
                      <a:pt x="302911" y="11255"/>
                    </a:cubicBezTo>
                    <a:lnTo>
                      <a:pt x="360311" y="68656"/>
                    </a:lnTo>
                    <a:cubicBezTo>
                      <a:pt x="367814" y="76159"/>
                      <a:pt x="371566" y="85993"/>
                      <a:pt x="371566" y="95828"/>
                    </a:cubicBezTo>
                    <a:lnTo>
                      <a:pt x="369455" y="100922"/>
                    </a:lnTo>
                    <a:lnTo>
                      <a:pt x="473126" y="204593"/>
                    </a:lnTo>
                    <a:cubicBezTo>
                      <a:pt x="544028" y="275495"/>
                      <a:pt x="551479" y="383000"/>
                      <a:pt x="489767" y="444712"/>
                    </a:cubicBezTo>
                    <a:lnTo>
                      <a:pt x="447306" y="487173"/>
                    </a:lnTo>
                    <a:cubicBezTo>
                      <a:pt x="416450" y="518028"/>
                      <a:pt x="374146" y="531594"/>
                      <a:pt x="330693" y="528582"/>
                    </a:cubicBezTo>
                    <a:lnTo>
                      <a:pt x="299573" y="520480"/>
                    </a:lnTo>
                    <a:lnTo>
                      <a:pt x="294206" y="521201"/>
                    </a:lnTo>
                    <a:lnTo>
                      <a:pt x="149828" y="511196"/>
                    </a:lnTo>
                    <a:lnTo>
                      <a:pt x="127093" y="505114"/>
                    </a:lnTo>
                    <a:lnTo>
                      <a:pt x="112700" y="504112"/>
                    </a:lnTo>
                    <a:cubicBezTo>
                      <a:pt x="98697" y="500359"/>
                      <a:pt x="86125" y="491264"/>
                      <a:pt x="78303" y="477718"/>
                    </a:cubicBezTo>
                    <a:cubicBezTo>
                      <a:pt x="62660" y="450623"/>
                      <a:pt x="71944" y="415978"/>
                      <a:pt x="99038" y="400335"/>
                    </a:cubicBezTo>
                    <a:lnTo>
                      <a:pt x="123436" y="386249"/>
                    </a:lnTo>
                    <a:lnTo>
                      <a:pt x="83758" y="346319"/>
                    </a:lnTo>
                    <a:lnTo>
                      <a:pt x="70576" y="340859"/>
                    </a:lnTo>
                    <a:cubicBezTo>
                      <a:pt x="51441" y="321724"/>
                      <a:pt x="32305" y="302589"/>
                      <a:pt x="13170" y="283454"/>
                    </a:cubicBezTo>
                    <a:cubicBezTo>
                      <a:pt x="-4391" y="265893"/>
                      <a:pt x="-4391" y="237421"/>
                      <a:pt x="13170" y="219860"/>
                    </a:cubicBezTo>
                    <a:cubicBezTo>
                      <a:pt x="30731" y="202299"/>
                      <a:pt x="59203" y="202299"/>
                      <a:pt x="76764" y="219860"/>
                    </a:cubicBezTo>
                    <a:lnTo>
                      <a:pt x="105379" y="248474"/>
                    </a:lnTo>
                    <a:lnTo>
                      <a:pt x="116718" y="232064"/>
                    </a:lnTo>
                    <a:lnTo>
                      <a:pt x="73113" y="188459"/>
                    </a:lnTo>
                    <a:cubicBezTo>
                      <a:pt x="55552" y="170898"/>
                      <a:pt x="55552" y="142426"/>
                      <a:pt x="73113" y="124865"/>
                    </a:cubicBezTo>
                    <a:cubicBezTo>
                      <a:pt x="90674" y="107304"/>
                      <a:pt x="119147" y="107304"/>
                      <a:pt x="136708" y="124865"/>
                    </a:cubicBezTo>
                    <a:lnTo>
                      <a:pt x="175580" y="163737"/>
                    </a:lnTo>
                    <a:lnTo>
                      <a:pt x="186571" y="153915"/>
                    </a:lnTo>
                    <a:lnTo>
                      <a:pt x="151098" y="118444"/>
                    </a:lnTo>
                    <a:cubicBezTo>
                      <a:pt x="133537" y="100883"/>
                      <a:pt x="133537" y="72410"/>
                      <a:pt x="151098" y="54849"/>
                    </a:cubicBezTo>
                    <a:cubicBezTo>
                      <a:pt x="168659" y="37288"/>
                      <a:pt x="197131" y="37288"/>
                      <a:pt x="214692" y="54849"/>
                    </a:cubicBezTo>
                    <a:lnTo>
                      <a:pt x="257905" y="98061"/>
                    </a:lnTo>
                    <a:lnTo>
                      <a:pt x="264951" y="93193"/>
                    </a:lnTo>
                    <a:lnTo>
                      <a:pt x="272619" y="89650"/>
                    </a:lnTo>
                    <a:lnTo>
                      <a:pt x="248566" y="65599"/>
                    </a:lnTo>
                    <a:cubicBezTo>
                      <a:pt x="233560" y="50592"/>
                      <a:pt x="233560" y="26262"/>
                      <a:pt x="248566" y="11255"/>
                    </a:cubicBezTo>
                    <a:cubicBezTo>
                      <a:pt x="256071" y="3752"/>
                      <a:pt x="265904" y="0"/>
                      <a:pt x="275739" y="0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50E606FA-F95A-4A2A-879C-8370286D6BFF}"/>
                  </a:ext>
                </a:extLst>
              </p:cNvPr>
              <p:cNvSpPr/>
              <p:nvPr/>
            </p:nvSpPr>
            <p:spPr>
              <a:xfrm rot="8100000" flipH="1">
                <a:off x="-2004130" y="3670143"/>
                <a:ext cx="461212" cy="773493"/>
              </a:xfrm>
              <a:custGeom>
                <a:avLst/>
                <a:gdLst>
                  <a:gd name="connsiteX0" fmla="*/ 457392 w 461212"/>
                  <a:gd name="connsiteY0" fmla="*/ 708395 h 756233"/>
                  <a:gd name="connsiteX1" fmla="*/ 461211 w 461212"/>
                  <a:gd name="connsiteY1" fmla="*/ 696323 h 756233"/>
                  <a:gd name="connsiteX2" fmla="*/ 461212 w 461212"/>
                  <a:gd name="connsiteY2" fmla="*/ 696321 h 756233"/>
                  <a:gd name="connsiteX3" fmla="*/ 461211 w 461212"/>
                  <a:gd name="connsiteY3" fmla="*/ 696319 h 756233"/>
                  <a:gd name="connsiteX4" fmla="*/ 461211 w 461212"/>
                  <a:gd name="connsiteY4" fmla="*/ 516579 h 756233"/>
                  <a:gd name="connsiteX5" fmla="*/ 414928 w 461212"/>
                  <a:gd name="connsiteY5" fmla="*/ 388199 h 756233"/>
                  <a:gd name="connsiteX6" fmla="*/ 383488 w 461212"/>
                  <a:gd name="connsiteY6" fmla="*/ 363845 h 756233"/>
                  <a:gd name="connsiteX7" fmla="*/ 386615 w 461212"/>
                  <a:gd name="connsiteY7" fmla="*/ 0 h 756233"/>
                  <a:gd name="connsiteX8" fmla="*/ 156214 w 461212"/>
                  <a:gd name="connsiteY8" fmla="*/ 21597 h 756233"/>
                  <a:gd name="connsiteX9" fmla="*/ 219377 w 461212"/>
                  <a:gd name="connsiteY9" fmla="*/ 340534 h 756233"/>
                  <a:gd name="connsiteX10" fmla="*/ 181630 w 461212"/>
                  <a:gd name="connsiteY10" fmla="*/ 349290 h 756233"/>
                  <a:gd name="connsiteX11" fmla="*/ 131401 w 461212"/>
                  <a:gd name="connsiteY11" fmla="*/ 388199 h 756233"/>
                  <a:gd name="connsiteX12" fmla="*/ 115125 w 461212"/>
                  <a:gd name="connsiteY12" fmla="*/ 415933 h 756233"/>
                  <a:gd name="connsiteX13" fmla="*/ 110820 w 461212"/>
                  <a:gd name="connsiteY13" fmla="*/ 419218 h 756233"/>
                  <a:gd name="connsiteX14" fmla="*/ 15804 w 461212"/>
                  <a:gd name="connsiteY14" fmla="*/ 528383 h 756233"/>
                  <a:gd name="connsiteX15" fmla="*/ 15804 w 461212"/>
                  <a:gd name="connsiteY15" fmla="*/ 616061 h 756233"/>
                  <a:gd name="connsiteX16" fmla="*/ 74267 w 461212"/>
                  <a:gd name="connsiteY16" fmla="*/ 629680 h 756233"/>
                  <a:gd name="connsiteX17" fmla="*/ 85448 w 461212"/>
                  <a:gd name="connsiteY17" fmla="*/ 621149 h 756233"/>
                  <a:gd name="connsiteX18" fmla="*/ 85691 w 461212"/>
                  <a:gd name="connsiteY18" fmla="*/ 698135 h 756233"/>
                  <a:gd name="connsiteX19" fmla="*/ 88938 w 461212"/>
                  <a:gd name="connsiteY19" fmla="*/ 708395 h 756233"/>
                  <a:gd name="connsiteX20" fmla="*/ 273165 w 461212"/>
                  <a:gd name="connsiteY20" fmla="*/ 756233 h 756233"/>
                  <a:gd name="connsiteX21" fmla="*/ 457392 w 461212"/>
                  <a:gd name="connsiteY21" fmla="*/ 708395 h 756233"/>
                  <a:gd name="connsiteX0" fmla="*/ 457392 w 461212"/>
                  <a:gd name="connsiteY0" fmla="*/ 708395 h 756233"/>
                  <a:gd name="connsiteX1" fmla="*/ 461211 w 461212"/>
                  <a:gd name="connsiteY1" fmla="*/ 696323 h 756233"/>
                  <a:gd name="connsiteX2" fmla="*/ 461212 w 461212"/>
                  <a:gd name="connsiteY2" fmla="*/ 696321 h 756233"/>
                  <a:gd name="connsiteX3" fmla="*/ 461211 w 461212"/>
                  <a:gd name="connsiteY3" fmla="*/ 696319 h 756233"/>
                  <a:gd name="connsiteX4" fmla="*/ 461211 w 461212"/>
                  <a:gd name="connsiteY4" fmla="*/ 516579 h 756233"/>
                  <a:gd name="connsiteX5" fmla="*/ 414928 w 461212"/>
                  <a:gd name="connsiteY5" fmla="*/ 388199 h 756233"/>
                  <a:gd name="connsiteX6" fmla="*/ 383488 w 461212"/>
                  <a:gd name="connsiteY6" fmla="*/ 363845 h 756233"/>
                  <a:gd name="connsiteX7" fmla="*/ 386615 w 461212"/>
                  <a:gd name="connsiteY7" fmla="*/ 0 h 756233"/>
                  <a:gd name="connsiteX8" fmla="*/ 190739 w 461212"/>
                  <a:gd name="connsiteY8" fmla="*/ 16666 h 756233"/>
                  <a:gd name="connsiteX9" fmla="*/ 219377 w 461212"/>
                  <a:gd name="connsiteY9" fmla="*/ 340534 h 756233"/>
                  <a:gd name="connsiteX10" fmla="*/ 181630 w 461212"/>
                  <a:gd name="connsiteY10" fmla="*/ 349290 h 756233"/>
                  <a:gd name="connsiteX11" fmla="*/ 131401 w 461212"/>
                  <a:gd name="connsiteY11" fmla="*/ 388199 h 756233"/>
                  <a:gd name="connsiteX12" fmla="*/ 115125 w 461212"/>
                  <a:gd name="connsiteY12" fmla="*/ 415933 h 756233"/>
                  <a:gd name="connsiteX13" fmla="*/ 110820 w 461212"/>
                  <a:gd name="connsiteY13" fmla="*/ 419218 h 756233"/>
                  <a:gd name="connsiteX14" fmla="*/ 15804 w 461212"/>
                  <a:gd name="connsiteY14" fmla="*/ 528383 h 756233"/>
                  <a:gd name="connsiteX15" fmla="*/ 15804 w 461212"/>
                  <a:gd name="connsiteY15" fmla="*/ 616061 h 756233"/>
                  <a:gd name="connsiteX16" fmla="*/ 74267 w 461212"/>
                  <a:gd name="connsiteY16" fmla="*/ 629680 h 756233"/>
                  <a:gd name="connsiteX17" fmla="*/ 85448 w 461212"/>
                  <a:gd name="connsiteY17" fmla="*/ 621149 h 756233"/>
                  <a:gd name="connsiteX18" fmla="*/ 85691 w 461212"/>
                  <a:gd name="connsiteY18" fmla="*/ 698135 h 756233"/>
                  <a:gd name="connsiteX19" fmla="*/ 88938 w 461212"/>
                  <a:gd name="connsiteY19" fmla="*/ 708395 h 756233"/>
                  <a:gd name="connsiteX20" fmla="*/ 273165 w 461212"/>
                  <a:gd name="connsiteY20" fmla="*/ 756233 h 756233"/>
                  <a:gd name="connsiteX21" fmla="*/ 457392 w 461212"/>
                  <a:gd name="connsiteY21" fmla="*/ 708395 h 756233"/>
                  <a:gd name="connsiteX0" fmla="*/ 457392 w 461212"/>
                  <a:gd name="connsiteY0" fmla="*/ 725655 h 773493"/>
                  <a:gd name="connsiteX1" fmla="*/ 461211 w 461212"/>
                  <a:gd name="connsiteY1" fmla="*/ 713583 h 773493"/>
                  <a:gd name="connsiteX2" fmla="*/ 461212 w 461212"/>
                  <a:gd name="connsiteY2" fmla="*/ 713581 h 773493"/>
                  <a:gd name="connsiteX3" fmla="*/ 461211 w 461212"/>
                  <a:gd name="connsiteY3" fmla="*/ 713579 h 773493"/>
                  <a:gd name="connsiteX4" fmla="*/ 461211 w 461212"/>
                  <a:gd name="connsiteY4" fmla="*/ 533839 h 773493"/>
                  <a:gd name="connsiteX5" fmla="*/ 414928 w 461212"/>
                  <a:gd name="connsiteY5" fmla="*/ 405459 h 773493"/>
                  <a:gd name="connsiteX6" fmla="*/ 383488 w 461212"/>
                  <a:gd name="connsiteY6" fmla="*/ 381105 h 773493"/>
                  <a:gd name="connsiteX7" fmla="*/ 359489 w 461212"/>
                  <a:gd name="connsiteY7" fmla="*/ -1 h 773493"/>
                  <a:gd name="connsiteX8" fmla="*/ 190739 w 461212"/>
                  <a:gd name="connsiteY8" fmla="*/ 33926 h 773493"/>
                  <a:gd name="connsiteX9" fmla="*/ 219377 w 461212"/>
                  <a:gd name="connsiteY9" fmla="*/ 357794 h 773493"/>
                  <a:gd name="connsiteX10" fmla="*/ 181630 w 461212"/>
                  <a:gd name="connsiteY10" fmla="*/ 366550 h 773493"/>
                  <a:gd name="connsiteX11" fmla="*/ 131401 w 461212"/>
                  <a:gd name="connsiteY11" fmla="*/ 405459 h 773493"/>
                  <a:gd name="connsiteX12" fmla="*/ 115125 w 461212"/>
                  <a:gd name="connsiteY12" fmla="*/ 433193 h 773493"/>
                  <a:gd name="connsiteX13" fmla="*/ 110820 w 461212"/>
                  <a:gd name="connsiteY13" fmla="*/ 436478 h 773493"/>
                  <a:gd name="connsiteX14" fmla="*/ 15804 w 461212"/>
                  <a:gd name="connsiteY14" fmla="*/ 545643 h 773493"/>
                  <a:gd name="connsiteX15" fmla="*/ 15804 w 461212"/>
                  <a:gd name="connsiteY15" fmla="*/ 633321 h 773493"/>
                  <a:gd name="connsiteX16" fmla="*/ 74267 w 461212"/>
                  <a:gd name="connsiteY16" fmla="*/ 646940 h 773493"/>
                  <a:gd name="connsiteX17" fmla="*/ 85448 w 461212"/>
                  <a:gd name="connsiteY17" fmla="*/ 638409 h 773493"/>
                  <a:gd name="connsiteX18" fmla="*/ 85691 w 461212"/>
                  <a:gd name="connsiteY18" fmla="*/ 715395 h 773493"/>
                  <a:gd name="connsiteX19" fmla="*/ 88938 w 461212"/>
                  <a:gd name="connsiteY19" fmla="*/ 725655 h 773493"/>
                  <a:gd name="connsiteX20" fmla="*/ 273165 w 461212"/>
                  <a:gd name="connsiteY20" fmla="*/ 773493 h 773493"/>
                  <a:gd name="connsiteX21" fmla="*/ 457392 w 461212"/>
                  <a:gd name="connsiteY21" fmla="*/ 725655 h 773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61212" h="773493">
                    <a:moveTo>
                      <a:pt x="457392" y="725655"/>
                    </a:moveTo>
                    <a:lnTo>
                      <a:pt x="461211" y="713583"/>
                    </a:lnTo>
                    <a:cubicBezTo>
                      <a:pt x="461211" y="713582"/>
                      <a:pt x="461212" y="713582"/>
                      <a:pt x="461212" y="713581"/>
                    </a:cubicBezTo>
                    <a:cubicBezTo>
                      <a:pt x="461212" y="713580"/>
                      <a:pt x="461211" y="713580"/>
                      <a:pt x="461211" y="713579"/>
                    </a:cubicBezTo>
                    <a:lnTo>
                      <a:pt x="461211" y="533839"/>
                    </a:lnTo>
                    <a:cubicBezTo>
                      <a:pt x="461211" y="483703"/>
                      <a:pt x="443524" y="438314"/>
                      <a:pt x="414928" y="405459"/>
                    </a:cubicBezTo>
                    <a:lnTo>
                      <a:pt x="383488" y="381105"/>
                    </a:lnTo>
                    <a:cubicBezTo>
                      <a:pt x="384530" y="259823"/>
                      <a:pt x="358447" y="121281"/>
                      <a:pt x="359489" y="-1"/>
                    </a:cubicBezTo>
                    <a:lnTo>
                      <a:pt x="190739" y="33926"/>
                    </a:lnTo>
                    <a:lnTo>
                      <a:pt x="219377" y="357794"/>
                    </a:lnTo>
                    <a:lnTo>
                      <a:pt x="181630" y="366550"/>
                    </a:lnTo>
                    <a:cubicBezTo>
                      <a:pt x="162724" y="375737"/>
                      <a:pt x="145699" y="389031"/>
                      <a:pt x="131401" y="405459"/>
                    </a:cubicBezTo>
                    <a:lnTo>
                      <a:pt x="115125" y="433193"/>
                    </a:lnTo>
                    <a:lnTo>
                      <a:pt x="110820" y="436478"/>
                    </a:lnTo>
                    <a:lnTo>
                      <a:pt x="15804" y="545643"/>
                    </a:lnTo>
                    <a:cubicBezTo>
                      <a:pt x="-5268" y="569855"/>
                      <a:pt x="-5268" y="609110"/>
                      <a:pt x="15804" y="633321"/>
                    </a:cubicBezTo>
                    <a:cubicBezTo>
                      <a:pt x="31609" y="651479"/>
                      <a:pt x="54779" y="656019"/>
                      <a:pt x="74267" y="646940"/>
                    </a:cubicBezTo>
                    <a:lnTo>
                      <a:pt x="85448" y="638409"/>
                    </a:lnTo>
                    <a:lnTo>
                      <a:pt x="85691" y="715395"/>
                    </a:lnTo>
                    <a:lnTo>
                      <a:pt x="88938" y="725655"/>
                    </a:lnTo>
                    <a:cubicBezTo>
                      <a:pt x="106473" y="752957"/>
                      <a:pt x="182292" y="773493"/>
                      <a:pt x="273165" y="773493"/>
                    </a:cubicBezTo>
                    <a:cubicBezTo>
                      <a:pt x="364038" y="773493"/>
                      <a:pt x="439857" y="752957"/>
                      <a:pt x="457392" y="725655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四角形: 角を丸くする 122">
                <a:extLst>
                  <a:ext uri="{FF2B5EF4-FFF2-40B4-BE49-F238E27FC236}">
                    <a16:creationId xmlns:a16="http://schemas.microsoft.com/office/drawing/2014/main" id="{5CFB000F-DC71-42EA-92ED-EC31A508E0FC}"/>
                  </a:ext>
                </a:extLst>
              </p:cNvPr>
              <p:cNvSpPr/>
              <p:nvPr/>
            </p:nvSpPr>
            <p:spPr>
              <a:xfrm rot="14400000" flipH="1">
                <a:off x="-2080433" y="3914836"/>
                <a:ext cx="113296" cy="19747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四角形: 角を丸くする 123">
                <a:extLst>
                  <a:ext uri="{FF2B5EF4-FFF2-40B4-BE49-F238E27FC236}">
                    <a16:creationId xmlns:a16="http://schemas.microsoft.com/office/drawing/2014/main" id="{ABDE2405-3D22-4E96-8727-FE3ADC06A86A}"/>
                  </a:ext>
                </a:extLst>
              </p:cNvPr>
              <p:cNvSpPr/>
              <p:nvPr/>
            </p:nvSpPr>
            <p:spPr>
              <a:xfrm rot="18900000" flipH="1">
                <a:off x="-1907298" y="3597148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四角形: 角を丸くする 124">
                <a:extLst>
                  <a:ext uri="{FF2B5EF4-FFF2-40B4-BE49-F238E27FC236}">
                    <a16:creationId xmlns:a16="http://schemas.microsoft.com/office/drawing/2014/main" id="{C1A3556A-7D57-4741-914A-734407DD393B}"/>
                  </a:ext>
                </a:extLst>
              </p:cNvPr>
              <p:cNvSpPr/>
              <p:nvPr/>
            </p:nvSpPr>
            <p:spPr>
              <a:xfrm rot="18900000" flipH="1">
                <a:off x="-1999621" y="3635901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四角形: 角を丸くする 125">
                <a:extLst>
                  <a:ext uri="{FF2B5EF4-FFF2-40B4-BE49-F238E27FC236}">
                    <a16:creationId xmlns:a16="http://schemas.microsoft.com/office/drawing/2014/main" id="{86709077-5515-4143-8998-AFF6FCCBF4F4}"/>
                  </a:ext>
                </a:extLst>
              </p:cNvPr>
              <p:cNvSpPr/>
              <p:nvPr/>
            </p:nvSpPr>
            <p:spPr>
              <a:xfrm rot="18900000" flipH="1">
                <a:off x="-2077606" y="3705917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四角形: 角を丸くする 126">
                <a:extLst>
                  <a:ext uri="{FF2B5EF4-FFF2-40B4-BE49-F238E27FC236}">
                    <a16:creationId xmlns:a16="http://schemas.microsoft.com/office/drawing/2014/main" id="{2370FB68-A9DC-41C7-AF2E-E1E75F48F10C}"/>
                  </a:ext>
                </a:extLst>
              </p:cNvPr>
              <p:cNvSpPr/>
              <p:nvPr/>
            </p:nvSpPr>
            <p:spPr>
              <a:xfrm rot="18900000" flipH="1">
                <a:off x="-2144608" y="3803836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四角形: 角を丸くする 127">
                <a:extLst>
                  <a:ext uri="{FF2B5EF4-FFF2-40B4-BE49-F238E27FC236}">
                    <a16:creationId xmlns:a16="http://schemas.microsoft.com/office/drawing/2014/main" id="{7FB4D951-AD6A-4158-9030-18C82B08C9F0}"/>
                  </a:ext>
                </a:extLst>
              </p:cNvPr>
              <p:cNvSpPr/>
              <p:nvPr/>
            </p:nvSpPr>
            <p:spPr>
              <a:xfrm rot="18900000" flipH="1">
                <a:off x="-1921585" y="3573336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四角形: 角を丸くする 128">
                <a:extLst>
                  <a:ext uri="{FF2B5EF4-FFF2-40B4-BE49-F238E27FC236}">
                    <a16:creationId xmlns:a16="http://schemas.microsoft.com/office/drawing/2014/main" id="{60BB3994-1C4D-4A0D-827D-E6F6435CE3AB}"/>
                  </a:ext>
                </a:extLst>
              </p:cNvPr>
              <p:cNvSpPr/>
              <p:nvPr/>
            </p:nvSpPr>
            <p:spPr>
              <a:xfrm rot="18900000" flipH="1">
                <a:off x="-2013908" y="3612089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四角形: 角を丸くする 129">
                <a:extLst>
                  <a:ext uri="{FF2B5EF4-FFF2-40B4-BE49-F238E27FC236}">
                    <a16:creationId xmlns:a16="http://schemas.microsoft.com/office/drawing/2014/main" id="{8C53E615-5E57-4904-AB60-D5A941C95F73}"/>
                  </a:ext>
                </a:extLst>
              </p:cNvPr>
              <p:cNvSpPr/>
              <p:nvPr/>
            </p:nvSpPr>
            <p:spPr>
              <a:xfrm rot="18900000" flipH="1">
                <a:off x="-2091893" y="3682105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四角形: 角を丸くする 130">
                <a:extLst>
                  <a:ext uri="{FF2B5EF4-FFF2-40B4-BE49-F238E27FC236}">
                    <a16:creationId xmlns:a16="http://schemas.microsoft.com/office/drawing/2014/main" id="{9C190B51-AC96-4F44-B284-B64D03C47A63}"/>
                  </a:ext>
                </a:extLst>
              </p:cNvPr>
              <p:cNvSpPr/>
              <p:nvPr/>
            </p:nvSpPr>
            <p:spPr>
              <a:xfrm rot="18900000" flipH="1">
                <a:off x="-2158895" y="3780024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円/楕円 27">
                <a:extLst>
                  <a:ext uri="{FF2B5EF4-FFF2-40B4-BE49-F238E27FC236}">
                    <a16:creationId xmlns:a16="http://schemas.microsoft.com/office/drawing/2014/main" id="{43F9E5E6-6A70-40DD-A976-5AF9AEA98158}"/>
                  </a:ext>
                </a:extLst>
              </p:cNvPr>
              <p:cNvSpPr/>
              <p:nvPr/>
            </p:nvSpPr>
            <p:spPr>
              <a:xfrm rot="11251468">
                <a:off x="-1958897" y="3896537"/>
                <a:ext cx="178369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20" name="フリーフォーム: 図形 119">
              <a:extLst>
                <a:ext uri="{FF2B5EF4-FFF2-40B4-BE49-F238E27FC236}">
                  <a16:creationId xmlns:a16="http://schemas.microsoft.com/office/drawing/2014/main" id="{6CD7E7D0-B13F-4E5D-8ED3-5393FF71124D}"/>
                </a:ext>
              </a:extLst>
            </p:cNvPr>
            <p:cNvSpPr/>
            <p:nvPr/>
          </p:nvSpPr>
          <p:spPr>
            <a:xfrm rot="3600000">
              <a:off x="5234950" y="4635878"/>
              <a:ext cx="706615" cy="774099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779224"/>
                <a:gd name="connsiteY0" fmla="*/ 826528 h 826528"/>
                <a:gd name="connsiteX1" fmla="*/ 471695 w 779224"/>
                <a:gd name="connsiteY1" fmla="*/ 296500 h 826528"/>
                <a:gd name="connsiteX2" fmla="*/ 43314 w 779224"/>
                <a:gd name="connsiteY2" fmla="*/ 378244 h 826528"/>
                <a:gd name="connsiteX3" fmla="*/ 0 w 779224"/>
                <a:gd name="connsiteY3" fmla="*/ 119223 h 826528"/>
                <a:gd name="connsiteX4" fmla="*/ 660660 w 779224"/>
                <a:gd name="connsiteY4" fmla="*/ 1930 h 826528"/>
                <a:gd name="connsiteX5" fmla="*/ 778556 w 779224"/>
                <a:gd name="connsiteY5" fmla="*/ 102155 h 826528"/>
                <a:gd name="connsiteX6" fmla="*/ 736127 w 779224"/>
                <a:gd name="connsiteY6" fmla="*/ 794664 h 826528"/>
                <a:gd name="connsiteX0" fmla="*/ 443772 w 779224"/>
                <a:gd name="connsiteY0" fmla="*/ 808748 h 808748"/>
                <a:gd name="connsiteX1" fmla="*/ 471695 w 779224"/>
                <a:gd name="connsiteY1" fmla="*/ 278720 h 808748"/>
                <a:gd name="connsiteX2" fmla="*/ 43314 w 779224"/>
                <a:gd name="connsiteY2" fmla="*/ 360464 h 808748"/>
                <a:gd name="connsiteX3" fmla="*/ 0 w 779224"/>
                <a:gd name="connsiteY3" fmla="*/ 101443 h 808748"/>
                <a:gd name="connsiteX4" fmla="*/ 584178 w 779224"/>
                <a:gd name="connsiteY4" fmla="*/ 2319 h 808748"/>
                <a:gd name="connsiteX5" fmla="*/ 778556 w 779224"/>
                <a:gd name="connsiteY5" fmla="*/ 84375 h 808748"/>
                <a:gd name="connsiteX6" fmla="*/ 736127 w 779224"/>
                <a:gd name="connsiteY6" fmla="*/ 776884 h 808748"/>
                <a:gd name="connsiteX0" fmla="*/ 443772 w 736127"/>
                <a:gd name="connsiteY0" fmla="*/ 806430 h 806430"/>
                <a:gd name="connsiteX1" fmla="*/ 471695 w 736127"/>
                <a:gd name="connsiteY1" fmla="*/ 276402 h 806430"/>
                <a:gd name="connsiteX2" fmla="*/ 43314 w 736127"/>
                <a:gd name="connsiteY2" fmla="*/ 358146 h 806430"/>
                <a:gd name="connsiteX3" fmla="*/ 0 w 736127"/>
                <a:gd name="connsiteY3" fmla="*/ 99125 h 806430"/>
                <a:gd name="connsiteX4" fmla="*/ 584178 w 736127"/>
                <a:gd name="connsiteY4" fmla="*/ 1 h 806430"/>
                <a:gd name="connsiteX5" fmla="*/ 724923 w 736127"/>
                <a:gd name="connsiteY5" fmla="*/ 98752 h 806430"/>
                <a:gd name="connsiteX6" fmla="*/ 736127 w 736127"/>
                <a:gd name="connsiteY6" fmla="*/ 774566 h 806430"/>
                <a:gd name="connsiteX0" fmla="*/ 443772 w 736127"/>
                <a:gd name="connsiteY0" fmla="*/ 806430 h 806430"/>
                <a:gd name="connsiteX1" fmla="*/ 471695 w 736127"/>
                <a:gd name="connsiteY1" fmla="*/ 276402 h 806430"/>
                <a:gd name="connsiteX2" fmla="*/ 34329 w 736127"/>
                <a:gd name="connsiteY2" fmla="*/ 341958 h 806430"/>
                <a:gd name="connsiteX3" fmla="*/ 0 w 736127"/>
                <a:gd name="connsiteY3" fmla="*/ 99125 h 806430"/>
                <a:gd name="connsiteX4" fmla="*/ 584178 w 736127"/>
                <a:gd name="connsiteY4" fmla="*/ 1 h 806430"/>
                <a:gd name="connsiteX5" fmla="*/ 724923 w 736127"/>
                <a:gd name="connsiteY5" fmla="*/ 98752 h 806430"/>
                <a:gd name="connsiteX6" fmla="*/ 736127 w 736127"/>
                <a:gd name="connsiteY6" fmla="*/ 774566 h 806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6127" h="806430">
                  <a:moveTo>
                    <a:pt x="443772" y="806430"/>
                  </a:moveTo>
                  <a:lnTo>
                    <a:pt x="471695" y="276402"/>
                  </a:lnTo>
                  <a:lnTo>
                    <a:pt x="34329" y="341958"/>
                  </a:lnTo>
                  <a:lnTo>
                    <a:pt x="0" y="99125"/>
                  </a:lnTo>
                  <a:cubicBezTo>
                    <a:pt x="220220" y="60027"/>
                    <a:pt x="463358" y="63"/>
                    <a:pt x="584178" y="1"/>
                  </a:cubicBezTo>
                  <a:cubicBezTo>
                    <a:pt x="704998" y="-61"/>
                    <a:pt x="717147" y="61546"/>
                    <a:pt x="724923" y="98752"/>
                  </a:cubicBezTo>
                  <a:cubicBezTo>
                    <a:pt x="732699" y="135958"/>
                    <a:pt x="723407" y="533108"/>
                    <a:pt x="736127" y="774566"/>
                  </a:cubicBezTo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60" name="グループ化 159">
            <a:extLst>
              <a:ext uri="{FF2B5EF4-FFF2-40B4-BE49-F238E27FC236}">
                <a16:creationId xmlns:a16="http://schemas.microsoft.com/office/drawing/2014/main" id="{66E554F4-FAC1-44B3-91BF-E6DD167D8C01}"/>
              </a:ext>
            </a:extLst>
          </p:cNvPr>
          <p:cNvGrpSpPr/>
          <p:nvPr/>
        </p:nvGrpSpPr>
        <p:grpSpPr>
          <a:xfrm>
            <a:off x="7339193" y="3773167"/>
            <a:ext cx="1900790" cy="2677753"/>
            <a:chOff x="7339193" y="3773167"/>
            <a:chExt cx="1900790" cy="2677753"/>
          </a:xfrm>
        </p:grpSpPr>
        <p:grpSp>
          <p:nvGrpSpPr>
            <p:cNvPr id="161" name="グループ化 160">
              <a:extLst>
                <a:ext uri="{FF2B5EF4-FFF2-40B4-BE49-F238E27FC236}">
                  <a16:creationId xmlns:a16="http://schemas.microsoft.com/office/drawing/2014/main" id="{468AE1A2-BFC6-43AE-BB9B-3E1B47227EA1}"/>
                </a:ext>
              </a:extLst>
            </p:cNvPr>
            <p:cNvGrpSpPr/>
            <p:nvPr/>
          </p:nvGrpSpPr>
          <p:grpSpPr>
            <a:xfrm>
              <a:off x="8549276" y="3773167"/>
              <a:ext cx="690707" cy="690706"/>
              <a:chOff x="7992839" y="2840930"/>
              <a:chExt cx="927476" cy="927475"/>
            </a:xfrm>
          </p:grpSpPr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1C717808-1177-47D0-9633-C55BBB39A24F}"/>
                  </a:ext>
                </a:extLst>
              </p:cNvPr>
              <p:cNvSpPr/>
              <p:nvPr/>
            </p:nvSpPr>
            <p:spPr bwMode="auto">
              <a:xfrm>
                <a:off x="7992839" y="2840930"/>
                <a:ext cx="927476" cy="9274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F3A7DF9A-42F7-4548-ADF4-EAFCC1E1ECB6}"/>
                  </a:ext>
                </a:extLst>
              </p:cNvPr>
              <p:cNvSpPr/>
              <p:nvPr/>
            </p:nvSpPr>
            <p:spPr bwMode="auto">
              <a:xfrm>
                <a:off x="8197157" y="3029147"/>
                <a:ext cx="516113" cy="516112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2" name="グループ化 161">
              <a:extLst>
                <a:ext uri="{FF2B5EF4-FFF2-40B4-BE49-F238E27FC236}">
                  <a16:creationId xmlns:a16="http://schemas.microsoft.com/office/drawing/2014/main" id="{ED26C18C-90D9-4052-8DB8-3130B64ED396}"/>
                </a:ext>
              </a:extLst>
            </p:cNvPr>
            <p:cNvGrpSpPr/>
            <p:nvPr/>
          </p:nvGrpSpPr>
          <p:grpSpPr>
            <a:xfrm>
              <a:off x="7352346" y="4957009"/>
              <a:ext cx="1130662" cy="1493911"/>
              <a:chOff x="7352346" y="4957009"/>
              <a:chExt cx="1130662" cy="1493911"/>
            </a:xfrm>
          </p:grpSpPr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9F36729A-66C8-417E-88D7-8341A04E3197}"/>
                  </a:ext>
                </a:extLst>
              </p:cNvPr>
              <p:cNvSpPr/>
              <p:nvPr/>
            </p:nvSpPr>
            <p:spPr>
              <a:xfrm>
                <a:off x="7369799" y="5945981"/>
                <a:ext cx="172568" cy="504938"/>
              </a:xfrm>
              <a:custGeom>
                <a:avLst/>
                <a:gdLst>
                  <a:gd name="connsiteX0" fmla="*/ 0 w 172568"/>
                  <a:gd name="connsiteY0" fmla="*/ 0 h 504938"/>
                  <a:gd name="connsiteX1" fmla="*/ 172568 w 172568"/>
                  <a:gd name="connsiteY1" fmla="*/ 0 h 504938"/>
                  <a:gd name="connsiteX2" fmla="*/ 172568 w 172568"/>
                  <a:gd name="connsiteY2" fmla="*/ 504938 h 504938"/>
                  <a:gd name="connsiteX3" fmla="*/ 0 w 172568"/>
                  <a:gd name="connsiteY3" fmla="*/ 504938 h 504938"/>
                  <a:gd name="connsiteX4" fmla="*/ 0 w 172568"/>
                  <a:gd name="connsiteY4" fmla="*/ 0 h 504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2568" h="504938">
                    <a:moveTo>
                      <a:pt x="0" y="0"/>
                    </a:moveTo>
                    <a:lnTo>
                      <a:pt x="172568" y="0"/>
                    </a:lnTo>
                    <a:lnTo>
                      <a:pt x="172568" y="504938"/>
                    </a:lnTo>
                    <a:lnTo>
                      <a:pt x="0" y="5049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395D42BF-56D2-4224-9A5F-2E9597526B63}"/>
                  </a:ext>
                </a:extLst>
              </p:cNvPr>
              <p:cNvSpPr/>
              <p:nvPr/>
            </p:nvSpPr>
            <p:spPr>
              <a:xfrm>
                <a:off x="7352346" y="5348525"/>
                <a:ext cx="172568" cy="597456"/>
              </a:xfrm>
              <a:custGeom>
                <a:avLst/>
                <a:gdLst>
                  <a:gd name="connsiteX0" fmla="*/ 172568 w 172568"/>
                  <a:gd name="connsiteY0" fmla="*/ 0 h 597456"/>
                  <a:gd name="connsiteX1" fmla="*/ 172568 w 172568"/>
                  <a:gd name="connsiteY1" fmla="*/ 597456 h 597456"/>
                  <a:gd name="connsiteX2" fmla="*/ 0 w 172568"/>
                  <a:gd name="connsiteY2" fmla="*/ 597456 h 597456"/>
                  <a:gd name="connsiteX3" fmla="*/ 0 w 172568"/>
                  <a:gd name="connsiteY3" fmla="*/ 357725 h 597456"/>
                  <a:gd name="connsiteX4" fmla="*/ 142749 w 172568"/>
                  <a:gd name="connsiteY4" fmla="*/ 23837 h 597456"/>
                  <a:gd name="connsiteX5" fmla="*/ 172568 w 172568"/>
                  <a:gd name="connsiteY5" fmla="*/ 0 h 597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2568" h="597456">
                    <a:moveTo>
                      <a:pt x="172568" y="0"/>
                    </a:moveTo>
                    <a:lnTo>
                      <a:pt x="172568" y="597456"/>
                    </a:lnTo>
                    <a:lnTo>
                      <a:pt x="0" y="597456"/>
                    </a:lnTo>
                    <a:lnTo>
                      <a:pt x="0" y="357725"/>
                    </a:lnTo>
                    <a:cubicBezTo>
                      <a:pt x="0" y="227334"/>
                      <a:pt x="54552" y="109286"/>
                      <a:pt x="142749" y="23837"/>
                    </a:cubicBezTo>
                    <a:lnTo>
                      <a:pt x="172568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8" name="片側の 2 つの角を丸めた四角形 144">
                <a:extLst>
                  <a:ext uri="{FF2B5EF4-FFF2-40B4-BE49-F238E27FC236}">
                    <a16:creationId xmlns:a16="http://schemas.microsoft.com/office/drawing/2014/main" id="{CFFD0851-DBF2-4FAA-8BDF-D957D04D4BB4}"/>
                  </a:ext>
                </a:extLst>
              </p:cNvPr>
              <p:cNvSpPr/>
              <p:nvPr/>
            </p:nvSpPr>
            <p:spPr>
              <a:xfrm>
                <a:off x="7445122" y="5223466"/>
                <a:ext cx="1037886" cy="1227454"/>
              </a:xfrm>
              <a:prstGeom prst="round2SameRect">
                <a:avLst>
                  <a:gd name="adj1" fmla="val 33213"/>
                  <a:gd name="adj2" fmla="val 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57D39CC6-6B85-4F38-A5A2-1C88F39199F6}"/>
                  </a:ext>
                </a:extLst>
              </p:cNvPr>
              <p:cNvSpPr/>
              <p:nvPr/>
            </p:nvSpPr>
            <p:spPr>
              <a:xfrm>
                <a:off x="7732388" y="4957009"/>
                <a:ext cx="463354" cy="431760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D8E6F71F-7005-4F6C-B43E-7053520B4F0C}"/>
                  </a:ext>
                </a:extLst>
              </p:cNvPr>
              <p:cNvSpPr/>
              <p:nvPr/>
            </p:nvSpPr>
            <p:spPr>
              <a:xfrm>
                <a:off x="7643940" y="5552031"/>
                <a:ext cx="652170" cy="646419"/>
              </a:xfrm>
              <a:custGeom>
                <a:avLst/>
                <a:gdLst>
                  <a:gd name="connsiteX0" fmla="*/ 326085 w 652170"/>
                  <a:gd name="connsiteY0" fmla="*/ 129632 h 646419"/>
                  <a:gd name="connsiteX1" fmla="*/ 244198 w 652170"/>
                  <a:gd name="connsiteY1" fmla="*/ 367756 h 646419"/>
                  <a:gd name="connsiteX2" fmla="*/ 407973 w 652170"/>
                  <a:gd name="connsiteY2" fmla="*/ 367756 h 646419"/>
                  <a:gd name="connsiteX3" fmla="*/ 208813 w 652170"/>
                  <a:gd name="connsiteY3" fmla="*/ 0 h 646419"/>
                  <a:gd name="connsiteX4" fmla="*/ 443357 w 652170"/>
                  <a:gd name="connsiteY4" fmla="*/ 0 h 646419"/>
                  <a:gd name="connsiteX5" fmla="*/ 652170 w 652170"/>
                  <a:gd name="connsiteY5" fmla="*/ 646419 h 646419"/>
                  <a:gd name="connsiteX6" fmla="*/ 503801 w 652170"/>
                  <a:gd name="connsiteY6" fmla="*/ 646419 h 646419"/>
                  <a:gd name="connsiteX7" fmla="*/ 458743 w 652170"/>
                  <a:gd name="connsiteY7" fmla="*/ 515393 h 646419"/>
                  <a:gd name="connsiteX8" fmla="*/ 193428 w 652170"/>
                  <a:gd name="connsiteY8" fmla="*/ 515393 h 646419"/>
                  <a:gd name="connsiteX9" fmla="*/ 148370 w 652170"/>
                  <a:gd name="connsiteY9" fmla="*/ 646419 h 646419"/>
                  <a:gd name="connsiteX10" fmla="*/ 0 w 652170"/>
                  <a:gd name="connsiteY10" fmla="*/ 646419 h 6464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52170" h="646419">
                    <a:moveTo>
                      <a:pt x="326085" y="129632"/>
                    </a:moveTo>
                    <a:lnTo>
                      <a:pt x="244198" y="367756"/>
                    </a:lnTo>
                    <a:lnTo>
                      <a:pt x="407973" y="367756"/>
                    </a:lnTo>
                    <a:close/>
                    <a:moveTo>
                      <a:pt x="208813" y="0"/>
                    </a:moveTo>
                    <a:lnTo>
                      <a:pt x="443357" y="0"/>
                    </a:lnTo>
                    <a:lnTo>
                      <a:pt x="652170" y="646419"/>
                    </a:lnTo>
                    <a:lnTo>
                      <a:pt x="503801" y="646419"/>
                    </a:lnTo>
                    <a:lnTo>
                      <a:pt x="458743" y="515393"/>
                    </a:lnTo>
                    <a:lnTo>
                      <a:pt x="193428" y="515393"/>
                    </a:lnTo>
                    <a:lnTo>
                      <a:pt x="148370" y="646419"/>
                    </a:lnTo>
                    <a:lnTo>
                      <a:pt x="0" y="646419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63" name="グループ化 162">
              <a:extLst>
                <a:ext uri="{FF2B5EF4-FFF2-40B4-BE49-F238E27FC236}">
                  <a16:creationId xmlns:a16="http://schemas.microsoft.com/office/drawing/2014/main" id="{D1A61605-395B-43EF-95F1-345A5590095B}"/>
                </a:ext>
              </a:extLst>
            </p:cNvPr>
            <p:cNvGrpSpPr/>
            <p:nvPr/>
          </p:nvGrpSpPr>
          <p:grpSpPr>
            <a:xfrm>
              <a:off x="7339193" y="3836972"/>
              <a:ext cx="1277659" cy="1304905"/>
              <a:chOff x="5142933" y="2186951"/>
              <a:chExt cx="1277659" cy="1304905"/>
            </a:xfrm>
          </p:grpSpPr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FB17651F-EF3F-4F88-8806-0E4BFD33A9EE}"/>
                  </a:ext>
                </a:extLst>
              </p:cNvPr>
              <p:cNvSpPr/>
              <p:nvPr/>
            </p:nvSpPr>
            <p:spPr>
              <a:xfrm>
                <a:off x="5189967" y="2186951"/>
                <a:ext cx="1184640" cy="746442"/>
              </a:xfrm>
              <a:custGeom>
                <a:avLst/>
                <a:gdLst>
                  <a:gd name="connsiteX0" fmla="*/ 592320 w 1184640"/>
                  <a:gd name="connsiteY0" fmla="*/ 0 h 746442"/>
                  <a:gd name="connsiteX1" fmla="*/ 665324 w 1184640"/>
                  <a:gd name="connsiteY1" fmla="*/ 37815 h 746442"/>
                  <a:gd name="connsiteX2" fmla="*/ 745624 w 1184640"/>
                  <a:gd name="connsiteY2" fmla="*/ 20183 h 746442"/>
                  <a:gd name="connsiteX3" fmla="*/ 806350 w 1184640"/>
                  <a:gd name="connsiteY3" fmla="*/ 75601 h 746442"/>
                  <a:gd name="connsiteX4" fmla="*/ 888480 w 1184640"/>
                  <a:gd name="connsiteY4" fmla="*/ 79356 h 746442"/>
                  <a:gd name="connsiteX5" fmla="*/ 932795 w 1184640"/>
                  <a:gd name="connsiteY5" fmla="*/ 148605 h 746442"/>
                  <a:gd name="connsiteX6" fmla="*/ 1011153 w 1184640"/>
                  <a:gd name="connsiteY6" fmla="*/ 173486 h 746442"/>
                  <a:gd name="connsiteX7" fmla="*/ 1036034 w 1184640"/>
                  <a:gd name="connsiteY7" fmla="*/ 251845 h 746442"/>
                  <a:gd name="connsiteX8" fmla="*/ 1105284 w 1184640"/>
                  <a:gd name="connsiteY8" fmla="*/ 296160 h 746442"/>
                  <a:gd name="connsiteX9" fmla="*/ 1109039 w 1184640"/>
                  <a:gd name="connsiteY9" fmla="*/ 378289 h 746442"/>
                  <a:gd name="connsiteX10" fmla="*/ 1164457 w 1184640"/>
                  <a:gd name="connsiteY10" fmla="*/ 439016 h 746442"/>
                  <a:gd name="connsiteX11" fmla="*/ 1146825 w 1184640"/>
                  <a:gd name="connsiteY11" fmla="*/ 519315 h 746442"/>
                  <a:gd name="connsiteX12" fmla="*/ 1184640 w 1184640"/>
                  <a:gd name="connsiteY12" fmla="*/ 592319 h 746442"/>
                  <a:gd name="connsiteX13" fmla="*/ 1146825 w 1184640"/>
                  <a:gd name="connsiteY13" fmla="*/ 665323 h 746442"/>
                  <a:gd name="connsiteX14" fmla="*/ 1164457 w 1184640"/>
                  <a:gd name="connsiteY14" fmla="*/ 745622 h 746442"/>
                  <a:gd name="connsiteX15" fmla="*/ 1163709 w 1184640"/>
                  <a:gd name="connsiteY15" fmla="*/ 746442 h 746442"/>
                  <a:gd name="connsiteX16" fmla="*/ 20932 w 1184640"/>
                  <a:gd name="connsiteY16" fmla="*/ 746442 h 746442"/>
                  <a:gd name="connsiteX17" fmla="*/ 20183 w 1184640"/>
                  <a:gd name="connsiteY17" fmla="*/ 745622 h 746442"/>
                  <a:gd name="connsiteX18" fmla="*/ 37815 w 1184640"/>
                  <a:gd name="connsiteY18" fmla="*/ 665323 h 746442"/>
                  <a:gd name="connsiteX19" fmla="*/ 0 w 1184640"/>
                  <a:gd name="connsiteY19" fmla="*/ 592319 h 746442"/>
                  <a:gd name="connsiteX20" fmla="*/ 37815 w 1184640"/>
                  <a:gd name="connsiteY20" fmla="*/ 519315 h 746442"/>
                  <a:gd name="connsiteX21" fmla="*/ 20183 w 1184640"/>
                  <a:gd name="connsiteY21" fmla="*/ 439016 h 746442"/>
                  <a:gd name="connsiteX22" fmla="*/ 75601 w 1184640"/>
                  <a:gd name="connsiteY22" fmla="*/ 378289 h 746442"/>
                  <a:gd name="connsiteX23" fmla="*/ 79356 w 1184640"/>
                  <a:gd name="connsiteY23" fmla="*/ 296160 h 746442"/>
                  <a:gd name="connsiteX24" fmla="*/ 148606 w 1184640"/>
                  <a:gd name="connsiteY24" fmla="*/ 251845 h 746442"/>
                  <a:gd name="connsiteX25" fmla="*/ 173487 w 1184640"/>
                  <a:gd name="connsiteY25" fmla="*/ 173486 h 746442"/>
                  <a:gd name="connsiteX26" fmla="*/ 251845 w 1184640"/>
                  <a:gd name="connsiteY26" fmla="*/ 148605 h 746442"/>
                  <a:gd name="connsiteX27" fmla="*/ 296160 w 1184640"/>
                  <a:gd name="connsiteY27" fmla="*/ 79356 h 746442"/>
                  <a:gd name="connsiteX28" fmla="*/ 378290 w 1184640"/>
                  <a:gd name="connsiteY28" fmla="*/ 75601 h 746442"/>
                  <a:gd name="connsiteX29" fmla="*/ 439016 w 1184640"/>
                  <a:gd name="connsiteY29" fmla="*/ 20183 h 746442"/>
                  <a:gd name="connsiteX30" fmla="*/ 519316 w 1184640"/>
                  <a:gd name="connsiteY30" fmla="*/ 37815 h 7464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184640" h="746442">
                    <a:moveTo>
                      <a:pt x="592320" y="0"/>
                    </a:moveTo>
                    <a:lnTo>
                      <a:pt x="665324" y="37815"/>
                    </a:lnTo>
                    <a:lnTo>
                      <a:pt x="745624" y="20183"/>
                    </a:lnTo>
                    <a:lnTo>
                      <a:pt x="806350" y="75601"/>
                    </a:lnTo>
                    <a:lnTo>
                      <a:pt x="888480" y="79356"/>
                    </a:lnTo>
                    <a:lnTo>
                      <a:pt x="932795" y="148605"/>
                    </a:lnTo>
                    <a:lnTo>
                      <a:pt x="1011153" y="173486"/>
                    </a:lnTo>
                    <a:lnTo>
                      <a:pt x="1036034" y="251845"/>
                    </a:lnTo>
                    <a:lnTo>
                      <a:pt x="1105284" y="296160"/>
                    </a:lnTo>
                    <a:lnTo>
                      <a:pt x="1109039" y="378289"/>
                    </a:lnTo>
                    <a:lnTo>
                      <a:pt x="1164457" y="439016"/>
                    </a:lnTo>
                    <a:lnTo>
                      <a:pt x="1146825" y="519315"/>
                    </a:lnTo>
                    <a:lnTo>
                      <a:pt x="1184640" y="592319"/>
                    </a:lnTo>
                    <a:lnTo>
                      <a:pt x="1146825" y="665323"/>
                    </a:lnTo>
                    <a:lnTo>
                      <a:pt x="1164457" y="745622"/>
                    </a:lnTo>
                    <a:lnTo>
                      <a:pt x="1163709" y="746442"/>
                    </a:lnTo>
                    <a:lnTo>
                      <a:pt x="20932" y="746442"/>
                    </a:lnTo>
                    <a:lnTo>
                      <a:pt x="20183" y="745622"/>
                    </a:lnTo>
                    <a:lnTo>
                      <a:pt x="37815" y="665323"/>
                    </a:lnTo>
                    <a:lnTo>
                      <a:pt x="0" y="592319"/>
                    </a:lnTo>
                    <a:lnTo>
                      <a:pt x="37815" y="519315"/>
                    </a:lnTo>
                    <a:lnTo>
                      <a:pt x="20183" y="439016"/>
                    </a:lnTo>
                    <a:lnTo>
                      <a:pt x="75601" y="378289"/>
                    </a:lnTo>
                    <a:lnTo>
                      <a:pt x="79356" y="296160"/>
                    </a:lnTo>
                    <a:lnTo>
                      <a:pt x="148606" y="251845"/>
                    </a:lnTo>
                    <a:lnTo>
                      <a:pt x="173487" y="173486"/>
                    </a:lnTo>
                    <a:lnTo>
                      <a:pt x="251845" y="148605"/>
                    </a:lnTo>
                    <a:lnTo>
                      <a:pt x="296160" y="79356"/>
                    </a:lnTo>
                    <a:lnTo>
                      <a:pt x="378290" y="75601"/>
                    </a:lnTo>
                    <a:lnTo>
                      <a:pt x="439016" y="20183"/>
                    </a:lnTo>
                    <a:lnTo>
                      <a:pt x="519316" y="37815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80" name="グループ化 179">
                <a:extLst>
                  <a:ext uri="{FF2B5EF4-FFF2-40B4-BE49-F238E27FC236}">
                    <a16:creationId xmlns:a16="http://schemas.microsoft.com/office/drawing/2014/main" id="{263208B2-959A-47AE-8794-1F814075E421}"/>
                  </a:ext>
                </a:extLst>
              </p:cNvPr>
              <p:cNvGrpSpPr/>
              <p:nvPr/>
            </p:nvGrpSpPr>
            <p:grpSpPr>
              <a:xfrm>
                <a:off x="5142933" y="2331750"/>
                <a:ext cx="1277659" cy="1160106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189" name="グループ化 188">
                  <a:extLst>
                    <a:ext uri="{FF2B5EF4-FFF2-40B4-BE49-F238E27FC236}">
                      <a16:creationId xmlns:a16="http://schemas.microsoft.com/office/drawing/2014/main" id="{9DEF72FA-70BE-48AA-A518-DFFD522C2DCF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94" name="円/楕円 514">
                    <a:extLst>
                      <a:ext uri="{FF2B5EF4-FFF2-40B4-BE49-F238E27FC236}">
                        <a16:creationId xmlns:a16="http://schemas.microsoft.com/office/drawing/2014/main" id="{826B484B-8FB6-428E-8FEE-A1485F523378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5" name="円/楕円 515">
                    <a:extLst>
                      <a:ext uri="{FF2B5EF4-FFF2-40B4-BE49-F238E27FC236}">
                        <a16:creationId xmlns:a16="http://schemas.microsoft.com/office/drawing/2014/main" id="{B8663A42-B29B-4F1E-BD5A-9253D5C89329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90" name="グループ化 189">
                  <a:extLst>
                    <a:ext uri="{FF2B5EF4-FFF2-40B4-BE49-F238E27FC236}">
                      <a16:creationId xmlns:a16="http://schemas.microsoft.com/office/drawing/2014/main" id="{A251EBD1-248E-4411-B757-5942D400F0C8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92" name="円/楕円 512">
                    <a:extLst>
                      <a:ext uri="{FF2B5EF4-FFF2-40B4-BE49-F238E27FC236}">
                        <a16:creationId xmlns:a16="http://schemas.microsoft.com/office/drawing/2014/main" id="{EBABF56F-BC0A-4B4C-B43F-10D26C7D0A46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3" name="円/楕円 513">
                    <a:extLst>
                      <a:ext uri="{FF2B5EF4-FFF2-40B4-BE49-F238E27FC236}">
                        <a16:creationId xmlns:a16="http://schemas.microsoft.com/office/drawing/2014/main" id="{727FC7F6-B1DC-4084-9F7C-E5E8D36AAC8B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91" name="円/楕円 511">
                  <a:extLst>
                    <a:ext uri="{FF2B5EF4-FFF2-40B4-BE49-F238E27FC236}">
                      <a16:creationId xmlns:a16="http://schemas.microsoft.com/office/drawing/2014/main" id="{528E217C-6709-402D-A573-3A751E6FA914}"/>
                    </a:ext>
                  </a:extLst>
                </p:cNvPr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81" name="円/楕円 503">
                <a:extLst>
                  <a:ext uri="{FF2B5EF4-FFF2-40B4-BE49-F238E27FC236}">
                    <a16:creationId xmlns:a16="http://schemas.microsoft.com/office/drawing/2014/main" id="{4E8FC1D8-B0B0-41ED-B433-9962ED960017}"/>
                  </a:ext>
                </a:extLst>
              </p:cNvPr>
              <p:cNvSpPr/>
              <p:nvPr/>
            </p:nvSpPr>
            <p:spPr>
              <a:xfrm>
                <a:off x="5409919" y="2813694"/>
                <a:ext cx="166067" cy="17156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2" name="円/楕円 504">
                <a:extLst>
                  <a:ext uri="{FF2B5EF4-FFF2-40B4-BE49-F238E27FC236}">
                    <a16:creationId xmlns:a16="http://schemas.microsoft.com/office/drawing/2014/main" id="{F4FFD8E2-9910-4260-8BC8-4BC9DD9304BC}"/>
                  </a:ext>
                </a:extLst>
              </p:cNvPr>
              <p:cNvSpPr/>
              <p:nvPr/>
            </p:nvSpPr>
            <p:spPr>
              <a:xfrm>
                <a:off x="5997860" y="2813694"/>
                <a:ext cx="166067" cy="17156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3" name="円/楕円 505">
                <a:extLst>
                  <a:ext uri="{FF2B5EF4-FFF2-40B4-BE49-F238E27FC236}">
                    <a16:creationId xmlns:a16="http://schemas.microsoft.com/office/drawing/2014/main" id="{70C19874-4A56-4E66-BEB0-56763FFC4E07}"/>
                  </a:ext>
                </a:extLst>
              </p:cNvPr>
              <p:cNvSpPr/>
              <p:nvPr/>
            </p:nvSpPr>
            <p:spPr>
              <a:xfrm>
                <a:off x="5666768" y="3028284"/>
                <a:ext cx="226008" cy="14041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4" name="円/楕円 507">
                <a:extLst>
                  <a:ext uri="{FF2B5EF4-FFF2-40B4-BE49-F238E27FC236}">
                    <a16:creationId xmlns:a16="http://schemas.microsoft.com/office/drawing/2014/main" id="{558D2672-4621-48A8-8877-2C7AF20AD362}"/>
                  </a:ext>
                </a:extLst>
              </p:cNvPr>
              <p:cNvSpPr/>
              <p:nvPr/>
            </p:nvSpPr>
            <p:spPr>
              <a:xfrm>
                <a:off x="5441914" y="2821636"/>
                <a:ext cx="101548" cy="11292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5" name="円/楕円 508">
                <a:extLst>
                  <a:ext uri="{FF2B5EF4-FFF2-40B4-BE49-F238E27FC236}">
                    <a16:creationId xmlns:a16="http://schemas.microsoft.com/office/drawing/2014/main" id="{CE90E5B2-2524-4324-82BD-F6A40F4C0F66}"/>
                  </a:ext>
                </a:extLst>
              </p:cNvPr>
              <p:cNvSpPr/>
              <p:nvPr/>
            </p:nvSpPr>
            <p:spPr>
              <a:xfrm>
                <a:off x="6029855" y="2821636"/>
                <a:ext cx="101548" cy="11292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6" name="月 185">
                <a:extLst>
                  <a:ext uri="{FF2B5EF4-FFF2-40B4-BE49-F238E27FC236}">
                    <a16:creationId xmlns:a16="http://schemas.microsoft.com/office/drawing/2014/main" id="{409E5F20-ABD1-44C2-883F-8FCCD866E03F}"/>
                  </a:ext>
                </a:extLst>
              </p:cNvPr>
              <p:cNvSpPr/>
              <p:nvPr/>
            </p:nvSpPr>
            <p:spPr>
              <a:xfrm rot="16200000">
                <a:off x="5455087" y="2601989"/>
                <a:ext cx="75732" cy="275874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7" name="月 186">
                <a:extLst>
                  <a:ext uri="{FF2B5EF4-FFF2-40B4-BE49-F238E27FC236}">
                    <a16:creationId xmlns:a16="http://schemas.microsoft.com/office/drawing/2014/main" id="{547389DB-89E3-4DAF-80FA-620B4405CA0E}"/>
                  </a:ext>
                </a:extLst>
              </p:cNvPr>
              <p:cNvSpPr/>
              <p:nvPr/>
            </p:nvSpPr>
            <p:spPr>
              <a:xfrm rot="5400000">
                <a:off x="6057651" y="2601989"/>
                <a:ext cx="75732" cy="275874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8" name="円/楕円 638">
                <a:extLst>
                  <a:ext uri="{FF2B5EF4-FFF2-40B4-BE49-F238E27FC236}">
                    <a16:creationId xmlns:a16="http://schemas.microsoft.com/office/drawing/2014/main" id="{8B3AFFB6-81D8-43AC-97E8-D41844A20923}"/>
                  </a:ext>
                </a:extLst>
              </p:cNvPr>
              <p:cNvSpPr/>
              <p:nvPr/>
            </p:nvSpPr>
            <p:spPr>
              <a:xfrm rot="10800000">
                <a:off x="5597712" y="3299817"/>
                <a:ext cx="345141" cy="45719"/>
              </a:xfrm>
              <a:custGeom>
                <a:avLst/>
                <a:gdLst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139672"/>
                  <a:gd name="connsiteX1" fmla="*/ 97978 w 195956"/>
                  <a:gd name="connsiteY1" fmla="*/ 0 h 139672"/>
                  <a:gd name="connsiteX2" fmla="*/ 195956 w 195956"/>
                  <a:gd name="connsiteY2" fmla="*/ 48405 h 139672"/>
                  <a:gd name="connsiteX3" fmla="*/ 97978 w 195956"/>
                  <a:gd name="connsiteY3" fmla="*/ 139672 h 139672"/>
                  <a:gd name="connsiteX4" fmla="*/ 0 w 195956"/>
                  <a:gd name="connsiteY4" fmla="*/ 48405 h 139672"/>
                  <a:gd name="connsiteX0" fmla="*/ 0 w 195956"/>
                  <a:gd name="connsiteY0" fmla="*/ 12087 h 103354"/>
                  <a:gd name="connsiteX1" fmla="*/ 95596 w 195956"/>
                  <a:gd name="connsiteY1" fmla="*/ 11307 h 103354"/>
                  <a:gd name="connsiteX2" fmla="*/ 195956 w 195956"/>
                  <a:gd name="connsiteY2" fmla="*/ 12087 h 103354"/>
                  <a:gd name="connsiteX3" fmla="*/ 97978 w 195956"/>
                  <a:gd name="connsiteY3" fmla="*/ 103354 h 103354"/>
                  <a:gd name="connsiteX4" fmla="*/ 0 w 195956"/>
                  <a:gd name="connsiteY4" fmla="*/ 12087 h 103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56" h="103354">
                    <a:moveTo>
                      <a:pt x="0" y="12087"/>
                    </a:moveTo>
                    <a:cubicBezTo>
                      <a:pt x="0" y="-14646"/>
                      <a:pt x="41484" y="11307"/>
                      <a:pt x="95596" y="11307"/>
                    </a:cubicBezTo>
                    <a:cubicBezTo>
                      <a:pt x="149708" y="11307"/>
                      <a:pt x="195956" y="-14646"/>
                      <a:pt x="195956" y="12087"/>
                    </a:cubicBezTo>
                    <a:cubicBezTo>
                      <a:pt x="195956" y="38820"/>
                      <a:pt x="152090" y="103354"/>
                      <a:pt x="97978" y="103354"/>
                    </a:cubicBezTo>
                    <a:cubicBezTo>
                      <a:pt x="43866" y="103354"/>
                      <a:pt x="0" y="38820"/>
                      <a:pt x="0" y="12087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64" name="楕円 22">
              <a:extLst>
                <a:ext uri="{FF2B5EF4-FFF2-40B4-BE49-F238E27FC236}">
                  <a16:creationId xmlns:a16="http://schemas.microsoft.com/office/drawing/2014/main" id="{26F2804E-6AB0-41B8-B7D7-0DCD54612D1A}"/>
                </a:ext>
              </a:extLst>
            </p:cNvPr>
            <p:cNvSpPr/>
            <p:nvPr/>
          </p:nvSpPr>
          <p:spPr>
            <a:xfrm>
              <a:off x="7584942" y="4133437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5" name="グループ化 164">
              <a:extLst>
                <a:ext uri="{FF2B5EF4-FFF2-40B4-BE49-F238E27FC236}">
                  <a16:creationId xmlns:a16="http://schemas.microsoft.com/office/drawing/2014/main" id="{BEE9995D-A929-4611-A1F5-8C16A40CE8CA}"/>
                </a:ext>
              </a:extLst>
            </p:cNvPr>
            <p:cNvGrpSpPr/>
            <p:nvPr/>
          </p:nvGrpSpPr>
          <p:grpSpPr>
            <a:xfrm>
              <a:off x="8001227" y="4044105"/>
              <a:ext cx="607368" cy="792325"/>
              <a:chOff x="-2210059" y="3573336"/>
              <a:chExt cx="667141" cy="870300"/>
            </a:xfrm>
          </p:grpSpPr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90D730BE-AD82-44E2-87C8-F028C4F7B7AE}"/>
                  </a:ext>
                </a:extLst>
              </p:cNvPr>
              <p:cNvSpPr/>
              <p:nvPr/>
            </p:nvSpPr>
            <p:spPr>
              <a:xfrm>
                <a:off x="-2210059" y="3612507"/>
                <a:ext cx="531586" cy="528991"/>
              </a:xfrm>
              <a:custGeom>
                <a:avLst/>
                <a:gdLst>
                  <a:gd name="connsiteX0" fmla="*/ 275739 w 531586"/>
                  <a:gd name="connsiteY0" fmla="*/ 0 h 528991"/>
                  <a:gd name="connsiteX1" fmla="*/ 302911 w 531586"/>
                  <a:gd name="connsiteY1" fmla="*/ 11255 h 528991"/>
                  <a:gd name="connsiteX2" fmla="*/ 360311 w 531586"/>
                  <a:gd name="connsiteY2" fmla="*/ 68656 h 528991"/>
                  <a:gd name="connsiteX3" fmla="*/ 371566 w 531586"/>
                  <a:gd name="connsiteY3" fmla="*/ 95828 h 528991"/>
                  <a:gd name="connsiteX4" fmla="*/ 369455 w 531586"/>
                  <a:gd name="connsiteY4" fmla="*/ 100922 h 528991"/>
                  <a:gd name="connsiteX5" fmla="*/ 473126 w 531586"/>
                  <a:gd name="connsiteY5" fmla="*/ 204593 h 528991"/>
                  <a:gd name="connsiteX6" fmla="*/ 489767 w 531586"/>
                  <a:gd name="connsiteY6" fmla="*/ 444712 h 528991"/>
                  <a:gd name="connsiteX7" fmla="*/ 447306 w 531586"/>
                  <a:gd name="connsiteY7" fmla="*/ 487173 h 528991"/>
                  <a:gd name="connsiteX8" fmla="*/ 330693 w 531586"/>
                  <a:gd name="connsiteY8" fmla="*/ 528582 h 528991"/>
                  <a:gd name="connsiteX9" fmla="*/ 299573 w 531586"/>
                  <a:gd name="connsiteY9" fmla="*/ 520480 h 528991"/>
                  <a:gd name="connsiteX10" fmla="*/ 294206 w 531586"/>
                  <a:gd name="connsiteY10" fmla="*/ 521201 h 528991"/>
                  <a:gd name="connsiteX11" fmla="*/ 149828 w 531586"/>
                  <a:gd name="connsiteY11" fmla="*/ 511196 h 528991"/>
                  <a:gd name="connsiteX12" fmla="*/ 127093 w 531586"/>
                  <a:gd name="connsiteY12" fmla="*/ 505114 h 528991"/>
                  <a:gd name="connsiteX13" fmla="*/ 112700 w 531586"/>
                  <a:gd name="connsiteY13" fmla="*/ 504112 h 528991"/>
                  <a:gd name="connsiteX14" fmla="*/ 78303 w 531586"/>
                  <a:gd name="connsiteY14" fmla="*/ 477718 h 528991"/>
                  <a:gd name="connsiteX15" fmla="*/ 99038 w 531586"/>
                  <a:gd name="connsiteY15" fmla="*/ 400335 h 528991"/>
                  <a:gd name="connsiteX16" fmla="*/ 123436 w 531586"/>
                  <a:gd name="connsiteY16" fmla="*/ 386249 h 528991"/>
                  <a:gd name="connsiteX17" fmla="*/ 83758 w 531586"/>
                  <a:gd name="connsiteY17" fmla="*/ 346319 h 528991"/>
                  <a:gd name="connsiteX18" fmla="*/ 70576 w 531586"/>
                  <a:gd name="connsiteY18" fmla="*/ 340859 h 528991"/>
                  <a:gd name="connsiteX19" fmla="*/ 13170 w 531586"/>
                  <a:gd name="connsiteY19" fmla="*/ 283454 h 528991"/>
                  <a:gd name="connsiteX20" fmla="*/ 13170 w 531586"/>
                  <a:gd name="connsiteY20" fmla="*/ 219860 h 528991"/>
                  <a:gd name="connsiteX21" fmla="*/ 76764 w 531586"/>
                  <a:gd name="connsiteY21" fmla="*/ 219860 h 528991"/>
                  <a:gd name="connsiteX22" fmla="*/ 105379 w 531586"/>
                  <a:gd name="connsiteY22" fmla="*/ 248474 h 528991"/>
                  <a:gd name="connsiteX23" fmla="*/ 116718 w 531586"/>
                  <a:gd name="connsiteY23" fmla="*/ 232064 h 528991"/>
                  <a:gd name="connsiteX24" fmla="*/ 73113 w 531586"/>
                  <a:gd name="connsiteY24" fmla="*/ 188459 h 528991"/>
                  <a:gd name="connsiteX25" fmla="*/ 73113 w 531586"/>
                  <a:gd name="connsiteY25" fmla="*/ 124865 h 528991"/>
                  <a:gd name="connsiteX26" fmla="*/ 136708 w 531586"/>
                  <a:gd name="connsiteY26" fmla="*/ 124865 h 528991"/>
                  <a:gd name="connsiteX27" fmla="*/ 175580 w 531586"/>
                  <a:gd name="connsiteY27" fmla="*/ 163737 h 528991"/>
                  <a:gd name="connsiteX28" fmla="*/ 186571 w 531586"/>
                  <a:gd name="connsiteY28" fmla="*/ 153915 h 528991"/>
                  <a:gd name="connsiteX29" fmla="*/ 151098 w 531586"/>
                  <a:gd name="connsiteY29" fmla="*/ 118444 h 528991"/>
                  <a:gd name="connsiteX30" fmla="*/ 151098 w 531586"/>
                  <a:gd name="connsiteY30" fmla="*/ 54849 h 528991"/>
                  <a:gd name="connsiteX31" fmla="*/ 214692 w 531586"/>
                  <a:gd name="connsiteY31" fmla="*/ 54849 h 528991"/>
                  <a:gd name="connsiteX32" fmla="*/ 257905 w 531586"/>
                  <a:gd name="connsiteY32" fmla="*/ 98061 h 528991"/>
                  <a:gd name="connsiteX33" fmla="*/ 264951 w 531586"/>
                  <a:gd name="connsiteY33" fmla="*/ 93193 h 528991"/>
                  <a:gd name="connsiteX34" fmla="*/ 272619 w 531586"/>
                  <a:gd name="connsiteY34" fmla="*/ 89650 h 528991"/>
                  <a:gd name="connsiteX35" fmla="*/ 248566 w 531586"/>
                  <a:gd name="connsiteY35" fmla="*/ 65599 h 528991"/>
                  <a:gd name="connsiteX36" fmla="*/ 248566 w 531586"/>
                  <a:gd name="connsiteY36" fmla="*/ 11255 h 528991"/>
                  <a:gd name="connsiteX37" fmla="*/ 275739 w 531586"/>
                  <a:gd name="connsiteY37" fmla="*/ 0 h 528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31586" h="528991">
                    <a:moveTo>
                      <a:pt x="275739" y="0"/>
                    </a:moveTo>
                    <a:cubicBezTo>
                      <a:pt x="285573" y="0"/>
                      <a:pt x="295407" y="3752"/>
                      <a:pt x="302911" y="11255"/>
                    </a:cubicBezTo>
                    <a:lnTo>
                      <a:pt x="360311" y="68656"/>
                    </a:lnTo>
                    <a:cubicBezTo>
                      <a:pt x="367814" y="76159"/>
                      <a:pt x="371566" y="85993"/>
                      <a:pt x="371566" y="95828"/>
                    </a:cubicBezTo>
                    <a:lnTo>
                      <a:pt x="369455" y="100922"/>
                    </a:lnTo>
                    <a:lnTo>
                      <a:pt x="473126" y="204593"/>
                    </a:lnTo>
                    <a:cubicBezTo>
                      <a:pt x="544028" y="275495"/>
                      <a:pt x="551479" y="383000"/>
                      <a:pt x="489767" y="444712"/>
                    </a:cubicBezTo>
                    <a:lnTo>
                      <a:pt x="447306" y="487173"/>
                    </a:lnTo>
                    <a:cubicBezTo>
                      <a:pt x="416450" y="518028"/>
                      <a:pt x="374146" y="531594"/>
                      <a:pt x="330693" y="528582"/>
                    </a:cubicBezTo>
                    <a:lnTo>
                      <a:pt x="299573" y="520480"/>
                    </a:lnTo>
                    <a:lnTo>
                      <a:pt x="294206" y="521201"/>
                    </a:lnTo>
                    <a:lnTo>
                      <a:pt x="149828" y="511196"/>
                    </a:lnTo>
                    <a:lnTo>
                      <a:pt x="127093" y="505114"/>
                    </a:lnTo>
                    <a:lnTo>
                      <a:pt x="112700" y="504112"/>
                    </a:lnTo>
                    <a:cubicBezTo>
                      <a:pt x="98697" y="500359"/>
                      <a:pt x="86125" y="491264"/>
                      <a:pt x="78303" y="477718"/>
                    </a:cubicBezTo>
                    <a:cubicBezTo>
                      <a:pt x="62660" y="450623"/>
                      <a:pt x="71944" y="415978"/>
                      <a:pt x="99038" y="400335"/>
                    </a:cubicBezTo>
                    <a:lnTo>
                      <a:pt x="123436" y="386249"/>
                    </a:lnTo>
                    <a:lnTo>
                      <a:pt x="83758" y="346319"/>
                    </a:lnTo>
                    <a:lnTo>
                      <a:pt x="70576" y="340859"/>
                    </a:lnTo>
                    <a:cubicBezTo>
                      <a:pt x="51441" y="321724"/>
                      <a:pt x="32305" y="302589"/>
                      <a:pt x="13170" y="283454"/>
                    </a:cubicBezTo>
                    <a:cubicBezTo>
                      <a:pt x="-4391" y="265893"/>
                      <a:pt x="-4391" y="237421"/>
                      <a:pt x="13170" y="219860"/>
                    </a:cubicBezTo>
                    <a:cubicBezTo>
                      <a:pt x="30731" y="202299"/>
                      <a:pt x="59203" y="202299"/>
                      <a:pt x="76764" y="219860"/>
                    </a:cubicBezTo>
                    <a:lnTo>
                      <a:pt x="105379" y="248474"/>
                    </a:lnTo>
                    <a:lnTo>
                      <a:pt x="116718" y="232064"/>
                    </a:lnTo>
                    <a:lnTo>
                      <a:pt x="73113" y="188459"/>
                    </a:lnTo>
                    <a:cubicBezTo>
                      <a:pt x="55552" y="170898"/>
                      <a:pt x="55552" y="142426"/>
                      <a:pt x="73113" y="124865"/>
                    </a:cubicBezTo>
                    <a:cubicBezTo>
                      <a:pt x="90674" y="107304"/>
                      <a:pt x="119147" y="107304"/>
                      <a:pt x="136708" y="124865"/>
                    </a:cubicBezTo>
                    <a:lnTo>
                      <a:pt x="175580" y="163737"/>
                    </a:lnTo>
                    <a:lnTo>
                      <a:pt x="186571" y="153915"/>
                    </a:lnTo>
                    <a:lnTo>
                      <a:pt x="151098" y="118444"/>
                    </a:lnTo>
                    <a:cubicBezTo>
                      <a:pt x="133537" y="100883"/>
                      <a:pt x="133537" y="72410"/>
                      <a:pt x="151098" y="54849"/>
                    </a:cubicBezTo>
                    <a:cubicBezTo>
                      <a:pt x="168659" y="37288"/>
                      <a:pt x="197131" y="37288"/>
                      <a:pt x="214692" y="54849"/>
                    </a:cubicBezTo>
                    <a:lnTo>
                      <a:pt x="257905" y="98061"/>
                    </a:lnTo>
                    <a:lnTo>
                      <a:pt x="264951" y="93193"/>
                    </a:lnTo>
                    <a:lnTo>
                      <a:pt x="272619" y="89650"/>
                    </a:lnTo>
                    <a:lnTo>
                      <a:pt x="248566" y="65599"/>
                    </a:lnTo>
                    <a:cubicBezTo>
                      <a:pt x="233560" y="50592"/>
                      <a:pt x="233560" y="26262"/>
                      <a:pt x="248566" y="11255"/>
                    </a:cubicBezTo>
                    <a:cubicBezTo>
                      <a:pt x="256071" y="3752"/>
                      <a:pt x="265904" y="0"/>
                      <a:pt x="275739" y="0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0B79F951-7A48-4B8C-A6C8-3906FB3FE3C7}"/>
                  </a:ext>
                </a:extLst>
              </p:cNvPr>
              <p:cNvSpPr/>
              <p:nvPr/>
            </p:nvSpPr>
            <p:spPr>
              <a:xfrm rot="8100000" flipH="1">
                <a:off x="-2004130" y="3670143"/>
                <a:ext cx="461212" cy="773493"/>
              </a:xfrm>
              <a:custGeom>
                <a:avLst/>
                <a:gdLst>
                  <a:gd name="connsiteX0" fmla="*/ 457392 w 461212"/>
                  <a:gd name="connsiteY0" fmla="*/ 708395 h 756233"/>
                  <a:gd name="connsiteX1" fmla="*/ 461211 w 461212"/>
                  <a:gd name="connsiteY1" fmla="*/ 696323 h 756233"/>
                  <a:gd name="connsiteX2" fmla="*/ 461212 w 461212"/>
                  <a:gd name="connsiteY2" fmla="*/ 696321 h 756233"/>
                  <a:gd name="connsiteX3" fmla="*/ 461211 w 461212"/>
                  <a:gd name="connsiteY3" fmla="*/ 696319 h 756233"/>
                  <a:gd name="connsiteX4" fmla="*/ 461211 w 461212"/>
                  <a:gd name="connsiteY4" fmla="*/ 516579 h 756233"/>
                  <a:gd name="connsiteX5" fmla="*/ 414928 w 461212"/>
                  <a:gd name="connsiteY5" fmla="*/ 388199 h 756233"/>
                  <a:gd name="connsiteX6" fmla="*/ 383488 w 461212"/>
                  <a:gd name="connsiteY6" fmla="*/ 363845 h 756233"/>
                  <a:gd name="connsiteX7" fmla="*/ 386615 w 461212"/>
                  <a:gd name="connsiteY7" fmla="*/ 0 h 756233"/>
                  <a:gd name="connsiteX8" fmla="*/ 156214 w 461212"/>
                  <a:gd name="connsiteY8" fmla="*/ 21597 h 756233"/>
                  <a:gd name="connsiteX9" fmla="*/ 219377 w 461212"/>
                  <a:gd name="connsiteY9" fmla="*/ 340534 h 756233"/>
                  <a:gd name="connsiteX10" fmla="*/ 181630 w 461212"/>
                  <a:gd name="connsiteY10" fmla="*/ 349290 h 756233"/>
                  <a:gd name="connsiteX11" fmla="*/ 131401 w 461212"/>
                  <a:gd name="connsiteY11" fmla="*/ 388199 h 756233"/>
                  <a:gd name="connsiteX12" fmla="*/ 115125 w 461212"/>
                  <a:gd name="connsiteY12" fmla="*/ 415933 h 756233"/>
                  <a:gd name="connsiteX13" fmla="*/ 110820 w 461212"/>
                  <a:gd name="connsiteY13" fmla="*/ 419218 h 756233"/>
                  <a:gd name="connsiteX14" fmla="*/ 15804 w 461212"/>
                  <a:gd name="connsiteY14" fmla="*/ 528383 h 756233"/>
                  <a:gd name="connsiteX15" fmla="*/ 15804 w 461212"/>
                  <a:gd name="connsiteY15" fmla="*/ 616061 h 756233"/>
                  <a:gd name="connsiteX16" fmla="*/ 74267 w 461212"/>
                  <a:gd name="connsiteY16" fmla="*/ 629680 h 756233"/>
                  <a:gd name="connsiteX17" fmla="*/ 85448 w 461212"/>
                  <a:gd name="connsiteY17" fmla="*/ 621149 h 756233"/>
                  <a:gd name="connsiteX18" fmla="*/ 85691 w 461212"/>
                  <a:gd name="connsiteY18" fmla="*/ 698135 h 756233"/>
                  <a:gd name="connsiteX19" fmla="*/ 88938 w 461212"/>
                  <a:gd name="connsiteY19" fmla="*/ 708395 h 756233"/>
                  <a:gd name="connsiteX20" fmla="*/ 273165 w 461212"/>
                  <a:gd name="connsiteY20" fmla="*/ 756233 h 756233"/>
                  <a:gd name="connsiteX21" fmla="*/ 457392 w 461212"/>
                  <a:gd name="connsiteY21" fmla="*/ 708395 h 756233"/>
                  <a:gd name="connsiteX0" fmla="*/ 457392 w 461212"/>
                  <a:gd name="connsiteY0" fmla="*/ 708395 h 756233"/>
                  <a:gd name="connsiteX1" fmla="*/ 461211 w 461212"/>
                  <a:gd name="connsiteY1" fmla="*/ 696323 h 756233"/>
                  <a:gd name="connsiteX2" fmla="*/ 461212 w 461212"/>
                  <a:gd name="connsiteY2" fmla="*/ 696321 h 756233"/>
                  <a:gd name="connsiteX3" fmla="*/ 461211 w 461212"/>
                  <a:gd name="connsiteY3" fmla="*/ 696319 h 756233"/>
                  <a:gd name="connsiteX4" fmla="*/ 461211 w 461212"/>
                  <a:gd name="connsiteY4" fmla="*/ 516579 h 756233"/>
                  <a:gd name="connsiteX5" fmla="*/ 414928 w 461212"/>
                  <a:gd name="connsiteY5" fmla="*/ 388199 h 756233"/>
                  <a:gd name="connsiteX6" fmla="*/ 383488 w 461212"/>
                  <a:gd name="connsiteY6" fmla="*/ 363845 h 756233"/>
                  <a:gd name="connsiteX7" fmla="*/ 386615 w 461212"/>
                  <a:gd name="connsiteY7" fmla="*/ 0 h 756233"/>
                  <a:gd name="connsiteX8" fmla="*/ 190739 w 461212"/>
                  <a:gd name="connsiteY8" fmla="*/ 16666 h 756233"/>
                  <a:gd name="connsiteX9" fmla="*/ 219377 w 461212"/>
                  <a:gd name="connsiteY9" fmla="*/ 340534 h 756233"/>
                  <a:gd name="connsiteX10" fmla="*/ 181630 w 461212"/>
                  <a:gd name="connsiteY10" fmla="*/ 349290 h 756233"/>
                  <a:gd name="connsiteX11" fmla="*/ 131401 w 461212"/>
                  <a:gd name="connsiteY11" fmla="*/ 388199 h 756233"/>
                  <a:gd name="connsiteX12" fmla="*/ 115125 w 461212"/>
                  <a:gd name="connsiteY12" fmla="*/ 415933 h 756233"/>
                  <a:gd name="connsiteX13" fmla="*/ 110820 w 461212"/>
                  <a:gd name="connsiteY13" fmla="*/ 419218 h 756233"/>
                  <a:gd name="connsiteX14" fmla="*/ 15804 w 461212"/>
                  <a:gd name="connsiteY14" fmla="*/ 528383 h 756233"/>
                  <a:gd name="connsiteX15" fmla="*/ 15804 w 461212"/>
                  <a:gd name="connsiteY15" fmla="*/ 616061 h 756233"/>
                  <a:gd name="connsiteX16" fmla="*/ 74267 w 461212"/>
                  <a:gd name="connsiteY16" fmla="*/ 629680 h 756233"/>
                  <a:gd name="connsiteX17" fmla="*/ 85448 w 461212"/>
                  <a:gd name="connsiteY17" fmla="*/ 621149 h 756233"/>
                  <a:gd name="connsiteX18" fmla="*/ 85691 w 461212"/>
                  <a:gd name="connsiteY18" fmla="*/ 698135 h 756233"/>
                  <a:gd name="connsiteX19" fmla="*/ 88938 w 461212"/>
                  <a:gd name="connsiteY19" fmla="*/ 708395 h 756233"/>
                  <a:gd name="connsiteX20" fmla="*/ 273165 w 461212"/>
                  <a:gd name="connsiteY20" fmla="*/ 756233 h 756233"/>
                  <a:gd name="connsiteX21" fmla="*/ 457392 w 461212"/>
                  <a:gd name="connsiteY21" fmla="*/ 708395 h 756233"/>
                  <a:gd name="connsiteX0" fmla="*/ 457392 w 461212"/>
                  <a:gd name="connsiteY0" fmla="*/ 725655 h 773493"/>
                  <a:gd name="connsiteX1" fmla="*/ 461211 w 461212"/>
                  <a:gd name="connsiteY1" fmla="*/ 713583 h 773493"/>
                  <a:gd name="connsiteX2" fmla="*/ 461212 w 461212"/>
                  <a:gd name="connsiteY2" fmla="*/ 713581 h 773493"/>
                  <a:gd name="connsiteX3" fmla="*/ 461211 w 461212"/>
                  <a:gd name="connsiteY3" fmla="*/ 713579 h 773493"/>
                  <a:gd name="connsiteX4" fmla="*/ 461211 w 461212"/>
                  <a:gd name="connsiteY4" fmla="*/ 533839 h 773493"/>
                  <a:gd name="connsiteX5" fmla="*/ 414928 w 461212"/>
                  <a:gd name="connsiteY5" fmla="*/ 405459 h 773493"/>
                  <a:gd name="connsiteX6" fmla="*/ 383488 w 461212"/>
                  <a:gd name="connsiteY6" fmla="*/ 381105 h 773493"/>
                  <a:gd name="connsiteX7" fmla="*/ 359489 w 461212"/>
                  <a:gd name="connsiteY7" fmla="*/ -1 h 773493"/>
                  <a:gd name="connsiteX8" fmla="*/ 190739 w 461212"/>
                  <a:gd name="connsiteY8" fmla="*/ 33926 h 773493"/>
                  <a:gd name="connsiteX9" fmla="*/ 219377 w 461212"/>
                  <a:gd name="connsiteY9" fmla="*/ 357794 h 773493"/>
                  <a:gd name="connsiteX10" fmla="*/ 181630 w 461212"/>
                  <a:gd name="connsiteY10" fmla="*/ 366550 h 773493"/>
                  <a:gd name="connsiteX11" fmla="*/ 131401 w 461212"/>
                  <a:gd name="connsiteY11" fmla="*/ 405459 h 773493"/>
                  <a:gd name="connsiteX12" fmla="*/ 115125 w 461212"/>
                  <a:gd name="connsiteY12" fmla="*/ 433193 h 773493"/>
                  <a:gd name="connsiteX13" fmla="*/ 110820 w 461212"/>
                  <a:gd name="connsiteY13" fmla="*/ 436478 h 773493"/>
                  <a:gd name="connsiteX14" fmla="*/ 15804 w 461212"/>
                  <a:gd name="connsiteY14" fmla="*/ 545643 h 773493"/>
                  <a:gd name="connsiteX15" fmla="*/ 15804 w 461212"/>
                  <a:gd name="connsiteY15" fmla="*/ 633321 h 773493"/>
                  <a:gd name="connsiteX16" fmla="*/ 74267 w 461212"/>
                  <a:gd name="connsiteY16" fmla="*/ 646940 h 773493"/>
                  <a:gd name="connsiteX17" fmla="*/ 85448 w 461212"/>
                  <a:gd name="connsiteY17" fmla="*/ 638409 h 773493"/>
                  <a:gd name="connsiteX18" fmla="*/ 85691 w 461212"/>
                  <a:gd name="connsiteY18" fmla="*/ 715395 h 773493"/>
                  <a:gd name="connsiteX19" fmla="*/ 88938 w 461212"/>
                  <a:gd name="connsiteY19" fmla="*/ 725655 h 773493"/>
                  <a:gd name="connsiteX20" fmla="*/ 273165 w 461212"/>
                  <a:gd name="connsiteY20" fmla="*/ 773493 h 773493"/>
                  <a:gd name="connsiteX21" fmla="*/ 457392 w 461212"/>
                  <a:gd name="connsiteY21" fmla="*/ 725655 h 773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61212" h="773493">
                    <a:moveTo>
                      <a:pt x="457392" y="725655"/>
                    </a:moveTo>
                    <a:lnTo>
                      <a:pt x="461211" y="713583"/>
                    </a:lnTo>
                    <a:cubicBezTo>
                      <a:pt x="461211" y="713582"/>
                      <a:pt x="461212" y="713582"/>
                      <a:pt x="461212" y="713581"/>
                    </a:cubicBezTo>
                    <a:cubicBezTo>
                      <a:pt x="461212" y="713580"/>
                      <a:pt x="461211" y="713580"/>
                      <a:pt x="461211" y="713579"/>
                    </a:cubicBezTo>
                    <a:lnTo>
                      <a:pt x="461211" y="533839"/>
                    </a:lnTo>
                    <a:cubicBezTo>
                      <a:pt x="461211" y="483703"/>
                      <a:pt x="443524" y="438314"/>
                      <a:pt x="414928" y="405459"/>
                    </a:cubicBezTo>
                    <a:lnTo>
                      <a:pt x="383488" y="381105"/>
                    </a:lnTo>
                    <a:cubicBezTo>
                      <a:pt x="384530" y="259823"/>
                      <a:pt x="358447" y="121281"/>
                      <a:pt x="359489" y="-1"/>
                    </a:cubicBezTo>
                    <a:lnTo>
                      <a:pt x="190739" y="33926"/>
                    </a:lnTo>
                    <a:lnTo>
                      <a:pt x="219377" y="357794"/>
                    </a:lnTo>
                    <a:lnTo>
                      <a:pt x="181630" y="366550"/>
                    </a:lnTo>
                    <a:cubicBezTo>
                      <a:pt x="162724" y="375737"/>
                      <a:pt x="145699" y="389031"/>
                      <a:pt x="131401" y="405459"/>
                    </a:cubicBezTo>
                    <a:lnTo>
                      <a:pt x="115125" y="433193"/>
                    </a:lnTo>
                    <a:lnTo>
                      <a:pt x="110820" y="436478"/>
                    </a:lnTo>
                    <a:lnTo>
                      <a:pt x="15804" y="545643"/>
                    </a:lnTo>
                    <a:cubicBezTo>
                      <a:pt x="-5268" y="569855"/>
                      <a:pt x="-5268" y="609110"/>
                      <a:pt x="15804" y="633321"/>
                    </a:cubicBezTo>
                    <a:cubicBezTo>
                      <a:pt x="31609" y="651479"/>
                      <a:pt x="54779" y="656019"/>
                      <a:pt x="74267" y="646940"/>
                    </a:cubicBezTo>
                    <a:lnTo>
                      <a:pt x="85448" y="638409"/>
                    </a:lnTo>
                    <a:lnTo>
                      <a:pt x="85691" y="715395"/>
                    </a:lnTo>
                    <a:lnTo>
                      <a:pt x="88938" y="725655"/>
                    </a:lnTo>
                    <a:cubicBezTo>
                      <a:pt x="106473" y="752957"/>
                      <a:pt x="182292" y="773493"/>
                      <a:pt x="273165" y="773493"/>
                    </a:cubicBezTo>
                    <a:cubicBezTo>
                      <a:pt x="364038" y="773493"/>
                      <a:pt x="439857" y="752957"/>
                      <a:pt x="457392" y="725655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四角形: 角を丸くする 168">
                <a:extLst>
                  <a:ext uri="{FF2B5EF4-FFF2-40B4-BE49-F238E27FC236}">
                    <a16:creationId xmlns:a16="http://schemas.microsoft.com/office/drawing/2014/main" id="{2D7CF743-E97B-49F0-AB5F-DA574A144A44}"/>
                  </a:ext>
                </a:extLst>
              </p:cNvPr>
              <p:cNvSpPr/>
              <p:nvPr/>
            </p:nvSpPr>
            <p:spPr>
              <a:xfrm rot="14400000" flipH="1">
                <a:off x="-2080433" y="3914836"/>
                <a:ext cx="113296" cy="19747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四角形: 角を丸くする 169">
                <a:extLst>
                  <a:ext uri="{FF2B5EF4-FFF2-40B4-BE49-F238E27FC236}">
                    <a16:creationId xmlns:a16="http://schemas.microsoft.com/office/drawing/2014/main" id="{F89A513C-F38C-47B0-B81D-FA7D4A690A39}"/>
                  </a:ext>
                </a:extLst>
              </p:cNvPr>
              <p:cNvSpPr/>
              <p:nvPr/>
            </p:nvSpPr>
            <p:spPr>
              <a:xfrm rot="18900000" flipH="1">
                <a:off x="-1907298" y="3597148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四角形: 角を丸くする 170">
                <a:extLst>
                  <a:ext uri="{FF2B5EF4-FFF2-40B4-BE49-F238E27FC236}">
                    <a16:creationId xmlns:a16="http://schemas.microsoft.com/office/drawing/2014/main" id="{755B2F3C-5603-4540-8D58-A77543116844}"/>
                  </a:ext>
                </a:extLst>
              </p:cNvPr>
              <p:cNvSpPr/>
              <p:nvPr/>
            </p:nvSpPr>
            <p:spPr>
              <a:xfrm rot="18900000" flipH="1">
                <a:off x="-1999621" y="3635901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四角形: 角を丸くする 171">
                <a:extLst>
                  <a:ext uri="{FF2B5EF4-FFF2-40B4-BE49-F238E27FC236}">
                    <a16:creationId xmlns:a16="http://schemas.microsoft.com/office/drawing/2014/main" id="{5E3983A2-AA81-4291-8D7A-20A3A43C346F}"/>
                  </a:ext>
                </a:extLst>
              </p:cNvPr>
              <p:cNvSpPr/>
              <p:nvPr/>
            </p:nvSpPr>
            <p:spPr>
              <a:xfrm rot="18900000" flipH="1">
                <a:off x="-2077606" y="3705917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四角形: 角を丸くする 172">
                <a:extLst>
                  <a:ext uri="{FF2B5EF4-FFF2-40B4-BE49-F238E27FC236}">
                    <a16:creationId xmlns:a16="http://schemas.microsoft.com/office/drawing/2014/main" id="{6B4933B4-7549-4612-9BEE-4A3EA64FC77B}"/>
                  </a:ext>
                </a:extLst>
              </p:cNvPr>
              <p:cNvSpPr/>
              <p:nvPr/>
            </p:nvSpPr>
            <p:spPr>
              <a:xfrm rot="18900000" flipH="1">
                <a:off x="-2144608" y="3803836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四角形: 角を丸くする 173">
                <a:extLst>
                  <a:ext uri="{FF2B5EF4-FFF2-40B4-BE49-F238E27FC236}">
                    <a16:creationId xmlns:a16="http://schemas.microsoft.com/office/drawing/2014/main" id="{38713708-D08E-4CA7-A877-08C63D7CF66D}"/>
                  </a:ext>
                </a:extLst>
              </p:cNvPr>
              <p:cNvSpPr/>
              <p:nvPr/>
            </p:nvSpPr>
            <p:spPr>
              <a:xfrm rot="18900000" flipH="1">
                <a:off x="-1921585" y="3573336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四角形: 角を丸くする 174">
                <a:extLst>
                  <a:ext uri="{FF2B5EF4-FFF2-40B4-BE49-F238E27FC236}">
                    <a16:creationId xmlns:a16="http://schemas.microsoft.com/office/drawing/2014/main" id="{73C14D27-270C-49B2-BE18-DC621E1E60E3}"/>
                  </a:ext>
                </a:extLst>
              </p:cNvPr>
              <p:cNvSpPr/>
              <p:nvPr/>
            </p:nvSpPr>
            <p:spPr>
              <a:xfrm rot="18900000" flipH="1">
                <a:off x="-2013908" y="3612089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四角形: 角を丸くする 175">
                <a:extLst>
                  <a:ext uri="{FF2B5EF4-FFF2-40B4-BE49-F238E27FC236}">
                    <a16:creationId xmlns:a16="http://schemas.microsoft.com/office/drawing/2014/main" id="{BE299866-7FFD-47E3-9342-F960BAAA2438}"/>
                  </a:ext>
                </a:extLst>
              </p:cNvPr>
              <p:cNvSpPr/>
              <p:nvPr/>
            </p:nvSpPr>
            <p:spPr>
              <a:xfrm rot="18900000" flipH="1">
                <a:off x="-2091893" y="3682105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四角形: 角を丸くする 176">
                <a:extLst>
                  <a:ext uri="{FF2B5EF4-FFF2-40B4-BE49-F238E27FC236}">
                    <a16:creationId xmlns:a16="http://schemas.microsoft.com/office/drawing/2014/main" id="{5286AAEA-2E61-4BFD-B978-CAEBDAA32630}"/>
                  </a:ext>
                </a:extLst>
              </p:cNvPr>
              <p:cNvSpPr/>
              <p:nvPr/>
            </p:nvSpPr>
            <p:spPr>
              <a:xfrm rot="18900000" flipH="1">
                <a:off x="-2158895" y="3780024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円/楕円 27">
                <a:extLst>
                  <a:ext uri="{FF2B5EF4-FFF2-40B4-BE49-F238E27FC236}">
                    <a16:creationId xmlns:a16="http://schemas.microsoft.com/office/drawing/2014/main" id="{E56C3BDE-1E6C-4638-BAF0-2DF4A250D8EB}"/>
                  </a:ext>
                </a:extLst>
              </p:cNvPr>
              <p:cNvSpPr/>
              <p:nvPr/>
            </p:nvSpPr>
            <p:spPr>
              <a:xfrm rot="11251468">
                <a:off x="-1958897" y="3896537"/>
                <a:ext cx="178369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BA604DBC-6A1A-457D-87E2-44C13DD711F6}"/>
                </a:ext>
              </a:extLst>
            </p:cNvPr>
            <p:cNvSpPr/>
            <p:nvPr/>
          </p:nvSpPr>
          <p:spPr>
            <a:xfrm rot="3600000">
              <a:off x="8250805" y="4635878"/>
              <a:ext cx="706615" cy="774099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779224"/>
                <a:gd name="connsiteY0" fmla="*/ 826528 h 826528"/>
                <a:gd name="connsiteX1" fmla="*/ 471695 w 779224"/>
                <a:gd name="connsiteY1" fmla="*/ 296500 h 826528"/>
                <a:gd name="connsiteX2" fmla="*/ 43314 w 779224"/>
                <a:gd name="connsiteY2" fmla="*/ 378244 h 826528"/>
                <a:gd name="connsiteX3" fmla="*/ 0 w 779224"/>
                <a:gd name="connsiteY3" fmla="*/ 119223 h 826528"/>
                <a:gd name="connsiteX4" fmla="*/ 660660 w 779224"/>
                <a:gd name="connsiteY4" fmla="*/ 1930 h 826528"/>
                <a:gd name="connsiteX5" fmla="*/ 778556 w 779224"/>
                <a:gd name="connsiteY5" fmla="*/ 102155 h 826528"/>
                <a:gd name="connsiteX6" fmla="*/ 736127 w 779224"/>
                <a:gd name="connsiteY6" fmla="*/ 794664 h 826528"/>
                <a:gd name="connsiteX0" fmla="*/ 443772 w 779224"/>
                <a:gd name="connsiteY0" fmla="*/ 808748 h 808748"/>
                <a:gd name="connsiteX1" fmla="*/ 471695 w 779224"/>
                <a:gd name="connsiteY1" fmla="*/ 278720 h 808748"/>
                <a:gd name="connsiteX2" fmla="*/ 43314 w 779224"/>
                <a:gd name="connsiteY2" fmla="*/ 360464 h 808748"/>
                <a:gd name="connsiteX3" fmla="*/ 0 w 779224"/>
                <a:gd name="connsiteY3" fmla="*/ 101443 h 808748"/>
                <a:gd name="connsiteX4" fmla="*/ 584178 w 779224"/>
                <a:gd name="connsiteY4" fmla="*/ 2319 h 808748"/>
                <a:gd name="connsiteX5" fmla="*/ 778556 w 779224"/>
                <a:gd name="connsiteY5" fmla="*/ 84375 h 808748"/>
                <a:gd name="connsiteX6" fmla="*/ 736127 w 779224"/>
                <a:gd name="connsiteY6" fmla="*/ 776884 h 808748"/>
                <a:gd name="connsiteX0" fmla="*/ 443772 w 736127"/>
                <a:gd name="connsiteY0" fmla="*/ 806430 h 806430"/>
                <a:gd name="connsiteX1" fmla="*/ 471695 w 736127"/>
                <a:gd name="connsiteY1" fmla="*/ 276402 h 806430"/>
                <a:gd name="connsiteX2" fmla="*/ 43314 w 736127"/>
                <a:gd name="connsiteY2" fmla="*/ 358146 h 806430"/>
                <a:gd name="connsiteX3" fmla="*/ 0 w 736127"/>
                <a:gd name="connsiteY3" fmla="*/ 99125 h 806430"/>
                <a:gd name="connsiteX4" fmla="*/ 584178 w 736127"/>
                <a:gd name="connsiteY4" fmla="*/ 1 h 806430"/>
                <a:gd name="connsiteX5" fmla="*/ 724923 w 736127"/>
                <a:gd name="connsiteY5" fmla="*/ 98752 h 806430"/>
                <a:gd name="connsiteX6" fmla="*/ 736127 w 736127"/>
                <a:gd name="connsiteY6" fmla="*/ 774566 h 806430"/>
                <a:gd name="connsiteX0" fmla="*/ 443772 w 736127"/>
                <a:gd name="connsiteY0" fmla="*/ 806430 h 806430"/>
                <a:gd name="connsiteX1" fmla="*/ 471695 w 736127"/>
                <a:gd name="connsiteY1" fmla="*/ 276402 h 806430"/>
                <a:gd name="connsiteX2" fmla="*/ 34329 w 736127"/>
                <a:gd name="connsiteY2" fmla="*/ 341958 h 806430"/>
                <a:gd name="connsiteX3" fmla="*/ 0 w 736127"/>
                <a:gd name="connsiteY3" fmla="*/ 99125 h 806430"/>
                <a:gd name="connsiteX4" fmla="*/ 584178 w 736127"/>
                <a:gd name="connsiteY4" fmla="*/ 1 h 806430"/>
                <a:gd name="connsiteX5" fmla="*/ 724923 w 736127"/>
                <a:gd name="connsiteY5" fmla="*/ 98752 h 806430"/>
                <a:gd name="connsiteX6" fmla="*/ 736127 w 736127"/>
                <a:gd name="connsiteY6" fmla="*/ 774566 h 806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6127" h="806430">
                  <a:moveTo>
                    <a:pt x="443772" y="806430"/>
                  </a:moveTo>
                  <a:lnTo>
                    <a:pt x="471695" y="276402"/>
                  </a:lnTo>
                  <a:lnTo>
                    <a:pt x="34329" y="341958"/>
                  </a:lnTo>
                  <a:lnTo>
                    <a:pt x="0" y="99125"/>
                  </a:lnTo>
                  <a:cubicBezTo>
                    <a:pt x="220220" y="60027"/>
                    <a:pt x="463358" y="63"/>
                    <a:pt x="584178" y="1"/>
                  </a:cubicBezTo>
                  <a:cubicBezTo>
                    <a:pt x="704998" y="-61"/>
                    <a:pt x="717147" y="61546"/>
                    <a:pt x="724923" y="98752"/>
                  </a:cubicBezTo>
                  <a:cubicBezTo>
                    <a:pt x="732699" y="135958"/>
                    <a:pt x="723407" y="533108"/>
                    <a:pt x="736127" y="774566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203" name="グループ化 202">
            <a:extLst>
              <a:ext uri="{FF2B5EF4-FFF2-40B4-BE49-F238E27FC236}">
                <a16:creationId xmlns:a16="http://schemas.microsoft.com/office/drawing/2014/main" id="{0992B43C-AAC5-4E37-AAD9-A2E35CD39A91}"/>
              </a:ext>
            </a:extLst>
          </p:cNvPr>
          <p:cNvGrpSpPr/>
          <p:nvPr/>
        </p:nvGrpSpPr>
        <p:grpSpPr>
          <a:xfrm>
            <a:off x="4358932" y="772799"/>
            <a:ext cx="1930817" cy="2763334"/>
            <a:chOff x="4358932" y="772799"/>
            <a:chExt cx="1930817" cy="2763334"/>
          </a:xfrm>
        </p:grpSpPr>
        <p:grpSp>
          <p:nvGrpSpPr>
            <p:cNvPr id="204" name="グループ化 203">
              <a:extLst>
                <a:ext uri="{FF2B5EF4-FFF2-40B4-BE49-F238E27FC236}">
                  <a16:creationId xmlns:a16="http://schemas.microsoft.com/office/drawing/2014/main" id="{D787E30E-D21C-4473-A31C-6A84F3E53B93}"/>
                </a:ext>
              </a:extLst>
            </p:cNvPr>
            <p:cNvGrpSpPr/>
            <p:nvPr/>
          </p:nvGrpSpPr>
          <p:grpSpPr>
            <a:xfrm>
              <a:off x="5599042" y="866065"/>
              <a:ext cx="690707" cy="690706"/>
              <a:chOff x="7992839" y="2840930"/>
              <a:chExt cx="927476" cy="927475"/>
            </a:xfrm>
          </p:grpSpPr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CA5D92B1-4039-420D-8268-FF8F24CBC9BD}"/>
                  </a:ext>
                </a:extLst>
              </p:cNvPr>
              <p:cNvSpPr/>
              <p:nvPr/>
            </p:nvSpPr>
            <p:spPr bwMode="auto">
              <a:xfrm>
                <a:off x="7992839" y="2840930"/>
                <a:ext cx="927476" cy="9274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" name="フリーフォーム: 図形 264">
                <a:extLst>
                  <a:ext uri="{FF2B5EF4-FFF2-40B4-BE49-F238E27FC236}">
                    <a16:creationId xmlns:a16="http://schemas.microsoft.com/office/drawing/2014/main" id="{4AB986F9-7FE8-416B-9C57-76E97579AADB}"/>
                  </a:ext>
                </a:extLst>
              </p:cNvPr>
              <p:cNvSpPr/>
              <p:nvPr/>
            </p:nvSpPr>
            <p:spPr bwMode="auto">
              <a:xfrm>
                <a:off x="8197157" y="3029147"/>
                <a:ext cx="516113" cy="516112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5" name="グループ化 204">
              <a:extLst>
                <a:ext uri="{FF2B5EF4-FFF2-40B4-BE49-F238E27FC236}">
                  <a16:creationId xmlns:a16="http://schemas.microsoft.com/office/drawing/2014/main" id="{CC2EAF3C-BB41-4285-8E9C-4A188D500CDD}"/>
                </a:ext>
              </a:extLst>
            </p:cNvPr>
            <p:cNvGrpSpPr/>
            <p:nvPr/>
          </p:nvGrpSpPr>
          <p:grpSpPr>
            <a:xfrm>
              <a:off x="4358932" y="2014348"/>
              <a:ext cx="1231031" cy="1521785"/>
              <a:chOff x="4358932" y="2014348"/>
              <a:chExt cx="1231031" cy="1521785"/>
            </a:xfrm>
          </p:grpSpPr>
          <p:sp>
            <p:nvSpPr>
              <p:cNvPr id="250" name="フリーフォーム: 図形 249">
                <a:extLst>
                  <a:ext uri="{FF2B5EF4-FFF2-40B4-BE49-F238E27FC236}">
                    <a16:creationId xmlns:a16="http://schemas.microsoft.com/office/drawing/2014/main" id="{3940507B-B523-47BB-828F-0D9EA93F2D47}"/>
                  </a:ext>
                </a:extLst>
              </p:cNvPr>
              <p:cNvSpPr/>
              <p:nvPr/>
            </p:nvSpPr>
            <p:spPr>
              <a:xfrm>
                <a:off x="4776488" y="2014348"/>
                <a:ext cx="483348" cy="400240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51" name="グループ化 250">
                <a:extLst>
                  <a:ext uri="{FF2B5EF4-FFF2-40B4-BE49-F238E27FC236}">
                    <a16:creationId xmlns:a16="http://schemas.microsoft.com/office/drawing/2014/main" id="{9DD6077A-2AA6-4D4A-87E1-5027204392A0}"/>
                  </a:ext>
                </a:extLst>
              </p:cNvPr>
              <p:cNvGrpSpPr/>
              <p:nvPr/>
            </p:nvGrpSpPr>
            <p:grpSpPr>
              <a:xfrm>
                <a:off x="4859369" y="2107049"/>
                <a:ext cx="311943" cy="138615"/>
                <a:chOff x="1854236" y="2107049"/>
                <a:chExt cx="286507" cy="186718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262" name="四角形: 上の 2 つの角を丸める 261">
                  <a:extLst>
                    <a:ext uri="{FF2B5EF4-FFF2-40B4-BE49-F238E27FC236}">
                      <a16:creationId xmlns:a16="http://schemas.microsoft.com/office/drawing/2014/main" id="{74814B38-A5C3-4608-9CD7-A27808834B19}"/>
                    </a:ext>
                  </a:extLst>
                </p:cNvPr>
                <p:cNvSpPr/>
                <p:nvPr/>
              </p:nvSpPr>
              <p:spPr>
                <a:xfrm>
                  <a:off x="1854236" y="2107049"/>
                  <a:ext cx="141516" cy="186718"/>
                </a:xfrm>
                <a:prstGeom prst="round2SameRect">
                  <a:avLst>
                    <a:gd name="adj1" fmla="val 7120"/>
                    <a:gd name="adj2" fmla="val 34088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3" name="四角形: 上の 2 つの角を丸める 262">
                  <a:extLst>
                    <a:ext uri="{FF2B5EF4-FFF2-40B4-BE49-F238E27FC236}">
                      <a16:creationId xmlns:a16="http://schemas.microsoft.com/office/drawing/2014/main" id="{FCEE96EB-57DB-4ADD-B199-7E36B743EF2B}"/>
                    </a:ext>
                  </a:extLst>
                </p:cNvPr>
                <p:cNvSpPr/>
                <p:nvPr/>
              </p:nvSpPr>
              <p:spPr>
                <a:xfrm>
                  <a:off x="1999227" y="2107049"/>
                  <a:ext cx="141516" cy="186718"/>
                </a:xfrm>
                <a:prstGeom prst="round2SameRect">
                  <a:avLst>
                    <a:gd name="adj1" fmla="val 7120"/>
                    <a:gd name="adj2" fmla="val 34088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52" name="グループ化 251">
                <a:extLst>
                  <a:ext uri="{FF2B5EF4-FFF2-40B4-BE49-F238E27FC236}">
                    <a16:creationId xmlns:a16="http://schemas.microsoft.com/office/drawing/2014/main" id="{F329CEE9-2F14-4DC1-9629-B82D495F33DD}"/>
                  </a:ext>
                </a:extLst>
              </p:cNvPr>
              <p:cNvGrpSpPr/>
              <p:nvPr/>
            </p:nvGrpSpPr>
            <p:grpSpPr>
              <a:xfrm>
                <a:off x="4833926" y="2130860"/>
                <a:ext cx="365418" cy="186718"/>
                <a:chOff x="1803357" y="2130860"/>
                <a:chExt cx="365418" cy="186718"/>
              </a:xfrm>
              <a:solidFill>
                <a:schemeClr val="accent1">
                  <a:lumMod val="75000"/>
                </a:schemeClr>
              </a:solidFill>
            </p:grpSpPr>
            <p:sp>
              <p:nvSpPr>
                <p:cNvPr id="260" name="フリーフォーム: 図形 259">
                  <a:extLst>
                    <a:ext uri="{FF2B5EF4-FFF2-40B4-BE49-F238E27FC236}">
                      <a16:creationId xmlns:a16="http://schemas.microsoft.com/office/drawing/2014/main" id="{1FF55DDC-465B-4E3D-BA73-1F8167DF1313}"/>
                    </a:ext>
                  </a:extLst>
                </p:cNvPr>
                <p:cNvSpPr/>
                <p:nvPr/>
              </p:nvSpPr>
              <p:spPr>
                <a:xfrm>
                  <a:off x="1803357" y="2130860"/>
                  <a:ext cx="183642" cy="186718"/>
                </a:xfrm>
                <a:custGeom>
                  <a:avLst/>
                  <a:gdLst>
                    <a:gd name="connsiteX0" fmla="*/ 20101 w 183642"/>
                    <a:gd name="connsiteY0" fmla="*/ 0 h 186718"/>
                    <a:gd name="connsiteX1" fmla="*/ 163541 w 183642"/>
                    <a:gd name="connsiteY1" fmla="*/ 0 h 186718"/>
                    <a:gd name="connsiteX2" fmla="*/ 183642 w 183642"/>
                    <a:gd name="connsiteY2" fmla="*/ 20101 h 186718"/>
                    <a:gd name="connsiteX3" fmla="*/ 183642 w 183642"/>
                    <a:gd name="connsiteY3" fmla="*/ 74776 h 186718"/>
                    <a:gd name="connsiteX4" fmla="*/ 183642 w 183642"/>
                    <a:gd name="connsiteY4" fmla="*/ 124118 h 186718"/>
                    <a:gd name="connsiteX5" fmla="*/ 183642 w 183642"/>
                    <a:gd name="connsiteY5" fmla="*/ 186717 h 186718"/>
                    <a:gd name="connsiteX6" fmla="*/ 121047 w 183642"/>
                    <a:gd name="connsiteY6" fmla="*/ 186717 h 186718"/>
                    <a:gd name="connsiteX7" fmla="*/ 121042 w 183642"/>
                    <a:gd name="connsiteY7" fmla="*/ 186718 h 186718"/>
                    <a:gd name="connsiteX8" fmla="*/ 62600 w 183642"/>
                    <a:gd name="connsiteY8" fmla="*/ 186718 h 186718"/>
                    <a:gd name="connsiteX9" fmla="*/ 0 w 183642"/>
                    <a:gd name="connsiteY9" fmla="*/ 124118 h 186718"/>
                    <a:gd name="connsiteX10" fmla="*/ 0 w 183642"/>
                    <a:gd name="connsiteY10" fmla="*/ 20101 h 186718"/>
                    <a:gd name="connsiteX11" fmla="*/ 20101 w 183642"/>
                    <a:gd name="connsiteY11" fmla="*/ 0 h 186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3642" h="186718">
                      <a:moveTo>
                        <a:pt x="20101" y="0"/>
                      </a:moveTo>
                      <a:lnTo>
                        <a:pt x="163541" y="0"/>
                      </a:lnTo>
                      <a:cubicBezTo>
                        <a:pt x="174642" y="0"/>
                        <a:pt x="183642" y="9000"/>
                        <a:pt x="183642" y="20101"/>
                      </a:cubicBezTo>
                      <a:lnTo>
                        <a:pt x="183642" y="74776"/>
                      </a:lnTo>
                      <a:lnTo>
                        <a:pt x="183642" y="124118"/>
                      </a:lnTo>
                      <a:lnTo>
                        <a:pt x="183642" y="186717"/>
                      </a:lnTo>
                      <a:lnTo>
                        <a:pt x="121047" y="186717"/>
                      </a:lnTo>
                      <a:lnTo>
                        <a:pt x="121042" y="186718"/>
                      </a:lnTo>
                      <a:lnTo>
                        <a:pt x="62600" y="186718"/>
                      </a:lnTo>
                      <a:cubicBezTo>
                        <a:pt x="28027" y="186718"/>
                        <a:pt x="0" y="158691"/>
                        <a:pt x="0" y="124118"/>
                      </a:cubicBezTo>
                      <a:lnTo>
                        <a:pt x="0" y="20101"/>
                      </a:lnTo>
                      <a:cubicBezTo>
                        <a:pt x="0" y="9000"/>
                        <a:pt x="9000" y="0"/>
                        <a:pt x="20101" y="0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1" name="フリーフォーム: 図形 260">
                  <a:extLst>
                    <a:ext uri="{FF2B5EF4-FFF2-40B4-BE49-F238E27FC236}">
                      <a16:creationId xmlns:a16="http://schemas.microsoft.com/office/drawing/2014/main" id="{CED0A2FC-E283-45FA-9711-CBCF1FC99EF0}"/>
                    </a:ext>
                  </a:extLst>
                </p:cNvPr>
                <p:cNvSpPr/>
                <p:nvPr/>
              </p:nvSpPr>
              <p:spPr>
                <a:xfrm flipH="1">
                  <a:off x="1985133" y="2130860"/>
                  <a:ext cx="183642" cy="186718"/>
                </a:xfrm>
                <a:custGeom>
                  <a:avLst/>
                  <a:gdLst>
                    <a:gd name="connsiteX0" fmla="*/ 20101 w 183642"/>
                    <a:gd name="connsiteY0" fmla="*/ 0 h 186718"/>
                    <a:gd name="connsiteX1" fmla="*/ 163541 w 183642"/>
                    <a:gd name="connsiteY1" fmla="*/ 0 h 186718"/>
                    <a:gd name="connsiteX2" fmla="*/ 183642 w 183642"/>
                    <a:gd name="connsiteY2" fmla="*/ 20101 h 186718"/>
                    <a:gd name="connsiteX3" fmla="*/ 183642 w 183642"/>
                    <a:gd name="connsiteY3" fmla="*/ 74776 h 186718"/>
                    <a:gd name="connsiteX4" fmla="*/ 183642 w 183642"/>
                    <a:gd name="connsiteY4" fmla="*/ 124118 h 186718"/>
                    <a:gd name="connsiteX5" fmla="*/ 183642 w 183642"/>
                    <a:gd name="connsiteY5" fmla="*/ 186717 h 186718"/>
                    <a:gd name="connsiteX6" fmla="*/ 121047 w 183642"/>
                    <a:gd name="connsiteY6" fmla="*/ 186717 h 186718"/>
                    <a:gd name="connsiteX7" fmla="*/ 121042 w 183642"/>
                    <a:gd name="connsiteY7" fmla="*/ 186718 h 186718"/>
                    <a:gd name="connsiteX8" fmla="*/ 62600 w 183642"/>
                    <a:gd name="connsiteY8" fmla="*/ 186718 h 186718"/>
                    <a:gd name="connsiteX9" fmla="*/ 0 w 183642"/>
                    <a:gd name="connsiteY9" fmla="*/ 124118 h 186718"/>
                    <a:gd name="connsiteX10" fmla="*/ 0 w 183642"/>
                    <a:gd name="connsiteY10" fmla="*/ 20101 h 186718"/>
                    <a:gd name="connsiteX11" fmla="*/ 20101 w 183642"/>
                    <a:gd name="connsiteY11" fmla="*/ 0 h 186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3642" h="186718">
                      <a:moveTo>
                        <a:pt x="20101" y="0"/>
                      </a:moveTo>
                      <a:lnTo>
                        <a:pt x="163541" y="0"/>
                      </a:lnTo>
                      <a:cubicBezTo>
                        <a:pt x="174642" y="0"/>
                        <a:pt x="183642" y="9000"/>
                        <a:pt x="183642" y="20101"/>
                      </a:cubicBezTo>
                      <a:lnTo>
                        <a:pt x="183642" y="74776"/>
                      </a:lnTo>
                      <a:lnTo>
                        <a:pt x="183642" y="124118"/>
                      </a:lnTo>
                      <a:lnTo>
                        <a:pt x="183642" y="186717"/>
                      </a:lnTo>
                      <a:lnTo>
                        <a:pt x="121047" y="186717"/>
                      </a:lnTo>
                      <a:lnTo>
                        <a:pt x="121042" y="186718"/>
                      </a:lnTo>
                      <a:lnTo>
                        <a:pt x="62600" y="186718"/>
                      </a:lnTo>
                      <a:cubicBezTo>
                        <a:pt x="28027" y="186718"/>
                        <a:pt x="0" y="158691"/>
                        <a:pt x="0" y="124118"/>
                      </a:cubicBezTo>
                      <a:lnTo>
                        <a:pt x="0" y="20101"/>
                      </a:lnTo>
                      <a:cubicBezTo>
                        <a:pt x="0" y="9000"/>
                        <a:pt x="9000" y="0"/>
                        <a:pt x="20101" y="0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53" name="フリーフォーム: 図形 252">
                <a:extLst>
                  <a:ext uri="{FF2B5EF4-FFF2-40B4-BE49-F238E27FC236}">
                    <a16:creationId xmlns:a16="http://schemas.microsoft.com/office/drawing/2014/main" id="{6D53A279-F3E3-4345-B0B0-C8ECA2B62CD0}"/>
                  </a:ext>
                </a:extLst>
              </p:cNvPr>
              <p:cNvSpPr/>
              <p:nvPr/>
            </p:nvSpPr>
            <p:spPr>
              <a:xfrm>
                <a:off x="4358932" y="2358504"/>
                <a:ext cx="184345" cy="117762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4" name="片側の 2 つの角を丸めた四角形 144">
                <a:extLst>
                  <a:ext uri="{FF2B5EF4-FFF2-40B4-BE49-F238E27FC236}">
                    <a16:creationId xmlns:a16="http://schemas.microsoft.com/office/drawing/2014/main" id="{E81099F6-113E-4F13-8B84-4191F540F092}"/>
                  </a:ext>
                </a:extLst>
              </p:cNvPr>
              <p:cNvSpPr/>
              <p:nvPr/>
            </p:nvSpPr>
            <p:spPr>
              <a:xfrm>
                <a:off x="4462679" y="2248208"/>
                <a:ext cx="1127284" cy="1287925"/>
              </a:xfrm>
              <a:prstGeom prst="round2SameRect">
                <a:avLst>
                  <a:gd name="adj1" fmla="val 21354"/>
                  <a:gd name="adj2" fmla="val 0"/>
                </a:avLst>
              </a:pr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5" name="楕円 254">
                <a:extLst>
                  <a:ext uri="{FF2B5EF4-FFF2-40B4-BE49-F238E27FC236}">
                    <a16:creationId xmlns:a16="http://schemas.microsoft.com/office/drawing/2014/main" id="{CE1E66E2-4E0D-4FF4-AE8E-F25F28A4FA07}"/>
                  </a:ext>
                </a:extLst>
              </p:cNvPr>
              <p:cNvSpPr/>
              <p:nvPr/>
            </p:nvSpPr>
            <p:spPr>
              <a:xfrm>
                <a:off x="4978244" y="2432258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6" name="楕円 255">
                <a:extLst>
                  <a:ext uri="{FF2B5EF4-FFF2-40B4-BE49-F238E27FC236}">
                    <a16:creationId xmlns:a16="http://schemas.microsoft.com/office/drawing/2014/main" id="{BED930B8-7F6C-42E5-B75C-1B0AC93CD4B7}"/>
                  </a:ext>
                </a:extLst>
              </p:cNvPr>
              <p:cNvSpPr/>
              <p:nvPr/>
            </p:nvSpPr>
            <p:spPr>
              <a:xfrm>
                <a:off x="4978244" y="2667819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7" name="楕円 256">
                <a:extLst>
                  <a:ext uri="{FF2B5EF4-FFF2-40B4-BE49-F238E27FC236}">
                    <a16:creationId xmlns:a16="http://schemas.microsoft.com/office/drawing/2014/main" id="{B11BDAB3-8517-4896-AF24-D42E0C13A351}"/>
                  </a:ext>
                </a:extLst>
              </p:cNvPr>
              <p:cNvSpPr/>
              <p:nvPr/>
            </p:nvSpPr>
            <p:spPr>
              <a:xfrm>
                <a:off x="4978244" y="2903380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8" name="楕円 257">
                <a:extLst>
                  <a:ext uri="{FF2B5EF4-FFF2-40B4-BE49-F238E27FC236}">
                    <a16:creationId xmlns:a16="http://schemas.microsoft.com/office/drawing/2014/main" id="{02D7365E-77BA-4BE2-BC24-D3514A2E7323}"/>
                  </a:ext>
                </a:extLst>
              </p:cNvPr>
              <p:cNvSpPr/>
              <p:nvPr/>
            </p:nvSpPr>
            <p:spPr>
              <a:xfrm>
                <a:off x="4978244" y="3138941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9" name="楕円 258">
                <a:extLst>
                  <a:ext uri="{FF2B5EF4-FFF2-40B4-BE49-F238E27FC236}">
                    <a16:creationId xmlns:a16="http://schemas.microsoft.com/office/drawing/2014/main" id="{DAD734CA-8043-4463-9A55-D0D42D5CBBC2}"/>
                  </a:ext>
                </a:extLst>
              </p:cNvPr>
              <p:cNvSpPr/>
              <p:nvPr/>
            </p:nvSpPr>
            <p:spPr>
              <a:xfrm>
                <a:off x="4978244" y="3374503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06" name="グループ化 205">
              <a:extLst>
                <a:ext uri="{FF2B5EF4-FFF2-40B4-BE49-F238E27FC236}">
                  <a16:creationId xmlns:a16="http://schemas.microsoft.com/office/drawing/2014/main" id="{13ED4CC5-F593-4401-97C6-8B0C5B94AAF4}"/>
                </a:ext>
              </a:extLst>
            </p:cNvPr>
            <p:cNvGrpSpPr/>
            <p:nvPr/>
          </p:nvGrpSpPr>
          <p:grpSpPr>
            <a:xfrm>
              <a:off x="4360053" y="772799"/>
              <a:ext cx="1314000" cy="1308666"/>
              <a:chOff x="6614910" y="561975"/>
              <a:chExt cx="1314000" cy="1308666"/>
            </a:xfrm>
          </p:grpSpPr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C4B28BB7-1929-4B27-A889-509864AA2745}"/>
                  </a:ext>
                </a:extLst>
              </p:cNvPr>
              <p:cNvSpPr/>
              <p:nvPr/>
            </p:nvSpPr>
            <p:spPr>
              <a:xfrm>
                <a:off x="6614910" y="561975"/>
                <a:ext cx="1314000" cy="1300117"/>
              </a:xfrm>
              <a:custGeom>
                <a:avLst/>
                <a:gdLst>
                  <a:gd name="connsiteX0" fmla="*/ 659628 w 1314000"/>
                  <a:gd name="connsiteY0" fmla="*/ 0 h 1300117"/>
                  <a:gd name="connsiteX1" fmla="*/ 1249565 w 1314000"/>
                  <a:gd name="connsiteY1" fmla="*/ 617538 h 1300117"/>
                  <a:gd name="connsiteX2" fmla="*/ 1203205 w 1314000"/>
                  <a:gd name="connsiteY2" fmla="*/ 857912 h 1300117"/>
                  <a:gd name="connsiteX3" fmla="*/ 1195178 w 1314000"/>
                  <a:gd name="connsiteY3" fmla="*/ 873392 h 1300117"/>
                  <a:gd name="connsiteX4" fmla="*/ 1214790 w 1314000"/>
                  <a:gd name="connsiteY4" fmla="*/ 970265 h 1300117"/>
                  <a:gd name="connsiteX5" fmla="*/ 1314000 w 1314000"/>
                  <a:gd name="connsiteY5" fmla="*/ 1214286 h 1300117"/>
                  <a:gd name="connsiteX6" fmla="*/ 1115657 w 1314000"/>
                  <a:gd name="connsiteY6" fmla="*/ 1188174 h 1300117"/>
                  <a:gd name="connsiteX7" fmla="*/ 1086119 w 1314000"/>
                  <a:gd name="connsiteY7" fmla="*/ 1162486 h 1300117"/>
                  <a:gd name="connsiteX8" fmla="*/ 1086598 w 1314000"/>
                  <a:gd name="connsiteY8" fmla="*/ 1170191 h 1300117"/>
                  <a:gd name="connsiteX9" fmla="*/ 1111102 w 1314000"/>
                  <a:gd name="connsiteY9" fmla="*/ 1300117 h 1300117"/>
                  <a:gd name="connsiteX10" fmla="*/ 894359 w 1314000"/>
                  <a:gd name="connsiteY10" fmla="*/ 1184875 h 1300117"/>
                  <a:gd name="connsiteX11" fmla="*/ 893850 w 1314000"/>
                  <a:gd name="connsiteY11" fmla="*/ 1183938 h 1300117"/>
                  <a:gd name="connsiteX12" fmla="*/ 889258 w 1314000"/>
                  <a:gd name="connsiteY12" fmla="*/ 1186547 h 1300117"/>
                  <a:gd name="connsiteX13" fmla="*/ 659628 w 1314000"/>
                  <a:gd name="connsiteY13" fmla="*/ 1235076 h 1300117"/>
                  <a:gd name="connsiteX14" fmla="*/ 429998 w 1314000"/>
                  <a:gd name="connsiteY14" fmla="*/ 1186547 h 1300117"/>
                  <a:gd name="connsiteX15" fmla="*/ 421389 w 1314000"/>
                  <a:gd name="connsiteY15" fmla="*/ 1181656 h 1300117"/>
                  <a:gd name="connsiteX16" fmla="*/ 419642 w 1314000"/>
                  <a:gd name="connsiteY16" fmla="*/ 1184875 h 1300117"/>
                  <a:gd name="connsiteX17" fmla="*/ 202898 w 1314000"/>
                  <a:gd name="connsiteY17" fmla="*/ 1300117 h 1300117"/>
                  <a:gd name="connsiteX18" fmla="*/ 227402 w 1314000"/>
                  <a:gd name="connsiteY18" fmla="*/ 1170191 h 1300117"/>
                  <a:gd name="connsiteX19" fmla="*/ 227881 w 1314000"/>
                  <a:gd name="connsiteY19" fmla="*/ 1162486 h 1300117"/>
                  <a:gd name="connsiteX20" fmla="*/ 198343 w 1314000"/>
                  <a:gd name="connsiteY20" fmla="*/ 1188174 h 1300117"/>
                  <a:gd name="connsiteX21" fmla="*/ 0 w 1314000"/>
                  <a:gd name="connsiteY21" fmla="*/ 1214286 h 1300117"/>
                  <a:gd name="connsiteX22" fmla="*/ 99211 w 1314000"/>
                  <a:gd name="connsiteY22" fmla="*/ 970265 h 1300117"/>
                  <a:gd name="connsiteX23" fmla="*/ 120298 w 1314000"/>
                  <a:gd name="connsiteY23" fmla="*/ 866102 h 1300117"/>
                  <a:gd name="connsiteX24" fmla="*/ 116051 w 1314000"/>
                  <a:gd name="connsiteY24" fmla="*/ 857912 h 1300117"/>
                  <a:gd name="connsiteX25" fmla="*/ 69691 w 1314000"/>
                  <a:gd name="connsiteY25" fmla="*/ 617538 h 1300117"/>
                  <a:gd name="connsiteX26" fmla="*/ 659628 w 1314000"/>
                  <a:gd name="connsiteY26" fmla="*/ 0 h 13001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314000" h="1300117">
                    <a:moveTo>
                      <a:pt x="659628" y="0"/>
                    </a:moveTo>
                    <a:cubicBezTo>
                      <a:pt x="985441" y="0"/>
                      <a:pt x="1249565" y="276481"/>
                      <a:pt x="1249565" y="617538"/>
                    </a:cubicBezTo>
                    <a:cubicBezTo>
                      <a:pt x="1249565" y="702802"/>
                      <a:pt x="1233057" y="784031"/>
                      <a:pt x="1203205" y="857912"/>
                    </a:cubicBezTo>
                    <a:lnTo>
                      <a:pt x="1195178" y="873392"/>
                    </a:lnTo>
                    <a:lnTo>
                      <a:pt x="1214790" y="970265"/>
                    </a:lnTo>
                    <a:cubicBezTo>
                      <a:pt x="1237516" y="1055082"/>
                      <a:pt x="1270763" y="1137080"/>
                      <a:pt x="1314000" y="1214286"/>
                    </a:cubicBezTo>
                    <a:cubicBezTo>
                      <a:pt x="1244281" y="1232967"/>
                      <a:pt x="1173589" y="1221621"/>
                      <a:pt x="1115657" y="1188174"/>
                    </a:cubicBezTo>
                    <a:lnTo>
                      <a:pt x="1086119" y="1162486"/>
                    </a:lnTo>
                    <a:lnTo>
                      <a:pt x="1086598" y="1170191"/>
                    </a:lnTo>
                    <a:cubicBezTo>
                      <a:pt x="1092043" y="1213840"/>
                      <a:pt x="1100211" y="1257234"/>
                      <a:pt x="1111102" y="1300117"/>
                    </a:cubicBezTo>
                    <a:cubicBezTo>
                      <a:pt x="1020878" y="1300117"/>
                      <a:pt x="941331" y="1254404"/>
                      <a:pt x="894359" y="1184875"/>
                    </a:cubicBezTo>
                    <a:lnTo>
                      <a:pt x="893850" y="1183938"/>
                    </a:lnTo>
                    <a:lnTo>
                      <a:pt x="889258" y="1186547"/>
                    </a:lnTo>
                    <a:cubicBezTo>
                      <a:pt x="818679" y="1217796"/>
                      <a:pt x="741081" y="1235076"/>
                      <a:pt x="659628" y="1235076"/>
                    </a:cubicBezTo>
                    <a:cubicBezTo>
                      <a:pt x="578175" y="1235076"/>
                      <a:pt x="500577" y="1217796"/>
                      <a:pt x="429998" y="1186547"/>
                    </a:cubicBezTo>
                    <a:lnTo>
                      <a:pt x="421389" y="1181656"/>
                    </a:lnTo>
                    <a:lnTo>
                      <a:pt x="419642" y="1184875"/>
                    </a:lnTo>
                    <a:cubicBezTo>
                      <a:pt x="372669" y="1254404"/>
                      <a:pt x="293122" y="1300117"/>
                      <a:pt x="202898" y="1300117"/>
                    </a:cubicBezTo>
                    <a:cubicBezTo>
                      <a:pt x="213789" y="1257234"/>
                      <a:pt x="221957" y="1213840"/>
                      <a:pt x="227402" y="1170191"/>
                    </a:cubicBezTo>
                    <a:lnTo>
                      <a:pt x="227881" y="1162486"/>
                    </a:lnTo>
                    <a:lnTo>
                      <a:pt x="198343" y="1188174"/>
                    </a:lnTo>
                    <a:cubicBezTo>
                      <a:pt x="140411" y="1221621"/>
                      <a:pt x="69719" y="1232967"/>
                      <a:pt x="0" y="1214286"/>
                    </a:cubicBezTo>
                    <a:cubicBezTo>
                      <a:pt x="43237" y="1137080"/>
                      <a:pt x="76484" y="1055082"/>
                      <a:pt x="99211" y="970265"/>
                    </a:cubicBezTo>
                    <a:lnTo>
                      <a:pt x="120298" y="866102"/>
                    </a:lnTo>
                    <a:lnTo>
                      <a:pt x="116051" y="857912"/>
                    </a:lnTo>
                    <a:cubicBezTo>
                      <a:pt x="86199" y="784031"/>
                      <a:pt x="69691" y="702802"/>
                      <a:pt x="69691" y="617538"/>
                    </a:cubicBezTo>
                    <a:cubicBezTo>
                      <a:pt x="69691" y="276481"/>
                      <a:pt x="333815" y="0"/>
                      <a:pt x="65962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26" name="グループ化 225">
                <a:extLst>
                  <a:ext uri="{FF2B5EF4-FFF2-40B4-BE49-F238E27FC236}">
                    <a16:creationId xmlns:a16="http://schemas.microsoft.com/office/drawing/2014/main" id="{E8064344-D2BE-4F24-8C4C-CC06F963B74E}"/>
                  </a:ext>
                </a:extLst>
              </p:cNvPr>
              <p:cNvGrpSpPr/>
              <p:nvPr/>
            </p:nvGrpSpPr>
            <p:grpSpPr>
              <a:xfrm>
                <a:off x="6627831" y="1168002"/>
                <a:ext cx="1277659" cy="369679"/>
                <a:chOff x="2791855" y="2459301"/>
                <a:chExt cx="1150919" cy="333008"/>
              </a:xfrm>
              <a:solidFill>
                <a:schemeClr val="accent2">
                  <a:lumMod val="20000"/>
                  <a:lumOff val="80000"/>
                </a:schemeClr>
              </a:solidFill>
            </p:grpSpPr>
            <p:grpSp>
              <p:nvGrpSpPr>
                <p:cNvPr id="244" name="グループ化 243">
                  <a:extLst>
                    <a:ext uri="{FF2B5EF4-FFF2-40B4-BE49-F238E27FC236}">
                      <a16:creationId xmlns:a16="http://schemas.microsoft.com/office/drawing/2014/main" id="{3F16E99C-E600-4786-81AF-ADE09E64B568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48" name="円/楕円 536">
                    <a:extLst>
                      <a:ext uri="{FF2B5EF4-FFF2-40B4-BE49-F238E27FC236}">
                        <a16:creationId xmlns:a16="http://schemas.microsoft.com/office/drawing/2014/main" id="{C45E9DE0-F4FB-4B5D-BF94-52345BE3BE92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9" name="円/楕円 537">
                    <a:extLst>
                      <a:ext uri="{FF2B5EF4-FFF2-40B4-BE49-F238E27FC236}">
                        <a16:creationId xmlns:a16="http://schemas.microsoft.com/office/drawing/2014/main" id="{6404E1B4-CC65-40D1-BCA8-03A9572371B4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45" name="グループ化 244">
                  <a:extLst>
                    <a:ext uri="{FF2B5EF4-FFF2-40B4-BE49-F238E27FC236}">
                      <a16:creationId xmlns:a16="http://schemas.microsoft.com/office/drawing/2014/main" id="{D891FF15-E6BA-4C12-B59B-63026AA9A86D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46" name="円/楕円 534">
                    <a:extLst>
                      <a:ext uri="{FF2B5EF4-FFF2-40B4-BE49-F238E27FC236}">
                        <a16:creationId xmlns:a16="http://schemas.microsoft.com/office/drawing/2014/main" id="{AFB8B915-AD5D-4FDB-9FDA-4DD4FAFD5FE4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7" name="円/楕円 535">
                    <a:extLst>
                      <a:ext uri="{FF2B5EF4-FFF2-40B4-BE49-F238E27FC236}">
                        <a16:creationId xmlns:a16="http://schemas.microsoft.com/office/drawing/2014/main" id="{EDE38FE9-B613-4497-8CBF-C490799EC11C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07BF423B-A577-4E1B-A524-5B6CAE9C85AA}"/>
                  </a:ext>
                </a:extLst>
              </p:cNvPr>
              <p:cNvSpPr/>
              <p:nvPr/>
            </p:nvSpPr>
            <p:spPr>
              <a:xfrm>
                <a:off x="6751394" y="683417"/>
                <a:ext cx="1030530" cy="1187224"/>
              </a:xfrm>
              <a:custGeom>
                <a:avLst/>
                <a:gdLst>
                  <a:gd name="connsiteX0" fmla="*/ 515265 w 1030530"/>
                  <a:gd name="connsiteY0" fmla="*/ 0 h 1187224"/>
                  <a:gd name="connsiteX1" fmla="*/ 1030530 w 1030530"/>
                  <a:gd name="connsiteY1" fmla="*/ 574166 h 1187224"/>
                  <a:gd name="connsiteX2" fmla="*/ 803355 w 1030530"/>
                  <a:gd name="connsiteY2" fmla="*/ 1050273 h 1187224"/>
                  <a:gd name="connsiteX3" fmla="*/ 794942 w 1030530"/>
                  <a:gd name="connsiteY3" fmla="*/ 1055362 h 1187224"/>
                  <a:gd name="connsiteX4" fmla="*/ 757201 w 1030530"/>
                  <a:gd name="connsiteY4" fmla="*/ 1094453 h 1187224"/>
                  <a:gd name="connsiteX5" fmla="*/ 515265 w 1030530"/>
                  <a:gd name="connsiteY5" fmla="*/ 1187224 h 1187224"/>
                  <a:gd name="connsiteX6" fmla="*/ 273330 w 1030530"/>
                  <a:gd name="connsiteY6" fmla="*/ 1094453 h 1187224"/>
                  <a:gd name="connsiteX7" fmla="*/ 235589 w 1030530"/>
                  <a:gd name="connsiteY7" fmla="*/ 1055362 h 1187224"/>
                  <a:gd name="connsiteX8" fmla="*/ 227176 w 1030530"/>
                  <a:gd name="connsiteY8" fmla="*/ 1050273 h 1187224"/>
                  <a:gd name="connsiteX9" fmla="*/ 0 w 1030530"/>
                  <a:gd name="connsiteY9" fmla="*/ 574166 h 1187224"/>
                  <a:gd name="connsiteX10" fmla="*/ 515265 w 1030530"/>
                  <a:gd name="connsiteY10" fmla="*/ 0 h 1187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30530" h="1187224">
                    <a:moveTo>
                      <a:pt x="515265" y="0"/>
                    </a:moveTo>
                    <a:cubicBezTo>
                      <a:pt x="799838" y="0"/>
                      <a:pt x="1030530" y="257063"/>
                      <a:pt x="1030530" y="574166"/>
                    </a:cubicBezTo>
                    <a:cubicBezTo>
                      <a:pt x="1030530" y="772355"/>
                      <a:pt x="940416" y="947092"/>
                      <a:pt x="803355" y="1050273"/>
                    </a:cubicBezTo>
                    <a:lnTo>
                      <a:pt x="794942" y="1055362"/>
                    </a:lnTo>
                    <a:lnTo>
                      <a:pt x="757201" y="1094453"/>
                    </a:lnTo>
                    <a:cubicBezTo>
                      <a:pt x="688139" y="1153024"/>
                      <a:pt x="604884" y="1187224"/>
                      <a:pt x="515265" y="1187224"/>
                    </a:cubicBezTo>
                    <a:cubicBezTo>
                      <a:pt x="425647" y="1187224"/>
                      <a:pt x="342392" y="1153024"/>
                      <a:pt x="273330" y="1094453"/>
                    </a:cubicBezTo>
                    <a:lnTo>
                      <a:pt x="235589" y="1055362"/>
                    </a:lnTo>
                    <a:lnTo>
                      <a:pt x="227176" y="1050273"/>
                    </a:lnTo>
                    <a:cubicBezTo>
                      <a:pt x="90114" y="947092"/>
                      <a:pt x="0" y="772355"/>
                      <a:pt x="0" y="574166"/>
                    </a:cubicBezTo>
                    <a:cubicBezTo>
                      <a:pt x="0" y="257063"/>
                      <a:pt x="230692" y="0"/>
                      <a:pt x="515265" y="0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8" name="月 227">
                <a:extLst>
                  <a:ext uri="{FF2B5EF4-FFF2-40B4-BE49-F238E27FC236}">
                    <a16:creationId xmlns:a16="http://schemas.microsoft.com/office/drawing/2014/main" id="{BAFA89DC-2425-4898-A953-2E7CB822C0EC}"/>
                  </a:ext>
                </a:extLst>
              </p:cNvPr>
              <p:cNvSpPr/>
              <p:nvPr/>
            </p:nvSpPr>
            <p:spPr>
              <a:xfrm rot="15650050">
                <a:off x="6932211" y="857848"/>
                <a:ext cx="85720" cy="328020"/>
              </a:xfrm>
              <a:prstGeom prst="moon">
                <a:avLst>
                  <a:gd name="adj" fmla="val 7667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9" name="月 228">
                <a:extLst>
                  <a:ext uri="{FF2B5EF4-FFF2-40B4-BE49-F238E27FC236}">
                    <a16:creationId xmlns:a16="http://schemas.microsoft.com/office/drawing/2014/main" id="{529403A4-6A42-480D-AD33-97986FA7FBAD}"/>
                  </a:ext>
                </a:extLst>
              </p:cNvPr>
              <p:cNvSpPr/>
              <p:nvPr/>
            </p:nvSpPr>
            <p:spPr>
              <a:xfrm rot="16831334">
                <a:off x="7516186" y="857848"/>
                <a:ext cx="85720" cy="328020"/>
              </a:xfrm>
              <a:prstGeom prst="moon">
                <a:avLst>
                  <a:gd name="adj" fmla="val 7667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30" name="グループ化 229">
                <a:extLst>
                  <a:ext uri="{FF2B5EF4-FFF2-40B4-BE49-F238E27FC236}">
                    <a16:creationId xmlns:a16="http://schemas.microsoft.com/office/drawing/2014/main" id="{E3854F11-DA0D-45A2-928A-33B763000878}"/>
                  </a:ext>
                </a:extLst>
              </p:cNvPr>
              <p:cNvGrpSpPr/>
              <p:nvPr/>
            </p:nvGrpSpPr>
            <p:grpSpPr>
              <a:xfrm>
                <a:off x="6859261" y="1147763"/>
                <a:ext cx="251152" cy="167676"/>
                <a:chOff x="6859261" y="1147763"/>
                <a:chExt cx="251152" cy="167676"/>
              </a:xfrm>
            </p:grpSpPr>
            <p:grpSp>
              <p:nvGrpSpPr>
                <p:cNvPr id="240" name="グループ化 239">
                  <a:extLst>
                    <a:ext uri="{FF2B5EF4-FFF2-40B4-BE49-F238E27FC236}">
                      <a16:creationId xmlns:a16="http://schemas.microsoft.com/office/drawing/2014/main" id="{4F14300E-15A5-40B6-9AD3-2D22369FEFBF}"/>
                    </a:ext>
                  </a:extLst>
                </p:cNvPr>
                <p:cNvGrpSpPr/>
                <p:nvPr/>
              </p:nvGrpSpPr>
              <p:grpSpPr>
                <a:xfrm>
                  <a:off x="6859261" y="1147763"/>
                  <a:ext cx="251152" cy="167676"/>
                  <a:chOff x="6140438" y="1154498"/>
                  <a:chExt cx="386744" cy="257583"/>
                </a:xfrm>
              </p:grpSpPr>
              <p:sp>
                <p:nvSpPr>
                  <p:cNvPr id="242" name="フリーフォーム: 図形 241">
                    <a:extLst>
                      <a:ext uri="{FF2B5EF4-FFF2-40B4-BE49-F238E27FC236}">
                        <a16:creationId xmlns:a16="http://schemas.microsoft.com/office/drawing/2014/main" id="{2F17CBE7-E934-4920-BC6C-20E6F58D336A}"/>
                      </a:ext>
                    </a:extLst>
                  </p:cNvPr>
                  <p:cNvSpPr/>
                  <p:nvPr/>
                </p:nvSpPr>
                <p:spPr>
                  <a:xfrm>
                    <a:off x="6145376" y="1174740"/>
                    <a:ext cx="376868" cy="237341"/>
                  </a:xfrm>
                  <a:custGeom>
                    <a:avLst/>
                    <a:gdLst>
                      <a:gd name="connsiteX0" fmla="*/ 193372 w 386744"/>
                      <a:gd name="connsiteY0" fmla="*/ 0 h 265707"/>
                      <a:gd name="connsiteX1" fmla="*/ 385763 w 386744"/>
                      <a:gd name="connsiteY1" fmla="*/ 125092 h 265707"/>
                      <a:gd name="connsiteX2" fmla="*/ 386744 w 386744"/>
                      <a:gd name="connsiteY2" fmla="*/ 132854 h 265707"/>
                      <a:gd name="connsiteX3" fmla="*/ 385763 w 386744"/>
                      <a:gd name="connsiteY3" fmla="*/ 140615 h 265707"/>
                      <a:gd name="connsiteX4" fmla="*/ 193372 w 386744"/>
                      <a:gd name="connsiteY4" fmla="*/ 265707 h 265707"/>
                      <a:gd name="connsiteX5" fmla="*/ 981 w 386744"/>
                      <a:gd name="connsiteY5" fmla="*/ 140615 h 265707"/>
                      <a:gd name="connsiteX6" fmla="*/ 0 w 386744"/>
                      <a:gd name="connsiteY6" fmla="*/ 132854 h 265707"/>
                      <a:gd name="connsiteX7" fmla="*/ 981 w 386744"/>
                      <a:gd name="connsiteY7" fmla="*/ 125092 h 265707"/>
                      <a:gd name="connsiteX8" fmla="*/ 193372 w 386744"/>
                      <a:gd name="connsiteY8" fmla="*/ 0 h 2657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86744" h="265707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cubicBezTo>
                          <a:pt x="367452" y="212005"/>
                          <a:pt x="288273" y="265707"/>
                          <a:pt x="193372" y="265707"/>
                        </a:cubicBezTo>
                        <a:cubicBezTo>
                          <a:pt x="98472" y="265707"/>
                          <a:pt x="19293" y="212005"/>
                          <a:pt x="981" y="140615"/>
                        </a:cubicBez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3" name="フリーフォーム: 図形 242">
                    <a:extLst>
                      <a:ext uri="{FF2B5EF4-FFF2-40B4-BE49-F238E27FC236}">
                        <a16:creationId xmlns:a16="http://schemas.microsoft.com/office/drawing/2014/main" id="{4F92AB04-2E4B-4C30-BE09-8539593F870B}"/>
                      </a:ext>
                    </a:extLst>
                  </p:cNvPr>
                  <p:cNvSpPr/>
                  <p:nvPr/>
                </p:nvSpPr>
                <p:spPr>
                  <a:xfrm>
                    <a:off x="6140438" y="1154498"/>
                    <a:ext cx="386744" cy="153095"/>
                  </a:xfrm>
                  <a:custGeom>
                    <a:avLst/>
                    <a:gdLst>
                      <a:gd name="connsiteX0" fmla="*/ 193372 w 386744"/>
                      <a:gd name="connsiteY0" fmla="*/ 0 h 153095"/>
                      <a:gd name="connsiteX1" fmla="*/ 385763 w 386744"/>
                      <a:gd name="connsiteY1" fmla="*/ 125092 h 153095"/>
                      <a:gd name="connsiteX2" fmla="*/ 386744 w 386744"/>
                      <a:gd name="connsiteY2" fmla="*/ 132854 h 153095"/>
                      <a:gd name="connsiteX3" fmla="*/ 385763 w 386744"/>
                      <a:gd name="connsiteY3" fmla="*/ 140615 h 153095"/>
                      <a:gd name="connsiteX4" fmla="*/ 379622 w 386744"/>
                      <a:gd name="connsiteY4" fmla="*/ 153095 h 153095"/>
                      <a:gd name="connsiteX5" fmla="*/ 361323 w 386744"/>
                      <a:gd name="connsiteY5" fmla="*/ 115911 h 153095"/>
                      <a:gd name="connsiteX6" fmla="*/ 193372 w 386744"/>
                      <a:gd name="connsiteY6" fmla="*/ 40482 h 153095"/>
                      <a:gd name="connsiteX7" fmla="*/ 25422 w 386744"/>
                      <a:gd name="connsiteY7" fmla="*/ 115911 h 153095"/>
                      <a:gd name="connsiteX8" fmla="*/ 7123 w 386744"/>
                      <a:gd name="connsiteY8" fmla="*/ 153095 h 153095"/>
                      <a:gd name="connsiteX9" fmla="*/ 981 w 386744"/>
                      <a:gd name="connsiteY9" fmla="*/ 140615 h 153095"/>
                      <a:gd name="connsiteX10" fmla="*/ 0 w 386744"/>
                      <a:gd name="connsiteY10" fmla="*/ 132854 h 153095"/>
                      <a:gd name="connsiteX11" fmla="*/ 981 w 386744"/>
                      <a:gd name="connsiteY11" fmla="*/ 125092 h 153095"/>
                      <a:gd name="connsiteX12" fmla="*/ 193372 w 386744"/>
                      <a:gd name="connsiteY12" fmla="*/ 0 h 153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86744" h="153095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lnTo>
                          <a:pt x="379622" y="153095"/>
                        </a:lnTo>
                        <a:lnTo>
                          <a:pt x="361323" y="115911"/>
                        </a:lnTo>
                        <a:cubicBezTo>
                          <a:pt x="326880" y="70690"/>
                          <a:pt x="264548" y="40482"/>
                          <a:pt x="193372" y="40482"/>
                        </a:cubicBezTo>
                        <a:cubicBezTo>
                          <a:pt x="122197" y="40482"/>
                          <a:pt x="59865" y="70690"/>
                          <a:pt x="25422" y="115911"/>
                        </a:cubicBezTo>
                        <a:lnTo>
                          <a:pt x="7123" y="153095"/>
                        </a:lnTo>
                        <a:lnTo>
                          <a:pt x="981" y="140615"/>
                        </a:ln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41" name="楕円 240">
                  <a:extLst>
                    <a:ext uri="{FF2B5EF4-FFF2-40B4-BE49-F238E27FC236}">
                      <a16:creationId xmlns:a16="http://schemas.microsoft.com/office/drawing/2014/main" id="{291CA066-682B-48DA-8188-B5D3329A4150}"/>
                    </a:ext>
                  </a:extLst>
                </p:cNvPr>
                <p:cNvSpPr/>
                <p:nvPr/>
              </p:nvSpPr>
              <p:spPr>
                <a:xfrm>
                  <a:off x="6919369" y="1155804"/>
                  <a:ext cx="129046" cy="12904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31" name="円/楕円 638">
                <a:extLst>
                  <a:ext uri="{FF2B5EF4-FFF2-40B4-BE49-F238E27FC236}">
                    <a16:creationId xmlns:a16="http://schemas.microsoft.com/office/drawing/2014/main" id="{01F955CE-A7F1-4F55-B47A-16E328E387F0}"/>
                  </a:ext>
                </a:extLst>
              </p:cNvPr>
              <p:cNvSpPr/>
              <p:nvPr/>
            </p:nvSpPr>
            <p:spPr>
              <a:xfrm rot="10800000">
                <a:off x="7100645" y="1635125"/>
                <a:ext cx="332030" cy="61090"/>
              </a:xfrm>
              <a:custGeom>
                <a:avLst/>
                <a:gdLst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139672"/>
                  <a:gd name="connsiteX1" fmla="*/ 97978 w 195956"/>
                  <a:gd name="connsiteY1" fmla="*/ 0 h 139672"/>
                  <a:gd name="connsiteX2" fmla="*/ 195956 w 195956"/>
                  <a:gd name="connsiteY2" fmla="*/ 48405 h 139672"/>
                  <a:gd name="connsiteX3" fmla="*/ 97978 w 195956"/>
                  <a:gd name="connsiteY3" fmla="*/ 139672 h 139672"/>
                  <a:gd name="connsiteX4" fmla="*/ 0 w 195956"/>
                  <a:gd name="connsiteY4" fmla="*/ 48405 h 139672"/>
                  <a:gd name="connsiteX0" fmla="*/ 0 w 195956"/>
                  <a:gd name="connsiteY0" fmla="*/ 12087 h 103354"/>
                  <a:gd name="connsiteX1" fmla="*/ 95596 w 195956"/>
                  <a:gd name="connsiteY1" fmla="*/ 11307 h 103354"/>
                  <a:gd name="connsiteX2" fmla="*/ 195956 w 195956"/>
                  <a:gd name="connsiteY2" fmla="*/ 12087 h 103354"/>
                  <a:gd name="connsiteX3" fmla="*/ 97978 w 195956"/>
                  <a:gd name="connsiteY3" fmla="*/ 103354 h 103354"/>
                  <a:gd name="connsiteX4" fmla="*/ 0 w 195956"/>
                  <a:gd name="connsiteY4" fmla="*/ 12087 h 103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56" h="103354">
                    <a:moveTo>
                      <a:pt x="0" y="12087"/>
                    </a:moveTo>
                    <a:cubicBezTo>
                      <a:pt x="0" y="-14646"/>
                      <a:pt x="41484" y="11307"/>
                      <a:pt x="95596" y="11307"/>
                    </a:cubicBezTo>
                    <a:cubicBezTo>
                      <a:pt x="149708" y="11307"/>
                      <a:pt x="195956" y="-14646"/>
                      <a:pt x="195956" y="12087"/>
                    </a:cubicBezTo>
                    <a:cubicBezTo>
                      <a:pt x="195956" y="38820"/>
                      <a:pt x="152090" y="103354"/>
                      <a:pt x="97978" y="103354"/>
                    </a:cubicBezTo>
                    <a:cubicBezTo>
                      <a:pt x="43866" y="103354"/>
                      <a:pt x="0" y="38820"/>
                      <a:pt x="0" y="12087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32" name="グループ化 231">
                <a:extLst>
                  <a:ext uri="{FF2B5EF4-FFF2-40B4-BE49-F238E27FC236}">
                    <a16:creationId xmlns:a16="http://schemas.microsoft.com/office/drawing/2014/main" id="{4BE0B355-249C-4E02-8A06-AC355828C003}"/>
                  </a:ext>
                </a:extLst>
              </p:cNvPr>
              <p:cNvGrpSpPr/>
              <p:nvPr/>
            </p:nvGrpSpPr>
            <p:grpSpPr>
              <a:xfrm>
                <a:off x="7174981" y="1385983"/>
                <a:ext cx="183076" cy="162745"/>
                <a:chOff x="7075584" y="1397590"/>
                <a:chExt cx="258112" cy="203430"/>
              </a:xfrm>
            </p:grpSpPr>
            <p:sp>
              <p:nvSpPr>
                <p:cNvPr id="238" name="円/楕円 662">
                  <a:extLst>
                    <a:ext uri="{FF2B5EF4-FFF2-40B4-BE49-F238E27FC236}">
                      <a16:creationId xmlns:a16="http://schemas.microsoft.com/office/drawing/2014/main" id="{B0EC87FA-4B05-4C00-9EF9-F6A3266FC3E7}"/>
                    </a:ext>
                  </a:extLst>
                </p:cNvPr>
                <p:cNvSpPr/>
                <p:nvPr/>
              </p:nvSpPr>
              <p:spPr>
                <a:xfrm>
                  <a:off x="7075584" y="1474881"/>
                  <a:ext cx="258112" cy="117734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026" h="160451">
                      <a:moveTo>
                        <a:pt x="0" y="96853"/>
                      </a:moveTo>
                      <a:cubicBezTo>
                        <a:pt x="0" y="37409"/>
                        <a:pt x="48970" y="0"/>
                        <a:pt x="115251" y="0"/>
                      </a:cubicBezTo>
                      <a:cubicBezTo>
                        <a:pt x="181532" y="0"/>
                        <a:pt x="240026" y="28271"/>
                        <a:pt x="240026" y="96853"/>
                      </a:cubicBezTo>
                      <a:cubicBezTo>
                        <a:pt x="240026" y="165435"/>
                        <a:pt x="186294" y="160368"/>
                        <a:pt x="120013" y="160368"/>
                      </a:cubicBezTo>
                      <a:cubicBezTo>
                        <a:pt x="53732" y="160368"/>
                        <a:pt x="0" y="156297"/>
                        <a:pt x="0" y="96853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9" name="フリーフォーム: 図形 238">
                  <a:extLst>
                    <a:ext uri="{FF2B5EF4-FFF2-40B4-BE49-F238E27FC236}">
                      <a16:creationId xmlns:a16="http://schemas.microsoft.com/office/drawing/2014/main" id="{3AE8B1FE-8612-495D-AE1B-5589718D62B0}"/>
                    </a:ext>
                  </a:extLst>
                </p:cNvPr>
                <p:cNvSpPr/>
                <p:nvPr/>
              </p:nvSpPr>
              <p:spPr>
                <a:xfrm>
                  <a:off x="7137014" y="1397590"/>
                  <a:ext cx="135252" cy="203430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33" name="グループ化 232">
                <a:extLst>
                  <a:ext uri="{FF2B5EF4-FFF2-40B4-BE49-F238E27FC236}">
                    <a16:creationId xmlns:a16="http://schemas.microsoft.com/office/drawing/2014/main" id="{B037B43A-F5DC-4DFA-BB6E-AE815AC3BB8A}"/>
                  </a:ext>
                </a:extLst>
              </p:cNvPr>
              <p:cNvGrpSpPr/>
              <p:nvPr/>
            </p:nvGrpSpPr>
            <p:grpSpPr>
              <a:xfrm>
                <a:off x="7442667" y="1147763"/>
                <a:ext cx="251152" cy="167676"/>
                <a:chOff x="6140438" y="1154498"/>
                <a:chExt cx="386744" cy="257583"/>
              </a:xfrm>
            </p:grpSpPr>
            <p:sp>
              <p:nvSpPr>
                <p:cNvPr id="236" name="フリーフォーム: 図形 235">
                  <a:extLst>
                    <a:ext uri="{FF2B5EF4-FFF2-40B4-BE49-F238E27FC236}">
                      <a16:creationId xmlns:a16="http://schemas.microsoft.com/office/drawing/2014/main" id="{4F6E9F0C-0FCE-4CC6-B03D-3C01A05F001A}"/>
                    </a:ext>
                  </a:extLst>
                </p:cNvPr>
                <p:cNvSpPr/>
                <p:nvPr/>
              </p:nvSpPr>
              <p:spPr>
                <a:xfrm>
                  <a:off x="6145376" y="1174740"/>
                  <a:ext cx="376868" cy="237341"/>
                </a:xfrm>
                <a:custGeom>
                  <a:avLst/>
                  <a:gdLst>
                    <a:gd name="connsiteX0" fmla="*/ 193372 w 386744"/>
                    <a:gd name="connsiteY0" fmla="*/ 0 h 265707"/>
                    <a:gd name="connsiteX1" fmla="*/ 385763 w 386744"/>
                    <a:gd name="connsiteY1" fmla="*/ 125092 h 265707"/>
                    <a:gd name="connsiteX2" fmla="*/ 386744 w 386744"/>
                    <a:gd name="connsiteY2" fmla="*/ 132854 h 265707"/>
                    <a:gd name="connsiteX3" fmla="*/ 385763 w 386744"/>
                    <a:gd name="connsiteY3" fmla="*/ 140615 h 265707"/>
                    <a:gd name="connsiteX4" fmla="*/ 193372 w 386744"/>
                    <a:gd name="connsiteY4" fmla="*/ 265707 h 265707"/>
                    <a:gd name="connsiteX5" fmla="*/ 981 w 386744"/>
                    <a:gd name="connsiteY5" fmla="*/ 140615 h 265707"/>
                    <a:gd name="connsiteX6" fmla="*/ 0 w 386744"/>
                    <a:gd name="connsiteY6" fmla="*/ 132854 h 265707"/>
                    <a:gd name="connsiteX7" fmla="*/ 981 w 386744"/>
                    <a:gd name="connsiteY7" fmla="*/ 125092 h 265707"/>
                    <a:gd name="connsiteX8" fmla="*/ 193372 w 386744"/>
                    <a:gd name="connsiteY8" fmla="*/ 0 h 2657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86744" h="265707">
                      <a:moveTo>
                        <a:pt x="193372" y="0"/>
                      </a:moveTo>
                      <a:cubicBezTo>
                        <a:pt x="288273" y="0"/>
                        <a:pt x="367452" y="53703"/>
                        <a:pt x="385763" y="125092"/>
                      </a:cubicBezTo>
                      <a:lnTo>
                        <a:pt x="386744" y="132854"/>
                      </a:lnTo>
                      <a:lnTo>
                        <a:pt x="385763" y="140615"/>
                      </a:lnTo>
                      <a:cubicBezTo>
                        <a:pt x="367452" y="212005"/>
                        <a:pt x="288273" y="265707"/>
                        <a:pt x="193372" y="265707"/>
                      </a:cubicBezTo>
                      <a:cubicBezTo>
                        <a:pt x="98472" y="265707"/>
                        <a:pt x="19293" y="212005"/>
                        <a:pt x="981" y="140615"/>
                      </a:cubicBezTo>
                      <a:lnTo>
                        <a:pt x="0" y="132854"/>
                      </a:lnTo>
                      <a:lnTo>
                        <a:pt x="981" y="125092"/>
                      </a:lnTo>
                      <a:cubicBezTo>
                        <a:pt x="19293" y="53703"/>
                        <a:pt x="98472" y="0"/>
                        <a:pt x="19337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7" name="フリーフォーム: 図形 236">
                  <a:extLst>
                    <a:ext uri="{FF2B5EF4-FFF2-40B4-BE49-F238E27FC236}">
                      <a16:creationId xmlns:a16="http://schemas.microsoft.com/office/drawing/2014/main" id="{144AEEA3-712F-42E0-8218-CCD355C0D573}"/>
                    </a:ext>
                  </a:extLst>
                </p:cNvPr>
                <p:cNvSpPr/>
                <p:nvPr/>
              </p:nvSpPr>
              <p:spPr>
                <a:xfrm>
                  <a:off x="6140438" y="1154498"/>
                  <a:ext cx="386744" cy="153095"/>
                </a:xfrm>
                <a:custGeom>
                  <a:avLst/>
                  <a:gdLst>
                    <a:gd name="connsiteX0" fmla="*/ 193372 w 386744"/>
                    <a:gd name="connsiteY0" fmla="*/ 0 h 153095"/>
                    <a:gd name="connsiteX1" fmla="*/ 385763 w 386744"/>
                    <a:gd name="connsiteY1" fmla="*/ 125092 h 153095"/>
                    <a:gd name="connsiteX2" fmla="*/ 386744 w 386744"/>
                    <a:gd name="connsiteY2" fmla="*/ 132854 h 153095"/>
                    <a:gd name="connsiteX3" fmla="*/ 385763 w 386744"/>
                    <a:gd name="connsiteY3" fmla="*/ 140615 h 153095"/>
                    <a:gd name="connsiteX4" fmla="*/ 379622 w 386744"/>
                    <a:gd name="connsiteY4" fmla="*/ 153095 h 153095"/>
                    <a:gd name="connsiteX5" fmla="*/ 361323 w 386744"/>
                    <a:gd name="connsiteY5" fmla="*/ 115911 h 153095"/>
                    <a:gd name="connsiteX6" fmla="*/ 193372 w 386744"/>
                    <a:gd name="connsiteY6" fmla="*/ 40482 h 153095"/>
                    <a:gd name="connsiteX7" fmla="*/ 25422 w 386744"/>
                    <a:gd name="connsiteY7" fmla="*/ 115911 h 153095"/>
                    <a:gd name="connsiteX8" fmla="*/ 7123 w 386744"/>
                    <a:gd name="connsiteY8" fmla="*/ 153095 h 153095"/>
                    <a:gd name="connsiteX9" fmla="*/ 981 w 386744"/>
                    <a:gd name="connsiteY9" fmla="*/ 140615 h 153095"/>
                    <a:gd name="connsiteX10" fmla="*/ 0 w 386744"/>
                    <a:gd name="connsiteY10" fmla="*/ 132854 h 153095"/>
                    <a:gd name="connsiteX11" fmla="*/ 981 w 386744"/>
                    <a:gd name="connsiteY11" fmla="*/ 125092 h 153095"/>
                    <a:gd name="connsiteX12" fmla="*/ 193372 w 386744"/>
                    <a:gd name="connsiteY12" fmla="*/ 0 h 1530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86744" h="153095">
                      <a:moveTo>
                        <a:pt x="193372" y="0"/>
                      </a:moveTo>
                      <a:cubicBezTo>
                        <a:pt x="288273" y="0"/>
                        <a:pt x="367452" y="53703"/>
                        <a:pt x="385763" y="125092"/>
                      </a:cubicBezTo>
                      <a:lnTo>
                        <a:pt x="386744" y="132854"/>
                      </a:lnTo>
                      <a:lnTo>
                        <a:pt x="385763" y="140615"/>
                      </a:lnTo>
                      <a:lnTo>
                        <a:pt x="379622" y="153095"/>
                      </a:lnTo>
                      <a:lnTo>
                        <a:pt x="361323" y="115911"/>
                      </a:lnTo>
                      <a:cubicBezTo>
                        <a:pt x="326880" y="70690"/>
                        <a:pt x="264548" y="40482"/>
                        <a:pt x="193372" y="40482"/>
                      </a:cubicBezTo>
                      <a:cubicBezTo>
                        <a:pt x="122197" y="40482"/>
                        <a:pt x="59865" y="70690"/>
                        <a:pt x="25422" y="115911"/>
                      </a:cubicBezTo>
                      <a:lnTo>
                        <a:pt x="7123" y="153095"/>
                      </a:lnTo>
                      <a:lnTo>
                        <a:pt x="981" y="140615"/>
                      </a:lnTo>
                      <a:lnTo>
                        <a:pt x="0" y="132854"/>
                      </a:lnTo>
                      <a:lnTo>
                        <a:pt x="981" y="125092"/>
                      </a:lnTo>
                      <a:cubicBezTo>
                        <a:pt x="19293" y="53703"/>
                        <a:pt x="98472" y="0"/>
                        <a:pt x="19337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34" name="楕円 233">
                <a:extLst>
                  <a:ext uri="{FF2B5EF4-FFF2-40B4-BE49-F238E27FC236}">
                    <a16:creationId xmlns:a16="http://schemas.microsoft.com/office/drawing/2014/main" id="{0BD8450A-570A-458A-8AD9-9CE8D2B4D700}"/>
                  </a:ext>
                </a:extLst>
              </p:cNvPr>
              <p:cNvSpPr/>
              <p:nvPr/>
            </p:nvSpPr>
            <p:spPr>
              <a:xfrm>
                <a:off x="7502775" y="1155804"/>
                <a:ext cx="129046" cy="12904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5" name="フリーフォーム: 図形 234">
                <a:extLst>
                  <a:ext uri="{FF2B5EF4-FFF2-40B4-BE49-F238E27FC236}">
                    <a16:creationId xmlns:a16="http://schemas.microsoft.com/office/drawing/2014/main" id="{0F00ACC5-9D1E-4D06-A363-CC1746690F9A}"/>
                  </a:ext>
                </a:extLst>
              </p:cNvPr>
              <p:cNvSpPr/>
              <p:nvPr/>
            </p:nvSpPr>
            <p:spPr>
              <a:xfrm flipH="1">
                <a:off x="6899327" y="573668"/>
                <a:ext cx="730198" cy="286426"/>
              </a:xfrm>
              <a:custGeom>
                <a:avLst/>
                <a:gdLst>
                  <a:gd name="connsiteX0" fmla="*/ 401004 w 805529"/>
                  <a:gd name="connsiteY0" fmla="*/ 0 h 336740"/>
                  <a:gd name="connsiteX1" fmla="*/ 248818 w 805529"/>
                  <a:gd name="connsiteY1" fmla="*/ 67101 h 336740"/>
                  <a:gd name="connsiteX2" fmla="*/ 260778 w 805529"/>
                  <a:gd name="connsiteY2" fmla="*/ 93220 h 336740"/>
                  <a:gd name="connsiteX3" fmla="*/ 271067 w 805529"/>
                  <a:gd name="connsiteY3" fmla="*/ 99948 h 336740"/>
                  <a:gd name="connsiteX4" fmla="*/ 258012 w 805529"/>
                  <a:gd name="connsiteY4" fmla="*/ 104503 h 336740"/>
                  <a:gd name="connsiteX5" fmla="*/ 175192 w 805529"/>
                  <a:gd name="connsiteY5" fmla="*/ 146230 h 336740"/>
                  <a:gd name="connsiteX6" fmla="*/ 2746 w 805529"/>
                  <a:gd name="connsiteY6" fmla="*/ 323273 h 336740"/>
                  <a:gd name="connsiteX7" fmla="*/ 242293 w 805529"/>
                  <a:gd name="connsiteY7" fmla="*/ 262452 h 336740"/>
                  <a:gd name="connsiteX8" fmla="*/ 378128 w 805529"/>
                  <a:gd name="connsiteY8" fmla="*/ 161334 h 336740"/>
                  <a:gd name="connsiteX9" fmla="*/ 398934 w 805529"/>
                  <a:gd name="connsiteY9" fmla="*/ 134018 h 336740"/>
                  <a:gd name="connsiteX10" fmla="*/ 401004 w 805529"/>
                  <a:gd name="connsiteY10" fmla="*/ 134202 h 336740"/>
                  <a:gd name="connsiteX11" fmla="*/ 406372 w 805529"/>
                  <a:gd name="connsiteY11" fmla="*/ 133724 h 336740"/>
                  <a:gd name="connsiteX12" fmla="*/ 427402 w 805529"/>
                  <a:gd name="connsiteY12" fmla="*/ 161334 h 336740"/>
                  <a:gd name="connsiteX13" fmla="*/ 563236 w 805529"/>
                  <a:gd name="connsiteY13" fmla="*/ 262452 h 336740"/>
                  <a:gd name="connsiteX14" fmla="*/ 802783 w 805529"/>
                  <a:gd name="connsiteY14" fmla="*/ 323273 h 336740"/>
                  <a:gd name="connsiteX15" fmla="*/ 630337 w 805529"/>
                  <a:gd name="connsiteY15" fmla="*/ 146230 h 336740"/>
                  <a:gd name="connsiteX16" fmla="*/ 547518 w 805529"/>
                  <a:gd name="connsiteY16" fmla="*/ 104503 h 336740"/>
                  <a:gd name="connsiteX17" fmla="*/ 532167 w 805529"/>
                  <a:gd name="connsiteY17" fmla="*/ 99147 h 336740"/>
                  <a:gd name="connsiteX18" fmla="*/ 541231 w 805529"/>
                  <a:gd name="connsiteY18" fmla="*/ 93220 h 336740"/>
                  <a:gd name="connsiteX19" fmla="*/ 553190 w 805529"/>
                  <a:gd name="connsiteY19" fmla="*/ 67101 h 336740"/>
                  <a:gd name="connsiteX20" fmla="*/ 401004 w 805529"/>
                  <a:gd name="connsiteY20" fmla="*/ 0 h 336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05529" h="336740">
                    <a:moveTo>
                      <a:pt x="401004" y="0"/>
                    </a:moveTo>
                    <a:cubicBezTo>
                      <a:pt x="316954" y="0"/>
                      <a:pt x="248818" y="30042"/>
                      <a:pt x="248818" y="67101"/>
                    </a:cubicBezTo>
                    <a:cubicBezTo>
                      <a:pt x="248818" y="76366"/>
                      <a:pt x="253077" y="85192"/>
                      <a:pt x="260778" y="93220"/>
                    </a:cubicBezTo>
                    <a:lnTo>
                      <a:pt x="271067" y="99948"/>
                    </a:lnTo>
                    <a:lnTo>
                      <a:pt x="258012" y="104503"/>
                    </a:lnTo>
                    <a:cubicBezTo>
                      <a:pt x="231668" y="115791"/>
                      <a:pt x="203634" y="129809"/>
                      <a:pt x="175192" y="146230"/>
                    </a:cubicBezTo>
                    <a:cubicBezTo>
                      <a:pt x="61423" y="211914"/>
                      <a:pt x="-15784" y="291179"/>
                      <a:pt x="2746" y="323273"/>
                    </a:cubicBezTo>
                    <a:cubicBezTo>
                      <a:pt x="21275" y="355367"/>
                      <a:pt x="128524" y="328137"/>
                      <a:pt x="242293" y="262452"/>
                    </a:cubicBezTo>
                    <a:cubicBezTo>
                      <a:pt x="299177" y="229610"/>
                      <a:pt x="346921" y="193373"/>
                      <a:pt x="378128" y="161334"/>
                    </a:cubicBezTo>
                    <a:lnTo>
                      <a:pt x="398934" y="134018"/>
                    </a:lnTo>
                    <a:lnTo>
                      <a:pt x="401004" y="134202"/>
                    </a:lnTo>
                    <a:lnTo>
                      <a:pt x="406372" y="133724"/>
                    </a:lnTo>
                    <a:lnTo>
                      <a:pt x="427402" y="161334"/>
                    </a:lnTo>
                    <a:cubicBezTo>
                      <a:pt x="458608" y="193373"/>
                      <a:pt x="506352" y="229610"/>
                      <a:pt x="563236" y="262452"/>
                    </a:cubicBezTo>
                    <a:cubicBezTo>
                      <a:pt x="677005" y="328137"/>
                      <a:pt x="784254" y="355367"/>
                      <a:pt x="802783" y="323273"/>
                    </a:cubicBezTo>
                    <a:cubicBezTo>
                      <a:pt x="821313" y="291179"/>
                      <a:pt x="744106" y="211914"/>
                      <a:pt x="630337" y="146230"/>
                    </a:cubicBezTo>
                    <a:cubicBezTo>
                      <a:pt x="601895" y="129809"/>
                      <a:pt x="573860" y="115791"/>
                      <a:pt x="547518" y="104503"/>
                    </a:cubicBezTo>
                    <a:lnTo>
                      <a:pt x="532167" y="99147"/>
                    </a:lnTo>
                    <a:lnTo>
                      <a:pt x="541231" y="93220"/>
                    </a:lnTo>
                    <a:cubicBezTo>
                      <a:pt x="548932" y="85192"/>
                      <a:pt x="553190" y="76366"/>
                      <a:pt x="553190" y="67101"/>
                    </a:cubicBezTo>
                    <a:cubicBezTo>
                      <a:pt x="553190" y="30042"/>
                      <a:pt x="485054" y="0"/>
                      <a:pt x="40100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07" name="楕円 22">
              <a:extLst>
                <a:ext uri="{FF2B5EF4-FFF2-40B4-BE49-F238E27FC236}">
                  <a16:creationId xmlns:a16="http://schemas.microsoft.com/office/drawing/2014/main" id="{6CC59D55-511B-4357-AB38-139A20F991AC}"/>
                </a:ext>
              </a:extLst>
            </p:cNvPr>
            <p:cNvSpPr/>
            <p:nvPr/>
          </p:nvSpPr>
          <p:spPr>
            <a:xfrm>
              <a:off x="4651242" y="1028287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08" name="グループ化 207">
              <a:extLst>
                <a:ext uri="{FF2B5EF4-FFF2-40B4-BE49-F238E27FC236}">
                  <a16:creationId xmlns:a16="http://schemas.microsoft.com/office/drawing/2014/main" id="{609F8A12-18A4-4935-8976-A8A6D379DA81}"/>
                </a:ext>
              </a:extLst>
            </p:cNvPr>
            <p:cNvGrpSpPr/>
            <p:nvPr/>
          </p:nvGrpSpPr>
          <p:grpSpPr>
            <a:xfrm>
              <a:off x="5048900" y="987627"/>
              <a:ext cx="734371" cy="855567"/>
              <a:chOff x="9117025" y="1690046"/>
              <a:chExt cx="734371" cy="855567"/>
            </a:xfrm>
          </p:grpSpPr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2498B352-1A63-42D4-9E9A-48E0CD8E25BF}"/>
                  </a:ext>
                </a:extLst>
              </p:cNvPr>
              <p:cNvSpPr/>
              <p:nvPr/>
            </p:nvSpPr>
            <p:spPr>
              <a:xfrm>
                <a:off x="9117025" y="1729217"/>
                <a:ext cx="531586" cy="528991"/>
              </a:xfrm>
              <a:custGeom>
                <a:avLst/>
                <a:gdLst>
                  <a:gd name="connsiteX0" fmla="*/ 275739 w 531586"/>
                  <a:gd name="connsiteY0" fmla="*/ 0 h 528991"/>
                  <a:gd name="connsiteX1" fmla="*/ 302911 w 531586"/>
                  <a:gd name="connsiteY1" fmla="*/ 11255 h 528991"/>
                  <a:gd name="connsiteX2" fmla="*/ 360311 w 531586"/>
                  <a:gd name="connsiteY2" fmla="*/ 68656 h 528991"/>
                  <a:gd name="connsiteX3" fmla="*/ 371566 w 531586"/>
                  <a:gd name="connsiteY3" fmla="*/ 95828 h 528991"/>
                  <a:gd name="connsiteX4" fmla="*/ 369455 w 531586"/>
                  <a:gd name="connsiteY4" fmla="*/ 100922 h 528991"/>
                  <a:gd name="connsiteX5" fmla="*/ 473126 w 531586"/>
                  <a:gd name="connsiteY5" fmla="*/ 204593 h 528991"/>
                  <a:gd name="connsiteX6" fmla="*/ 489767 w 531586"/>
                  <a:gd name="connsiteY6" fmla="*/ 444712 h 528991"/>
                  <a:gd name="connsiteX7" fmla="*/ 447306 w 531586"/>
                  <a:gd name="connsiteY7" fmla="*/ 487173 h 528991"/>
                  <a:gd name="connsiteX8" fmla="*/ 330693 w 531586"/>
                  <a:gd name="connsiteY8" fmla="*/ 528582 h 528991"/>
                  <a:gd name="connsiteX9" fmla="*/ 299573 w 531586"/>
                  <a:gd name="connsiteY9" fmla="*/ 520480 h 528991"/>
                  <a:gd name="connsiteX10" fmla="*/ 294206 w 531586"/>
                  <a:gd name="connsiteY10" fmla="*/ 521201 h 528991"/>
                  <a:gd name="connsiteX11" fmla="*/ 149828 w 531586"/>
                  <a:gd name="connsiteY11" fmla="*/ 511196 h 528991"/>
                  <a:gd name="connsiteX12" fmla="*/ 127093 w 531586"/>
                  <a:gd name="connsiteY12" fmla="*/ 505114 h 528991"/>
                  <a:gd name="connsiteX13" fmla="*/ 112700 w 531586"/>
                  <a:gd name="connsiteY13" fmla="*/ 504112 h 528991"/>
                  <a:gd name="connsiteX14" fmla="*/ 78303 w 531586"/>
                  <a:gd name="connsiteY14" fmla="*/ 477718 h 528991"/>
                  <a:gd name="connsiteX15" fmla="*/ 99038 w 531586"/>
                  <a:gd name="connsiteY15" fmla="*/ 400335 h 528991"/>
                  <a:gd name="connsiteX16" fmla="*/ 123436 w 531586"/>
                  <a:gd name="connsiteY16" fmla="*/ 386249 h 528991"/>
                  <a:gd name="connsiteX17" fmla="*/ 83758 w 531586"/>
                  <a:gd name="connsiteY17" fmla="*/ 346319 h 528991"/>
                  <a:gd name="connsiteX18" fmla="*/ 70576 w 531586"/>
                  <a:gd name="connsiteY18" fmla="*/ 340859 h 528991"/>
                  <a:gd name="connsiteX19" fmla="*/ 13170 w 531586"/>
                  <a:gd name="connsiteY19" fmla="*/ 283454 h 528991"/>
                  <a:gd name="connsiteX20" fmla="*/ 13170 w 531586"/>
                  <a:gd name="connsiteY20" fmla="*/ 219860 h 528991"/>
                  <a:gd name="connsiteX21" fmla="*/ 76764 w 531586"/>
                  <a:gd name="connsiteY21" fmla="*/ 219860 h 528991"/>
                  <a:gd name="connsiteX22" fmla="*/ 105379 w 531586"/>
                  <a:gd name="connsiteY22" fmla="*/ 248474 h 528991"/>
                  <a:gd name="connsiteX23" fmla="*/ 116718 w 531586"/>
                  <a:gd name="connsiteY23" fmla="*/ 232064 h 528991"/>
                  <a:gd name="connsiteX24" fmla="*/ 73113 w 531586"/>
                  <a:gd name="connsiteY24" fmla="*/ 188459 h 528991"/>
                  <a:gd name="connsiteX25" fmla="*/ 73113 w 531586"/>
                  <a:gd name="connsiteY25" fmla="*/ 124865 h 528991"/>
                  <a:gd name="connsiteX26" fmla="*/ 136708 w 531586"/>
                  <a:gd name="connsiteY26" fmla="*/ 124865 h 528991"/>
                  <a:gd name="connsiteX27" fmla="*/ 175580 w 531586"/>
                  <a:gd name="connsiteY27" fmla="*/ 163737 h 528991"/>
                  <a:gd name="connsiteX28" fmla="*/ 186571 w 531586"/>
                  <a:gd name="connsiteY28" fmla="*/ 153915 h 528991"/>
                  <a:gd name="connsiteX29" fmla="*/ 151098 w 531586"/>
                  <a:gd name="connsiteY29" fmla="*/ 118444 h 528991"/>
                  <a:gd name="connsiteX30" fmla="*/ 151098 w 531586"/>
                  <a:gd name="connsiteY30" fmla="*/ 54849 h 528991"/>
                  <a:gd name="connsiteX31" fmla="*/ 214692 w 531586"/>
                  <a:gd name="connsiteY31" fmla="*/ 54849 h 528991"/>
                  <a:gd name="connsiteX32" fmla="*/ 257905 w 531586"/>
                  <a:gd name="connsiteY32" fmla="*/ 98061 h 528991"/>
                  <a:gd name="connsiteX33" fmla="*/ 264951 w 531586"/>
                  <a:gd name="connsiteY33" fmla="*/ 93193 h 528991"/>
                  <a:gd name="connsiteX34" fmla="*/ 272619 w 531586"/>
                  <a:gd name="connsiteY34" fmla="*/ 89650 h 528991"/>
                  <a:gd name="connsiteX35" fmla="*/ 248566 w 531586"/>
                  <a:gd name="connsiteY35" fmla="*/ 65599 h 528991"/>
                  <a:gd name="connsiteX36" fmla="*/ 248566 w 531586"/>
                  <a:gd name="connsiteY36" fmla="*/ 11255 h 528991"/>
                  <a:gd name="connsiteX37" fmla="*/ 275739 w 531586"/>
                  <a:gd name="connsiteY37" fmla="*/ 0 h 528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31586" h="528991">
                    <a:moveTo>
                      <a:pt x="275739" y="0"/>
                    </a:moveTo>
                    <a:cubicBezTo>
                      <a:pt x="285573" y="0"/>
                      <a:pt x="295407" y="3752"/>
                      <a:pt x="302911" y="11255"/>
                    </a:cubicBezTo>
                    <a:lnTo>
                      <a:pt x="360311" y="68656"/>
                    </a:lnTo>
                    <a:cubicBezTo>
                      <a:pt x="367814" y="76159"/>
                      <a:pt x="371566" y="85993"/>
                      <a:pt x="371566" y="95828"/>
                    </a:cubicBezTo>
                    <a:lnTo>
                      <a:pt x="369455" y="100922"/>
                    </a:lnTo>
                    <a:lnTo>
                      <a:pt x="473126" y="204593"/>
                    </a:lnTo>
                    <a:cubicBezTo>
                      <a:pt x="544028" y="275495"/>
                      <a:pt x="551479" y="383000"/>
                      <a:pt x="489767" y="444712"/>
                    </a:cubicBezTo>
                    <a:lnTo>
                      <a:pt x="447306" y="487173"/>
                    </a:lnTo>
                    <a:cubicBezTo>
                      <a:pt x="416450" y="518028"/>
                      <a:pt x="374146" y="531594"/>
                      <a:pt x="330693" y="528582"/>
                    </a:cubicBezTo>
                    <a:lnTo>
                      <a:pt x="299573" y="520480"/>
                    </a:lnTo>
                    <a:lnTo>
                      <a:pt x="294206" y="521201"/>
                    </a:lnTo>
                    <a:lnTo>
                      <a:pt x="149828" y="511196"/>
                    </a:lnTo>
                    <a:lnTo>
                      <a:pt x="127093" y="505114"/>
                    </a:lnTo>
                    <a:lnTo>
                      <a:pt x="112700" y="504112"/>
                    </a:lnTo>
                    <a:cubicBezTo>
                      <a:pt x="98697" y="500359"/>
                      <a:pt x="86125" y="491264"/>
                      <a:pt x="78303" y="477718"/>
                    </a:cubicBezTo>
                    <a:cubicBezTo>
                      <a:pt x="62660" y="450623"/>
                      <a:pt x="71944" y="415978"/>
                      <a:pt x="99038" y="400335"/>
                    </a:cubicBezTo>
                    <a:lnTo>
                      <a:pt x="123436" y="386249"/>
                    </a:lnTo>
                    <a:lnTo>
                      <a:pt x="83758" y="346319"/>
                    </a:lnTo>
                    <a:lnTo>
                      <a:pt x="70576" y="340859"/>
                    </a:lnTo>
                    <a:cubicBezTo>
                      <a:pt x="51441" y="321724"/>
                      <a:pt x="32305" y="302589"/>
                      <a:pt x="13170" y="283454"/>
                    </a:cubicBezTo>
                    <a:cubicBezTo>
                      <a:pt x="-4391" y="265893"/>
                      <a:pt x="-4391" y="237421"/>
                      <a:pt x="13170" y="219860"/>
                    </a:cubicBezTo>
                    <a:cubicBezTo>
                      <a:pt x="30731" y="202299"/>
                      <a:pt x="59203" y="202299"/>
                      <a:pt x="76764" y="219860"/>
                    </a:cubicBezTo>
                    <a:lnTo>
                      <a:pt x="105379" y="248474"/>
                    </a:lnTo>
                    <a:lnTo>
                      <a:pt x="116718" y="232064"/>
                    </a:lnTo>
                    <a:lnTo>
                      <a:pt x="73113" y="188459"/>
                    </a:lnTo>
                    <a:cubicBezTo>
                      <a:pt x="55552" y="170898"/>
                      <a:pt x="55552" y="142426"/>
                      <a:pt x="73113" y="124865"/>
                    </a:cubicBezTo>
                    <a:cubicBezTo>
                      <a:pt x="90674" y="107304"/>
                      <a:pt x="119147" y="107304"/>
                      <a:pt x="136708" y="124865"/>
                    </a:cubicBezTo>
                    <a:lnTo>
                      <a:pt x="175580" y="163737"/>
                    </a:lnTo>
                    <a:lnTo>
                      <a:pt x="186571" y="153915"/>
                    </a:lnTo>
                    <a:lnTo>
                      <a:pt x="151098" y="118444"/>
                    </a:lnTo>
                    <a:cubicBezTo>
                      <a:pt x="133537" y="100883"/>
                      <a:pt x="133537" y="72410"/>
                      <a:pt x="151098" y="54849"/>
                    </a:cubicBezTo>
                    <a:cubicBezTo>
                      <a:pt x="168659" y="37288"/>
                      <a:pt x="197131" y="37288"/>
                      <a:pt x="214692" y="54849"/>
                    </a:cubicBezTo>
                    <a:lnTo>
                      <a:pt x="257905" y="98061"/>
                    </a:lnTo>
                    <a:lnTo>
                      <a:pt x="264951" y="93193"/>
                    </a:lnTo>
                    <a:lnTo>
                      <a:pt x="272619" y="89650"/>
                    </a:lnTo>
                    <a:lnTo>
                      <a:pt x="248566" y="65599"/>
                    </a:lnTo>
                    <a:cubicBezTo>
                      <a:pt x="233560" y="50592"/>
                      <a:pt x="233560" y="26262"/>
                      <a:pt x="248566" y="11255"/>
                    </a:cubicBezTo>
                    <a:cubicBezTo>
                      <a:pt x="256071" y="3752"/>
                      <a:pt x="265904" y="0"/>
                      <a:pt x="275739" y="0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93DC9769-C87A-4DF7-BF6B-51A31A30333F}"/>
                  </a:ext>
                </a:extLst>
              </p:cNvPr>
              <p:cNvSpPr/>
              <p:nvPr/>
            </p:nvSpPr>
            <p:spPr>
              <a:xfrm rot="8100000" flipH="1">
                <a:off x="9316851" y="1789380"/>
                <a:ext cx="461212" cy="756233"/>
              </a:xfrm>
              <a:custGeom>
                <a:avLst/>
                <a:gdLst>
                  <a:gd name="connsiteX0" fmla="*/ 457392 w 461212"/>
                  <a:gd name="connsiteY0" fmla="*/ 708395 h 756233"/>
                  <a:gd name="connsiteX1" fmla="*/ 461211 w 461212"/>
                  <a:gd name="connsiteY1" fmla="*/ 696323 h 756233"/>
                  <a:gd name="connsiteX2" fmla="*/ 461212 w 461212"/>
                  <a:gd name="connsiteY2" fmla="*/ 696321 h 756233"/>
                  <a:gd name="connsiteX3" fmla="*/ 461211 w 461212"/>
                  <a:gd name="connsiteY3" fmla="*/ 696319 h 756233"/>
                  <a:gd name="connsiteX4" fmla="*/ 461211 w 461212"/>
                  <a:gd name="connsiteY4" fmla="*/ 516579 h 756233"/>
                  <a:gd name="connsiteX5" fmla="*/ 414928 w 461212"/>
                  <a:gd name="connsiteY5" fmla="*/ 388199 h 756233"/>
                  <a:gd name="connsiteX6" fmla="*/ 383488 w 461212"/>
                  <a:gd name="connsiteY6" fmla="*/ 363845 h 756233"/>
                  <a:gd name="connsiteX7" fmla="*/ 386615 w 461212"/>
                  <a:gd name="connsiteY7" fmla="*/ 0 h 756233"/>
                  <a:gd name="connsiteX8" fmla="*/ 156214 w 461212"/>
                  <a:gd name="connsiteY8" fmla="*/ 21597 h 756233"/>
                  <a:gd name="connsiteX9" fmla="*/ 219377 w 461212"/>
                  <a:gd name="connsiteY9" fmla="*/ 340534 h 756233"/>
                  <a:gd name="connsiteX10" fmla="*/ 181630 w 461212"/>
                  <a:gd name="connsiteY10" fmla="*/ 349290 h 756233"/>
                  <a:gd name="connsiteX11" fmla="*/ 131401 w 461212"/>
                  <a:gd name="connsiteY11" fmla="*/ 388199 h 756233"/>
                  <a:gd name="connsiteX12" fmla="*/ 115125 w 461212"/>
                  <a:gd name="connsiteY12" fmla="*/ 415933 h 756233"/>
                  <a:gd name="connsiteX13" fmla="*/ 110820 w 461212"/>
                  <a:gd name="connsiteY13" fmla="*/ 419218 h 756233"/>
                  <a:gd name="connsiteX14" fmla="*/ 15804 w 461212"/>
                  <a:gd name="connsiteY14" fmla="*/ 528383 h 756233"/>
                  <a:gd name="connsiteX15" fmla="*/ 15804 w 461212"/>
                  <a:gd name="connsiteY15" fmla="*/ 616061 h 756233"/>
                  <a:gd name="connsiteX16" fmla="*/ 74267 w 461212"/>
                  <a:gd name="connsiteY16" fmla="*/ 629680 h 756233"/>
                  <a:gd name="connsiteX17" fmla="*/ 85448 w 461212"/>
                  <a:gd name="connsiteY17" fmla="*/ 621149 h 756233"/>
                  <a:gd name="connsiteX18" fmla="*/ 85691 w 461212"/>
                  <a:gd name="connsiteY18" fmla="*/ 698135 h 756233"/>
                  <a:gd name="connsiteX19" fmla="*/ 88938 w 461212"/>
                  <a:gd name="connsiteY19" fmla="*/ 708395 h 756233"/>
                  <a:gd name="connsiteX20" fmla="*/ 273165 w 461212"/>
                  <a:gd name="connsiteY20" fmla="*/ 756233 h 756233"/>
                  <a:gd name="connsiteX21" fmla="*/ 457392 w 461212"/>
                  <a:gd name="connsiteY21" fmla="*/ 708395 h 756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61212" h="756233">
                    <a:moveTo>
                      <a:pt x="457392" y="708395"/>
                    </a:moveTo>
                    <a:lnTo>
                      <a:pt x="461211" y="696323"/>
                    </a:lnTo>
                    <a:cubicBezTo>
                      <a:pt x="461211" y="696322"/>
                      <a:pt x="461212" y="696322"/>
                      <a:pt x="461212" y="696321"/>
                    </a:cubicBezTo>
                    <a:cubicBezTo>
                      <a:pt x="461212" y="696320"/>
                      <a:pt x="461211" y="696320"/>
                      <a:pt x="461211" y="696319"/>
                    </a:cubicBezTo>
                    <a:lnTo>
                      <a:pt x="461211" y="516579"/>
                    </a:lnTo>
                    <a:cubicBezTo>
                      <a:pt x="461211" y="466443"/>
                      <a:pt x="443524" y="421054"/>
                      <a:pt x="414928" y="388199"/>
                    </a:cubicBezTo>
                    <a:lnTo>
                      <a:pt x="383488" y="363845"/>
                    </a:lnTo>
                    <a:lnTo>
                      <a:pt x="386615" y="0"/>
                    </a:lnTo>
                    <a:lnTo>
                      <a:pt x="156214" y="21597"/>
                    </a:lnTo>
                    <a:lnTo>
                      <a:pt x="219377" y="340534"/>
                    </a:lnTo>
                    <a:lnTo>
                      <a:pt x="181630" y="349290"/>
                    </a:lnTo>
                    <a:cubicBezTo>
                      <a:pt x="162724" y="358477"/>
                      <a:pt x="145699" y="371771"/>
                      <a:pt x="131401" y="388199"/>
                    </a:cubicBezTo>
                    <a:lnTo>
                      <a:pt x="115125" y="415933"/>
                    </a:lnTo>
                    <a:lnTo>
                      <a:pt x="110820" y="419218"/>
                    </a:lnTo>
                    <a:lnTo>
                      <a:pt x="15804" y="528383"/>
                    </a:lnTo>
                    <a:cubicBezTo>
                      <a:pt x="-5268" y="552595"/>
                      <a:pt x="-5268" y="591850"/>
                      <a:pt x="15804" y="616061"/>
                    </a:cubicBezTo>
                    <a:cubicBezTo>
                      <a:pt x="31609" y="634219"/>
                      <a:pt x="54779" y="638759"/>
                      <a:pt x="74267" y="629680"/>
                    </a:cubicBezTo>
                    <a:lnTo>
                      <a:pt x="85448" y="621149"/>
                    </a:lnTo>
                    <a:lnTo>
                      <a:pt x="85691" y="698135"/>
                    </a:lnTo>
                    <a:lnTo>
                      <a:pt x="88938" y="708395"/>
                    </a:lnTo>
                    <a:cubicBezTo>
                      <a:pt x="106473" y="735697"/>
                      <a:pt x="182292" y="756233"/>
                      <a:pt x="273165" y="756233"/>
                    </a:cubicBezTo>
                    <a:cubicBezTo>
                      <a:pt x="364038" y="756233"/>
                      <a:pt x="439857" y="735697"/>
                      <a:pt x="457392" y="708395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" name="四角形: 角を丸くする 213">
                <a:extLst>
                  <a:ext uri="{FF2B5EF4-FFF2-40B4-BE49-F238E27FC236}">
                    <a16:creationId xmlns:a16="http://schemas.microsoft.com/office/drawing/2014/main" id="{269F6114-AE29-4CBC-A498-D69B92EB29E5}"/>
                  </a:ext>
                </a:extLst>
              </p:cNvPr>
              <p:cNvSpPr/>
              <p:nvPr/>
            </p:nvSpPr>
            <p:spPr>
              <a:xfrm rot="14400000" flipH="1">
                <a:off x="9246651" y="2031546"/>
                <a:ext cx="113296" cy="19747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四角形: 角を丸くする 214">
                <a:extLst>
                  <a:ext uri="{FF2B5EF4-FFF2-40B4-BE49-F238E27FC236}">
                    <a16:creationId xmlns:a16="http://schemas.microsoft.com/office/drawing/2014/main" id="{98C7AE26-80B5-4EF1-848D-4C0BE4B8056B}"/>
                  </a:ext>
                </a:extLst>
              </p:cNvPr>
              <p:cNvSpPr/>
              <p:nvPr/>
            </p:nvSpPr>
            <p:spPr>
              <a:xfrm rot="18900000" flipH="1">
                <a:off x="9419786" y="1713858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四角形: 角を丸くする 215">
                <a:extLst>
                  <a:ext uri="{FF2B5EF4-FFF2-40B4-BE49-F238E27FC236}">
                    <a16:creationId xmlns:a16="http://schemas.microsoft.com/office/drawing/2014/main" id="{F6AC4BC7-5B78-4CB9-9168-A91C0516DC78}"/>
                  </a:ext>
                </a:extLst>
              </p:cNvPr>
              <p:cNvSpPr/>
              <p:nvPr/>
            </p:nvSpPr>
            <p:spPr>
              <a:xfrm rot="18900000" flipH="1">
                <a:off x="9327463" y="1752611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四角形: 角を丸くする 216">
                <a:extLst>
                  <a:ext uri="{FF2B5EF4-FFF2-40B4-BE49-F238E27FC236}">
                    <a16:creationId xmlns:a16="http://schemas.microsoft.com/office/drawing/2014/main" id="{9B76560C-2FE1-49FE-95BA-70776A7786D7}"/>
                  </a:ext>
                </a:extLst>
              </p:cNvPr>
              <p:cNvSpPr/>
              <p:nvPr/>
            </p:nvSpPr>
            <p:spPr>
              <a:xfrm rot="18900000" flipH="1">
                <a:off x="9249478" y="1822627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四角形: 角を丸くする 217">
                <a:extLst>
                  <a:ext uri="{FF2B5EF4-FFF2-40B4-BE49-F238E27FC236}">
                    <a16:creationId xmlns:a16="http://schemas.microsoft.com/office/drawing/2014/main" id="{13C3AF4F-6DD8-4E6A-A373-32CDE7D87B1D}"/>
                  </a:ext>
                </a:extLst>
              </p:cNvPr>
              <p:cNvSpPr/>
              <p:nvPr/>
            </p:nvSpPr>
            <p:spPr>
              <a:xfrm rot="18900000" flipH="1">
                <a:off x="9182476" y="1920546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四角形: 角を丸くする 218">
                <a:extLst>
                  <a:ext uri="{FF2B5EF4-FFF2-40B4-BE49-F238E27FC236}">
                    <a16:creationId xmlns:a16="http://schemas.microsoft.com/office/drawing/2014/main" id="{EDCCF3BB-985B-496A-8213-0920AB294551}"/>
                  </a:ext>
                </a:extLst>
              </p:cNvPr>
              <p:cNvSpPr/>
              <p:nvPr/>
            </p:nvSpPr>
            <p:spPr>
              <a:xfrm rot="18900000" flipH="1">
                <a:off x="9405499" y="1690046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四角形: 角を丸くする 219">
                <a:extLst>
                  <a:ext uri="{FF2B5EF4-FFF2-40B4-BE49-F238E27FC236}">
                    <a16:creationId xmlns:a16="http://schemas.microsoft.com/office/drawing/2014/main" id="{E36F7AAD-23AD-47E2-B1ED-20906BD589E8}"/>
                  </a:ext>
                </a:extLst>
              </p:cNvPr>
              <p:cNvSpPr/>
              <p:nvPr/>
            </p:nvSpPr>
            <p:spPr>
              <a:xfrm rot="18900000" flipH="1">
                <a:off x="9313176" y="1728799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四角形: 角を丸くする 220">
                <a:extLst>
                  <a:ext uri="{FF2B5EF4-FFF2-40B4-BE49-F238E27FC236}">
                    <a16:creationId xmlns:a16="http://schemas.microsoft.com/office/drawing/2014/main" id="{DA101AD3-7DA2-4AD3-8887-64BECEEFA5BC}"/>
                  </a:ext>
                </a:extLst>
              </p:cNvPr>
              <p:cNvSpPr/>
              <p:nvPr/>
            </p:nvSpPr>
            <p:spPr>
              <a:xfrm rot="18900000" flipH="1">
                <a:off x="9235191" y="1798815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四角形: 角を丸くする 221">
                <a:extLst>
                  <a:ext uri="{FF2B5EF4-FFF2-40B4-BE49-F238E27FC236}">
                    <a16:creationId xmlns:a16="http://schemas.microsoft.com/office/drawing/2014/main" id="{7D0E2191-A5E7-4CAA-B618-328467A2C728}"/>
                  </a:ext>
                </a:extLst>
              </p:cNvPr>
              <p:cNvSpPr/>
              <p:nvPr/>
            </p:nvSpPr>
            <p:spPr>
              <a:xfrm rot="18900000" flipH="1">
                <a:off x="9168189" y="1896734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円/楕円 27">
                <a:extLst>
                  <a:ext uri="{FF2B5EF4-FFF2-40B4-BE49-F238E27FC236}">
                    <a16:creationId xmlns:a16="http://schemas.microsoft.com/office/drawing/2014/main" id="{FB4A39B3-5458-4F34-A44E-CF8F44B8F960}"/>
                  </a:ext>
                </a:extLst>
              </p:cNvPr>
              <p:cNvSpPr/>
              <p:nvPr/>
            </p:nvSpPr>
            <p:spPr>
              <a:xfrm rot="11251468">
                <a:off x="9368187" y="2013247"/>
                <a:ext cx="178369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4" name="台形 223">
                <a:extLst>
                  <a:ext uri="{FF2B5EF4-FFF2-40B4-BE49-F238E27FC236}">
                    <a16:creationId xmlns:a16="http://schemas.microsoft.com/office/drawing/2014/main" id="{C861C55C-FE77-4A9C-BB43-9A1FFF4033E4}"/>
                  </a:ext>
                </a:extLst>
              </p:cNvPr>
              <p:cNvSpPr/>
              <p:nvPr/>
            </p:nvSpPr>
            <p:spPr>
              <a:xfrm rot="19434400">
                <a:off x="9568913" y="2189204"/>
                <a:ext cx="282483" cy="184203"/>
              </a:xfrm>
              <a:prstGeom prst="trapezoid">
                <a:avLst>
                  <a:gd name="adj" fmla="val 6959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09" name="フリーフォーム: 図形 208">
              <a:extLst>
                <a:ext uri="{FF2B5EF4-FFF2-40B4-BE49-F238E27FC236}">
                  <a16:creationId xmlns:a16="http://schemas.microsoft.com/office/drawing/2014/main" id="{ED61CE27-53E0-4F06-AA1F-C03671D17E2D}"/>
                </a:ext>
              </a:extLst>
            </p:cNvPr>
            <p:cNvSpPr/>
            <p:nvPr/>
          </p:nvSpPr>
          <p:spPr>
            <a:xfrm rot="3600000">
              <a:off x="5269284" y="1595925"/>
              <a:ext cx="869131" cy="814560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28622 w 816717"/>
                <a:gd name="connsiteY2" fmla="*/ 42750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43438 w 816717"/>
                <a:gd name="connsiteY1" fmla="*/ 340679 h 826528"/>
                <a:gd name="connsiteX2" fmla="*/ 28622 w 816717"/>
                <a:gd name="connsiteY2" fmla="*/ 42750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54402 w 827347"/>
                <a:gd name="connsiteY0" fmla="*/ 824681 h 824681"/>
                <a:gd name="connsiteX1" fmla="*/ 454068 w 827347"/>
                <a:gd name="connsiteY1" fmla="*/ 338832 h 824681"/>
                <a:gd name="connsiteX2" fmla="*/ 39252 w 827347"/>
                <a:gd name="connsiteY2" fmla="*/ 425657 h 824681"/>
                <a:gd name="connsiteX3" fmla="*/ 0 w 827347"/>
                <a:gd name="connsiteY3" fmla="*/ 116738 h 824681"/>
                <a:gd name="connsiteX4" fmla="*/ 671290 w 827347"/>
                <a:gd name="connsiteY4" fmla="*/ 83 h 824681"/>
                <a:gd name="connsiteX5" fmla="*/ 789186 w 827347"/>
                <a:gd name="connsiteY5" fmla="*/ 100308 h 824681"/>
                <a:gd name="connsiteX6" fmla="*/ 827347 w 827347"/>
                <a:gd name="connsiteY6" fmla="*/ 824681 h 824681"/>
                <a:gd name="connsiteX0" fmla="*/ 454402 w 827347"/>
                <a:gd name="connsiteY0" fmla="*/ 812731 h 812731"/>
                <a:gd name="connsiteX1" fmla="*/ 454068 w 827347"/>
                <a:gd name="connsiteY1" fmla="*/ 326882 h 812731"/>
                <a:gd name="connsiteX2" fmla="*/ 39252 w 827347"/>
                <a:gd name="connsiteY2" fmla="*/ 413707 h 812731"/>
                <a:gd name="connsiteX3" fmla="*/ 0 w 827347"/>
                <a:gd name="connsiteY3" fmla="*/ 104788 h 812731"/>
                <a:gd name="connsiteX4" fmla="*/ 639634 w 827347"/>
                <a:gd name="connsiteY4" fmla="*/ 101 h 812731"/>
                <a:gd name="connsiteX5" fmla="*/ 789186 w 827347"/>
                <a:gd name="connsiteY5" fmla="*/ 88358 h 812731"/>
                <a:gd name="connsiteX6" fmla="*/ 827347 w 827347"/>
                <a:gd name="connsiteY6" fmla="*/ 812731 h 812731"/>
                <a:gd name="connsiteX0" fmla="*/ 454402 w 827347"/>
                <a:gd name="connsiteY0" fmla="*/ 813892 h 813892"/>
                <a:gd name="connsiteX1" fmla="*/ 454068 w 827347"/>
                <a:gd name="connsiteY1" fmla="*/ 328043 h 813892"/>
                <a:gd name="connsiteX2" fmla="*/ 39252 w 827347"/>
                <a:gd name="connsiteY2" fmla="*/ 414868 h 813892"/>
                <a:gd name="connsiteX3" fmla="*/ 0 w 827347"/>
                <a:gd name="connsiteY3" fmla="*/ 105949 h 813892"/>
                <a:gd name="connsiteX4" fmla="*/ 639634 w 827347"/>
                <a:gd name="connsiteY4" fmla="*/ 1262 h 813892"/>
                <a:gd name="connsiteX5" fmla="*/ 795584 w 827347"/>
                <a:gd name="connsiteY5" fmla="*/ 178451 h 813892"/>
                <a:gd name="connsiteX6" fmla="*/ 827347 w 827347"/>
                <a:gd name="connsiteY6" fmla="*/ 813892 h 813892"/>
                <a:gd name="connsiteX0" fmla="*/ 454402 w 827347"/>
                <a:gd name="connsiteY0" fmla="*/ 813892 h 813892"/>
                <a:gd name="connsiteX1" fmla="*/ 432722 w 827347"/>
                <a:gd name="connsiteY1" fmla="*/ 345965 h 813892"/>
                <a:gd name="connsiteX2" fmla="*/ 39252 w 827347"/>
                <a:gd name="connsiteY2" fmla="*/ 414868 h 813892"/>
                <a:gd name="connsiteX3" fmla="*/ 0 w 827347"/>
                <a:gd name="connsiteY3" fmla="*/ 105949 h 813892"/>
                <a:gd name="connsiteX4" fmla="*/ 639634 w 827347"/>
                <a:gd name="connsiteY4" fmla="*/ 1262 h 813892"/>
                <a:gd name="connsiteX5" fmla="*/ 795584 w 827347"/>
                <a:gd name="connsiteY5" fmla="*/ 178451 h 813892"/>
                <a:gd name="connsiteX6" fmla="*/ 827347 w 827347"/>
                <a:gd name="connsiteY6" fmla="*/ 813892 h 813892"/>
                <a:gd name="connsiteX0" fmla="*/ 454402 w 827347"/>
                <a:gd name="connsiteY0" fmla="*/ 813892 h 813892"/>
                <a:gd name="connsiteX1" fmla="*/ 432722 w 827347"/>
                <a:gd name="connsiteY1" fmla="*/ 345965 h 813892"/>
                <a:gd name="connsiteX2" fmla="*/ 39252 w 827347"/>
                <a:gd name="connsiteY2" fmla="*/ 414868 h 813892"/>
                <a:gd name="connsiteX3" fmla="*/ 0 w 827347"/>
                <a:gd name="connsiteY3" fmla="*/ 105949 h 813892"/>
                <a:gd name="connsiteX4" fmla="*/ 639634 w 827347"/>
                <a:gd name="connsiteY4" fmla="*/ 1262 h 813892"/>
                <a:gd name="connsiteX5" fmla="*/ 795584 w 827347"/>
                <a:gd name="connsiteY5" fmla="*/ 178451 h 813892"/>
                <a:gd name="connsiteX6" fmla="*/ 827347 w 827347"/>
                <a:gd name="connsiteY6" fmla="*/ 813892 h 813892"/>
                <a:gd name="connsiteX0" fmla="*/ 454402 w 933846"/>
                <a:gd name="connsiteY0" fmla="*/ 813892 h 864381"/>
                <a:gd name="connsiteX1" fmla="*/ 432722 w 933846"/>
                <a:gd name="connsiteY1" fmla="*/ 345965 h 864381"/>
                <a:gd name="connsiteX2" fmla="*/ 39252 w 933846"/>
                <a:gd name="connsiteY2" fmla="*/ 414868 h 864381"/>
                <a:gd name="connsiteX3" fmla="*/ 0 w 933846"/>
                <a:gd name="connsiteY3" fmla="*/ 105949 h 864381"/>
                <a:gd name="connsiteX4" fmla="*/ 639634 w 933846"/>
                <a:gd name="connsiteY4" fmla="*/ 1262 h 864381"/>
                <a:gd name="connsiteX5" fmla="*/ 795584 w 933846"/>
                <a:gd name="connsiteY5" fmla="*/ 178451 h 864381"/>
                <a:gd name="connsiteX6" fmla="*/ 933846 w 933846"/>
                <a:gd name="connsiteY6" fmla="*/ 864381 h 864381"/>
                <a:gd name="connsiteX0" fmla="*/ 454402 w 837878"/>
                <a:gd name="connsiteY0" fmla="*/ 813892 h 813892"/>
                <a:gd name="connsiteX1" fmla="*/ 432722 w 837878"/>
                <a:gd name="connsiteY1" fmla="*/ 345965 h 813892"/>
                <a:gd name="connsiteX2" fmla="*/ 39252 w 837878"/>
                <a:gd name="connsiteY2" fmla="*/ 414868 h 813892"/>
                <a:gd name="connsiteX3" fmla="*/ 0 w 837878"/>
                <a:gd name="connsiteY3" fmla="*/ 105949 h 813892"/>
                <a:gd name="connsiteX4" fmla="*/ 639634 w 837878"/>
                <a:gd name="connsiteY4" fmla="*/ 1262 h 813892"/>
                <a:gd name="connsiteX5" fmla="*/ 795584 w 837878"/>
                <a:gd name="connsiteY5" fmla="*/ 178451 h 813892"/>
                <a:gd name="connsiteX6" fmla="*/ 837878 w 837878"/>
                <a:gd name="connsiteY6" fmla="*/ 792477 h 813892"/>
                <a:gd name="connsiteX0" fmla="*/ 454402 w 837878"/>
                <a:gd name="connsiteY0" fmla="*/ 813892 h 813892"/>
                <a:gd name="connsiteX1" fmla="*/ 445096 w 837878"/>
                <a:gd name="connsiteY1" fmla="*/ 353109 h 813892"/>
                <a:gd name="connsiteX2" fmla="*/ 39252 w 837878"/>
                <a:gd name="connsiteY2" fmla="*/ 414868 h 813892"/>
                <a:gd name="connsiteX3" fmla="*/ 0 w 837878"/>
                <a:gd name="connsiteY3" fmla="*/ 105949 h 813892"/>
                <a:gd name="connsiteX4" fmla="*/ 639634 w 837878"/>
                <a:gd name="connsiteY4" fmla="*/ 1262 h 813892"/>
                <a:gd name="connsiteX5" fmla="*/ 795584 w 837878"/>
                <a:gd name="connsiteY5" fmla="*/ 178451 h 813892"/>
                <a:gd name="connsiteX6" fmla="*/ 837878 w 837878"/>
                <a:gd name="connsiteY6" fmla="*/ 792477 h 813892"/>
                <a:gd name="connsiteX0" fmla="*/ 454402 w 837878"/>
                <a:gd name="connsiteY0" fmla="*/ 813892 h 813892"/>
                <a:gd name="connsiteX1" fmla="*/ 445096 w 837878"/>
                <a:gd name="connsiteY1" fmla="*/ 353109 h 813892"/>
                <a:gd name="connsiteX2" fmla="*/ 8000 w 837878"/>
                <a:gd name="connsiteY2" fmla="*/ 402324 h 813892"/>
                <a:gd name="connsiteX3" fmla="*/ 0 w 837878"/>
                <a:gd name="connsiteY3" fmla="*/ 105949 h 813892"/>
                <a:gd name="connsiteX4" fmla="*/ 639634 w 837878"/>
                <a:gd name="connsiteY4" fmla="*/ 1262 h 813892"/>
                <a:gd name="connsiteX5" fmla="*/ 795584 w 837878"/>
                <a:gd name="connsiteY5" fmla="*/ 178451 h 813892"/>
                <a:gd name="connsiteX6" fmla="*/ 837878 w 837878"/>
                <a:gd name="connsiteY6" fmla="*/ 792477 h 813892"/>
                <a:gd name="connsiteX0" fmla="*/ 485655 w 869131"/>
                <a:gd name="connsiteY0" fmla="*/ 814560 h 814560"/>
                <a:gd name="connsiteX1" fmla="*/ 476349 w 869131"/>
                <a:gd name="connsiteY1" fmla="*/ 353777 h 814560"/>
                <a:gd name="connsiteX2" fmla="*/ 39253 w 869131"/>
                <a:gd name="connsiteY2" fmla="*/ 402992 h 814560"/>
                <a:gd name="connsiteX3" fmla="*/ 0 w 869131"/>
                <a:gd name="connsiteY3" fmla="*/ 94074 h 814560"/>
                <a:gd name="connsiteX4" fmla="*/ 670887 w 869131"/>
                <a:gd name="connsiteY4" fmla="*/ 1930 h 814560"/>
                <a:gd name="connsiteX5" fmla="*/ 826837 w 869131"/>
                <a:gd name="connsiteY5" fmla="*/ 179119 h 814560"/>
                <a:gd name="connsiteX6" fmla="*/ 869131 w 869131"/>
                <a:gd name="connsiteY6" fmla="*/ 793145 h 814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69131" h="814560">
                  <a:moveTo>
                    <a:pt x="485655" y="814560"/>
                  </a:moveTo>
                  <a:cubicBezTo>
                    <a:pt x="485544" y="652610"/>
                    <a:pt x="476460" y="515727"/>
                    <a:pt x="476349" y="353777"/>
                  </a:cubicBezTo>
                  <a:lnTo>
                    <a:pt x="39253" y="402992"/>
                  </a:lnTo>
                  <a:cubicBezTo>
                    <a:pt x="24815" y="316652"/>
                    <a:pt x="14438" y="180414"/>
                    <a:pt x="0" y="94074"/>
                  </a:cubicBezTo>
                  <a:cubicBezTo>
                    <a:pt x="220220" y="54976"/>
                    <a:pt x="533081" y="-12244"/>
                    <a:pt x="670887" y="1930"/>
                  </a:cubicBezTo>
                  <a:cubicBezTo>
                    <a:pt x="808693" y="16104"/>
                    <a:pt x="819061" y="141913"/>
                    <a:pt x="826837" y="179119"/>
                  </a:cubicBezTo>
                  <a:cubicBezTo>
                    <a:pt x="834613" y="216325"/>
                    <a:pt x="856411" y="551687"/>
                    <a:pt x="869131" y="793145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10" name="楕円 209">
              <a:extLst>
                <a:ext uri="{FF2B5EF4-FFF2-40B4-BE49-F238E27FC236}">
                  <a16:creationId xmlns:a16="http://schemas.microsoft.com/office/drawing/2014/main" id="{C424B13C-C0EF-47C3-B244-6AB4894639F9}"/>
                </a:ext>
              </a:extLst>
            </p:cNvPr>
            <p:cNvSpPr/>
            <p:nvPr/>
          </p:nvSpPr>
          <p:spPr>
            <a:xfrm rot="19295698">
              <a:off x="5752309" y="1505592"/>
              <a:ext cx="68700" cy="86451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11" name="楕円 210">
              <a:extLst>
                <a:ext uri="{FF2B5EF4-FFF2-40B4-BE49-F238E27FC236}">
                  <a16:creationId xmlns:a16="http://schemas.microsoft.com/office/drawing/2014/main" id="{16EBAB21-1981-408B-8F7D-F6B5D3F658E7}"/>
                </a:ext>
              </a:extLst>
            </p:cNvPr>
            <p:cNvSpPr/>
            <p:nvPr/>
          </p:nvSpPr>
          <p:spPr>
            <a:xfrm rot="19295698">
              <a:off x="5828509" y="1588936"/>
              <a:ext cx="68700" cy="86451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266" name="グループ化 265">
            <a:extLst>
              <a:ext uri="{FF2B5EF4-FFF2-40B4-BE49-F238E27FC236}">
                <a16:creationId xmlns:a16="http://schemas.microsoft.com/office/drawing/2014/main" id="{4EEB60A5-6033-4138-AC35-711A3079B342}"/>
              </a:ext>
            </a:extLst>
          </p:cNvPr>
          <p:cNvGrpSpPr/>
          <p:nvPr/>
        </p:nvGrpSpPr>
        <p:grpSpPr>
          <a:xfrm>
            <a:off x="1361732" y="830100"/>
            <a:ext cx="1951904" cy="2706033"/>
            <a:chOff x="1361732" y="830100"/>
            <a:chExt cx="1951904" cy="2706033"/>
          </a:xfrm>
        </p:grpSpPr>
        <p:grpSp>
          <p:nvGrpSpPr>
            <p:cNvPr id="267" name="グループ化 266">
              <a:extLst>
                <a:ext uri="{FF2B5EF4-FFF2-40B4-BE49-F238E27FC236}">
                  <a16:creationId xmlns:a16="http://schemas.microsoft.com/office/drawing/2014/main" id="{AB874DE9-FAC2-4F53-8A72-FD2BF79F44DD}"/>
                </a:ext>
              </a:extLst>
            </p:cNvPr>
            <p:cNvGrpSpPr/>
            <p:nvPr/>
          </p:nvGrpSpPr>
          <p:grpSpPr>
            <a:xfrm>
              <a:off x="2622929" y="866065"/>
              <a:ext cx="690707" cy="690706"/>
              <a:chOff x="7992839" y="2840930"/>
              <a:chExt cx="927476" cy="927475"/>
            </a:xfrm>
          </p:grpSpPr>
          <p:sp>
            <p:nvSpPr>
              <p:cNvPr id="330" name="フリーフォーム: 図形 329">
                <a:extLst>
                  <a:ext uri="{FF2B5EF4-FFF2-40B4-BE49-F238E27FC236}">
                    <a16:creationId xmlns:a16="http://schemas.microsoft.com/office/drawing/2014/main" id="{C8844794-6B28-45C7-A7D2-C1B6DC8AD74B}"/>
                  </a:ext>
                </a:extLst>
              </p:cNvPr>
              <p:cNvSpPr/>
              <p:nvPr/>
            </p:nvSpPr>
            <p:spPr bwMode="auto">
              <a:xfrm>
                <a:off x="7992839" y="2840930"/>
                <a:ext cx="927476" cy="9274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1" name="フリーフォーム: 図形 330">
                <a:extLst>
                  <a:ext uri="{FF2B5EF4-FFF2-40B4-BE49-F238E27FC236}">
                    <a16:creationId xmlns:a16="http://schemas.microsoft.com/office/drawing/2014/main" id="{46CD2A8C-9CF1-418F-BAEB-629572031E83}"/>
                  </a:ext>
                </a:extLst>
              </p:cNvPr>
              <p:cNvSpPr/>
              <p:nvPr/>
            </p:nvSpPr>
            <p:spPr bwMode="auto">
              <a:xfrm>
                <a:off x="8197157" y="3029147"/>
                <a:ext cx="516113" cy="516112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8" name="グループ化 267">
              <a:extLst>
                <a:ext uri="{FF2B5EF4-FFF2-40B4-BE49-F238E27FC236}">
                  <a16:creationId xmlns:a16="http://schemas.microsoft.com/office/drawing/2014/main" id="{482EDC08-032F-4480-83DF-19FAD379EC31}"/>
                </a:ext>
              </a:extLst>
            </p:cNvPr>
            <p:cNvGrpSpPr/>
            <p:nvPr/>
          </p:nvGrpSpPr>
          <p:grpSpPr>
            <a:xfrm>
              <a:off x="1361732" y="2014348"/>
              <a:ext cx="1231031" cy="1521785"/>
              <a:chOff x="1361732" y="2014348"/>
              <a:chExt cx="1231031" cy="1521785"/>
            </a:xfrm>
          </p:grpSpPr>
          <p:sp>
            <p:nvSpPr>
              <p:cNvPr id="316" name="フリーフォーム: 図形 315">
                <a:extLst>
                  <a:ext uri="{FF2B5EF4-FFF2-40B4-BE49-F238E27FC236}">
                    <a16:creationId xmlns:a16="http://schemas.microsoft.com/office/drawing/2014/main" id="{FFAA5316-7C50-4EC4-B7D7-3072AD4F8B98}"/>
                  </a:ext>
                </a:extLst>
              </p:cNvPr>
              <p:cNvSpPr/>
              <p:nvPr/>
            </p:nvSpPr>
            <p:spPr>
              <a:xfrm>
                <a:off x="1779288" y="2014348"/>
                <a:ext cx="483348" cy="400240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17" name="グループ化 316">
                <a:extLst>
                  <a:ext uri="{FF2B5EF4-FFF2-40B4-BE49-F238E27FC236}">
                    <a16:creationId xmlns:a16="http://schemas.microsoft.com/office/drawing/2014/main" id="{87A65761-47E8-43FD-B693-1E7C9B76965E}"/>
                  </a:ext>
                </a:extLst>
              </p:cNvPr>
              <p:cNvGrpSpPr/>
              <p:nvPr/>
            </p:nvGrpSpPr>
            <p:grpSpPr>
              <a:xfrm>
                <a:off x="1862169" y="2107049"/>
                <a:ext cx="311943" cy="138615"/>
                <a:chOff x="1854236" y="2107049"/>
                <a:chExt cx="286507" cy="186718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328" name="四角形: 上の 2 つの角を丸める 327">
                  <a:extLst>
                    <a:ext uri="{FF2B5EF4-FFF2-40B4-BE49-F238E27FC236}">
                      <a16:creationId xmlns:a16="http://schemas.microsoft.com/office/drawing/2014/main" id="{CF1B902D-0304-482E-BB12-FDB95AB8E22D}"/>
                    </a:ext>
                  </a:extLst>
                </p:cNvPr>
                <p:cNvSpPr/>
                <p:nvPr/>
              </p:nvSpPr>
              <p:spPr>
                <a:xfrm>
                  <a:off x="1854236" y="2107049"/>
                  <a:ext cx="141516" cy="186718"/>
                </a:xfrm>
                <a:prstGeom prst="round2SameRect">
                  <a:avLst>
                    <a:gd name="adj1" fmla="val 7120"/>
                    <a:gd name="adj2" fmla="val 34088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9" name="四角形: 上の 2 つの角を丸める 328">
                  <a:extLst>
                    <a:ext uri="{FF2B5EF4-FFF2-40B4-BE49-F238E27FC236}">
                      <a16:creationId xmlns:a16="http://schemas.microsoft.com/office/drawing/2014/main" id="{B3B3C573-EA4A-4A03-9965-2AF461566D24}"/>
                    </a:ext>
                  </a:extLst>
                </p:cNvPr>
                <p:cNvSpPr/>
                <p:nvPr/>
              </p:nvSpPr>
              <p:spPr>
                <a:xfrm>
                  <a:off x="1999227" y="2107049"/>
                  <a:ext cx="141516" cy="186718"/>
                </a:xfrm>
                <a:prstGeom prst="round2SameRect">
                  <a:avLst>
                    <a:gd name="adj1" fmla="val 7120"/>
                    <a:gd name="adj2" fmla="val 34088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18" name="グループ化 317">
                <a:extLst>
                  <a:ext uri="{FF2B5EF4-FFF2-40B4-BE49-F238E27FC236}">
                    <a16:creationId xmlns:a16="http://schemas.microsoft.com/office/drawing/2014/main" id="{A21AA95D-878F-461F-90F1-11A7D5BA4B26}"/>
                  </a:ext>
                </a:extLst>
              </p:cNvPr>
              <p:cNvGrpSpPr/>
              <p:nvPr/>
            </p:nvGrpSpPr>
            <p:grpSpPr>
              <a:xfrm>
                <a:off x="1836726" y="2130860"/>
                <a:ext cx="365418" cy="186718"/>
                <a:chOff x="1803357" y="2130860"/>
                <a:chExt cx="365418" cy="186718"/>
              </a:xfrm>
              <a:solidFill>
                <a:schemeClr val="tx1">
                  <a:lumMod val="95000"/>
                  <a:lumOff val="5000"/>
                </a:schemeClr>
              </a:solidFill>
            </p:grpSpPr>
            <p:sp>
              <p:nvSpPr>
                <p:cNvPr id="326" name="フリーフォーム: 図形 325">
                  <a:extLst>
                    <a:ext uri="{FF2B5EF4-FFF2-40B4-BE49-F238E27FC236}">
                      <a16:creationId xmlns:a16="http://schemas.microsoft.com/office/drawing/2014/main" id="{CA6EF3DC-697E-4879-9BF0-823F22AEFE4B}"/>
                    </a:ext>
                  </a:extLst>
                </p:cNvPr>
                <p:cNvSpPr/>
                <p:nvPr/>
              </p:nvSpPr>
              <p:spPr>
                <a:xfrm>
                  <a:off x="1803357" y="2130860"/>
                  <a:ext cx="183642" cy="186718"/>
                </a:xfrm>
                <a:custGeom>
                  <a:avLst/>
                  <a:gdLst>
                    <a:gd name="connsiteX0" fmla="*/ 20101 w 183642"/>
                    <a:gd name="connsiteY0" fmla="*/ 0 h 186718"/>
                    <a:gd name="connsiteX1" fmla="*/ 163541 w 183642"/>
                    <a:gd name="connsiteY1" fmla="*/ 0 h 186718"/>
                    <a:gd name="connsiteX2" fmla="*/ 183642 w 183642"/>
                    <a:gd name="connsiteY2" fmla="*/ 20101 h 186718"/>
                    <a:gd name="connsiteX3" fmla="*/ 183642 w 183642"/>
                    <a:gd name="connsiteY3" fmla="*/ 74776 h 186718"/>
                    <a:gd name="connsiteX4" fmla="*/ 183642 w 183642"/>
                    <a:gd name="connsiteY4" fmla="*/ 124118 h 186718"/>
                    <a:gd name="connsiteX5" fmla="*/ 183642 w 183642"/>
                    <a:gd name="connsiteY5" fmla="*/ 186717 h 186718"/>
                    <a:gd name="connsiteX6" fmla="*/ 121047 w 183642"/>
                    <a:gd name="connsiteY6" fmla="*/ 186717 h 186718"/>
                    <a:gd name="connsiteX7" fmla="*/ 121042 w 183642"/>
                    <a:gd name="connsiteY7" fmla="*/ 186718 h 186718"/>
                    <a:gd name="connsiteX8" fmla="*/ 62600 w 183642"/>
                    <a:gd name="connsiteY8" fmla="*/ 186718 h 186718"/>
                    <a:gd name="connsiteX9" fmla="*/ 0 w 183642"/>
                    <a:gd name="connsiteY9" fmla="*/ 124118 h 186718"/>
                    <a:gd name="connsiteX10" fmla="*/ 0 w 183642"/>
                    <a:gd name="connsiteY10" fmla="*/ 20101 h 186718"/>
                    <a:gd name="connsiteX11" fmla="*/ 20101 w 183642"/>
                    <a:gd name="connsiteY11" fmla="*/ 0 h 186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3642" h="186718">
                      <a:moveTo>
                        <a:pt x="20101" y="0"/>
                      </a:moveTo>
                      <a:lnTo>
                        <a:pt x="163541" y="0"/>
                      </a:lnTo>
                      <a:cubicBezTo>
                        <a:pt x="174642" y="0"/>
                        <a:pt x="183642" y="9000"/>
                        <a:pt x="183642" y="20101"/>
                      </a:cubicBezTo>
                      <a:lnTo>
                        <a:pt x="183642" y="74776"/>
                      </a:lnTo>
                      <a:lnTo>
                        <a:pt x="183642" y="124118"/>
                      </a:lnTo>
                      <a:lnTo>
                        <a:pt x="183642" y="186717"/>
                      </a:lnTo>
                      <a:lnTo>
                        <a:pt x="121047" y="186717"/>
                      </a:lnTo>
                      <a:lnTo>
                        <a:pt x="121042" y="186718"/>
                      </a:lnTo>
                      <a:lnTo>
                        <a:pt x="62600" y="186718"/>
                      </a:lnTo>
                      <a:cubicBezTo>
                        <a:pt x="28027" y="186718"/>
                        <a:pt x="0" y="158691"/>
                        <a:pt x="0" y="124118"/>
                      </a:cubicBezTo>
                      <a:lnTo>
                        <a:pt x="0" y="20101"/>
                      </a:lnTo>
                      <a:cubicBezTo>
                        <a:pt x="0" y="9000"/>
                        <a:pt x="9000" y="0"/>
                        <a:pt x="20101" y="0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7" name="フリーフォーム: 図形 326">
                  <a:extLst>
                    <a:ext uri="{FF2B5EF4-FFF2-40B4-BE49-F238E27FC236}">
                      <a16:creationId xmlns:a16="http://schemas.microsoft.com/office/drawing/2014/main" id="{A830F1ED-7E59-440B-8039-9AC050AEB30D}"/>
                    </a:ext>
                  </a:extLst>
                </p:cNvPr>
                <p:cNvSpPr/>
                <p:nvPr/>
              </p:nvSpPr>
              <p:spPr>
                <a:xfrm flipH="1">
                  <a:off x="1985133" y="2130860"/>
                  <a:ext cx="183642" cy="186718"/>
                </a:xfrm>
                <a:custGeom>
                  <a:avLst/>
                  <a:gdLst>
                    <a:gd name="connsiteX0" fmla="*/ 20101 w 183642"/>
                    <a:gd name="connsiteY0" fmla="*/ 0 h 186718"/>
                    <a:gd name="connsiteX1" fmla="*/ 163541 w 183642"/>
                    <a:gd name="connsiteY1" fmla="*/ 0 h 186718"/>
                    <a:gd name="connsiteX2" fmla="*/ 183642 w 183642"/>
                    <a:gd name="connsiteY2" fmla="*/ 20101 h 186718"/>
                    <a:gd name="connsiteX3" fmla="*/ 183642 w 183642"/>
                    <a:gd name="connsiteY3" fmla="*/ 74776 h 186718"/>
                    <a:gd name="connsiteX4" fmla="*/ 183642 w 183642"/>
                    <a:gd name="connsiteY4" fmla="*/ 124118 h 186718"/>
                    <a:gd name="connsiteX5" fmla="*/ 183642 w 183642"/>
                    <a:gd name="connsiteY5" fmla="*/ 186717 h 186718"/>
                    <a:gd name="connsiteX6" fmla="*/ 121047 w 183642"/>
                    <a:gd name="connsiteY6" fmla="*/ 186717 h 186718"/>
                    <a:gd name="connsiteX7" fmla="*/ 121042 w 183642"/>
                    <a:gd name="connsiteY7" fmla="*/ 186718 h 186718"/>
                    <a:gd name="connsiteX8" fmla="*/ 62600 w 183642"/>
                    <a:gd name="connsiteY8" fmla="*/ 186718 h 186718"/>
                    <a:gd name="connsiteX9" fmla="*/ 0 w 183642"/>
                    <a:gd name="connsiteY9" fmla="*/ 124118 h 186718"/>
                    <a:gd name="connsiteX10" fmla="*/ 0 w 183642"/>
                    <a:gd name="connsiteY10" fmla="*/ 20101 h 186718"/>
                    <a:gd name="connsiteX11" fmla="*/ 20101 w 183642"/>
                    <a:gd name="connsiteY11" fmla="*/ 0 h 186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3642" h="186718">
                      <a:moveTo>
                        <a:pt x="20101" y="0"/>
                      </a:moveTo>
                      <a:lnTo>
                        <a:pt x="163541" y="0"/>
                      </a:lnTo>
                      <a:cubicBezTo>
                        <a:pt x="174642" y="0"/>
                        <a:pt x="183642" y="9000"/>
                        <a:pt x="183642" y="20101"/>
                      </a:cubicBezTo>
                      <a:lnTo>
                        <a:pt x="183642" y="74776"/>
                      </a:lnTo>
                      <a:lnTo>
                        <a:pt x="183642" y="124118"/>
                      </a:lnTo>
                      <a:lnTo>
                        <a:pt x="183642" y="186717"/>
                      </a:lnTo>
                      <a:lnTo>
                        <a:pt x="121047" y="186717"/>
                      </a:lnTo>
                      <a:lnTo>
                        <a:pt x="121042" y="186718"/>
                      </a:lnTo>
                      <a:lnTo>
                        <a:pt x="62600" y="186718"/>
                      </a:lnTo>
                      <a:cubicBezTo>
                        <a:pt x="28027" y="186718"/>
                        <a:pt x="0" y="158691"/>
                        <a:pt x="0" y="124118"/>
                      </a:cubicBezTo>
                      <a:lnTo>
                        <a:pt x="0" y="20101"/>
                      </a:lnTo>
                      <a:cubicBezTo>
                        <a:pt x="0" y="9000"/>
                        <a:pt x="9000" y="0"/>
                        <a:pt x="20101" y="0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19" name="フリーフォーム: 図形 318">
                <a:extLst>
                  <a:ext uri="{FF2B5EF4-FFF2-40B4-BE49-F238E27FC236}">
                    <a16:creationId xmlns:a16="http://schemas.microsoft.com/office/drawing/2014/main" id="{87608B9D-482D-43B5-8410-52EE02573FCA}"/>
                  </a:ext>
                </a:extLst>
              </p:cNvPr>
              <p:cNvSpPr/>
              <p:nvPr/>
            </p:nvSpPr>
            <p:spPr>
              <a:xfrm>
                <a:off x="1361732" y="2358504"/>
                <a:ext cx="184345" cy="117762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0" name="片側の 2 つの角を丸めた四角形 144">
                <a:extLst>
                  <a:ext uri="{FF2B5EF4-FFF2-40B4-BE49-F238E27FC236}">
                    <a16:creationId xmlns:a16="http://schemas.microsoft.com/office/drawing/2014/main" id="{8CC6F385-306C-4627-BF50-EB7A933166F3}"/>
                  </a:ext>
                </a:extLst>
              </p:cNvPr>
              <p:cNvSpPr/>
              <p:nvPr/>
            </p:nvSpPr>
            <p:spPr>
              <a:xfrm>
                <a:off x="1465479" y="2248208"/>
                <a:ext cx="1127284" cy="1287925"/>
              </a:xfrm>
              <a:prstGeom prst="round2SameRect">
                <a:avLst>
                  <a:gd name="adj1" fmla="val 21354"/>
                  <a:gd name="adj2" fmla="val 0"/>
                </a:avLst>
              </a:prstGeom>
              <a:solidFill>
                <a:schemeClr val="tx1">
                  <a:lumMod val="95000"/>
                  <a:lumOff val="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1" name="楕円 320">
                <a:extLst>
                  <a:ext uri="{FF2B5EF4-FFF2-40B4-BE49-F238E27FC236}">
                    <a16:creationId xmlns:a16="http://schemas.microsoft.com/office/drawing/2014/main" id="{E75C6B25-9064-4561-9437-7DAFD15DC1B3}"/>
                  </a:ext>
                </a:extLst>
              </p:cNvPr>
              <p:cNvSpPr/>
              <p:nvPr/>
            </p:nvSpPr>
            <p:spPr>
              <a:xfrm>
                <a:off x="1981044" y="2432258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2" name="楕円 321">
                <a:extLst>
                  <a:ext uri="{FF2B5EF4-FFF2-40B4-BE49-F238E27FC236}">
                    <a16:creationId xmlns:a16="http://schemas.microsoft.com/office/drawing/2014/main" id="{227954D8-4A40-40B8-91C5-F392C05CD153}"/>
                  </a:ext>
                </a:extLst>
              </p:cNvPr>
              <p:cNvSpPr/>
              <p:nvPr/>
            </p:nvSpPr>
            <p:spPr>
              <a:xfrm>
                <a:off x="1981044" y="2667819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3" name="楕円 322">
                <a:extLst>
                  <a:ext uri="{FF2B5EF4-FFF2-40B4-BE49-F238E27FC236}">
                    <a16:creationId xmlns:a16="http://schemas.microsoft.com/office/drawing/2014/main" id="{7EF381DB-41B1-4C31-A9D5-A7422DA2E8E1}"/>
                  </a:ext>
                </a:extLst>
              </p:cNvPr>
              <p:cNvSpPr/>
              <p:nvPr/>
            </p:nvSpPr>
            <p:spPr>
              <a:xfrm>
                <a:off x="1981044" y="2903380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4" name="楕円 323">
                <a:extLst>
                  <a:ext uri="{FF2B5EF4-FFF2-40B4-BE49-F238E27FC236}">
                    <a16:creationId xmlns:a16="http://schemas.microsoft.com/office/drawing/2014/main" id="{F7C9985D-BA1B-404B-89E0-BEFD0378E97C}"/>
                  </a:ext>
                </a:extLst>
              </p:cNvPr>
              <p:cNvSpPr/>
              <p:nvPr/>
            </p:nvSpPr>
            <p:spPr>
              <a:xfrm>
                <a:off x="1981044" y="3138941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5" name="楕円 324">
                <a:extLst>
                  <a:ext uri="{FF2B5EF4-FFF2-40B4-BE49-F238E27FC236}">
                    <a16:creationId xmlns:a16="http://schemas.microsoft.com/office/drawing/2014/main" id="{A788E91A-DB6C-4EA9-9D07-0AC17F7B9349}"/>
                  </a:ext>
                </a:extLst>
              </p:cNvPr>
              <p:cNvSpPr/>
              <p:nvPr/>
            </p:nvSpPr>
            <p:spPr>
              <a:xfrm>
                <a:off x="1981044" y="3374503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69" name="グループ化 268">
              <a:extLst>
                <a:ext uri="{FF2B5EF4-FFF2-40B4-BE49-F238E27FC236}">
                  <a16:creationId xmlns:a16="http://schemas.microsoft.com/office/drawing/2014/main" id="{40557CCA-A716-4871-A53A-913501FC0821}"/>
                </a:ext>
              </a:extLst>
            </p:cNvPr>
            <p:cNvGrpSpPr/>
            <p:nvPr/>
          </p:nvGrpSpPr>
          <p:grpSpPr>
            <a:xfrm>
              <a:off x="1377419" y="830100"/>
              <a:ext cx="1277659" cy="1274510"/>
              <a:chOff x="5180030" y="563126"/>
              <a:chExt cx="1277659" cy="1274510"/>
            </a:xfrm>
          </p:grpSpPr>
          <p:sp>
            <p:nvSpPr>
              <p:cNvPr id="288" name="楕円 287">
                <a:extLst>
                  <a:ext uri="{FF2B5EF4-FFF2-40B4-BE49-F238E27FC236}">
                    <a16:creationId xmlns:a16="http://schemas.microsoft.com/office/drawing/2014/main" id="{15509D3F-2194-4319-94C5-288E6EAF1C0F}"/>
                  </a:ext>
                </a:extLst>
              </p:cNvPr>
              <p:cNvSpPr/>
              <p:nvPr/>
            </p:nvSpPr>
            <p:spPr>
              <a:xfrm rot="20700000">
                <a:off x="5715593" y="602464"/>
                <a:ext cx="708841" cy="91581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9" name="楕円 288">
                <a:extLst>
                  <a:ext uri="{FF2B5EF4-FFF2-40B4-BE49-F238E27FC236}">
                    <a16:creationId xmlns:a16="http://schemas.microsoft.com/office/drawing/2014/main" id="{9B073FC5-BF29-4E7C-99BC-F131590A9645}"/>
                  </a:ext>
                </a:extLst>
              </p:cNvPr>
              <p:cNvSpPr/>
              <p:nvPr/>
            </p:nvSpPr>
            <p:spPr>
              <a:xfrm>
                <a:off x="5213203" y="563795"/>
                <a:ext cx="1053924" cy="105377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90" name="グループ化 289">
                <a:extLst>
                  <a:ext uri="{FF2B5EF4-FFF2-40B4-BE49-F238E27FC236}">
                    <a16:creationId xmlns:a16="http://schemas.microsoft.com/office/drawing/2014/main" id="{4F44DEF8-959C-4677-8891-1C8800BA20B2}"/>
                  </a:ext>
                </a:extLst>
              </p:cNvPr>
              <p:cNvGrpSpPr/>
              <p:nvPr/>
            </p:nvGrpSpPr>
            <p:grpSpPr>
              <a:xfrm>
                <a:off x="5180030" y="677530"/>
                <a:ext cx="1277659" cy="1160106"/>
                <a:chOff x="2791855" y="2017485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309" name="グループ化 308">
                  <a:extLst>
                    <a:ext uri="{FF2B5EF4-FFF2-40B4-BE49-F238E27FC236}">
                      <a16:creationId xmlns:a16="http://schemas.microsoft.com/office/drawing/2014/main" id="{E6DEDA1D-B1F5-41B9-AA2A-710D36A7BB0C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314" name="円/楕円 536">
                    <a:extLst>
                      <a:ext uri="{FF2B5EF4-FFF2-40B4-BE49-F238E27FC236}">
                        <a16:creationId xmlns:a16="http://schemas.microsoft.com/office/drawing/2014/main" id="{ADA8233A-79A4-4051-A35F-136CCF77E5C7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15" name="円/楕円 537">
                    <a:extLst>
                      <a:ext uri="{FF2B5EF4-FFF2-40B4-BE49-F238E27FC236}">
                        <a16:creationId xmlns:a16="http://schemas.microsoft.com/office/drawing/2014/main" id="{1CBEB03D-D8EA-4BB2-B987-CB5796932011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10" name="グループ化 309">
                  <a:extLst>
                    <a:ext uri="{FF2B5EF4-FFF2-40B4-BE49-F238E27FC236}">
                      <a16:creationId xmlns:a16="http://schemas.microsoft.com/office/drawing/2014/main" id="{9CE5E5F6-230E-4D02-9A29-0F704ADF180A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312" name="円/楕円 534">
                    <a:extLst>
                      <a:ext uri="{FF2B5EF4-FFF2-40B4-BE49-F238E27FC236}">
                        <a16:creationId xmlns:a16="http://schemas.microsoft.com/office/drawing/2014/main" id="{48387108-C27F-44A1-97B2-40239A47E730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13" name="円/楕円 535">
                    <a:extLst>
                      <a:ext uri="{FF2B5EF4-FFF2-40B4-BE49-F238E27FC236}">
                        <a16:creationId xmlns:a16="http://schemas.microsoft.com/office/drawing/2014/main" id="{33DDFCA5-767A-4B51-94EC-62F596314880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11" name="円/楕円 533">
                  <a:extLst>
                    <a:ext uri="{FF2B5EF4-FFF2-40B4-BE49-F238E27FC236}">
                      <a16:creationId xmlns:a16="http://schemas.microsoft.com/office/drawing/2014/main" id="{01633285-2EB7-4790-8546-AE1BCEE35AAB}"/>
                    </a:ext>
                  </a:extLst>
                </p:cNvPr>
                <p:cNvSpPr/>
                <p:nvPr/>
              </p:nvSpPr>
              <p:spPr>
                <a:xfrm>
                  <a:off x="2902857" y="2017485"/>
                  <a:ext cx="928913" cy="1045028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91" name="円/楕円 27">
                <a:extLst>
                  <a:ext uri="{FF2B5EF4-FFF2-40B4-BE49-F238E27FC236}">
                    <a16:creationId xmlns:a16="http://schemas.microsoft.com/office/drawing/2014/main" id="{684531DB-3C64-4F83-B3CB-EE9DDF22C40A}"/>
                  </a:ext>
                </a:extLst>
              </p:cNvPr>
              <p:cNvSpPr/>
              <p:nvPr/>
            </p:nvSpPr>
            <p:spPr>
              <a:xfrm rot="10800000">
                <a:off x="5646619" y="1630999"/>
                <a:ext cx="340506" cy="58124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2" name="月 291">
                <a:extLst>
                  <a:ext uri="{FF2B5EF4-FFF2-40B4-BE49-F238E27FC236}">
                    <a16:creationId xmlns:a16="http://schemas.microsoft.com/office/drawing/2014/main" id="{1E041239-7809-4F8F-A0A8-AE0FD8BB093E}"/>
                  </a:ext>
                </a:extLst>
              </p:cNvPr>
              <p:cNvSpPr/>
              <p:nvPr/>
            </p:nvSpPr>
            <p:spPr>
              <a:xfrm rot="16200000">
                <a:off x="5504410" y="866640"/>
                <a:ext cx="45720" cy="328020"/>
              </a:xfrm>
              <a:prstGeom prst="moon">
                <a:avLst>
                  <a:gd name="adj" fmla="val 7667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3" name="月 292">
                <a:extLst>
                  <a:ext uri="{FF2B5EF4-FFF2-40B4-BE49-F238E27FC236}">
                    <a16:creationId xmlns:a16="http://schemas.microsoft.com/office/drawing/2014/main" id="{3BF3575F-0D05-4FCB-8910-75B67FD6B6AF}"/>
                  </a:ext>
                </a:extLst>
              </p:cNvPr>
              <p:cNvSpPr/>
              <p:nvPr/>
            </p:nvSpPr>
            <p:spPr>
              <a:xfrm rot="16200000">
                <a:off x="6088385" y="866640"/>
                <a:ext cx="45720" cy="328020"/>
              </a:xfrm>
              <a:prstGeom prst="moon">
                <a:avLst>
                  <a:gd name="adj" fmla="val 7667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4" name="フリーフォーム: 図形 293">
                <a:extLst>
                  <a:ext uri="{FF2B5EF4-FFF2-40B4-BE49-F238E27FC236}">
                    <a16:creationId xmlns:a16="http://schemas.microsoft.com/office/drawing/2014/main" id="{75F0684D-63BF-4295-BC53-9A1B0FBDA801}"/>
                  </a:ext>
                </a:extLst>
              </p:cNvPr>
              <p:cNvSpPr/>
              <p:nvPr/>
            </p:nvSpPr>
            <p:spPr>
              <a:xfrm>
                <a:off x="5745720" y="1397727"/>
                <a:ext cx="139716" cy="159309"/>
              </a:xfrm>
              <a:custGeom>
                <a:avLst/>
                <a:gdLst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7" fmla="*/ 51484 w 168590"/>
                  <a:gd name="connsiteY7" fmla="*/ 11330 h 241869"/>
                  <a:gd name="connsiteX8" fmla="*/ 84295 w 168590"/>
                  <a:gd name="connsiteY8" fmla="*/ 18031 h 241869"/>
                  <a:gd name="connsiteX9" fmla="*/ 117107 w 168590"/>
                  <a:gd name="connsiteY9" fmla="*/ 11330 h 241869"/>
                  <a:gd name="connsiteX0" fmla="*/ 84295 w 175735"/>
                  <a:gd name="connsiteY0" fmla="*/ 18031 h 241869"/>
                  <a:gd name="connsiteX1" fmla="*/ 117107 w 175735"/>
                  <a:gd name="connsiteY1" fmla="*/ 11330 h 241869"/>
                  <a:gd name="connsiteX2" fmla="*/ 133718 w 175735"/>
                  <a:gd name="connsiteY2" fmla="*/ 0 h 241869"/>
                  <a:gd name="connsiteX3" fmla="*/ 145091 w 175735"/>
                  <a:gd name="connsiteY3" fmla="*/ 28432 h 241869"/>
                  <a:gd name="connsiteX4" fmla="*/ 168590 w 175735"/>
                  <a:gd name="connsiteY4" fmla="*/ 156595 h 241869"/>
                  <a:gd name="connsiteX5" fmla="*/ 84295 w 175735"/>
                  <a:gd name="connsiteY5" fmla="*/ 241869 h 241869"/>
                  <a:gd name="connsiteX6" fmla="*/ 0 w 175735"/>
                  <a:gd name="connsiteY6" fmla="*/ 156595 h 241869"/>
                  <a:gd name="connsiteX7" fmla="*/ 25880 w 175735"/>
                  <a:gd name="connsiteY7" fmla="*/ 28432 h 241869"/>
                  <a:gd name="connsiteX8" fmla="*/ 37274 w 175735"/>
                  <a:gd name="connsiteY8" fmla="*/ 1638 h 241869"/>
                  <a:gd name="connsiteX9" fmla="*/ 51484 w 175735"/>
                  <a:gd name="connsiteY9" fmla="*/ 11330 h 241869"/>
                  <a:gd name="connsiteX10" fmla="*/ 175735 w 175735"/>
                  <a:gd name="connsiteY10" fmla="*/ 109471 h 241869"/>
                  <a:gd name="connsiteX0" fmla="*/ 84295 w 168590"/>
                  <a:gd name="connsiteY0" fmla="*/ 18031 h 241869"/>
                  <a:gd name="connsiteX1" fmla="*/ 117107 w 168590"/>
                  <a:gd name="connsiteY1" fmla="*/ 11330 h 241869"/>
                  <a:gd name="connsiteX2" fmla="*/ 133718 w 168590"/>
                  <a:gd name="connsiteY2" fmla="*/ 0 h 241869"/>
                  <a:gd name="connsiteX3" fmla="*/ 145091 w 168590"/>
                  <a:gd name="connsiteY3" fmla="*/ 28432 h 241869"/>
                  <a:gd name="connsiteX4" fmla="*/ 168590 w 168590"/>
                  <a:gd name="connsiteY4" fmla="*/ 156595 h 241869"/>
                  <a:gd name="connsiteX5" fmla="*/ 84295 w 168590"/>
                  <a:gd name="connsiteY5" fmla="*/ 241869 h 241869"/>
                  <a:gd name="connsiteX6" fmla="*/ 0 w 168590"/>
                  <a:gd name="connsiteY6" fmla="*/ 156595 h 241869"/>
                  <a:gd name="connsiteX7" fmla="*/ 25880 w 168590"/>
                  <a:gd name="connsiteY7" fmla="*/ 28432 h 241869"/>
                  <a:gd name="connsiteX8" fmla="*/ 37274 w 168590"/>
                  <a:gd name="connsiteY8" fmla="*/ 1638 h 241869"/>
                  <a:gd name="connsiteX9" fmla="*/ 51484 w 168590"/>
                  <a:gd name="connsiteY9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8" fmla="*/ 51484 w 168590"/>
                  <a:gd name="connsiteY8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90" h="241869">
                    <a:moveTo>
                      <a:pt x="133718" y="0"/>
                    </a:moveTo>
                    <a:lnTo>
                      <a:pt x="145091" y="28432"/>
                    </a:lnTo>
                    <a:cubicBezTo>
                      <a:pt x="159751" y="77796"/>
                      <a:pt x="168590" y="133047"/>
                      <a:pt x="168590" y="156595"/>
                    </a:cubicBezTo>
                    <a:cubicBezTo>
                      <a:pt x="168590" y="203691"/>
                      <a:pt x="130850" y="241869"/>
                      <a:pt x="84295" y="241869"/>
                    </a:cubicBezTo>
                    <a:cubicBezTo>
                      <a:pt x="37740" y="241869"/>
                      <a:pt x="0" y="203691"/>
                      <a:pt x="0" y="156595"/>
                    </a:cubicBezTo>
                    <a:cubicBezTo>
                      <a:pt x="0" y="133047"/>
                      <a:pt x="10031" y="77796"/>
                      <a:pt x="25880" y="28432"/>
                    </a:cubicBezTo>
                    <a:lnTo>
                      <a:pt x="37274" y="1638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5" name="月 294">
                <a:extLst>
                  <a:ext uri="{FF2B5EF4-FFF2-40B4-BE49-F238E27FC236}">
                    <a16:creationId xmlns:a16="http://schemas.microsoft.com/office/drawing/2014/main" id="{DC9D025E-0669-47C3-850D-074E7D2AA61A}"/>
                  </a:ext>
                </a:extLst>
              </p:cNvPr>
              <p:cNvSpPr/>
              <p:nvPr/>
            </p:nvSpPr>
            <p:spPr>
              <a:xfrm rot="3600000">
                <a:off x="5470584" y="411208"/>
                <a:ext cx="223214" cy="747657"/>
              </a:xfrm>
              <a:prstGeom prst="moon">
                <a:avLst>
                  <a:gd name="adj" fmla="val 83174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6" name="月 295">
                <a:extLst>
                  <a:ext uri="{FF2B5EF4-FFF2-40B4-BE49-F238E27FC236}">
                    <a16:creationId xmlns:a16="http://schemas.microsoft.com/office/drawing/2014/main" id="{0DF43804-65CB-45CC-B42A-67E9B5BB7957}"/>
                  </a:ext>
                </a:extLst>
              </p:cNvPr>
              <p:cNvSpPr/>
              <p:nvPr/>
            </p:nvSpPr>
            <p:spPr>
              <a:xfrm rot="2897634">
                <a:off x="5677684" y="563127"/>
                <a:ext cx="122858" cy="486332"/>
              </a:xfrm>
              <a:prstGeom prst="moon">
                <a:avLst>
                  <a:gd name="adj" fmla="val 83174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7" name="月 296">
                <a:extLst>
                  <a:ext uri="{FF2B5EF4-FFF2-40B4-BE49-F238E27FC236}">
                    <a16:creationId xmlns:a16="http://schemas.microsoft.com/office/drawing/2014/main" id="{0CDF5E36-4ECD-47D2-968B-DFC90A6008CD}"/>
                  </a:ext>
                </a:extLst>
              </p:cNvPr>
              <p:cNvSpPr/>
              <p:nvPr/>
            </p:nvSpPr>
            <p:spPr>
              <a:xfrm rot="2897634">
                <a:off x="5572909" y="563126"/>
                <a:ext cx="122858" cy="486332"/>
              </a:xfrm>
              <a:prstGeom prst="moon">
                <a:avLst>
                  <a:gd name="adj" fmla="val 83174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8" name="月 297">
                <a:extLst>
                  <a:ext uri="{FF2B5EF4-FFF2-40B4-BE49-F238E27FC236}">
                    <a16:creationId xmlns:a16="http://schemas.microsoft.com/office/drawing/2014/main" id="{AC2A29AD-0B6B-466A-8486-BD4C58AB4238}"/>
                  </a:ext>
                </a:extLst>
              </p:cNvPr>
              <p:cNvSpPr/>
              <p:nvPr/>
            </p:nvSpPr>
            <p:spPr>
              <a:xfrm rot="8100000">
                <a:off x="6024698" y="563126"/>
                <a:ext cx="122858" cy="486332"/>
              </a:xfrm>
              <a:prstGeom prst="moon">
                <a:avLst>
                  <a:gd name="adj" fmla="val 83174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99" name="グループ化 298">
                <a:extLst>
                  <a:ext uri="{FF2B5EF4-FFF2-40B4-BE49-F238E27FC236}">
                    <a16:creationId xmlns:a16="http://schemas.microsoft.com/office/drawing/2014/main" id="{EE56E877-E737-45F9-912C-E7AB90A49A73}"/>
                  </a:ext>
                </a:extLst>
              </p:cNvPr>
              <p:cNvGrpSpPr/>
              <p:nvPr/>
            </p:nvGrpSpPr>
            <p:grpSpPr>
              <a:xfrm>
                <a:off x="5387565" y="1137322"/>
                <a:ext cx="298942" cy="188556"/>
                <a:chOff x="6065560" y="1137321"/>
                <a:chExt cx="298942" cy="188556"/>
              </a:xfrm>
            </p:grpSpPr>
            <p:grpSp>
              <p:nvGrpSpPr>
                <p:cNvPr id="305" name="グループ化 304">
                  <a:extLst>
                    <a:ext uri="{FF2B5EF4-FFF2-40B4-BE49-F238E27FC236}">
                      <a16:creationId xmlns:a16="http://schemas.microsoft.com/office/drawing/2014/main" id="{42F9B76C-BDD2-4B5F-84F6-15B2BC778C87}"/>
                    </a:ext>
                  </a:extLst>
                </p:cNvPr>
                <p:cNvGrpSpPr/>
                <p:nvPr/>
              </p:nvGrpSpPr>
              <p:grpSpPr>
                <a:xfrm>
                  <a:off x="6065560" y="1137321"/>
                  <a:ext cx="298942" cy="188556"/>
                  <a:chOff x="6140438" y="1154498"/>
                  <a:chExt cx="386744" cy="257583"/>
                </a:xfrm>
              </p:grpSpPr>
              <p:sp>
                <p:nvSpPr>
                  <p:cNvPr id="307" name="フリーフォーム: 図形 306">
                    <a:extLst>
                      <a:ext uri="{FF2B5EF4-FFF2-40B4-BE49-F238E27FC236}">
                        <a16:creationId xmlns:a16="http://schemas.microsoft.com/office/drawing/2014/main" id="{78F75DC8-9BCC-44C4-8CF7-A3049848A203}"/>
                      </a:ext>
                    </a:extLst>
                  </p:cNvPr>
                  <p:cNvSpPr/>
                  <p:nvPr/>
                </p:nvSpPr>
                <p:spPr>
                  <a:xfrm>
                    <a:off x="6145376" y="1174740"/>
                    <a:ext cx="376868" cy="237341"/>
                  </a:xfrm>
                  <a:custGeom>
                    <a:avLst/>
                    <a:gdLst>
                      <a:gd name="connsiteX0" fmla="*/ 193372 w 386744"/>
                      <a:gd name="connsiteY0" fmla="*/ 0 h 265707"/>
                      <a:gd name="connsiteX1" fmla="*/ 385763 w 386744"/>
                      <a:gd name="connsiteY1" fmla="*/ 125092 h 265707"/>
                      <a:gd name="connsiteX2" fmla="*/ 386744 w 386744"/>
                      <a:gd name="connsiteY2" fmla="*/ 132854 h 265707"/>
                      <a:gd name="connsiteX3" fmla="*/ 385763 w 386744"/>
                      <a:gd name="connsiteY3" fmla="*/ 140615 h 265707"/>
                      <a:gd name="connsiteX4" fmla="*/ 193372 w 386744"/>
                      <a:gd name="connsiteY4" fmla="*/ 265707 h 265707"/>
                      <a:gd name="connsiteX5" fmla="*/ 981 w 386744"/>
                      <a:gd name="connsiteY5" fmla="*/ 140615 h 265707"/>
                      <a:gd name="connsiteX6" fmla="*/ 0 w 386744"/>
                      <a:gd name="connsiteY6" fmla="*/ 132854 h 265707"/>
                      <a:gd name="connsiteX7" fmla="*/ 981 w 386744"/>
                      <a:gd name="connsiteY7" fmla="*/ 125092 h 265707"/>
                      <a:gd name="connsiteX8" fmla="*/ 193372 w 386744"/>
                      <a:gd name="connsiteY8" fmla="*/ 0 h 2657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86744" h="265707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cubicBezTo>
                          <a:pt x="367452" y="212005"/>
                          <a:pt x="288273" y="265707"/>
                          <a:pt x="193372" y="265707"/>
                        </a:cubicBezTo>
                        <a:cubicBezTo>
                          <a:pt x="98472" y="265707"/>
                          <a:pt x="19293" y="212005"/>
                          <a:pt x="981" y="140615"/>
                        </a:cubicBez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8" name="フリーフォーム: 図形 307">
                    <a:extLst>
                      <a:ext uri="{FF2B5EF4-FFF2-40B4-BE49-F238E27FC236}">
                        <a16:creationId xmlns:a16="http://schemas.microsoft.com/office/drawing/2014/main" id="{00BD3FC6-C920-4525-A31A-FF252FC8BDE3}"/>
                      </a:ext>
                    </a:extLst>
                  </p:cNvPr>
                  <p:cNvSpPr/>
                  <p:nvPr/>
                </p:nvSpPr>
                <p:spPr>
                  <a:xfrm>
                    <a:off x="6140438" y="1154498"/>
                    <a:ext cx="386744" cy="153095"/>
                  </a:xfrm>
                  <a:custGeom>
                    <a:avLst/>
                    <a:gdLst>
                      <a:gd name="connsiteX0" fmla="*/ 193372 w 386744"/>
                      <a:gd name="connsiteY0" fmla="*/ 0 h 153095"/>
                      <a:gd name="connsiteX1" fmla="*/ 385763 w 386744"/>
                      <a:gd name="connsiteY1" fmla="*/ 125092 h 153095"/>
                      <a:gd name="connsiteX2" fmla="*/ 386744 w 386744"/>
                      <a:gd name="connsiteY2" fmla="*/ 132854 h 153095"/>
                      <a:gd name="connsiteX3" fmla="*/ 385763 w 386744"/>
                      <a:gd name="connsiteY3" fmla="*/ 140615 h 153095"/>
                      <a:gd name="connsiteX4" fmla="*/ 379622 w 386744"/>
                      <a:gd name="connsiteY4" fmla="*/ 153095 h 153095"/>
                      <a:gd name="connsiteX5" fmla="*/ 361323 w 386744"/>
                      <a:gd name="connsiteY5" fmla="*/ 115911 h 153095"/>
                      <a:gd name="connsiteX6" fmla="*/ 193372 w 386744"/>
                      <a:gd name="connsiteY6" fmla="*/ 40482 h 153095"/>
                      <a:gd name="connsiteX7" fmla="*/ 25422 w 386744"/>
                      <a:gd name="connsiteY7" fmla="*/ 115911 h 153095"/>
                      <a:gd name="connsiteX8" fmla="*/ 7123 w 386744"/>
                      <a:gd name="connsiteY8" fmla="*/ 153095 h 153095"/>
                      <a:gd name="connsiteX9" fmla="*/ 981 w 386744"/>
                      <a:gd name="connsiteY9" fmla="*/ 140615 h 153095"/>
                      <a:gd name="connsiteX10" fmla="*/ 0 w 386744"/>
                      <a:gd name="connsiteY10" fmla="*/ 132854 h 153095"/>
                      <a:gd name="connsiteX11" fmla="*/ 981 w 386744"/>
                      <a:gd name="connsiteY11" fmla="*/ 125092 h 153095"/>
                      <a:gd name="connsiteX12" fmla="*/ 193372 w 386744"/>
                      <a:gd name="connsiteY12" fmla="*/ 0 h 153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86744" h="153095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lnTo>
                          <a:pt x="379622" y="153095"/>
                        </a:lnTo>
                        <a:lnTo>
                          <a:pt x="361323" y="115911"/>
                        </a:lnTo>
                        <a:cubicBezTo>
                          <a:pt x="326880" y="70690"/>
                          <a:pt x="264548" y="40482"/>
                          <a:pt x="193372" y="40482"/>
                        </a:cubicBezTo>
                        <a:cubicBezTo>
                          <a:pt x="122197" y="40482"/>
                          <a:pt x="59865" y="70690"/>
                          <a:pt x="25422" y="115911"/>
                        </a:cubicBezTo>
                        <a:lnTo>
                          <a:pt x="7123" y="153095"/>
                        </a:lnTo>
                        <a:lnTo>
                          <a:pt x="981" y="140615"/>
                        </a:ln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06" name="楕円 305">
                  <a:extLst>
                    <a:ext uri="{FF2B5EF4-FFF2-40B4-BE49-F238E27FC236}">
                      <a16:creationId xmlns:a16="http://schemas.microsoft.com/office/drawing/2014/main" id="{5FFD71E8-60A1-434A-BE4C-50D74A940B39}"/>
                    </a:ext>
                  </a:extLst>
                </p:cNvPr>
                <p:cNvSpPr/>
                <p:nvPr/>
              </p:nvSpPr>
              <p:spPr>
                <a:xfrm>
                  <a:off x="6151878" y="1140934"/>
                  <a:ext cx="150531" cy="15053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00" name="グループ化 299">
                <a:extLst>
                  <a:ext uri="{FF2B5EF4-FFF2-40B4-BE49-F238E27FC236}">
                    <a16:creationId xmlns:a16="http://schemas.microsoft.com/office/drawing/2014/main" id="{CE9D1C3E-8AEC-41E0-BA73-1A213931BF11}"/>
                  </a:ext>
                </a:extLst>
              </p:cNvPr>
              <p:cNvGrpSpPr/>
              <p:nvPr/>
            </p:nvGrpSpPr>
            <p:grpSpPr>
              <a:xfrm flipH="1">
                <a:off x="5947486" y="1137322"/>
                <a:ext cx="298942" cy="188556"/>
                <a:chOff x="6065560" y="1137321"/>
                <a:chExt cx="298942" cy="188556"/>
              </a:xfrm>
            </p:grpSpPr>
            <p:grpSp>
              <p:nvGrpSpPr>
                <p:cNvPr id="301" name="グループ化 300">
                  <a:extLst>
                    <a:ext uri="{FF2B5EF4-FFF2-40B4-BE49-F238E27FC236}">
                      <a16:creationId xmlns:a16="http://schemas.microsoft.com/office/drawing/2014/main" id="{ECF655A3-8158-4968-A620-530300150AAC}"/>
                    </a:ext>
                  </a:extLst>
                </p:cNvPr>
                <p:cNvGrpSpPr/>
                <p:nvPr/>
              </p:nvGrpSpPr>
              <p:grpSpPr>
                <a:xfrm>
                  <a:off x="6065560" y="1137321"/>
                  <a:ext cx="298942" cy="188556"/>
                  <a:chOff x="6140438" y="1154498"/>
                  <a:chExt cx="386744" cy="257583"/>
                </a:xfrm>
              </p:grpSpPr>
              <p:sp>
                <p:nvSpPr>
                  <p:cNvPr id="303" name="フリーフォーム: 図形 302">
                    <a:extLst>
                      <a:ext uri="{FF2B5EF4-FFF2-40B4-BE49-F238E27FC236}">
                        <a16:creationId xmlns:a16="http://schemas.microsoft.com/office/drawing/2014/main" id="{416FFD58-4DB9-4439-ABCB-8E1EEB51688B}"/>
                      </a:ext>
                    </a:extLst>
                  </p:cNvPr>
                  <p:cNvSpPr/>
                  <p:nvPr/>
                </p:nvSpPr>
                <p:spPr>
                  <a:xfrm>
                    <a:off x="6145376" y="1174740"/>
                    <a:ext cx="376868" cy="237341"/>
                  </a:xfrm>
                  <a:custGeom>
                    <a:avLst/>
                    <a:gdLst>
                      <a:gd name="connsiteX0" fmla="*/ 193372 w 386744"/>
                      <a:gd name="connsiteY0" fmla="*/ 0 h 265707"/>
                      <a:gd name="connsiteX1" fmla="*/ 385763 w 386744"/>
                      <a:gd name="connsiteY1" fmla="*/ 125092 h 265707"/>
                      <a:gd name="connsiteX2" fmla="*/ 386744 w 386744"/>
                      <a:gd name="connsiteY2" fmla="*/ 132854 h 265707"/>
                      <a:gd name="connsiteX3" fmla="*/ 385763 w 386744"/>
                      <a:gd name="connsiteY3" fmla="*/ 140615 h 265707"/>
                      <a:gd name="connsiteX4" fmla="*/ 193372 w 386744"/>
                      <a:gd name="connsiteY4" fmla="*/ 265707 h 265707"/>
                      <a:gd name="connsiteX5" fmla="*/ 981 w 386744"/>
                      <a:gd name="connsiteY5" fmla="*/ 140615 h 265707"/>
                      <a:gd name="connsiteX6" fmla="*/ 0 w 386744"/>
                      <a:gd name="connsiteY6" fmla="*/ 132854 h 265707"/>
                      <a:gd name="connsiteX7" fmla="*/ 981 w 386744"/>
                      <a:gd name="connsiteY7" fmla="*/ 125092 h 265707"/>
                      <a:gd name="connsiteX8" fmla="*/ 193372 w 386744"/>
                      <a:gd name="connsiteY8" fmla="*/ 0 h 2657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86744" h="265707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cubicBezTo>
                          <a:pt x="367452" y="212005"/>
                          <a:pt x="288273" y="265707"/>
                          <a:pt x="193372" y="265707"/>
                        </a:cubicBezTo>
                        <a:cubicBezTo>
                          <a:pt x="98472" y="265707"/>
                          <a:pt x="19293" y="212005"/>
                          <a:pt x="981" y="140615"/>
                        </a:cubicBez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4" name="フリーフォーム: 図形 303">
                    <a:extLst>
                      <a:ext uri="{FF2B5EF4-FFF2-40B4-BE49-F238E27FC236}">
                        <a16:creationId xmlns:a16="http://schemas.microsoft.com/office/drawing/2014/main" id="{887A4216-5887-483C-9277-3F23548E8B47}"/>
                      </a:ext>
                    </a:extLst>
                  </p:cNvPr>
                  <p:cNvSpPr/>
                  <p:nvPr/>
                </p:nvSpPr>
                <p:spPr>
                  <a:xfrm>
                    <a:off x="6140438" y="1154498"/>
                    <a:ext cx="386744" cy="153095"/>
                  </a:xfrm>
                  <a:custGeom>
                    <a:avLst/>
                    <a:gdLst>
                      <a:gd name="connsiteX0" fmla="*/ 193372 w 386744"/>
                      <a:gd name="connsiteY0" fmla="*/ 0 h 153095"/>
                      <a:gd name="connsiteX1" fmla="*/ 385763 w 386744"/>
                      <a:gd name="connsiteY1" fmla="*/ 125092 h 153095"/>
                      <a:gd name="connsiteX2" fmla="*/ 386744 w 386744"/>
                      <a:gd name="connsiteY2" fmla="*/ 132854 h 153095"/>
                      <a:gd name="connsiteX3" fmla="*/ 385763 w 386744"/>
                      <a:gd name="connsiteY3" fmla="*/ 140615 h 153095"/>
                      <a:gd name="connsiteX4" fmla="*/ 379622 w 386744"/>
                      <a:gd name="connsiteY4" fmla="*/ 153095 h 153095"/>
                      <a:gd name="connsiteX5" fmla="*/ 361323 w 386744"/>
                      <a:gd name="connsiteY5" fmla="*/ 115911 h 153095"/>
                      <a:gd name="connsiteX6" fmla="*/ 193372 w 386744"/>
                      <a:gd name="connsiteY6" fmla="*/ 40482 h 153095"/>
                      <a:gd name="connsiteX7" fmla="*/ 25422 w 386744"/>
                      <a:gd name="connsiteY7" fmla="*/ 115911 h 153095"/>
                      <a:gd name="connsiteX8" fmla="*/ 7123 w 386744"/>
                      <a:gd name="connsiteY8" fmla="*/ 153095 h 153095"/>
                      <a:gd name="connsiteX9" fmla="*/ 981 w 386744"/>
                      <a:gd name="connsiteY9" fmla="*/ 140615 h 153095"/>
                      <a:gd name="connsiteX10" fmla="*/ 0 w 386744"/>
                      <a:gd name="connsiteY10" fmla="*/ 132854 h 153095"/>
                      <a:gd name="connsiteX11" fmla="*/ 981 w 386744"/>
                      <a:gd name="connsiteY11" fmla="*/ 125092 h 153095"/>
                      <a:gd name="connsiteX12" fmla="*/ 193372 w 386744"/>
                      <a:gd name="connsiteY12" fmla="*/ 0 h 153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86744" h="153095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lnTo>
                          <a:pt x="379622" y="153095"/>
                        </a:lnTo>
                        <a:lnTo>
                          <a:pt x="361323" y="115911"/>
                        </a:lnTo>
                        <a:cubicBezTo>
                          <a:pt x="326880" y="70690"/>
                          <a:pt x="264548" y="40482"/>
                          <a:pt x="193372" y="40482"/>
                        </a:cubicBezTo>
                        <a:cubicBezTo>
                          <a:pt x="122197" y="40482"/>
                          <a:pt x="59865" y="70690"/>
                          <a:pt x="25422" y="115911"/>
                        </a:cubicBezTo>
                        <a:lnTo>
                          <a:pt x="7123" y="153095"/>
                        </a:lnTo>
                        <a:lnTo>
                          <a:pt x="981" y="140615"/>
                        </a:ln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02" name="楕円 301">
                  <a:extLst>
                    <a:ext uri="{FF2B5EF4-FFF2-40B4-BE49-F238E27FC236}">
                      <a16:creationId xmlns:a16="http://schemas.microsoft.com/office/drawing/2014/main" id="{A4502F4E-4373-4461-904B-BF3F49B986ED}"/>
                    </a:ext>
                  </a:extLst>
                </p:cNvPr>
                <p:cNvSpPr/>
                <p:nvPr/>
              </p:nvSpPr>
              <p:spPr>
                <a:xfrm>
                  <a:off x="6151878" y="1140934"/>
                  <a:ext cx="150531" cy="15053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270" name="楕円 22">
              <a:extLst>
                <a:ext uri="{FF2B5EF4-FFF2-40B4-BE49-F238E27FC236}">
                  <a16:creationId xmlns:a16="http://schemas.microsoft.com/office/drawing/2014/main" id="{D5885950-2C1F-4FE3-8E2B-3F9DF4E33CF5}"/>
                </a:ext>
              </a:extLst>
            </p:cNvPr>
            <p:cNvSpPr/>
            <p:nvPr/>
          </p:nvSpPr>
          <p:spPr>
            <a:xfrm>
              <a:off x="1596892" y="1053687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71" name="グループ化 270">
              <a:extLst>
                <a:ext uri="{FF2B5EF4-FFF2-40B4-BE49-F238E27FC236}">
                  <a16:creationId xmlns:a16="http://schemas.microsoft.com/office/drawing/2014/main" id="{B5C6213E-0150-4A2B-944B-661298A17E61}"/>
                </a:ext>
              </a:extLst>
            </p:cNvPr>
            <p:cNvGrpSpPr/>
            <p:nvPr/>
          </p:nvGrpSpPr>
          <p:grpSpPr>
            <a:xfrm>
              <a:off x="2055677" y="987627"/>
              <a:ext cx="734371" cy="855567"/>
              <a:chOff x="9117025" y="1690046"/>
              <a:chExt cx="734371" cy="855567"/>
            </a:xfrm>
          </p:grpSpPr>
          <p:sp>
            <p:nvSpPr>
              <p:cNvPr id="275" name="フリーフォーム: 図形 274">
                <a:extLst>
                  <a:ext uri="{FF2B5EF4-FFF2-40B4-BE49-F238E27FC236}">
                    <a16:creationId xmlns:a16="http://schemas.microsoft.com/office/drawing/2014/main" id="{B35392BF-D33A-4D4A-BD38-17C7C28352E7}"/>
                  </a:ext>
                </a:extLst>
              </p:cNvPr>
              <p:cNvSpPr/>
              <p:nvPr/>
            </p:nvSpPr>
            <p:spPr>
              <a:xfrm>
                <a:off x="9117025" y="1729217"/>
                <a:ext cx="531586" cy="528991"/>
              </a:xfrm>
              <a:custGeom>
                <a:avLst/>
                <a:gdLst>
                  <a:gd name="connsiteX0" fmla="*/ 275739 w 531586"/>
                  <a:gd name="connsiteY0" fmla="*/ 0 h 528991"/>
                  <a:gd name="connsiteX1" fmla="*/ 302911 w 531586"/>
                  <a:gd name="connsiteY1" fmla="*/ 11255 h 528991"/>
                  <a:gd name="connsiteX2" fmla="*/ 360311 w 531586"/>
                  <a:gd name="connsiteY2" fmla="*/ 68656 h 528991"/>
                  <a:gd name="connsiteX3" fmla="*/ 371566 w 531586"/>
                  <a:gd name="connsiteY3" fmla="*/ 95828 h 528991"/>
                  <a:gd name="connsiteX4" fmla="*/ 369455 w 531586"/>
                  <a:gd name="connsiteY4" fmla="*/ 100922 h 528991"/>
                  <a:gd name="connsiteX5" fmla="*/ 473126 w 531586"/>
                  <a:gd name="connsiteY5" fmla="*/ 204593 h 528991"/>
                  <a:gd name="connsiteX6" fmla="*/ 489767 w 531586"/>
                  <a:gd name="connsiteY6" fmla="*/ 444712 h 528991"/>
                  <a:gd name="connsiteX7" fmla="*/ 447306 w 531586"/>
                  <a:gd name="connsiteY7" fmla="*/ 487173 h 528991"/>
                  <a:gd name="connsiteX8" fmla="*/ 330693 w 531586"/>
                  <a:gd name="connsiteY8" fmla="*/ 528582 h 528991"/>
                  <a:gd name="connsiteX9" fmla="*/ 299573 w 531586"/>
                  <a:gd name="connsiteY9" fmla="*/ 520480 h 528991"/>
                  <a:gd name="connsiteX10" fmla="*/ 294206 w 531586"/>
                  <a:gd name="connsiteY10" fmla="*/ 521201 h 528991"/>
                  <a:gd name="connsiteX11" fmla="*/ 149828 w 531586"/>
                  <a:gd name="connsiteY11" fmla="*/ 511196 h 528991"/>
                  <a:gd name="connsiteX12" fmla="*/ 127093 w 531586"/>
                  <a:gd name="connsiteY12" fmla="*/ 505114 h 528991"/>
                  <a:gd name="connsiteX13" fmla="*/ 112700 w 531586"/>
                  <a:gd name="connsiteY13" fmla="*/ 504112 h 528991"/>
                  <a:gd name="connsiteX14" fmla="*/ 78303 w 531586"/>
                  <a:gd name="connsiteY14" fmla="*/ 477718 h 528991"/>
                  <a:gd name="connsiteX15" fmla="*/ 99038 w 531586"/>
                  <a:gd name="connsiteY15" fmla="*/ 400335 h 528991"/>
                  <a:gd name="connsiteX16" fmla="*/ 123436 w 531586"/>
                  <a:gd name="connsiteY16" fmla="*/ 386249 h 528991"/>
                  <a:gd name="connsiteX17" fmla="*/ 83758 w 531586"/>
                  <a:gd name="connsiteY17" fmla="*/ 346319 h 528991"/>
                  <a:gd name="connsiteX18" fmla="*/ 70576 w 531586"/>
                  <a:gd name="connsiteY18" fmla="*/ 340859 h 528991"/>
                  <a:gd name="connsiteX19" fmla="*/ 13170 w 531586"/>
                  <a:gd name="connsiteY19" fmla="*/ 283454 h 528991"/>
                  <a:gd name="connsiteX20" fmla="*/ 13170 w 531586"/>
                  <a:gd name="connsiteY20" fmla="*/ 219860 h 528991"/>
                  <a:gd name="connsiteX21" fmla="*/ 76764 w 531586"/>
                  <a:gd name="connsiteY21" fmla="*/ 219860 h 528991"/>
                  <a:gd name="connsiteX22" fmla="*/ 105379 w 531586"/>
                  <a:gd name="connsiteY22" fmla="*/ 248474 h 528991"/>
                  <a:gd name="connsiteX23" fmla="*/ 116718 w 531586"/>
                  <a:gd name="connsiteY23" fmla="*/ 232064 h 528991"/>
                  <a:gd name="connsiteX24" fmla="*/ 73113 w 531586"/>
                  <a:gd name="connsiteY24" fmla="*/ 188459 h 528991"/>
                  <a:gd name="connsiteX25" fmla="*/ 73113 w 531586"/>
                  <a:gd name="connsiteY25" fmla="*/ 124865 h 528991"/>
                  <a:gd name="connsiteX26" fmla="*/ 136708 w 531586"/>
                  <a:gd name="connsiteY26" fmla="*/ 124865 h 528991"/>
                  <a:gd name="connsiteX27" fmla="*/ 175580 w 531586"/>
                  <a:gd name="connsiteY27" fmla="*/ 163737 h 528991"/>
                  <a:gd name="connsiteX28" fmla="*/ 186571 w 531586"/>
                  <a:gd name="connsiteY28" fmla="*/ 153915 h 528991"/>
                  <a:gd name="connsiteX29" fmla="*/ 151098 w 531586"/>
                  <a:gd name="connsiteY29" fmla="*/ 118444 h 528991"/>
                  <a:gd name="connsiteX30" fmla="*/ 151098 w 531586"/>
                  <a:gd name="connsiteY30" fmla="*/ 54849 h 528991"/>
                  <a:gd name="connsiteX31" fmla="*/ 214692 w 531586"/>
                  <a:gd name="connsiteY31" fmla="*/ 54849 h 528991"/>
                  <a:gd name="connsiteX32" fmla="*/ 257905 w 531586"/>
                  <a:gd name="connsiteY32" fmla="*/ 98061 h 528991"/>
                  <a:gd name="connsiteX33" fmla="*/ 264951 w 531586"/>
                  <a:gd name="connsiteY33" fmla="*/ 93193 h 528991"/>
                  <a:gd name="connsiteX34" fmla="*/ 272619 w 531586"/>
                  <a:gd name="connsiteY34" fmla="*/ 89650 h 528991"/>
                  <a:gd name="connsiteX35" fmla="*/ 248566 w 531586"/>
                  <a:gd name="connsiteY35" fmla="*/ 65599 h 528991"/>
                  <a:gd name="connsiteX36" fmla="*/ 248566 w 531586"/>
                  <a:gd name="connsiteY36" fmla="*/ 11255 h 528991"/>
                  <a:gd name="connsiteX37" fmla="*/ 275739 w 531586"/>
                  <a:gd name="connsiteY37" fmla="*/ 0 h 528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31586" h="528991">
                    <a:moveTo>
                      <a:pt x="275739" y="0"/>
                    </a:moveTo>
                    <a:cubicBezTo>
                      <a:pt x="285573" y="0"/>
                      <a:pt x="295407" y="3752"/>
                      <a:pt x="302911" y="11255"/>
                    </a:cubicBezTo>
                    <a:lnTo>
                      <a:pt x="360311" y="68656"/>
                    </a:lnTo>
                    <a:cubicBezTo>
                      <a:pt x="367814" y="76159"/>
                      <a:pt x="371566" y="85993"/>
                      <a:pt x="371566" y="95828"/>
                    </a:cubicBezTo>
                    <a:lnTo>
                      <a:pt x="369455" y="100922"/>
                    </a:lnTo>
                    <a:lnTo>
                      <a:pt x="473126" y="204593"/>
                    </a:lnTo>
                    <a:cubicBezTo>
                      <a:pt x="544028" y="275495"/>
                      <a:pt x="551479" y="383000"/>
                      <a:pt x="489767" y="444712"/>
                    </a:cubicBezTo>
                    <a:lnTo>
                      <a:pt x="447306" y="487173"/>
                    </a:lnTo>
                    <a:cubicBezTo>
                      <a:pt x="416450" y="518028"/>
                      <a:pt x="374146" y="531594"/>
                      <a:pt x="330693" y="528582"/>
                    </a:cubicBezTo>
                    <a:lnTo>
                      <a:pt x="299573" y="520480"/>
                    </a:lnTo>
                    <a:lnTo>
                      <a:pt x="294206" y="521201"/>
                    </a:lnTo>
                    <a:lnTo>
                      <a:pt x="149828" y="511196"/>
                    </a:lnTo>
                    <a:lnTo>
                      <a:pt x="127093" y="505114"/>
                    </a:lnTo>
                    <a:lnTo>
                      <a:pt x="112700" y="504112"/>
                    </a:lnTo>
                    <a:cubicBezTo>
                      <a:pt x="98697" y="500359"/>
                      <a:pt x="86125" y="491264"/>
                      <a:pt x="78303" y="477718"/>
                    </a:cubicBezTo>
                    <a:cubicBezTo>
                      <a:pt x="62660" y="450623"/>
                      <a:pt x="71944" y="415978"/>
                      <a:pt x="99038" y="400335"/>
                    </a:cubicBezTo>
                    <a:lnTo>
                      <a:pt x="123436" y="386249"/>
                    </a:lnTo>
                    <a:lnTo>
                      <a:pt x="83758" y="346319"/>
                    </a:lnTo>
                    <a:lnTo>
                      <a:pt x="70576" y="340859"/>
                    </a:lnTo>
                    <a:cubicBezTo>
                      <a:pt x="51441" y="321724"/>
                      <a:pt x="32305" y="302589"/>
                      <a:pt x="13170" y="283454"/>
                    </a:cubicBezTo>
                    <a:cubicBezTo>
                      <a:pt x="-4391" y="265893"/>
                      <a:pt x="-4391" y="237421"/>
                      <a:pt x="13170" y="219860"/>
                    </a:cubicBezTo>
                    <a:cubicBezTo>
                      <a:pt x="30731" y="202299"/>
                      <a:pt x="59203" y="202299"/>
                      <a:pt x="76764" y="219860"/>
                    </a:cubicBezTo>
                    <a:lnTo>
                      <a:pt x="105379" y="248474"/>
                    </a:lnTo>
                    <a:lnTo>
                      <a:pt x="116718" y="232064"/>
                    </a:lnTo>
                    <a:lnTo>
                      <a:pt x="73113" y="188459"/>
                    </a:lnTo>
                    <a:cubicBezTo>
                      <a:pt x="55552" y="170898"/>
                      <a:pt x="55552" y="142426"/>
                      <a:pt x="73113" y="124865"/>
                    </a:cubicBezTo>
                    <a:cubicBezTo>
                      <a:pt x="90674" y="107304"/>
                      <a:pt x="119147" y="107304"/>
                      <a:pt x="136708" y="124865"/>
                    </a:cubicBezTo>
                    <a:lnTo>
                      <a:pt x="175580" y="163737"/>
                    </a:lnTo>
                    <a:lnTo>
                      <a:pt x="186571" y="153915"/>
                    </a:lnTo>
                    <a:lnTo>
                      <a:pt x="151098" y="118444"/>
                    </a:lnTo>
                    <a:cubicBezTo>
                      <a:pt x="133537" y="100883"/>
                      <a:pt x="133537" y="72410"/>
                      <a:pt x="151098" y="54849"/>
                    </a:cubicBezTo>
                    <a:cubicBezTo>
                      <a:pt x="168659" y="37288"/>
                      <a:pt x="197131" y="37288"/>
                      <a:pt x="214692" y="54849"/>
                    </a:cubicBezTo>
                    <a:lnTo>
                      <a:pt x="257905" y="98061"/>
                    </a:lnTo>
                    <a:lnTo>
                      <a:pt x="264951" y="93193"/>
                    </a:lnTo>
                    <a:lnTo>
                      <a:pt x="272619" y="89650"/>
                    </a:lnTo>
                    <a:lnTo>
                      <a:pt x="248566" y="65599"/>
                    </a:lnTo>
                    <a:cubicBezTo>
                      <a:pt x="233560" y="50592"/>
                      <a:pt x="233560" y="26262"/>
                      <a:pt x="248566" y="11255"/>
                    </a:cubicBezTo>
                    <a:cubicBezTo>
                      <a:pt x="256071" y="3752"/>
                      <a:pt x="265904" y="0"/>
                      <a:pt x="275739" y="0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フリーフォーム: 図形 275">
                <a:extLst>
                  <a:ext uri="{FF2B5EF4-FFF2-40B4-BE49-F238E27FC236}">
                    <a16:creationId xmlns:a16="http://schemas.microsoft.com/office/drawing/2014/main" id="{124660F5-A716-4109-B161-C538D9CA1289}"/>
                  </a:ext>
                </a:extLst>
              </p:cNvPr>
              <p:cNvSpPr/>
              <p:nvPr/>
            </p:nvSpPr>
            <p:spPr>
              <a:xfrm rot="8100000" flipH="1">
                <a:off x="9316851" y="1789380"/>
                <a:ext cx="461212" cy="756233"/>
              </a:xfrm>
              <a:custGeom>
                <a:avLst/>
                <a:gdLst>
                  <a:gd name="connsiteX0" fmla="*/ 457392 w 461212"/>
                  <a:gd name="connsiteY0" fmla="*/ 708395 h 756233"/>
                  <a:gd name="connsiteX1" fmla="*/ 461211 w 461212"/>
                  <a:gd name="connsiteY1" fmla="*/ 696323 h 756233"/>
                  <a:gd name="connsiteX2" fmla="*/ 461212 w 461212"/>
                  <a:gd name="connsiteY2" fmla="*/ 696321 h 756233"/>
                  <a:gd name="connsiteX3" fmla="*/ 461211 w 461212"/>
                  <a:gd name="connsiteY3" fmla="*/ 696319 h 756233"/>
                  <a:gd name="connsiteX4" fmla="*/ 461211 w 461212"/>
                  <a:gd name="connsiteY4" fmla="*/ 516579 h 756233"/>
                  <a:gd name="connsiteX5" fmla="*/ 414928 w 461212"/>
                  <a:gd name="connsiteY5" fmla="*/ 388199 h 756233"/>
                  <a:gd name="connsiteX6" fmla="*/ 383488 w 461212"/>
                  <a:gd name="connsiteY6" fmla="*/ 363845 h 756233"/>
                  <a:gd name="connsiteX7" fmla="*/ 386615 w 461212"/>
                  <a:gd name="connsiteY7" fmla="*/ 0 h 756233"/>
                  <a:gd name="connsiteX8" fmla="*/ 156214 w 461212"/>
                  <a:gd name="connsiteY8" fmla="*/ 21597 h 756233"/>
                  <a:gd name="connsiteX9" fmla="*/ 219377 w 461212"/>
                  <a:gd name="connsiteY9" fmla="*/ 340534 h 756233"/>
                  <a:gd name="connsiteX10" fmla="*/ 181630 w 461212"/>
                  <a:gd name="connsiteY10" fmla="*/ 349290 h 756233"/>
                  <a:gd name="connsiteX11" fmla="*/ 131401 w 461212"/>
                  <a:gd name="connsiteY11" fmla="*/ 388199 h 756233"/>
                  <a:gd name="connsiteX12" fmla="*/ 115125 w 461212"/>
                  <a:gd name="connsiteY12" fmla="*/ 415933 h 756233"/>
                  <a:gd name="connsiteX13" fmla="*/ 110820 w 461212"/>
                  <a:gd name="connsiteY13" fmla="*/ 419218 h 756233"/>
                  <a:gd name="connsiteX14" fmla="*/ 15804 w 461212"/>
                  <a:gd name="connsiteY14" fmla="*/ 528383 h 756233"/>
                  <a:gd name="connsiteX15" fmla="*/ 15804 w 461212"/>
                  <a:gd name="connsiteY15" fmla="*/ 616061 h 756233"/>
                  <a:gd name="connsiteX16" fmla="*/ 74267 w 461212"/>
                  <a:gd name="connsiteY16" fmla="*/ 629680 h 756233"/>
                  <a:gd name="connsiteX17" fmla="*/ 85448 w 461212"/>
                  <a:gd name="connsiteY17" fmla="*/ 621149 h 756233"/>
                  <a:gd name="connsiteX18" fmla="*/ 85691 w 461212"/>
                  <a:gd name="connsiteY18" fmla="*/ 698135 h 756233"/>
                  <a:gd name="connsiteX19" fmla="*/ 88938 w 461212"/>
                  <a:gd name="connsiteY19" fmla="*/ 708395 h 756233"/>
                  <a:gd name="connsiteX20" fmla="*/ 273165 w 461212"/>
                  <a:gd name="connsiteY20" fmla="*/ 756233 h 756233"/>
                  <a:gd name="connsiteX21" fmla="*/ 457392 w 461212"/>
                  <a:gd name="connsiteY21" fmla="*/ 708395 h 756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61212" h="756233">
                    <a:moveTo>
                      <a:pt x="457392" y="708395"/>
                    </a:moveTo>
                    <a:lnTo>
                      <a:pt x="461211" y="696323"/>
                    </a:lnTo>
                    <a:cubicBezTo>
                      <a:pt x="461211" y="696322"/>
                      <a:pt x="461212" y="696322"/>
                      <a:pt x="461212" y="696321"/>
                    </a:cubicBezTo>
                    <a:cubicBezTo>
                      <a:pt x="461212" y="696320"/>
                      <a:pt x="461211" y="696320"/>
                      <a:pt x="461211" y="696319"/>
                    </a:cubicBezTo>
                    <a:lnTo>
                      <a:pt x="461211" y="516579"/>
                    </a:lnTo>
                    <a:cubicBezTo>
                      <a:pt x="461211" y="466443"/>
                      <a:pt x="443524" y="421054"/>
                      <a:pt x="414928" y="388199"/>
                    </a:cubicBezTo>
                    <a:lnTo>
                      <a:pt x="383488" y="363845"/>
                    </a:lnTo>
                    <a:lnTo>
                      <a:pt x="386615" y="0"/>
                    </a:lnTo>
                    <a:lnTo>
                      <a:pt x="156214" y="21597"/>
                    </a:lnTo>
                    <a:lnTo>
                      <a:pt x="219377" y="340534"/>
                    </a:lnTo>
                    <a:lnTo>
                      <a:pt x="181630" y="349290"/>
                    </a:lnTo>
                    <a:cubicBezTo>
                      <a:pt x="162724" y="358477"/>
                      <a:pt x="145699" y="371771"/>
                      <a:pt x="131401" y="388199"/>
                    </a:cubicBezTo>
                    <a:lnTo>
                      <a:pt x="115125" y="415933"/>
                    </a:lnTo>
                    <a:lnTo>
                      <a:pt x="110820" y="419218"/>
                    </a:lnTo>
                    <a:lnTo>
                      <a:pt x="15804" y="528383"/>
                    </a:lnTo>
                    <a:cubicBezTo>
                      <a:pt x="-5268" y="552595"/>
                      <a:pt x="-5268" y="591850"/>
                      <a:pt x="15804" y="616061"/>
                    </a:cubicBezTo>
                    <a:cubicBezTo>
                      <a:pt x="31609" y="634219"/>
                      <a:pt x="54779" y="638759"/>
                      <a:pt x="74267" y="629680"/>
                    </a:cubicBezTo>
                    <a:lnTo>
                      <a:pt x="85448" y="621149"/>
                    </a:lnTo>
                    <a:lnTo>
                      <a:pt x="85691" y="698135"/>
                    </a:lnTo>
                    <a:lnTo>
                      <a:pt x="88938" y="708395"/>
                    </a:lnTo>
                    <a:cubicBezTo>
                      <a:pt x="106473" y="735697"/>
                      <a:pt x="182292" y="756233"/>
                      <a:pt x="273165" y="756233"/>
                    </a:cubicBezTo>
                    <a:cubicBezTo>
                      <a:pt x="364038" y="756233"/>
                      <a:pt x="439857" y="735697"/>
                      <a:pt x="457392" y="708395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四角形: 角を丸くする 276">
                <a:extLst>
                  <a:ext uri="{FF2B5EF4-FFF2-40B4-BE49-F238E27FC236}">
                    <a16:creationId xmlns:a16="http://schemas.microsoft.com/office/drawing/2014/main" id="{AFC55989-7FCD-4B56-B113-16668F1D65AA}"/>
                  </a:ext>
                </a:extLst>
              </p:cNvPr>
              <p:cNvSpPr/>
              <p:nvPr/>
            </p:nvSpPr>
            <p:spPr>
              <a:xfrm rot="14400000" flipH="1">
                <a:off x="9246651" y="2031546"/>
                <a:ext cx="113296" cy="19747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四角形: 角を丸くする 277">
                <a:extLst>
                  <a:ext uri="{FF2B5EF4-FFF2-40B4-BE49-F238E27FC236}">
                    <a16:creationId xmlns:a16="http://schemas.microsoft.com/office/drawing/2014/main" id="{0E9D5B44-372B-4366-91D9-059757291CCF}"/>
                  </a:ext>
                </a:extLst>
              </p:cNvPr>
              <p:cNvSpPr/>
              <p:nvPr/>
            </p:nvSpPr>
            <p:spPr>
              <a:xfrm rot="18900000" flipH="1">
                <a:off x="9419786" y="1713858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四角形: 角を丸くする 278">
                <a:extLst>
                  <a:ext uri="{FF2B5EF4-FFF2-40B4-BE49-F238E27FC236}">
                    <a16:creationId xmlns:a16="http://schemas.microsoft.com/office/drawing/2014/main" id="{6ABCC8A0-021E-481C-A9B9-F748FB7A5DCA}"/>
                  </a:ext>
                </a:extLst>
              </p:cNvPr>
              <p:cNvSpPr/>
              <p:nvPr/>
            </p:nvSpPr>
            <p:spPr>
              <a:xfrm rot="18900000" flipH="1">
                <a:off x="9327463" y="1752611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四角形: 角を丸くする 279">
                <a:extLst>
                  <a:ext uri="{FF2B5EF4-FFF2-40B4-BE49-F238E27FC236}">
                    <a16:creationId xmlns:a16="http://schemas.microsoft.com/office/drawing/2014/main" id="{02FC2B88-9198-4BFF-887F-3B4F109883D4}"/>
                  </a:ext>
                </a:extLst>
              </p:cNvPr>
              <p:cNvSpPr/>
              <p:nvPr/>
            </p:nvSpPr>
            <p:spPr>
              <a:xfrm rot="18900000" flipH="1">
                <a:off x="9249478" y="1822627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四角形: 角を丸くする 280">
                <a:extLst>
                  <a:ext uri="{FF2B5EF4-FFF2-40B4-BE49-F238E27FC236}">
                    <a16:creationId xmlns:a16="http://schemas.microsoft.com/office/drawing/2014/main" id="{7466D252-17FB-45CB-A21F-75194286A76E}"/>
                  </a:ext>
                </a:extLst>
              </p:cNvPr>
              <p:cNvSpPr/>
              <p:nvPr/>
            </p:nvSpPr>
            <p:spPr>
              <a:xfrm rot="18900000" flipH="1">
                <a:off x="9182476" y="1920546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四角形: 角を丸くする 281">
                <a:extLst>
                  <a:ext uri="{FF2B5EF4-FFF2-40B4-BE49-F238E27FC236}">
                    <a16:creationId xmlns:a16="http://schemas.microsoft.com/office/drawing/2014/main" id="{EF894D90-BC81-4812-8388-C14BD4C1AD32}"/>
                  </a:ext>
                </a:extLst>
              </p:cNvPr>
              <p:cNvSpPr/>
              <p:nvPr/>
            </p:nvSpPr>
            <p:spPr>
              <a:xfrm rot="18900000" flipH="1">
                <a:off x="9405499" y="1690046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" name="四角形: 角を丸くする 282">
                <a:extLst>
                  <a:ext uri="{FF2B5EF4-FFF2-40B4-BE49-F238E27FC236}">
                    <a16:creationId xmlns:a16="http://schemas.microsoft.com/office/drawing/2014/main" id="{5B4D385D-0EF0-4CD2-84C0-1769A1A62115}"/>
                  </a:ext>
                </a:extLst>
              </p:cNvPr>
              <p:cNvSpPr/>
              <p:nvPr/>
            </p:nvSpPr>
            <p:spPr>
              <a:xfrm rot="18900000" flipH="1">
                <a:off x="9313176" y="1728799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" name="四角形: 角を丸くする 283">
                <a:extLst>
                  <a:ext uri="{FF2B5EF4-FFF2-40B4-BE49-F238E27FC236}">
                    <a16:creationId xmlns:a16="http://schemas.microsoft.com/office/drawing/2014/main" id="{3ED50FC6-DCD5-4E08-8C4A-FBB13DB24F91}"/>
                  </a:ext>
                </a:extLst>
              </p:cNvPr>
              <p:cNvSpPr/>
              <p:nvPr/>
            </p:nvSpPr>
            <p:spPr>
              <a:xfrm rot="18900000" flipH="1">
                <a:off x="9235191" y="1798815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5" name="四角形: 角を丸くする 284">
                <a:extLst>
                  <a:ext uri="{FF2B5EF4-FFF2-40B4-BE49-F238E27FC236}">
                    <a16:creationId xmlns:a16="http://schemas.microsoft.com/office/drawing/2014/main" id="{EA05FD7C-CAA5-4B99-B1AF-E08BE55F5063}"/>
                  </a:ext>
                </a:extLst>
              </p:cNvPr>
              <p:cNvSpPr/>
              <p:nvPr/>
            </p:nvSpPr>
            <p:spPr>
              <a:xfrm rot="18900000" flipH="1">
                <a:off x="9168189" y="1896734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6" name="円/楕円 27">
                <a:extLst>
                  <a:ext uri="{FF2B5EF4-FFF2-40B4-BE49-F238E27FC236}">
                    <a16:creationId xmlns:a16="http://schemas.microsoft.com/office/drawing/2014/main" id="{54559227-971B-4EC7-9A6B-B692DF492A62}"/>
                  </a:ext>
                </a:extLst>
              </p:cNvPr>
              <p:cNvSpPr/>
              <p:nvPr/>
            </p:nvSpPr>
            <p:spPr>
              <a:xfrm rot="11251468">
                <a:off x="9368187" y="2013247"/>
                <a:ext cx="178369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7" name="台形 286">
                <a:extLst>
                  <a:ext uri="{FF2B5EF4-FFF2-40B4-BE49-F238E27FC236}">
                    <a16:creationId xmlns:a16="http://schemas.microsoft.com/office/drawing/2014/main" id="{5122CCD2-1425-40E6-A25D-7E0C7F25EB7F}"/>
                  </a:ext>
                </a:extLst>
              </p:cNvPr>
              <p:cNvSpPr/>
              <p:nvPr/>
            </p:nvSpPr>
            <p:spPr>
              <a:xfrm rot="19434400">
                <a:off x="9568913" y="2189204"/>
                <a:ext cx="282483" cy="184203"/>
              </a:xfrm>
              <a:prstGeom prst="trapezoid">
                <a:avLst>
                  <a:gd name="adj" fmla="val 6959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72" name="フリーフォーム: 図形 271">
              <a:extLst>
                <a:ext uri="{FF2B5EF4-FFF2-40B4-BE49-F238E27FC236}">
                  <a16:creationId xmlns:a16="http://schemas.microsoft.com/office/drawing/2014/main" id="{E349E5E8-9D49-4E01-A3A9-84E1331A4CE7}"/>
                </a:ext>
              </a:extLst>
            </p:cNvPr>
            <p:cNvSpPr/>
            <p:nvPr/>
          </p:nvSpPr>
          <p:spPr>
            <a:xfrm rot="3600000">
              <a:off x="2276061" y="1595925"/>
              <a:ext cx="869131" cy="814560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28622 w 816717"/>
                <a:gd name="connsiteY2" fmla="*/ 42750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43438 w 816717"/>
                <a:gd name="connsiteY1" fmla="*/ 340679 h 826528"/>
                <a:gd name="connsiteX2" fmla="*/ 28622 w 816717"/>
                <a:gd name="connsiteY2" fmla="*/ 42750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54402 w 827347"/>
                <a:gd name="connsiteY0" fmla="*/ 824681 h 824681"/>
                <a:gd name="connsiteX1" fmla="*/ 454068 w 827347"/>
                <a:gd name="connsiteY1" fmla="*/ 338832 h 824681"/>
                <a:gd name="connsiteX2" fmla="*/ 39252 w 827347"/>
                <a:gd name="connsiteY2" fmla="*/ 425657 h 824681"/>
                <a:gd name="connsiteX3" fmla="*/ 0 w 827347"/>
                <a:gd name="connsiteY3" fmla="*/ 116738 h 824681"/>
                <a:gd name="connsiteX4" fmla="*/ 671290 w 827347"/>
                <a:gd name="connsiteY4" fmla="*/ 83 h 824681"/>
                <a:gd name="connsiteX5" fmla="*/ 789186 w 827347"/>
                <a:gd name="connsiteY5" fmla="*/ 100308 h 824681"/>
                <a:gd name="connsiteX6" fmla="*/ 827347 w 827347"/>
                <a:gd name="connsiteY6" fmla="*/ 824681 h 824681"/>
                <a:gd name="connsiteX0" fmla="*/ 454402 w 827347"/>
                <a:gd name="connsiteY0" fmla="*/ 812731 h 812731"/>
                <a:gd name="connsiteX1" fmla="*/ 454068 w 827347"/>
                <a:gd name="connsiteY1" fmla="*/ 326882 h 812731"/>
                <a:gd name="connsiteX2" fmla="*/ 39252 w 827347"/>
                <a:gd name="connsiteY2" fmla="*/ 413707 h 812731"/>
                <a:gd name="connsiteX3" fmla="*/ 0 w 827347"/>
                <a:gd name="connsiteY3" fmla="*/ 104788 h 812731"/>
                <a:gd name="connsiteX4" fmla="*/ 639634 w 827347"/>
                <a:gd name="connsiteY4" fmla="*/ 101 h 812731"/>
                <a:gd name="connsiteX5" fmla="*/ 789186 w 827347"/>
                <a:gd name="connsiteY5" fmla="*/ 88358 h 812731"/>
                <a:gd name="connsiteX6" fmla="*/ 827347 w 827347"/>
                <a:gd name="connsiteY6" fmla="*/ 812731 h 812731"/>
                <a:gd name="connsiteX0" fmla="*/ 454402 w 827347"/>
                <a:gd name="connsiteY0" fmla="*/ 813892 h 813892"/>
                <a:gd name="connsiteX1" fmla="*/ 454068 w 827347"/>
                <a:gd name="connsiteY1" fmla="*/ 328043 h 813892"/>
                <a:gd name="connsiteX2" fmla="*/ 39252 w 827347"/>
                <a:gd name="connsiteY2" fmla="*/ 414868 h 813892"/>
                <a:gd name="connsiteX3" fmla="*/ 0 w 827347"/>
                <a:gd name="connsiteY3" fmla="*/ 105949 h 813892"/>
                <a:gd name="connsiteX4" fmla="*/ 639634 w 827347"/>
                <a:gd name="connsiteY4" fmla="*/ 1262 h 813892"/>
                <a:gd name="connsiteX5" fmla="*/ 795584 w 827347"/>
                <a:gd name="connsiteY5" fmla="*/ 178451 h 813892"/>
                <a:gd name="connsiteX6" fmla="*/ 827347 w 827347"/>
                <a:gd name="connsiteY6" fmla="*/ 813892 h 813892"/>
                <a:gd name="connsiteX0" fmla="*/ 454402 w 827347"/>
                <a:gd name="connsiteY0" fmla="*/ 813892 h 813892"/>
                <a:gd name="connsiteX1" fmla="*/ 432722 w 827347"/>
                <a:gd name="connsiteY1" fmla="*/ 345965 h 813892"/>
                <a:gd name="connsiteX2" fmla="*/ 39252 w 827347"/>
                <a:gd name="connsiteY2" fmla="*/ 414868 h 813892"/>
                <a:gd name="connsiteX3" fmla="*/ 0 w 827347"/>
                <a:gd name="connsiteY3" fmla="*/ 105949 h 813892"/>
                <a:gd name="connsiteX4" fmla="*/ 639634 w 827347"/>
                <a:gd name="connsiteY4" fmla="*/ 1262 h 813892"/>
                <a:gd name="connsiteX5" fmla="*/ 795584 w 827347"/>
                <a:gd name="connsiteY5" fmla="*/ 178451 h 813892"/>
                <a:gd name="connsiteX6" fmla="*/ 827347 w 827347"/>
                <a:gd name="connsiteY6" fmla="*/ 813892 h 813892"/>
                <a:gd name="connsiteX0" fmla="*/ 454402 w 827347"/>
                <a:gd name="connsiteY0" fmla="*/ 813892 h 813892"/>
                <a:gd name="connsiteX1" fmla="*/ 432722 w 827347"/>
                <a:gd name="connsiteY1" fmla="*/ 345965 h 813892"/>
                <a:gd name="connsiteX2" fmla="*/ 39252 w 827347"/>
                <a:gd name="connsiteY2" fmla="*/ 414868 h 813892"/>
                <a:gd name="connsiteX3" fmla="*/ 0 w 827347"/>
                <a:gd name="connsiteY3" fmla="*/ 105949 h 813892"/>
                <a:gd name="connsiteX4" fmla="*/ 639634 w 827347"/>
                <a:gd name="connsiteY4" fmla="*/ 1262 h 813892"/>
                <a:gd name="connsiteX5" fmla="*/ 795584 w 827347"/>
                <a:gd name="connsiteY5" fmla="*/ 178451 h 813892"/>
                <a:gd name="connsiteX6" fmla="*/ 827347 w 827347"/>
                <a:gd name="connsiteY6" fmla="*/ 813892 h 813892"/>
                <a:gd name="connsiteX0" fmla="*/ 454402 w 933846"/>
                <a:gd name="connsiteY0" fmla="*/ 813892 h 864381"/>
                <a:gd name="connsiteX1" fmla="*/ 432722 w 933846"/>
                <a:gd name="connsiteY1" fmla="*/ 345965 h 864381"/>
                <a:gd name="connsiteX2" fmla="*/ 39252 w 933846"/>
                <a:gd name="connsiteY2" fmla="*/ 414868 h 864381"/>
                <a:gd name="connsiteX3" fmla="*/ 0 w 933846"/>
                <a:gd name="connsiteY3" fmla="*/ 105949 h 864381"/>
                <a:gd name="connsiteX4" fmla="*/ 639634 w 933846"/>
                <a:gd name="connsiteY4" fmla="*/ 1262 h 864381"/>
                <a:gd name="connsiteX5" fmla="*/ 795584 w 933846"/>
                <a:gd name="connsiteY5" fmla="*/ 178451 h 864381"/>
                <a:gd name="connsiteX6" fmla="*/ 933846 w 933846"/>
                <a:gd name="connsiteY6" fmla="*/ 864381 h 864381"/>
                <a:gd name="connsiteX0" fmla="*/ 454402 w 837878"/>
                <a:gd name="connsiteY0" fmla="*/ 813892 h 813892"/>
                <a:gd name="connsiteX1" fmla="*/ 432722 w 837878"/>
                <a:gd name="connsiteY1" fmla="*/ 345965 h 813892"/>
                <a:gd name="connsiteX2" fmla="*/ 39252 w 837878"/>
                <a:gd name="connsiteY2" fmla="*/ 414868 h 813892"/>
                <a:gd name="connsiteX3" fmla="*/ 0 w 837878"/>
                <a:gd name="connsiteY3" fmla="*/ 105949 h 813892"/>
                <a:gd name="connsiteX4" fmla="*/ 639634 w 837878"/>
                <a:gd name="connsiteY4" fmla="*/ 1262 h 813892"/>
                <a:gd name="connsiteX5" fmla="*/ 795584 w 837878"/>
                <a:gd name="connsiteY5" fmla="*/ 178451 h 813892"/>
                <a:gd name="connsiteX6" fmla="*/ 837878 w 837878"/>
                <a:gd name="connsiteY6" fmla="*/ 792477 h 813892"/>
                <a:gd name="connsiteX0" fmla="*/ 454402 w 837878"/>
                <a:gd name="connsiteY0" fmla="*/ 813892 h 813892"/>
                <a:gd name="connsiteX1" fmla="*/ 445096 w 837878"/>
                <a:gd name="connsiteY1" fmla="*/ 353109 h 813892"/>
                <a:gd name="connsiteX2" fmla="*/ 39252 w 837878"/>
                <a:gd name="connsiteY2" fmla="*/ 414868 h 813892"/>
                <a:gd name="connsiteX3" fmla="*/ 0 w 837878"/>
                <a:gd name="connsiteY3" fmla="*/ 105949 h 813892"/>
                <a:gd name="connsiteX4" fmla="*/ 639634 w 837878"/>
                <a:gd name="connsiteY4" fmla="*/ 1262 h 813892"/>
                <a:gd name="connsiteX5" fmla="*/ 795584 w 837878"/>
                <a:gd name="connsiteY5" fmla="*/ 178451 h 813892"/>
                <a:gd name="connsiteX6" fmla="*/ 837878 w 837878"/>
                <a:gd name="connsiteY6" fmla="*/ 792477 h 813892"/>
                <a:gd name="connsiteX0" fmla="*/ 454402 w 837878"/>
                <a:gd name="connsiteY0" fmla="*/ 813892 h 813892"/>
                <a:gd name="connsiteX1" fmla="*/ 445096 w 837878"/>
                <a:gd name="connsiteY1" fmla="*/ 353109 h 813892"/>
                <a:gd name="connsiteX2" fmla="*/ 8000 w 837878"/>
                <a:gd name="connsiteY2" fmla="*/ 402324 h 813892"/>
                <a:gd name="connsiteX3" fmla="*/ 0 w 837878"/>
                <a:gd name="connsiteY3" fmla="*/ 105949 h 813892"/>
                <a:gd name="connsiteX4" fmla="*/ 639634 w 837878"/>
                <a:gd name="connsiteY4" fmla="*/ 1262 h 813892"/>
                <a:gd name="connsiteX5" fmla="*/ 795584 w 837878"/>
                <a:gd name="connsiteY5" fmla="*/ 178451 h 813892"/>
                <a:gd name="connsiteX6" fmla="*/ 837878 w 837878"/>
                <a:gd name="connsiteY6" fmla="*/ 792477 h 813892"/>
                <a:gd name="connsiteX0" fmla="*/ 485655 w 869131"/>
                <a:gd name="connsiteY0" fmla="*/ 814560 h 814560"/>
                <a:gd name="connsiteX1" fmla="*/ 476349 w 869131"/>
                <a:gd name="connsiteY1" fmla="*/ 353777 h 814560"/>
                <a:gd name="connsiteX2" fmla="*/ 39253 w 869131"/>
                <a:gd name="connsiteY2" fmla="*/ 402992 h 814560"/>
                <a:gd name="connsiteX3" fmla="*/ 0 w 869131"/>
                <a:gd name="connsiteY3" fmla="*/ 94074 h 814560"/>
                <a:gd name="connsiteX4" fmla="*/ 670887 w 869131"/>
                <a:gd name="connsiteY4" fmla="*/ 1930 h 814560"/>
                <a:gd name="connsiteX5" fmla="*/ 826837 w 869131"/>
                <a:gd name="connsiteY5" fmla="*/ 179119 h 814560"/>
                <a:gd name="connsiteX6" fmla="*/ 869131 w 869131"/>
                <a:gd name="connsiteY6" fmla="*/ 793145 h 814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69131" h="814560">
                  <a:moveTo>
                    <a:pt x="485655" y="814560"/>
                  </a:moveTo>
                  <a:cubicBezTo>
                    <a:pt x="485544" y="652610"/>
                    <a:pt x="476460" y="515727"/>
                    <a:pt x="476349" y="353777"/>
                  </a:cubicBezTo>
                  <a:lnTo>
                    <a:pt x="39253" y="402992"/>
                  </a:lnTo>
                  <a:cubicBezTo>
                    <a:pt x="24815" y="316652"/>
                    <a:pt x="14438" y="180414"/>
                    <a:pt x="0" y="94074"/>
                  </a:cubicBezTo>
                  <a:cubicBezTo>
                    <a:pt x="220220" y="54976"/>
                    <a:pt x="533081" y="-12244"/>
                    <a:pt x="670887" y="1930"/>
                  </a:cubicBezTo>
                  <a:cubicBezTo>
                    <a:pt x="808693" y="16104"/>
                    <a:pt x="819061" y="141913"/>
                    <a:pt x="826837" y="179119"/>
                  </a:cubicBezTo>
                  <a:cubicBezTo>
                    <a:pt x="834613" y="216325"/>
                    <a:pt x="856411" y="551687"/>
                    <a:pt x="869131" y="793145"/>
                  </a:cubicBezTo>
                </a:path>
              </a:pathLst>
            </a:custGeom>
            <a:solidFill>
              <a:schemeClr val="tx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73" name="楕円 272">
              <a:extLst>
                <a:ext uri="{FF2B5EF4-FFF2-40B4-BE49-F238E27FC236}">
                  <a16:creationId xmlns:a16="http://schemas.microsoft.com/office/drawing/2014/main" id="{6BED658A-3CA6-43E7-AE61-E8F8CECA4745}"/>
                </a:ext>
              </a:extLst>
            </p:cNvPr>
            <p:cNvSpPr/>
            <p:nvPr/>
          </p:nvSpPr>
          <p:spPr>
            <a:xfrm rot="19295698">
              <a:off x="2759086" y="1505592"/>
              <a:ext cx="68700" cy="86451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74" name="楕円 273">
              <a:extLst>
                <a:ext uri="{FF2B5EF4-FFF2-40B4-BE49-F238E27FC236}">
                  <a16:creationId xmlns:a16="http://schemas.microsoft.com/office/drawing/2014/main" id="{3E023DE5-28A4-41A2-8762-F4F161B5D6B2}"/>
                </a:ext>
              </a:extLst>
            </p:cNvPr>
            <p:cNvSpPr/>
            <p:nvPr/>
          </p:nvSpPr>
          <p:spPr>
            <a:xfrm rot="19295698">
              <a:off x="2835286" y="1588936"/>
              <a:ext cx="68700" cy="86451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pptxb15_汗を手で拭う子供、男の子のイラスト</dc:title>
  <dc:subject>pptxb15_汗を手で拭う子供、男の子のイラスト</dc:subject>
  <dc:creator>でじけろお</dc:creator>
  <cp:revision>1</cp:revision>
  <dcterms:created xsi:type="dcterms:W3CDTF">2018-05-20T00:31:01Z</dcterms:created>
  <dcterms:modified xsi:type="dcterms:W3CDTF">2019-08-18T13:43:26Z</dcterms:modified>
  <cp:version>1</cp:version>
</cp:coreProperties>
</file>