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0" d="100"/>
          <a:sy n="60" d="100"/>
        </p:scale>
        <p:origin x="486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24158FA-7F6E-4CB2-85DC-68ED2839FE76}"/>
              </a:ext>
            </a:extLst>
          </p:cNvPr>
          <p:cNvGrpSpPr/>
          <p:nvPr/>
        </p:nvGrpSpPr>
        <p:grpSpPr>
          <a:xfrm>
            <a:off x="1190640" y="866065"/>
            <a:ext cx="2122996" cy="2673889"/>
            <a:chOff x="1190640" y="866065"/>
            <a:chExt cx="2122996" cy="267388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532E867A-F8F8-43BE-B48D-ED8A788B6F18}"/>
                </a:ext>
              </a:extLst>
            </p:cNvPr>
            <p:cNvGrpSpPr/>
            <p:nvPr/>
          </p:nvGrpSpPr>
          <p:grpSpPr>
            <a:xfrm>
              <a:off x="2622929" y="866065"/>
              <a:ext cx="690707" cy="690706"/>
              <a:chOff x="7992839" y="2840930"/>
              <a:chExt cx="927476" cy="927475"/>
            </a:xfrm>
          </p:grpSpPr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E1A481AA-78DF-415B-B3F1-674F5458BBFC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3260BFF1-BE57-4F29-925E-995CD1FDF2EB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CFE037DB-4558-4D4D-AEF0-874652AEB7C0}"/>
                </a:ext>
              </a:extLst>
            </p:cNvPr>
            <p:cNvGrpSpPr/>
            <p:nvPr/>
          </p:nvGrpSpPr>
          <p:grpSpPr>
            <a:xfrm>
              <a:off x="1190640" y="2028261"/>
              <a:ext cx="1428736" cy="1511693"/>
              <a:chOff x="1190640" y="2028261"/>
              <a:chExt cx="1428736" cy="1511693"/>
            </a:xfrm>
          </p:grpSpPr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DA359D62-BF0C-4D9B-8F92-B4EC90E7AD34}"/>
                  </a:ext>
                </a:extLst>
              </p:cNvPr>
              <p:cNvSpPr/>
              <p:nvPr/>
            </p:nvSpPr>
            <p:spPr>
              <a:xfrm>
                <a:off x="1190640" y="2382553"/>
                <a:ext cx="314165" cy="1157401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  <a:gd name="connsiteX0" fmla="*/ 204002 w 204002"/>
                  <a:gd name="connsiteY0" fmla="*/ 0 h 920697"/>
                  <a:gd name="connsiteX1" fmla="*/ 204002 w 204002"/>
                  <a:gd name="connsiteY1" fmla="*/ 916908 h 920697"/>
                  <a:gd name="connsiteX2" fmla="*/ 0 w 204002"/>
                  <a:gd name="connsiteY2" fmla="*/ 920697 h 920697"/>
                  <a:gd name="connsiteX3" fmla="*/ 64942 w 204002"/>
                  <a:gd name="connsiteY3" fmla="*/ 297535 h 920697"/>
                  <a:gd name="connsiteX4" fmla="*/ 179973 w 204002"/>
                  <a:gd name="connsiteY4" fmla="*/ 19826 h 920697"/>
                  <a:gd name="connsiteX5" fmla="*/ 204002 w 204002"/>
                  <a:gd name="connsiteY5" fmla="*/ 0 h 920697"/>
                  <a:gd name="connsiteX0" fmla="*/ 204002 w 204002"/>
                  <a:gd name="connsiteY0" fmla="*/ 0 h 920697"/>
                  <a:gd name="connsiteX1" fmla="*/ 204002 w 204002"/>
                  <a:gd name="connsiteY1" fmla="*/ 916908 h 920697"/>
                  <a:gd name="connsiteX2" fmla="*/ 0 w 204002"/>
                  <a:gd name="connsiteY2" fmla="*/ 920697 h 920697"/>
                  <a:gd name="connsiteX3" fmla="*/ 64942 w 204002"/>
                  <a:gd name="connsiteY3" fmla="*/ 297535 h 920697"/>
                  <a:gd name="connsiteX4" fmla="*/ 179973 w 204002"/>
                  <a:gd name="connsiteY4" fmla="*/ 19826 h 920697"/>
                  <a:gd name="connsiteX5" fmla="*/ 204002 w 204002"/>
                  <a:gd name="connsiteY5" fmla="*/ 0 h 920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002" h="920697">
                    <a:moveTo>
                      <a:pt x="204002" y="0"/>
                    </a:moveTo>
                    <a:lnTo>
                      <a:pt x="204002" y="916908"/>
                    </a:lnTo>
                    <a:lnTo>
                      <a:pt x="0" y="920697"/>
                    </a:lnTo>
                    <a:cubicBezTo>
                      <a:pt x="0" y="714239"/>
                      <a:pt x="34017" y="511570"/>
                      <a:pt x="64942" y="297535"/>
                    </a:cubicBezTo>
                    <a:cubicBezTo>
                      <a:pt x="64942" y="189083"/>
                      <a:pt x="108901" y="90898"/>
                      <a:pt x="179973" y="19826"/>
                    </a:cubicBezTo>
                    <a:lnTo>
                      <a:pt x="204002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57E6A191-59D3-43B5-B79B-9C1952770F2A}"/>
                  </a:ext>
                </a:extLst>
              </p:cNvPr>
              <p:cNvGrpSpPr/>
              <p:nvPr/>
            </p:nvGrpSpPr>
            <p:grpSpPr>
              <a:xfrm>
                <a:off x="1371792" y="2028261"/>
                <a:ext cx="1247584" cy="1506931"/>
                <a:chOff x="1371792" y="4943989"/>
                <a:chExt cx="1247584" cy="1506931"/>
              </a:xfrm>
            </p:grpSpPr>
            <p:sp>
              <p:nvSpPr>
                <p:cNvPr id="48" name="片側の 2 つの角を丸めた四角形 144">
                  <a:extLst>
                    <a:ext uri="{FF2B5EF4-FFF2-40B4-BE49-F238E27FC236}">
                      <a16:creationId xmlns:a16="http://schemas.microsoft.com/office/drawing/2014/main" id="{02F10CEE-2A11-4961-9942-FE4516F8407F}"/>
                    </a:ext>
                  </a:extLst>
                </p:cNvPr>
                <p:cNvSpPr/>
                <p:nvPr/>
              </p:nvSpPr>
              <p:spPr>
                <a:xfrm>
                  <a:off x="1387814" y="5223466"/>
                  <a:ext cx="1215686" cy="1227454"/>
                </a:xfrm>
                <a:prstGeom prst="round2SameRect">
                  <a:avLst>
                    <a:gd name="adj1" fmla="val 22029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B51A2102-4FFA-4063-BEC8-3B01949E6371}"/>
                    </a:ext>
                  </a:extLst>
                </p:cNvPr>
                <p:cNvSpPr/>
                <p:nvPr/>
              </p:nvSpPr>
              <p:spPr>
                <a:xfrm>
                  <a:off x="1711170" y="4943989"/>
                  <a:ext cx="562482" cy="45780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" name="二等辺三角形 49">
                  <a:extLst>
                    <a:ext uri="{FF2B5EF4-FFF2-40B4-BE49-F238E27FC236}">
                      <a16:creationId xmlns:a16="http://schemas.microsoft.com/office/drawing/2014/main" id="{237DDF41-785A-4548-B9A1-AC773C477889}"/>
                    </a:ext>
                  </a:extLst>
                </p:cNvPr>
                <p:cNvSpPr/>
                <p:nvPr/>
              </p:nvSpPr>
              <p:spPr>
                <a:xfrm rot="10800000">
                  <a:off x="1811989" y="5326157"/>
                  <a:ext cx="343041" cy="453136"/>
                </a:xfrm>
                <a:prstGeom prst="triangl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" name="平行四辺形 833">
                  <a:extLst>
                    <a:ext uri="{FF2B5EF4-FFF2-40B4-BE49-F238E27FC236}">
                      <a16:creationId xmlns:a16="http://schemas.microsoft.com/office/drawing/2014/main" id="{8133BEE0-92FF-4274-BE98-BF5AA483033A}"/>
                    </a:ext>
                  </a:extLst>
                </p:cNvPr>
                <p:cNvSpPr/>
                <p:nvPr/>
              </p:nvSpPr>
              <p:spPr>
                <a:xfrm flipH="1">
                  <a:off x="1628775" y="5223467"/>
                  <a:ext cx="385762" cy="720134"/>
                </a:xfrm>
                <a:custGeom>
                  <a:avLst/>
                  <a:gdLst>
                    <a:gd name="connsiteX0" fmla="*/ 0 w 411689"/>
                    <a:gd name="connsiteY0" fmla="*/ 708228 h 708228"/>
                    <a:gd name="connsiteX1" fmla="*/ 216474 w 411689"/>
                    <a:gd name="connsiteY1" fmla="*/ 0 h 708228"/>
                    <a:gd name="connsiteX2" fmla="*/ 411689 w 411689"/>
                    <a:gd name="connsiteY2" fmla="*/ 0 h 708228"/>
                    <a:gd name="connsiteX3" fmla="*/ 195215 w 411689"/>
                    <a:gd name="connsiteY3" fmla="*/ 708228 h 708228"/>
                    <a:gd name="connsiteX4" fmla="*/ 0 w 411689"/>
                    <a:gd name="connsiteY4" fmla="*/ 708228 h 708228"/>
                    <a:gd name="connsiteX0" fmla="*/ 0 w 411689"/>
                    <a:gd name="connsiteY0" fmla="*/ 708228 h 708228"/>
                    <a:gd name="connsiteX1" fmla="*/ 216474 w 411689"/>
                    <a:gd name="connsiteY1" fmla="*/ 0 h 708228"/>
                    <a:gd name="connsiteX2" fmla="*/ 411689 w 411689"/>
                    <a:gd name="connsiteY2" fmla="*/ 0 h 708228"/>
                    <a:gd name="connsiteX3" fmla="*/ 195215 w 411689"/>
                    <a:gd name="connsiteY3" fmla="*/ 708228 h 708228"/>
                    <a:gd name="connsiteX4" fmla="*/ 0 w 411689"/>
                    <a:gd name="connsiteY4" fmla="*/ 708228 h 708228"/>
                    <a:gd name="connsiteX0" fmla="*/ 0 w 366446"/>
                    <a:gd name="connsiteY0" fmla="*/ 539160 h 708228"/>
                    <a:gd name="connsiteX1" fmla="*/ 171231 w 366446"/>
                    <a:gd name="connsiteY1" fmla="*/ 0 h 708228"/>
                    <a:gd name="connsiteX2" fmla="*/ 366446 w 366446"/>
                    <a:gd name="connsiteY2" fmla="*/ 0 h 708228"/>
                    <a:gd name="connsiteX3" fmla="*/ 149972 w 366446"/>
                    <a:gd name="connsiteY3" fmla="*/ 708228 h 708228"/>
                    <a:gd name="connsiteX4" fmla="*/ 0 w 366446"/>
                    <a:gd name="connsiteY4" fmla="*/ 539160 h 708228"/>
                    <a:gd name="connsiteX0" fmla="*/ 0 w 366446"/>
                    <a:gd name="connsiteY0" fmla="*/ 539160 h 786809"/>
                    <a:gd name="connsiteX1" fmla="*/ 171231 w 366446"/>
                    <a:gd name="connsiteY1" fmla="*/ 0 h 786809"/>
                    <a:gd name="connsiteX2" fmla="*/ 366446 w 366446"/>
                    <a:gd name="connsiteY2" fmla="*/ 0 h 786809"/>
                    <a:gd name="connsiteX3" fmla="*/ 130922 w 366446"/>
                    <a:gd name="connsiteY3" fmla="*/ 786809 h 786809"/>
                    <a:gd name="connsiteX4" fmla="*/ 0 w 366446"/>
                    <a:gd name="connsiteY4" fmla="*/ 539160 h 786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6446" h="786809">
                      <a:moveTo>
                        <a:pt x="0" y="539160"/>
                      </a:moveTo>
                      <a:lnTo>
                        <a:pt x="171231" y="0"/>
                      </a:lnTo>
                      <a:lnTo>
                        <a:pt x="366446" y="0"/>
                      </a:lnTo>
                      <a:lnTo>
                        <a:pt x="130922" y="786809"/>
                      </a:lnTo>
                      <a:lnTo>
                        <a:pt x="0" y="53916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" name="平行四辺形 51">
                  <a:extLst>
                    <a:ext uri="{FF2B5EF4-FFF2-40B4-BE49-F238E27FC236}">
                      <a16:creationId xmlns:a16="http://schemas.microsoft.com/office/drawing/2014/main" id="{4905B4B4-C6B1-41EF-ABE5-2C3718674E7F}"/>
                    </a:ext>
                  </a:extLst>
                </p:cNvPr>
                <p:cNvSpPr/>
                <p:nvPr/>
              </p:nvSpPr>
              <p:spPr>
                <a:xfrm>
                  <a:off x="1724010" y="5223466"/>
                  <a:ext cx="646343" cy="949512"/>
                </a:xfrm>
                <a:prstGeom prst="parallelogram">
                  <a:avLst>
                    <a:gd name="adj" fmla="val 67526"/>
                  </a:avLst>
                </a:prstGeom>
                <a:solidFill>
                  <a:schemeClr val="accent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" name="四角形: 上の 2 つの角を丸める 52">
                  <a:extLst>
                    <a:ext uri="{FF2B5EF4-FFF2-40B4-BE49-F238E27FC236}">
                      <a16:creationId xmlns:a16="http://schemas.microsoft.com/office/drawing/2014/main" id="{8FF44549-9879-4207-8D32-86835175C062}"/>
                    </a:ext>
                  </a:extLst>
                </p:cNvPr>
                <p:cNvSpPr/>
                <p:nvPr/>
              </p:nvSpPr>
              <p:spPr>
                <a:xfrm>
                  <a:off x="1371792" y="6099180"/>
                  <a:ext cx="1247584" cy="351739"/>
                </a:xfrm>
                <a:prstGeom prst="round2SameRect">
                  <a:avLst>
                    <a:gd name="adj1" fmla="val 15313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7CE779EE-6513-4DEC-B977-7303177E17B5}"/>
                </a:ext>
              </a:extLst>
            </p:cNvPr>
            <p:cNvGrpSpPr/>
            <p:nvPr/>
          </p:nvGrpSpPr>
          <p:grpSpPr>
            <a:xfrm>
              <a:off x="1348425" y="964762"/>
              <a:ext cx="1277659" cy="1299459"/>
              <a:chOff x="305055" y="212842"/>
              <a:chExt cx="1277659" cy="1299459"/>
            </a:xfrm>
          </p:grpSpPr>
          <p:sp>
            <p:nvSpPr>
              <p:cNvPr id="21" name="円/楕円 291">
                <a:extLst>
                  <a:ext uri="{FF2B5EF4-FFF2-40B4-BE49-F238E27FC236}">
                    <a16:creationId xmlns:a16="http://schemas.microsoft.com/office/drawing/2014/main" id="{FB1608A9-6206-4A1C-9771-C5CA0206E0C8}"/>
                  </a:ext>
                </a:extLst>
              </p:cNvPr>
              <p:cNvSpPr/>
              <p:nvPr/>
            </p:nvSpPr>
            <p:spPr>
              <a:xfrm>
                <a:off x="478068" y="306375"/>
                <a:ext cx="931632" cy="1205926"/>
              </a:xfrm>
              <a:custGeom>
                <a:avLst/>
                <a:gdLst>
                  <a:gd name="connsiteX0" fmla="*/ 0 w 719714"/>
                  <a:gd name="connsiteY0" fmla="*/ 404839 h 809678"/>
                  <a:gd name="connsiteX1" fmla="*/ 359857 w 719714"/>
                  <a:gd name="connsiteY1" fmla="*/ 0 h 809678"/>
                  <a:gd name="connsiteX2" fmla="*/ 719714 w 719714"/>
                  <a:gd name="connsiteY2" fmla="*/ 404839 h 809678"/>
                  <a:gd name="connsiteX3" fmla="*/ 359857 w 719714"/>
                  <a:gd name="connsiteY3" fmla="*/ 809678 h 809678"/>
                  <a:gd name="connsiteX4" fmla="*/ 0 w 719714"/>
                  <a:gd name="connsiteY4" fmla="*/ 404839 h 809678"/>
                  <a:gd name="connsiteX0" fmla="*/ 0 w 719714"/>
                  <a:gd name="connsiteY0" fmla="*/ 404839 h 809678"/>
                  <a:gd name="connsiteX1" fmla="*/ 359857 w 719714"/>
                  <a:gd name="connsiteY1" fmla="*/ 0 h 809678"/>
                  <a:gd name="connsiteX2" fmla="*/ 719714 w 719714"/>
                  <a:gd name="connsiteY2" fmla="*/ 404839 h 809678"/>
                  <a:gd name="connsiteX3" fmla="*/ 359857 w 719714"/>
                  <a:gd name="connsiteY3" fmla="*/ 809678 h 809678"/>
                  <a:gd name="connsiteX4" fmla="*/ 0 w 719714"/>
                  <a:gd name="connsiteY4" fmla="*/ 404839 h 809678"/>
                  <a:gd name="connsiteX0" fmla="*/ 0 w 719714"/>
                  <a:gd name="connsiteY0" fmla="*/ 404839 h 809678"/>
                  <a:gd name="connsiteX1" fmla="*/ 359857 w 719714"/>
                  <a:gd name="connsiteY1" fmla="*/ 0 h 809678"/>
                  <a:gd name="connsiteX2" fmla="*/ 719714 w 719714"/>
                  <a:gd name="connsiteY2" fmla="*/ 404839 h 809678"/>
                  <a:gd name="connsiteX3" fmla="*/ 359857 w 719714"/>
                  <a:gd name="connsiteY3" fmla="*/ 809678 h 809678"/>
                  <a:gd name="connsiteX4" fmla="*/ 0 w 719714"/>
                  <a:gd name="connsiteY4" fmla="*/ 404839 h 809678"/>
                  <a:gd name="connsiteX0" fmla="*/ 0 w 719714"/>
                  <a:gd name="connsiteY0" fmla="*/ 404839 h 809678"/>
                  <a:gd name="connsiteX1" fmla="*/ 359857 w 719714"/>
                  <a:gd name="connsiteY1" fmla="*/ 0 h 809678"/>
                  <a:gd name="connsiteX2" fmla="*/ 719714 w 719714"/>
                  <a:gd name="connsiteY2" fmla="*/ 404839 h 809678"/>
                  <a:gd name="connsiteX3" fmla="*/ 359857 w 719714"/>
                  <a:gd name="connsiteY3" fmla="*/ 809678 h 809678"/>
                  <a:gd name="connsiteX4" fmla="*/ 0 w 719714"/>
                  <a:gd name="connsiteY4" fmla="*/ 404839 h 809678"/>
                  <a:gd name="connsiteX0" fmla="*/ 0 w 719714"/>
                  <a:gd name="connsiteY0" fmla="*/ 455639 h 860478"/>
                  <a:gd name="connsiteX1" fmla="*/ 366207 w 719714"/>
                  <a:gd name="connsiteY1" fmla="*/ 0 h 860478"/>
                  <a:gd name="connsiteX2" fmla="*/ 719714 w 719714"/>
                  <a:gd name="connsiteY2" fmla="*/ 455639 h 860478"/>
                  <a:gd name="connsiteX3" fmla="*/ 359857 w 719714"/>
                  <a:gd name="connsiteY3" fmla="*/ 860478 h 860478"/>
                  <a:gd name="connsiteX4" fmla="*/ 0 w 719714"/>
                  <a:gd name="connsiteY4" fmla="*/ 455639 h 860478"/>
                  <a:gd name="connsiteX0" fmla="*/ 0 w 719714"/>
                  <a:gd name="connsiteY0" fmla="*/ 458814 h 863653"/>
                  <a:gd name="connsiteX1" fmla="*/ 359857 w 719714"/>
                  <a:gd name="connsiteY1" fmla="*/ 0 h 863653"/>
                  <a:gd name="connsiteX2" fmla="*/ 719714 w 719714"/>
                  <a:gd name="connsiteY2" fmla="*/ 458814 h 863653"/>
                  <a:gd name="connsiteX3" fmla="*/ 359857 w 719714"/>
                  <a:gd name="connsiteY3" fmla="*/ 863653 h 863653"/>
                  <a:gd name="connsiteX4" fmla="*/ 0 w 719714"/>
                  <a:gd name="connsiteY4" fmla="*/ 458814 h 863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9714" h="863653">
                    <a:moveTo>
                      <a:pt x="0" y="458814"/>
                    </a:moveTo>
                    <a:cubicBezTo>
                      <a:pt x="0" y="235228"/>
                      <a:pt x="161113" y="0"/>
                      <a:pt x="359857" y="0"/>
                    </a:cubicBezTo>
                    <a:cubicBezTo>
                      <a:pt x="558601" y="0"/>
                      <a:pt x="719714" y="235228"/>
                      <a:pt x="719714" y="458814"/>
                    </a:cubicBezTo>
                    <a:cubicBezTo>
                      <a:pt x="719714" y="682400"/>
                      <a:pt x="558601" y="863653"/>
                      <a:pt x="359857" y="863653"/>
                    </a:cubicBezTo>
                    <a:cubicBezTo>
                      <a:pt x="161113" y="863653"/>
                      <a:pt x="0" y="682400"/>
                      <a:pt x="0" y="45881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71822129-3342-4628-A019-AE085B6788E9}"/>
                  </a:ext>
                </a:extLst>
              </p:cNvPr>
              <p:cNvGrpSpPr/>
              <p:nvPr/>
            </p:nvGrpSpPr>
            <p:grpSpPr>
              <a:xfrm>
                <a:off x="305055" y="212842"/>
                <a:ext cx="1277659" cy="1237443"/>
                <a:chOff x="2791855" y="1947821"/>
                <a:chExt cx="1150919" cy="1114692"/>
              </a:xfrm>
              <a:solidFill>
                <a:srgbClr val="FFCC99"/>
              </a:solidFill>
            </p:grpSpPr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5EAA4163-D53F-4B2E-87D9-CAB16EC2D338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44" name="円/楕円 437">
                    <a:extLst>
                      <a:ext uri="{FF2B5EF4-FFF2-40B4-BE49-F238E27FC236}">
                        <a16:creationId xmlns:a16="http://schemas.microsoft.com/office/drawing/2014/main" id="{A80B87B3-447E-48BF-BDF6-42E35B7AC870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5" name="円/楕円 438">
                    <a:extLst>
                      <a:ext uri="{FF2B5EF4-FFF2-40B4-BE49-F238E27FC236}">
                        <a16:creationId xmlns:a16="http://schemas.microsoft.com/office/drawing/2014/main" id="{02C357DC-8A9B-4A0F-9E8B-CCA21C9B0769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0" name="グループ化 39">
                  <a:extLst>
                    <a:ext uri="{FF2B5EF4-FFF2-40B4-BE49-F238E27FC236}">
                      <a16:creationId xmlns:a16="http://schemas.microsoft.com/office/drawing/2014/main" id="{8BB89BD7-4B9C-42DB-B236-63FF329E6378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42" name="円/楕円 435">
                    <a:extLst>
                      <a:ext uri="{FF2B5EF4-FFF2-40B4-BE49-F238E27FC236}">
                        <a16:creationId xmlns:a16="http://schemas.microsoft.com/office/drawing/2014/main" id="{2FEB8528-38BB-49F4-A360-EA98A0F3E7E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3" name="円/楕円 436">
                    <a:extLst>
                      <a:ext uri="{FF2B5EF4-FFF2-40B4-BE49-F238E27FC236}">
                        <a16:creationId xmlns:a16="http://schemas.microsoft.com/office/drawing/2014/main" id="{8510FABB-B8DF-401A-8282-7025F613564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1" name="円/楕円 291">
                  <a:extLst>
                    <a:ext uri="{FF2B5EF4-FFF2-40B4-BE49-F238E27FC236}">
                      <a16:creationId xmlns:a16="http://schemas.microsoft.com/office/drawing/2014/main" id="{696C9123-E74D-4912-9F85-7C68C7E91930}"/>
                    </a:ext>
                  </a:extLst>
                </p:cNvPr>
                <p:cNvSpPr/>
                <p:nvPr/>
              </p:nvSpPr>
              <p:spPr>
                <a:xfrm>
                  <a:off x="2902858" y="1947821"/>
                  <a:ext cx="928913" cy="1114692"/>
                </a:xfrm>
                <a:custGeom>
                  <a:avLst/>
                  <a:gdLst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55639 h 860478"/>
                    <a:gd name="connsiteX1" fmla="*/ 366207 w 719714"/>
                    <a:gd name="connsiteY1" fmla="*/ 0 h 860478"/>
                    <a:gd name="connsiteX2" fmla="*/ 719714 w 719714"/>
                    <a:gd name="connsiteY2" fmla="*/ 455639 h 860478"/>
                    <a:gd name="connsiteX3" fmla="*/ 359857 w 719714"/>
                    <a:gd name="connsiteY3" fmla="*/ 860478 h 860478"/>
                    <a:gd name="connsiteX4" fmla="*/ 0 w 719714"/>
                    <a:gd name="connsiteY4" fmla="*/ 455639 h 860478"/>
                    <a:gd name="connsiteX0" fmla="*/ 0 w 719714"/>
                    <a:gd name="connsiteY0" fmla="*/ 458814 h 863653"/>
                    <a:gd name="connsiteX1" fmla="*/ 359857 w 719714"/>
                    <a:gd name="connsiteY1" fmla="*/ 0 h 863653"/>
                    <a:gd name="connsiteX2" fmla="*/ 719714 w 719714"/>
                    <a:gd name="connsiteY2" fmla="*/ 458814 h 863653"/>
                    <a:gd name="connsiteX3" fmla="*/ 359857 w 719714"/>
                    <a:gd name="connsiteY3" fmla="*/ 863653 h 863653"/>
                    <a:gd name="connsiteX4" fmla="*/ 0 w 719714"/>
                    <a:gd name="connsiteY4" fmla="*/ 458814 h 863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9714" h="863653">
                      <a:moveTo>
                        <a:pt x="0" y="458814"/>
                      </a:moveTo>
                      <a:cubicBezTo>
                        <a:pt x="0" y="235228"/>
                        <a:pt x="161113" y="0"/>
                        <a:pt x="359857" y="0"/>
                      </a:cubicBezTo>
                      <a:cubicBezTo>
                        <a:pt x="558601" y="0"/>
                        <a:pt x="719714" y="235228"/>
                        <a:pt x="719714" y="458814"/>
                      </a:cubicBezTo>
                      <a:cubicBezTo>
                        <a:pt x="719714" y="682400"/>
                        <a:pt x="558601" y="863653"/>
                        <a:pt x="359857" y="863653"/>
                      </a:cubicBezTo>
                      <a:cubicBezTo>
                        <a:pt x="161113" y="863653"/>
                        <a:pt x="0" y="682400"/>
                        <a:pt x="0" y="458814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3" name="円/楕円 27">
                <a:extLst>
                  <a:ext uri="{FF2B5EF4-FFF2-40B4-BE49-F238E27FC236}">
                    <a16:creationId xmlns:a16="http://schemas.microsoft.com/office/drawing/2014/main" id="{4F2294FE-4A26-4EC3-AC46-3B958B3C09CF}"/>
                  </a:ext>
                </a:extLst>
              </p:cNvPr>
              <p:cNvSpPr/>
              <p:nvPr/>
            </p:nvSpPr>
            <p:spPr>
              <a:xfrm rot="10800000">
                <a:off x="815130" y="1268682"/>
                <a:ext cx="24690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" name="円/楕円 416">
                <a:extLst>
                  <a:ext uri="{FF2B5EF4-FFF2-40B4-BE49-F238E27FC236}">
                    <a16:creationId xmlns:a16="http://schemas.microsoft.com/office/drawing/2014/main" id="{65354E22-5157-49DE-BFC6-9F4A150622AE}"/>
                  </a:ext>
                </a:extLst>
              </p:cNvPr>
              <p:cNvSpPr/>
              <p:nvPr/>
            </p:nvSpPr>
            <p:spPr>
              <a:xfrm>
                <a:off x="670130" y="754978"/>
                <a:ext cx="89722" cy="14028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" name="円/楕円 418">
                <a:extLst>
                  <a:ext uri="{FF2B5EF4-FFF2-40B4-BE49-F238E27FC236}">
                    <a16:creationId xmlns:a16="http://schemas.microsoft.com/office/drawing/2014/main" id="{B131BCB8-960B-4962-BDEC-60F451A08C88}"/>
                  </a:ext>
                </a:extLst>
              </p:cNvPr>
              <p:cNvSpPr/>
              <p:nvPr/>
            </p:nvSpPr>
            <p:spPr>
              <a:xfrm>
                <a:off x="1134142" y="754978"/>
                <a:ext cx="89722" cy="14028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" name="月 25">
                <a:extLst>
                  <a:ext uri="{FF2B5EF4-FFF2-40B4-BE49-F238E27FC236}">
                    <a16:creationId xmlns:a16="http://schemas.microsoft.com/office/drawing/2014/main" id="{FFC85F69-C8A5-4C41-8DEC-EEC4ED9B6D8B}"/>
                  </a:ext>
                </a:extLst>
              </p:cNvPr>
              <p:cNvSpPr/>
              <p:nvPr/>
            </p:nvSpPr>
            <p:spPr>
              <a:xfrm rot="16200000">
                <a:off x="676994" y="530240"/>
                <a:ext cx="66360" cy="201274"/>
              </a:xfrm>
              <a:prstGeom prst="moon">
                <a:avLst>
                  <a:gd name="adj" fmla="val 6205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" name="月 26">
                <a:extLst>
                  <a:ext uri="{FF2B5EF4-FFF2-40B4-BE49-F238E27FC236}">
                    <a16:creationId xmlns:a16="http://schemas.microsoft.com/office/drawing/2014/main" id="{7FFA1A9C-4F96-43A5-87D4-EF99620FEE62}"/>
                  </a:ext>
                </a:extLst>
              </p:cNvPr>
              <p:cNvSpPr/>
              <p:nvPr/>
            </p:nvSpPr>
            <p:spPr>
              <a:xfrm rot="16200000">
                <a:off x="1142532" y="530242"/>
                <a:ext cx="66362" cy="201274"/>
              </a:xfrm>
              <a:prstGeom prst="moon">
                <a:avLst>
                  <a:gd name="adj" fmla="val 6205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CD1DE444-6D7B-45C8-A742-0D5421849D29}"/>
                  </a:ext>
                </a:extLst>
              </p:cNvPr>
              <p:cNvGrpSpPr/>
              <p:nvPr/>
            </p:nvGrpSpPr>
            <p:grpSpPr>
              <a:xfrm>
                <a:off x="501763" y="799611"/>
                <a:ext cx="135002" cy="93534"/>
                <a:chOff x="419854" y="787816"/>
                <a:chExt cx="226299" cy="132157"/>
              </a:xfrm>
            </p:grpSpPr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322203CF-4A26-4884-9CE0-69761E64FD55}"/>
                    </a:ext>
                  </a:extLst>
                </p:cNvPr>
                <p:cNvSpPr/>
                <p:nvPr/>
              </p:nvSpPr>
              <p:spPr>
                <a:xfrm rot="900000">
                  <a:off x="419854" y="787816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D809BE0C-0E7A-4EE1-B14D-3DE5F5365E9C}"/>
                    </a:ext>
                  </a:extLst>
                </p:cNvPr>
                <p:cNvSpPr/>
                <p:nvPr/>
              </p:nvSpPr>
              <p:spPr>
                <a:xfrm rot="20700000" flipV="1">
                  <a:off x="419854" y="886835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40F9CFB7-42C6-445F-926E-A88D53FAA19B}"/>
                  </a:ext>
                </a:extLst>
              </p:cNvPr>
              <p:cNvGrpSpPr/>
              <p:nvPr/>
            </p:nvGrpSpPr>
            <p:grpSpPr>
              <a:xfrm flipH="1">
                <a:off x="1267856" y="799611"/>
                <a:ext cx="135002" cy="93534"/>
                <a:chOff x="419854" y="787816"/>
                <a:chExt cx="226299" cy="132157"/>
              </a:xfrm>
            </p:grpSpPr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BD4AD8CB-6DCF-4FEC-8AB0-758EDDAF7B4D}"/>
                    </a:ext>
                  </a:extLst>
                </p:cNvPr>
                <p:cNvSpPr/>
                <p:nvPr/>
              </p:nvSpPr>
              <p:spPr>
                <a:xfrm rot="900000">
                  <a:off x="419854" y="787816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1D729259-F349-4EC0-A839-1694A0BC9E5F}"/>
                    </a:ext>
                  </a:extLst>
                </p:cNvPr>
                <p:cNvSpPr/>
                <p:nvPr/>
              </p:nvSpPr>
              <p:spPr>
                <a:xfrm rot="20700000" flipV="1">
                  <a:off x="419854" y="886835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0" name="円/楕円 27">
                <a:extLst>
                  <a:ext uri="{FF2B5EF4-FFF2-40B4-BE49-F238E27FC236}">
                    <a16:creationId xmlns:a16="http://schemas.microsoft.com/office/drawing/2014/main" id="{9B7EAB4F-55D5-47A3-8F16-AF6CA16541EF}"/>
                  </a:ext>
                </a:extLst>
              </p:cNvPr>
              <p:cNvSpPr/>
              <p:nvPr/>
            </p:nvSpPr>
            <p:spPr>
              <a:xfrm rot="8100000">
                <a:off x="644162" y="1166281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" name="円/楕円 27">
                <a:extLst>
                  <a:ext uri="{FF2B5EF4-FFF2-40B4-BE49-F238E27FC236}">
                    <a16:creationId xmlns:a16="http://schemas.microsoft.com/office/drawing/2014/main" id="{E0263766-0BC6-4AE5-BBE1-D20E55CB4948}"/>
                  </a:ext>
                </a:extLst>
              </p:cNvPr>
              <p:cNvSpPr/>
              <p:nvPr/>
            </p:nvSpPr>
            <p:spPr>
              <a:xfrm rot="13500000" flipH="1">
                <a:off x="1001349" y="1166282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FB723076-73AA-4049-BA03-DBAFBE81FD79}"/>
                  </a:ext>
                </a:extLst>
              </p:cNvPr>
              <p:cNvGrpSpPr/>
              <p:nvPr/>
            </p:nvGrpSpPr>
            <p:grpSpPr>
              <a:xfrm>
                <a:off x="836857" y="993552"/>
                <a:ext cx="198700" cy="168405"/>
                <a:chOff x="7084627" y="3040652"/>
                <a:chExt cx="240026" cy="203430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sp>
              <p:nvSpPr>
                <p:cNvPr id="33" name="円/楕円 662">
                  <a:extLst>
                    <a:ext uri="{FF2B5EF4-FFF2-40B4-BE49-F238E27FC236}">
                      <a16:creationId xmlns:a16="http://schemas.microsoft.com/office/drawing/2014/main" id="{FC68BD43-57B5-45B8-BB8D-DA734B5BF7BA}"/>
                    </a:ext>
                  </a:extLst>
                </p:cNvPr>
                <p:cNvSpPr/>
                <p:nvPr/>
              </p:nvSpPr>
              <p:spPr>
                <a:xfrm>
                  <a:off x="7084627" y="3102163"/>
                  <a:ext cx="240026" cy="125443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0602AE93-7993-405E-B101-436C3C8A0931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6" name="楕円 22">
              <a:extLst>
                <a:ext uri="{FF2B5EF4-FFF2-40B4-BE49-F238E27FC236}">
                  <a16:creationId xmlns:a16="http://schemas.microsoft.com/office/drawing/2014/main" id="{15335291-8683-49CF-868F-EA93AD9A2141}"/>
                </a:ext>
              </a:extLst>
            </p:cNvPr>
            <p:cNvSpPr/>
            <p:nvPr/>
          </p:nvSpPr>
          <p:spPr>
            <a:xfrm>
              <a:off x="1583138" y="1126625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DC624161-0FCB-47AE-B401-8CB7186D49FD}"/>
                </a:ext>
              </a:extLst>
            </p:cNvPr>
            <p:cNvGrpSpPr/>
            <p:nvPr/>
          </p:nvGrpSpPr>
          <p:grpSpPr>
            <a:xfrm>
              <a:off x="2045326" y="1051501"/>
              <a:ext cx="661038" cy="855567"/>
              <a:chOff x="-1311877" y="1502996"/>
              <a:chExt cx="661038" cy="855567"/>
            </a:xfrm>
          </p:grpSpPr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58C27495-51A3-462C-9782-59A7D7F43B22}"/>
                  </a:ext>
                </a:extLst>
              </p:cNvPr>
              <p:cNvSpPr/>
              <p:nvPr/>
            </p:nvSpPr>
            <p:spPr>
              <a:xfrm>
                <a:off x="-1311877" y="1542167"/>
                <a:ext cx="531586" cy="528991"/>
              </a:xfrm>
              <a:custGeom>
                <a:avLst/>
                <a:gdLst>
                  <a:gd name="connsiteX0" fmla="*/ 275739 w 531586"/>
                  <a:gd name="connsiteY0" fmla="*/ 0 h 528991"/>
                  <a:gd name="connsiteX1" fmla="*/ 302911 w 531586"/>
                  <a:gd name="connsiteY1" fmla="*/ 11255 h 528991"/>
                  <a:gd name="connsiteX2" fmla="*/ 360311 w 531586"/>
                  <a:gd name="connsiteY2" fmla="*/ 68656 h 528991"/>
                  <a:gd name="connsiteX3" fmla="*/ 371566 w 531586"/>
                  <a:gd name="connsiteY3" fmla="*/ 95828 h 528991"/>
                  <a:gd name="connsiteX4" fmla="*/ 369455 w 531586"/>
                  <a:gd name="connsiteY4" fmla="*/ 100922 h 528991"/>
                  <a:gd name="connsiteX5" fmla="*/ 473126 w 531586"/>
                  <a:gd name="connsiteY5" fmla="*/ 204593 h 528991"/>
                  <a:gd name="connsiteX6" fmla="*/ 489767 w 531586"/>
                  <a:gd name="connsiteY6" fmla="*/ 444712 h 528991"/>
                  <a:gd name="connsiteX7" fmla="*/ 447306 w 531586"/>
                  <a:gd name="connsiteY7" fmla="*/ 487173 h 528991"/>
                  <a:gd name="connsiteX8" fmla="*/ 330693 w 531586"/>
                  <a:gd name="connsiteY8" fmla="*/ 528582 h 528991"/>
                  <a:gd name="connsiteX9" fmla="*/ 299573 w 531586"/>
                  <a:gd name="connsiteY9" fmla="*/ 520480 h 528991"/>
                  <a:gd name="connsiteX10" fmla="*/ 294206 w 531586"/>
                  <a:gd name="connsiteY10" fmla="*/ 521201 h 528991"/>
                  <a:gd name="connsiteX11" fmla="*/ 149828 w 531586"/>
                  <a:gd name="connsiteY11" fmla="*/ 511196 h 528991"/>
                  <a:gd name="connsiteX12" fmla="*/ 127093 w 531586"/>
                  <a:gd name="connsiteY12" fmla="*/ 505114 h 528991"/>
                  <a:gd name="connsiteX13" fmla="*/ 112700 w 531586"/>
                  <a:gd name="connsiteY13" fmla="*/ 504112 h 528991"/>
                  <a:gd name="connsiteX14" fmla="*/ 78303 w 531586"/>
                  <a:gd name="connsiteY14" fmla="*/ 477718 h 528991"/>
                  <a:gd name="connsiteX15" fmla="*/ 99038 w 531586"/>
                  <a:gd name="connsiteY15" fmla="*/ 400335 h 528991"/>
                  <a:gd name="connsiteX16" fmla="*/ 123436 w 531586"/>
                  <a:gd name="connsiteY16" fmla="*/ 386249 h 528991"/>
                  <a:gd name="connsiteX17" fmla="*/ 83758 w 531586"/>
                  <a:gd name="connsiteY17" fmla="*/ 346319 h 528991"/>
                  <a:gd name="connsiteX18" fmla="*/ 70576 w 531586"/>
                  <a:gd name="connsiteY18" fmla="*/ 340859 h 528991"/>
                  <a:gd name="connsiteX19" fmla="*/ 13170 w 531586"/>
                  <a:gd name="connsiteY19" fmla="*/ 283454 h 528991"/>
                  <a:gd name="connsiteX20" fmla="*/ 13170 w 531586"/>
                  <a:gd name="connsiteY20" fmla="*/ 219860 h 528991"/>
                  <a:gd name="connsiteX21" fmla="*/ 76764 w 531586"/>
                  <a:gd name="connsiteY21" fmla="*/ 219860 h 528991"/>
                  <a:gd name="connsiteX22" fmla="*/ 105379 w 531586"/>
                  <a:gd name="connsiteY22" fmla="*/ 248474 h 528991"/>
                  <a:gd name="connsiteX23" fmla="*/ 116718 w 531586"/>
                  <a:gd name="connsiteY23" fmla="*/ 232064 h 528991"/>
                  <a:gd name="connsiteX24" fmla="*/ 73113 w 531586"/>
                  <a:gd name="connsiteY24" fmla="*/ 188459 h 528991"/>
                  <a:gd name="connsiteX25" fmla="*/ 73113 w 531586"/>
                  <a:gd name="connsiteY25" fmla="*/ 124865 h 528991"/>
                  <a:gd name="connsiteX26" fmla="*/ 136708 w 531586"/>
                  <a:gd name="connsiteY26" fmla="*/ 124865 h 528991"/>
                  <a:gd name="connsiteX27" fmla="*/ 175580 w 531586"/>
                  <a:gd name="connsiteY27" fmla="*/ 163737 h 528991"/>
                  <a:gd name="connsiteX28" fmla="*/ 186571 w 531586"/>
                  <a:gd name="connsiteY28" fmla="*/ 153915 h 528991"/>
                  <a:gd name="connsiteX29" fmla="*/ 151098 w 531586"/>
                  <a:gd name="connsiteY29" fmla="*/ 118444 h 528991"/>
                  <a:gd name="connsiteX30" fmla="*/ 151098 w 531586"/>
                  <a:gd name="connsiteY30" fmla="*/ 54849 h 528991"/>
                  <a:gd name="connsiteX31" fmla="*/ 214692 w 531586"/>
                  <a:gd name="connsiteY31" fmla="*/ 54849 h 528991"/>
                  <a:gd name="connsiteX32" fmla="*/ 257905 w 531586"/>
                  <a:gd name="connsiteY32" fmla="*/ 98061 h 528991"/>
                  <a:gd name="connsiteX33" fmla="*/ 264951 w 531586"/>
                  <a:gd name="connsiteY33" fmla="*/ 93193 h 528991"/>
                  <a:gd name="connsiteX34" fmla="*/ 272619 w 531586"/>
                  <a:gd name="connsiteY34" fmla="*/ 89650 h 528991"/>
                  <a:gd name="connsiteX35" fmla="*/ 248566 w 531586"/>
                  <a:gd name="connsiteY35" fmla="*/ 65599 h 528991"/>
                  <a:gd name="connsiteX36" fmla="*/ 248566 w 531586"/>
                  <a:gd name="connsiteY36" fmla="*/ 11255 h 528991"/>
                  <a:gd name="connsiteX37" fmla="*/ 275739 w 531586"/>
                  <a:gd name="connsiteY37" fmla="*/ 0 h 528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31586" h="528991">
                    <a:moveTo>
                      <a:pt x="275739" y="0"/>
                    </a:moveTo>
                    <a:cubicBezTo>
                      <a:pt x="285573" y="0"/>
                      <a:pt x="295407" y="3752"/>
                      <a:pt x="302911" y="11255"/>
                    </a:cubicBezTo>
                    <a:lnTo>
                      <a:pt x="360311" y="68656"/>
                    </a:lnTo>
                    <a:cubicBezTo>
                      <a:pt x="367814" y="76159"/>
                      <a:pt x="371566" y="85993"/>
                      <a:pt x="371566" y="95828"/>
                    </a:cubicBezTo>
                    <a:lnTo>
                      <a:pt x="369455" y="100922"/>
                    </a:lnTo>
                    <a:lnTo>
                      <a:pt x="473126" y="204593"/>
                    </a:lnTo>
                    <a:cubicBezTo>
                      <a:pt x="544028" y="275495"/>
                      <a:pt x="551479" y="383000"/>
                      <a:pt x="489767" y="444712"/>
                    </a:cubicBezTo>
                    <a:lnTo>
                      <a:pt x="447306" y="487173"/>
                    </a:lnTo>
                    <a:cubicBezTo>
                      <a:pt x="416450" y="518028"/>
                      <a:pt x="374146" y="531594"/>
                      <a:pt x="330693" y="528582"/>
                    </a:cubicBezTo>
                    <a:lnTo>
                      <a:pt x="299573" y="520480"/>
                    </a:lnTo>
                    <a:lnTo>
                      <a:pt x="294206" y="521201"/>
                    </a:lnTo>
                    <a:lnTo>
                      <a:pt x="149828" y="511196"/>
                    </a:lnTo>
                    <a:lnTo>
                      <a:pt x="127093" y="505114"/>
                    </a:lnTo>
                    <a:lnTo>
                      <a:pt x="112700" y="504112"/>
                    </a:lnTo>
                    <a:cubicBezTo>
                      <a:pt x="98697" y="500359"/>
                      <a:pt x="86125" y="491264"/>
                      <a:pt x="78303" y="477718"/>
                    </a:cubicBezTo>
                    <a:cubicBezTo>
                      <a:pt x="62660" y="450623"/>
                      <a:pt x="71944" y="415978"/>
                      <a:pt x="99038" y="400335"/>
                    </a:cubicBezTo>
                    <a:lnTo>
                      <a:pt x="123436" y="386249"/>
                    </a:lnTo>
                    <a:lnTo>
                      <a:pt x="83758" y="346319"/>
                    </a:lnTo>
                    <a:lnTo>
                      <a:pt x="70576" y="340859"/>
                    </a:lnTo>
                    <a:cubicBezTo>
                      <a:pt x="51441" y="321724"/>
                      <a:pt x="32305" y="302589"/>
                      <a:pt x="13170" y="283454"/>
                    </a:cubicBezTo>
                    <a:cubicBezTo>
                      <a:pt x="-4391" y="265893"/>
                      <a:pt x="-4391" y="237421"/>
                      <a:pt x="13170" y="219860"/>
                    </a:cubicBezTo>
                    <a:cubicBezTo>
                      <a:pt x="30731" y="202299"/>
                      <a:pt x="59203" y="202299"/>
                      <a:pt x="76764" y="219860"/>
                    </a:cubicBezTo>
                    <a:lnTo>
                      <a:pt x="105379" y="248474"/>
                    </a:lnTo>
                    <a:lnTo>
                      <a:pt x="116718" y="232064"/>
                    </a:lnTo>
                    <a:lnTo>
                      <a:pt x="73113" y="188459"/>
                    </a:lnTo>
                    <a:cubicBezTo>
                      <a:pt x="55552" y="170898"/>
                      <a:pt x="55552" y="142426"/>
                      <a:pt x="73113" y="124865"/>
                    </a:cubicBezTo>
                    <a:cubicBezTo>
                      <a:pt x="90674" y="107304"/>
                      <a:pt x="119147" y="107304"/>
                      <a:pt x="136708" y="124865"/>
                    </a:cubicBezTo>
                    <a:lnTo>
                      <a:pt x="175580" y="163737"/>
                    </a:lnTo>
                    <a:lnTo>
                      <a:pt x="186571" y="153915"/>
                    </a:lnTo>
                    <a:lnTo>
                      <a:pt x="151098" y="118444"/>
                    </a:lnTo>
                    <a:cubicBezTo>
                      <a:pt x="133537" y="100883"/>
                      <a:pt x="133537" y="72410"/>
                      <a:pt x="151098" y="54849"/>
                    </a:cubicBezTo>
                    <a:cubicBezTo>
                      <a:pt x="168659" y="37288"/>
                      <a:pt x="197131" y="37288"/>
                      <a:pt x="214692" y="54849"/>
                    </a:cubicBezTo>
                    <a:lnTo>
                      <a:pt x="257905" y="98061"/>
                    </a:lnTo>
                    <a:lnTo>
                      <a:pt x="264951" y="93193"/>
                    </a:lnTo>
                    <a:lnTo>
                      <a:pt x="272619" y="89650"/>
                    </a:lnTo>
                    <a:lnTo>
                      <a:pt x="248566" y="65599"/>
                    </a:lnTo>
                    <a:cubicBezTo>
                      <a:pt x="233560" y="50592"/>
                      <a:pt x="233560" y="26262"/>
                      <a:pt x="248566" y="11255"/>
                    </a:cubicBezTo>
                    <a:cubicBezTo>
                      <a:pt x="256071" y="3752"/>
                      <a:pt x="265904" y="0"/>
                      <a:pt x="275739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2AE4A3FF-6FC8-4928-9BDB-0E4DC954F6F1}"/>
                  </a:ext>
                </a:extLst>
              </p:cNvPr>
              <p:cNvSpPr/>
              <p:nvPr/>
            </p:nvSpPr>
            <p:spPr>
              <a:xfrm rot="8100000" flipH="1">
                <a:off x="-1112051" y="1602330"/>
                <a:ext cx="461212" cy="756233"/>
              </a:xfrm>
              <a:custGeom>
                <a:avLst/>
                <a:gdLst>
                  <a:gd name="connsiteX0" fmla="*/ 457392 w 461212"/>
                  <a:gd name="connsiteY0" fmla="*/ 708395 h 756233"/>
                  <a:gd name="connsiteX1" fmla="*/ 461211 w 461212"/>
                  <a:gd name="connsiteY1" fmla="*/ 696323 h 756233"/>
                  <a:gd name="connsiteX2" fmla="*/ 461212 w 461212"/>
                  <a:gd name="connsiteY2" fmla="*/ 696321 h 756233"/>
                  <a:gd name="connsiteX3" fmla="*/ 461211 w 461212"/>
                  <a:gd name="connsiteY3" fmla="*/ 696319 h 756233"/>
                  <a:gd name="connsiteX4" fmla="*/ 461211 w 461212"/>
                  <a:gd name="connsiteY4" fmla="*/ 516579 h 756233"/>
                  <a:gd name="connsiteX5" fmla="*/ 414928 w 461212"/>
                  <a:gd name="connsiteY5" fmla="*/ 388199 h 756233"/>
                  <a:gd name="connsiteX6" fmla="*/ 383488 w 461212"/>
                  <a:gd name="connsiteY6" fmla="*/ 363845 h 756233"/>
                  <a:gd name="connsiteX7" fmla="*/ 386615 w 461212"/>
                  <a:gd name="connsiteY7" fmla="*/ 0 h 756233"/>
                  <a:gd name="connsiteX8" fmla="*/ 156214 w 461212"/>
                  <a:gd name="connsiteY8" fmla="*/ 21597 h 756233"/>
                  <a:gd name="connsiteX9" fmla="*/ 219377 w 461212"/>
                  <a:gd name="connsiteY9" fmla="*/ 340534 h 756233"/>
                  <a:gd name="connsiteX10" fmla="*/ 181630 w 461212"/>
                  <a:gd name="connsiteY10" fmla="*/ 349290 h 756233"/>
                  <a:gd name="connsiteX11" fmla="*/ 131401 w 461212"/>
                  <a:gd name="connsiteY11" fmla="*/ 388199 h 756233"/>
                  <a:gd name="connsiteX12" fmla="*/ 115125 w 461212"/>
                  <a:gd name="connsiteY12" fmla="*/ 415933 h 756233"/>
                  <a:gd name="connsiteX13" fmla="*/ 110820 w 461212"/>
                  <a:gd name="connsiteY13" fmla="*/ 419218 h 756233"/>
                  <a:gd name="connsiteX14" fmla="*/ 15804 w 461212"/>
                  <a:gd name="connsiteY14" fmla="*/ 528383 h 756233"/>
                  <a:gd name="connsiteX15" fmla="*/ 15804 w 461212"/>
                  <a:gd name="connsiteY15" fmla="*/ 616061 h 756233"/>
                  <a:gd name="connsiteX16" fmla="*/ 74267 w 461212"/>
                  <a:gd name="connsiteY16" fmla="*/ 629680 h 756233"/>
                  <a:gd name="connsiteX17" fmla="*/ 85448 w 461212"/>
                  <a:gd name="connsiteY17" fmla="*/ 621149 h 756233"/>
                  <a:gd name="connsiteX18" fmla="*/ 85691 w 461212"/>
                  <a:gd name="connsiteY18" fmla="*/ 698135 h 756233"/>
                  <a:gd name="connsiteX19" fmla="*/ 88938 w 461212"/>
                  <a:gd name="connsiteY19" fmla="*/ 708395 h 756233"/>
                  <a:gd name="connsiteX20" fmla="*/ 273165 w 461212"/>
                  <a:gd name="connsiteY20" fmla="*/ 756233 h 756233"/>
                  <a:gd name="connsiteX21" fmla="*/ 457392 w 461212"/>
                  <a:gd name="connsiteY21" fmla="*/ 708395 h 756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61212" h="756233">
                    <a:moveTo>
                      <a:pt x="457392" y="708395"/>
                    </a:moveTo>
                    <a:lnTo>
                      <a:pt x="461211" y="696323"/>
                    </a:lnTo>
                    <a:cubicBezTo>
                      <a:pt x="461211" y="696322"/>
                      <a:pt x="461212" y="696322"/>
                      <a:pt x="461212" y="696321"/>
                    </a:cubicBezTo>
                    <a:cubicBezTo>
                      <a:pt x="461212" y="696320"/>
                      <a:pt x="461211" y="696320"/>
                      <a:pt x="461211" y="696319"/>
                    </a:cubicBezTo>
                    <a:lnTo>
                      <a:pt x="461211" y="516579"/>
                    </a:lnTo>
                    <a:cubicBezTo>
                      <a:pt x="461211" y="466443"/>
                      <a:pt x="443524" y="421054"/>
                      <a:pt x="414928" y="388199"/>
                    </a:cubicBezTo>
                    <a:lnTo>
                      <a:pt x="383488" y="363845"/>
                    </a:lnTo>
                    <a:lnTo>
                      <a:pt x="386615" y="0"/>
                    </a:lnTo>
                    <a:lnTo>
                      <a:pt x="156214" y="21597"/>
                    </a:lnTo>
                    <a:lnTo>
                      <a:pt x="219377" y="340534"/>
                    </a:lnTo>
                    <a:lnTo>
                      <a:pt x="181630" y="349290"/>
                    </a:lnTo>
                    <a:cubicBezTo>
                      <a:pt x="162724" y="358477"/>
                      <a:pt x="145699" y="371771"/>
                      <a:pt x="131401" y="388199"/>
                    </a:cubicBezTo>
                    <a:lnTo>
                      <a:pt x="115125" y="415933"/>
                    </a:lnTo>
                    <a:lnTo>
                      <a:pt x="110820" y="419218"/>
                    </a:lnTo>
                    <a:lnTo>
                      <a:pt x="15804" y="528383"/>
                    </a:lnTo>
                    <a:cubicBezTo>
                      <a:pt x="-5268" y="552595"/>
                      <a:pt x="-5268" y="591850"/>
                      <a:pt x="15804" y="616061"/>
                    </a:cubicBezTo>
                    <a:cubicBezTo>
                      <a:pt x="31609" y="634219"/>
                      <a:pt x="54779" y="638759"/>
                      <a:pt x="74267" y="629680"/>
                    </a:cubicBezTo>
                    <a:lnTo>
                      <a:pt x="85448" y="621149"/>
                    </a:lnTo>
                    <a:lnTo>
                      <a:pt x="85691" y="698135"/>
                    </a:lnTo>
                    <a:lnTo>
                      <a:pt x="88938" y="708395"/>
                    </a:lnTo>
                    <a:cubicBezTo>
                      <a:pt x="106473" y="735697"/>
                      <a:pt x="182292" y="756233"/>
                      <a:pt x="273165" y="756233"/>
                    </a:cubicBezTo>
                    <a:cubicBezTo>
                      <a:pt x="364038" y="756233"/>
                      <a:pt x="439857" y="735697"/>
                      <a:pt x="457392" y="708395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00D169F5-82CD-4C05-821B-B60ADCA5C078}"/>
                  </a:ext>
                </a:extLst>
              </p:cNvPr>
              <p:cNvSpPr/>
              <p:nvPr/>
            </p:nvSpPr>
            <p:spPr>
              <a:xfrm rot="14400000" flipH="1">
                <a:off x="-1182251" y="1844496"/>
                <a:ext cx="113296" cy="19747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DFC02DA2-2E26-417F-A412-62DCE842905E}"/>
                  </a:ext>
                </a:extLst>
              </p:cNvPr>
              <p:cNvSpPr/>
              <p:nvPr/>
            </p:nvSpPr>
            <p:spPr>
              <a:xfrm rot="18900000" flipH="1">
                <a:off x="-1009116" y="1526808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08E922BD-AEC1-4F97-A4E6-7E35F5C579F0}"/>
                  </a:ext>
                </a:extLst>
              </p:cNvPr>
              <p:cNvSpPr/>
              <p:nvPr/>
            </p:nvSpPr>
            <p:spPr>
              <a:xfrm rot="18900000" flipH="1">
                <a:off x="-1101439" y="1565561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FACE6633-2E21-46A9-9F3B-8B375B0FD382}"/>
                  </a:ext>
                </a:extLst>
              </p:cNvPr>
              <p:cNvSpPr/>
              <p:nvPr/>
            </p:nvSpPr>
            <p:spPr>
              <a:xfrm rot="18900000" flipH="1">
                <a:off x="-1179424" y="163557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6D6C0A60-4E94-413E-8FF1-96A3A8EE22FA}"/>
                  </a:ext>
                </a:extLst>
              </p:cNvPr>
              <p:cNvSpPr/>
              <p:nvPr/>
            </p:nvSpPr>
            <p:spPr>
              <a:xfrm rot="18900000" flipH="1">
                <a:off x="-1246426" y="1733496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4DD751D9-B169-4EAD-AE28-3F4D374782C8}"/>
                  </a:ext>
                </a:extLst>
              </p:cNvPr>
              <p:cNvSpPr/>
              <p:nvPr/>
            </p:nvSpPr>
            <p:spPr>
              <a:xfrm rot="18900000" flipH="1">
                <a:off x="-1023403" y="1502996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495DDBAD-5D4D-4606-9EF5-642C93485E90}"/>
                  </a:ext>
                </a:extLst>
              </p:cNvPr>
              <p:cNvSpPr/>
              <p:nvPr/>
            </p:nvSpPr>
            <p:spPr>
              <a:xfrm rot="18900000" flipH="1">
                <a:off x="-1115726" y="1541749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四角形: 角を丸くする 17">
                <a:extLst>
                  <a:ext uri="{FF2B5EF4-FFF2-40B4-BE49-F238E27FC236}">
                    <a16:creationId xmlns:a16="http://schemas.microsoft.com/office/drawing/2014/main" id="{79487E3A-0DC1-4C3D-8741-2BB47CEC9975}"/>
                  </a:ext>
                </a:extLst>
              </p:cNvPr>
              <p:cNvSpPr/>
              <p:nvPr/>
            </p:nvSpPr>
            <p:spPr>
              <a:xfrm rot="18900000" flipH="1">
                <a:off x="-1193711" y="1611765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A5A191A2-548A-4A63-BE4C-A1AFEC3D2EF2}"/>
                  </a:ext>
                </a:extLst>
              </p:cNvPr>
              <p:cNvSpPr/>
              <p:nvPr/>
            </p:nvSpPr>
            <p:spPr>
              <a:xfrm rot="18900000" flipH="1">
                <a:off x="-1260713" y="1709684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円/楕円 27">
                <a:extLst>
                  <a:ext uri="{FF2B5EF4-FFF2-40B4-BE49-F238E27FC236}">
                    <a16:creationId xmlns:a16="http://schemas.microsoft.com/office/drawing/2014/main" id="{669718B9-63CC-4BAC-89F1-1F63BFDD3D5D}"/>
                  </a:ext>
                </a:extLst>
              </p:cNvPr>
              <p:cNvSpPr/>
              <p:nvPr/>
            </p:nvSpPr>
            <p:spPr>
              <a:xfrm rot="11251468">
                <a:off x="-1060715" y="1826197"/>
                <a:ext cx="17836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3A610211-C366-4138-90C9-421CFC7E27A4}"/>
                </a:ext>
              </a:extLst>
            </p:cNvPr>
            <p:cNvSpPr/>
            <p:nvPr/>
          </p:nvSpPr>
          <p:spPr>
            <a:xfrm rot="3600000">
              <a:off x="2223773" y="1717190"/>
              <a:ext cx="1008155" cy="882679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61250 w 834195"/>
                <a:gd name="connsiteY0" fmla="*/ 826774 h 826774"/>
                <a:gd name="connsiteX1" fmla="*/ 489173 w 834195"/>
                <a:gd name="connsiteY1" fmla="*/ 296746 h 826774"/>
                <a:gd name="connsiteX2" fmla="*/ 60792 w 834195"/>
                <a:gd name="connsiteY2" fmla="*/ 378490 h 826774"/>
                <a:gd name="connsiteX3" fmla="*/ 17478 w 834195"/>
                <a:gd name="connsiteY3" fmla="*/ 119469 h 826774"/>
                <a:gd name="connsiteX4" fmla="*/ 678138 w 834195"/>
                <a:gd name="connsiteY4" fmla="*/ 2176 h 826774"/>
                <a:gd name="connsiteX5" fmla="*/ 796034 w 834195"/>
                <a:gd name="connsiteY5" fmla="*/ 102401 h 826774"/>
                <a:gd name="connsiteX6" fmla="*/ 834195 w 834195"/>
                <a:gd name="connsiteY6" fmla="*/ 826774 h 826774"/>
                <a:gd name="connsiteX0" fmla="*/ 462180 w 835125"/>
                <a:gd name="connsiteY0" fmla="*/ 826774 h 826774"/>
                <a:gd name="connsiteX1" fmla="*/ 416570 w 835125"/>
                <a:gd name="connsiteY1" fmla="*/ 360610 h 826774"/>
                <a:gd name="connsiteX2" fmla="*/ 61722 w 835125"/>
                <a:gd name="connsiteY2" fmla="*/ 378490 h 826774"/>
                <a:gd name="connsiteX3" fmla="*/ 18408 w 835125"/>
                <a:gd name="connsiteY3" fmla="*/ 119469 h 826774"/>
                <a:gd name="connsiteX4" fmla="*/ 679068 w 835125"/>
                <a:gd name="connsiteY4" fmla="*/ 2176 h 826774"/>
                <a:gd name="connsiteX5" fmla="*/ 796964 w 835125"/>
                <a:gd name="connsiteY5" fmla="*/ 102401 h 826774"/>
                <a:gd name="connsiteX6" fmla="*/ 835125 w 835125"/>
                <a:gd name="connsiteY6" fmla="*/ 826774 h 826774"/>
                <a:gd name="connsiteX0" fmla="*/ 462180 w 917417"/>
                <a:gd name="connsiteY0" fmla="*/ 826774 h 830291"/>
                <a:gd name="connsiteX1" fmla="*/ 416570 w 917417"/>
                <a:gd name="connsiteY1" fmla="*/ 360610 h 830291"/>
                <a:gd name="connsiteX2" fmla="*/ 61722 w 917417"/>
                <a:gd name="connsiteY2" fmla="*/ 378490 h 830291"/>
                <a:gd name="connsiteX3" fmla="*/ 18408 w 917417"/>
                <a:gd name="connsiteY3" fmla="*/ 119469 h 830291"/>
                <a:gd name="connsiteX4" fmla="*/ 679068 w 917417"/>
                <a:gd name="connsiteY4" fmla="*/ 2176 h 830291"/>
                <a:gd name="connsiteX5" fmla="*/ 796964 w 917417"/>
                <a:gd name="connsiteY5" fmla="*/ 102401 h 830291"/>
                <a:gd name="connsiteX6" fmla="*/ 917417 w 917417"/>
                <a:gd name="connsiteY6" fmla="*/ 830291 h 830291"/>
                <a:gd name="connsiteX0" fmla="*/ 462180 w 1008155"/>
                <a:gd name="connsiteY0" fmla="*/ 826774 h 882679"/>
                <a:gd name="connsiteX1" fmla="*/ 416570 w 1008155"/>
                <a:gd name="connsiteY1" fmla="*/ 360610 h 882679"/>
                <a:gd name="connsiteX2" fmla="*/ 61722 w 1008155"/>
                <a:gd name="connsiteY2" fmla="*/ 378490 h 882679"/>
                <a:gd name="connsiteX3" fmla="*/ 18408 w 1008155"/>
                <a:gd name="connsiteY3" fmla="*/ 119469 h 882679"/>
                <a:gd name="connsiteX4" fmla="*/ 679068 w 1008155"/>
                <a:gd name="connsiteY4" fmla="*/ 2176 h 882679"/>
                <a:gd name="connsiteX5" fmla="*/ 796964 w 1008155"/>
                <a:gd name="connsiteY5" fmla="*/ 102401 h 882679"/>
                <a:gd name="connsiteX6" fmla="*/ 1008155 w 1008155"/>
                <a:gd name="connsiteY6" fmla="*/ 882679 h 882679"/>
                <a:gd name="connsiteX0" fmla="*/ 462180 w 1008155"/>
                <a:gd name="connsiteY0" fmla="*/ 826774 h 882679"/>
                <a:gd name="connsiteX1" fmla="*/ 416570 w 1008155"/>
                <a:gd name="connsiteY1" fmla="*/ 360610 h 882679"/>
                <a:gd name="connsiteX2" fmla="*/ 61722 w 1008155"/>
                <a:gd name="connsiteY2" fmla="*/ 378490 h 882679"/>
                <a:gd name="connsiteX3" fmla="*/ 18408 w 1008155"/>
                <a:gd name="connsiteY3" fmla="*/ 119469 h 882679"/>
                <a:gd name="connsiteX4" fmla="*/ 679068 w 1008155"/>
                <a:gd name="connsiteY4" fmla="*/ 2176 h 882679"/>
                <a:gd name="connsiteX5" fmla="*/ 796964 w 1008155"/>
                <a:gd name="connsiteY5" fmla="*/ 102401 h 882679"/>
                <a:gd name="connsiteX6" fmla="*/ 1008155 w 1008155"/>
                <a:gd name="connsiteY6" fmla="*/ 882679 h 882679"/>
                <a:gd name="connsiteX0" fmla="*/ 462180 w 1008155"/>
                <a:gd name="connsiteY0" fmla="*/ 826774 h 882679"/>
                <a:gd name="connsiteX1" fmla="*/ 416570 w 1008155"/>
                <a:gd name="connsiteY1" fmla="*/ 360610 h 882679"/>
                <a:gd name="connsiteX2" fmla="*/ 61722 w 1008155"/>
                <a:gd name="connsiteY2" fmla="*/ 378490 h 882679"/>
                <a:gd name="connsiteX3" fmla="*/ 18408 w 1008155"/>
                <a:gd name="connsiteY3" fmla="*/ 119469 h 882679"/>
                <a:gd name="connsiteX4" fmla="*/ 679068 w 1008155"/>
                <a:gd name="connsiteY4" fmla="*/ 2176 h 882679"/>
                <a:gd name="connsiteX5" fmla="*/ 796964 w 1008155"/>
                <a:gd name="connsiteY5" fmla="*/ 102401 h 882679"/>
                <a:gd name="connsiteX6" fmla="*/ 1008155 w 1008155"/>
                <a:gd name="connsiteY6" fmla="*/ 882679 h 882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8155" h="882679">
                  <a:moveTo>
                    <a:pt x="462180" y="826774"/>
                  </a:moveTo>
                  <a:lnTo>
                    <a:pt x="416570" y="360610"/>
                  </a:lnTo>
                  <a:cubicBezTo>
                    <a:pt x="273776" y="387858"/>
                    <a:pt x="128082" y="418680"/>
                    <a:pt x="61722" y="378490"/>
                  </a:cubicBezTo>
                  <a:cubicBezTo>
                    <a:pt x="-4638" y="338300"/>
                    <a:pt x="-14807" y="171214"/>
                    <a:pt x="18408" y="119469"/>
                  </a:cubicBezTo>
                  <a:cubicBezTo>
                    <a:pt x="51623" y="67724"/>
                    <a:pt x="611734" y="-14422"/>
                    <a:pt x="679068" y="2176"/>
                  </a:cubicBezTo>
                  <a:cubicBezTo>
                    <a:pt x="746402" y="18774"/>
                    <a:pt x="768353" y="56832"/>
                    <a:pt x="796964" y="102401"/>
                  </a:cubicBezTo>
                  <a:cubicBezTo>
                    <a:pt x="825575" y="147970"/>
                    <a:pt x="995435" y="641221"/>
                    <a:pt x="1008155" y="882679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BAFACEE3-8B57-40CA-BF64-F36B29F33CDD}"/>
              </a:ext>
            </a:extLst>
          </p:cNvPr>
          <p:cNvGrpSpPr/>
          <p:nvPr/>
        </p:nvGrpSpPr>
        <p:grpSpPr>
          <a:xfrm>
            <a:off x="4351490" y="866065"/>
            <a:ext cx="1938259" cy="2669126"/>
            <a:chOff x="4351490" y="866065"/>
            <a:chExt cx="1938259" cy="2669126"/>
          </a:xfrm>
        </p:grpSpPr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299EF481-1AA9-4A53-A95A-BC5562F10CB5}"/>
                </a:ext>
              </a:extLst>
            </p:cNvPr>
            <p:cNvGrpSpPr/>
            <p:nvPr/>
          </p:nvGrpSpPr>
          <p:grpSpPr>
            <a:xfrm>
              <a:off x="5599042" y="866065"/>
              <a:ext cx="690707" cy="690706"/>
              <a:chOff x="7992839" y="2840930"/>
              <a:chExt cx="927476" cy="927475"/>
            </a:xfrm>
          </p:grpSpPr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657B80DE-227C-488E-8512-FD7C0D67ECE0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B40B965D-1F5B-4D8D-A994-B463020C335F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1DB3D189-3AD7-42DD-A36E-5D4A88E80B8D}"/>
                </a:ext>
              </a:extLst>
            </p:cNvPr>
            <p:cNvGrpSpPr/>
            <p:nvPr/>
          </p:nvGrpSpPr>
          <p:grpSpPr>
            <a:xfrm>
              <a:off x="4351490" y="1953404"/>
              <a:ext cx="1231031" cy="1581787"/>
              <a:chOff x="4351490" y="1953404"/>
              <a:chExt cx="1231031" cy="1581787"/>
            </a:xfrm>
          </p:grpSpPr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C1138692-8EF8-4DF0-81F4-0D25E01D0CDF}"/>
                  </a:ext>
                </a:extLst>
              </p:cNvPr>
              <p:cNvSpPr/>
              <p:nvPr/>
            </p:nvSpPr>
            <p:spPr>
              <a:xfrm>
                <a:off x="4769046" y="1953404"/>
                <a:ext cx="483348" cy="51699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C7C2D1C2-117A-4C41-B874-CA344D5D7F87}"/>
                  </a:ext>
                </a:extLst>
              </p:cNvPr>
              <p:cNvSpPr/>
              <p:nvPr/>
            </p:nvSpPr>
            <p:spPr>
              <a:xfrm>
                <a:off x="4351490" y="2357562"/>
                <a:ext cx="184345" cy="117762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" name="片側の 2 つの角を丸めた四角形 144">
                <a:extLst>
                  <a:ext uri="{FF2B5EF4-FFF2-40B4-BE49-F238E27FC236}">
                    <a16:creationId xmlns:a16="http://schemas.microsoft.com/office/drawing/2014/main" id="{877792CC-ECDB-4B17-803E-C825904E511F}"/>
                  </a:ext>
                </a:extLst>
              </p:cNvPr>
              <p:cNvSpPr/>
              <p:nvPr/>
            </p:nvSpPr>
            <p:spPr>
              <a:xfrm>
                <a:off x="4455237" y="2247266"/>
                <a:ext cx="1127284" cy="1287925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" name="楕円 102">
                <a:extLst>
                  <a:ext uri="{FF2B5EF4-FFF2-40B4-BE49-F238E27FC236}">
                    <a16:creationId xmlns:a16="http://schemas.microsoft.com/office/drawing/2014/main" id="{04CA8ABF-2325-4CE6-B5E1-0A5A0640BC14}"/>
                  </a:ext>
                </a:extLst>
              </p:cNvPr>
              <p:cNvSpPr/>
              <p:nvPr/>
            </p:nvSpPr>
            <p:spPr>
              <a:xfrm>
                <a:off x="4976346" y="2321418"/>
                <a:ext cx="78870" cy="7887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835F0854-1851-4A1A-94F8-0699020AB333}"/>
                  </a:ext>
                </a:extLst>
              </p:cNvPr>
              <p:cNvSpPr/>
              <p:nvPr/>
            </p:nvSpPr>
            <p:spPr>
              <a:xfrm>
                <a:off x="4604730" y="2247266"/>
                <a:ext cx="411051" cy="245758"/>
              </a:xfrm>
              <a:custGeom>
                <a:avLst/>
                <a:gdLst>
                  <a:gd name="connsiteX0" fmla="*/ 173535 w 411051"/>
                  <a:gd name="connsiteY0" fmla="*/ 0 h 245758"/>
                  <a:gd name="connsiteX1" fmla="*/ 404285 w 411051"/>
                  <a:gd name="connsiteY1" fmla="*/ 0 h 245758"/>
                  <a:gd name="connsiteX2" fmla="*/ 411051 w 411051"/>
                  <a:gd name="connsiteY2" fmla="*/ 1523 h 245758"/>
                  <a:gd name="connsiteX3" fmla="*/ 215308 w 411051"/>
                  <a:gd name="connsiteY3" fmla="*/ 245758 h 245758"/>
                  <a:gd name="connsiteX4" fmla="*/ 0 w 411051"/>
                  <a:gd name="connsiteY4" fmla="*/ 51508 h 245758"/>
                  <a:gd name="connsiteX5" fmla="*/ 48322 w 411051"/>
                  <a:gd name="connsiteY5" fmla="*/ 25280 h 245758"/>
                  <a:gd name="connsiteX6" fmla="*/ 173535 w 411051"/>
                  <a:gd name="connsiteY6" fmla="*/ 0 h 245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1051" h="245758">
                    <a:moveTo>
                      <a:pt x="173535" y="0"/>
                    </a:moveTo>
                    <a:lnTo>
                      <a:pt x="404285" y="0"/>
                    </a:lnTo>
                    <a:lnTo>
                      <a:pt x="411051" y="1523"/>
                    </a:lnTo>
                    <a:lnTo>
                      <a:pt x="215308" y="245758"/>
                    </a:lnTo>
                    <a:lnTo>
                      <a:pt x="0" y="51508"/>
                    </a:lnTo>
                    <a:lnTo>
                      <a:pt x="48322" y="25280"/>
                    </a:lnTo>
                    <a:cubicBezTo>
                      <a:pt x="86808" y="9002"/>
                      <a:pt x="129120" y="0"/>
                      <a:pt x="173535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" name="四角形: 上の 2 つの角を丸める 104">
                <a:extLst>
                  <a:ext uri="{FF2B5EF4-FFF2-40B4-BE49-F238E27FC236}">
                    <a16:creationId xmlns:a16="http://schemas.microsoft.com/office/drawing/2014/main" id="{6919A521-C0B6-4EC8-A542-3889857950B3}"/>
                  </a:ext>
                </a:extLst>
              </p:cNvPr>
              <p:cNvSpPr/>
              <p:nvPr/>
            </p:nvSpPr>
            <p:spPr>
              <a:xfrm>
                <a:off x="5153025" y="2640843"/>
                <a:ext cx="314128" cy="294947"/>
              </a:xfrm>
              <a:prstGeom prst="round2SameRect">
                <a:avLst>
                  <a:gd name="adj1" fmla="val 0"/>
                  <a:gd name="adj2" fmla="val 27536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1304FE74-7D01-422A-B8D3-62E6EF14F65D}"/>
                </a:ext>
              </a:extLst>
            </p:cNvPr>
            <p:cNvGrpSpPr/>
            <p:nvPr/>
          </p:nvGrpSpPr>
          <p:grpSpPr>
            <a:xfrm>
              <a:off x="4352111" y="950745"/>
              <a:ext cx="1347650" cy="1223656"/>
              <a:chOff x="1887071" y="220150"/>
              <a:chExt cx="1277659" cy="1160106"/>
            </a:xfrm>
          </p:grpSpPr>
          <p:sp>
            <p:nvSpPr>
              <p:cNvPr id="76" name="円/楕円 568">
                <a:extLst>
                  <a:ext uri="{FF2B5EF4-FFF2-40B4-BE49-F238E27FC236}">
                    <a16:creationId xmlns:a16="http://schemas.microsoft.com/office/drawing/2014/main" id="{423EE4BD-76CB-4FFA-9BFD-5353FF02CD0E}"/>
                  </a:ext>
                </a:extLst>
              </p:cNvPr>
              <p:cNvSpPr/>
              <p:nvPr/>
            </p:nvSpPr>
            <p:spPr>
              <a:xfrm>
                <a:off x="1926431" y="235745"/>
                <a:ext cx="1183483" cy="1006038"/>
              </a:xfrm>
              <a:prstGeom prst="ellipse">
                <a:avLst/>
              </a:prstGeom>
              <a:pattFill prst="dkHorz">
                <a:fgClr>
                  <a:sysClr val="window" lastClr="FFFFFF">
                    <a:lumMod val="65000"/>
                  </a:sysClr>
                </a:fgClr>
                <a:bgClr>
                  <a:schemeClr val="bg1">
                    <a:lumMod val="8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66796C5B-6436-4115-B267-C5A66EEB0797}"/>
                  </a:ext>
                </a:extLst>
              </p:cNvPr>
              <p:cNvGrpSpPr/>
              <p:nvPr/>
            </p:nvGrpSpPr>
            <p:grpSpPr>
              <a:xfrm rot="20700000">
                <a:off x="1887071" y="710618"/>
                <a:ext cx="246453" cy="369679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98" name="円/楕円 591">
                  <a:extLst>
                    <a:ext uri="{FF2B5EF4-FFF2-40B4-BE49-F238E27FC236}">
                      <a16:creationId xmlns:a16="http://schemas.microsoft.com/office/drawing/2014/main" id="{2A62A521-C454-4702-9C61-074316E81C19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" name="円/楕円 592">
                  <a:extLst>
                    <a:ext uri="{FF2B5EF4-FFF2-40B4-BE49-F238E27FC236}">
                      <a16:creationId xmlns:a16="http://schemas.microsoft.com/office/drawing/2014/main" id="{E4DB440F-7E9A-49EC-82AA-4C5DC70ADBCD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7B6C319A-D564-4289-95C7-E2039D95E1C2}"/>
                  </a:ext>
                </a:extLst>
              </p:cNvPr>
              <p:cNvGrpSpPr/>
              <p:nvPr/>
            </p:nvGrpSpPr>
            <p:grpSpPr>
              <a:xfrm rot="900000" flipH="1">
                <a:off x="2918277" y="710618"/>
                <a:ext cx="246453" cy="369679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96" name="円/楕円 589">
                  <a:extLst>
                    <a:ext uri="{FF2B5EF4-FFF2-40B4-BE49-F238E27FC236}">
                      <a16:creationId xmlns:a16="http://schemas.microsoft.com/office/drawing/2014/main" id="{EE18A31A-20A6-4842-9241-CD066ADC53BB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" name="円/楕円 590">
                  <a:extLst>
                    <a:ext uri="{FF2B5EF4-FFF2-40B4-BE49-F238E27FC236}">
                      <a16:creationId xmlns:a16="http://schemas.microsoft.com/office/drawing/2014/main" id="{9D02EC3C-5FDA-499C-B9F3-2A893C92A7E1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9" name="円/楕円 588">
                <a:extLst>
                  <a:ext uri="{FF2B5EF4-FFF2-40B4-BE49-F238E27FC236}">
                    <a16:creationId xmlns:a16="http://schemas.microsoft.com/office/drawing/2014/main" id="{81D7E2AD-45FE-468A-8304-F1EFE92274B9}"/>
                  </a:ext>
                </a:extLst>
              </p:cNvPr>
              <p:cNvSpPr/>
              <p:nvPr/>
            </p:nvSpPr>
            <p:spPr>
              <a:xfrm>
                <a:off x="2010296" y="220150"/>
                <a:ext cx="1031206" cy="1160106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" name="月 79">
                <a:extLst>
                  <a:ext uri="{FF2B5EF4-FFF2-40B4-BE49-F238E27FC236}">
                    <a16:creationId xmlns:a16="http://schemas.microsoft.com/office/drawing/2014/main" id="{2BFE8B56-2BFB-4B91-8D18-BF2A8967C5E6}"/>
                  </a:ext>
                </a:extLst>
              </p:cNvPr>
              <p:cNvSpPr/>
              <p:nvPr/>
            </p:nvSpPr>
            <p:spPr>
              <a:xfrm rot="16200000">
                <a:off x="2212054" y="456126"/>
                <a:ext cx="50070" cy="266530"/>
              </a:xfrm>
              <a:prstGeom prst="moon">
                <a:avLst>
                  <a:gd name="adj" fmla="val 87500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" name="月 80">
                <a:extLst>
                  <a:ext uri="{FF2B5EF4-FFF2-40B4-BE49-F238E27FC236}">
                    <a16:creationId xmlns:a16="http://schemas.microsoft.com/office/drawing/2014/main" id="{47C10BF4-9E5B-4309-AF38-9B33603F290D}"/>
                  </a:ext>
                </a:extLst>
              </p:cNvPr>
              <p:cNvSpPr/>
              <p:nvPr/>
            </p:nvSpPr>
            <p:spPr>
              <a:xfrm rot="16200000">
                <a:off x="2803974" y="456127"/>
                <a:ext cx="50072" cy="266530"/>
              </a:xfrm>
              <a:prstGeom prst="moon">
                <a:avLst>
                  <a:gd name="adj" fmla="val 87500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65F013C8-F5A0-4926-A791-6435133E2D08}"/>
                  </a:ext>
                </a:extLst>
              </p:cNvPr>
              <p:cNvSpPr/>
              <p:nvPr/>
            </p:nvSpPr>
            <p:spPr>
              <a:xfrm>
                <a:off x="2444294" y="903184"/>
                <a:ext cx="149146" cy="170320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" name="円/楕円 638">
                <a:extLst>
                  <a:ext uri="{FF2B5EF4-FFF2-40B4-BE49-F238E27FC236}">
                    <a16:creationId xmlns:a16="http://schemas.microsoft.com/office/drawing/2014/main" id="{99E53CA2-D3B0-40A9-B65B-45365C512681}"/>
                  </a:ext>
                </a:extLst>
              </p:cNvPr>
              <p:cNvSpPr/>
              <p:nvPr/>
            </p:nvSpPr>
            <p:spPr>
              <a:xfrm rot="10800000">
                <a:off x="2413295" y="1185407"/>
                <a:ext cx="217197" cy="45719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" name="円/楕円 27">
                <a:extLst>
                  <a:ext uri="{FF2B5EF4-FFF2-40B4-BE49-F238E27FC236}">
                    <a16:creationId xmlns:a16="http://schemas.microsoft.com/office/drawing/2014/main" id="{C3D82645-935C-4905-8721-38996B171670}"/>
                  </a:ext>
                </a:extLst>
              </p:cNvPr>
              <p:cNvSpPr/>
              <p:nvPr/>
            </p:nvSpPr>
            <p:spPr>
              <a:xfrm rot="8100000">
                <a:off x="2226448" y="1111710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" name="円/楕円 27">
                <a:extLst>
                  <a:ext uri="{FF2B5EF4-FFF2-40B4-BE49-F238E27FC236}">
                    <a16:creationId xmlns:a16="http://schemas.microsoft.com/office/drawing/2014/main" id="{0B732388-C02F-49B5-BF59-C5539D880084}"/>
                  </a:ext>
                </a:extLst>
              </p:cNvPr>
              <p:cNvSpPr/>
              <p:nvPr/>
            </p:nvSpPr>
            <p:spPr>
              <a:xfrm rot="13500000" flipH="1">
                <a:off x="2583635" y="1111711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6EFB8E8F-F171-4797-A144-0905232C69C4}"/>
                  </a:ext>
                </a:extLst>
              </p:cNvPr>
              <p:cNvGrpSpPr/>
              <p:nvPr/>
            </p:nvGrpSpPr>
            <p:grpSpPr>
              <a:xfrm>
                <a:off x="2110602" y="707232"/>
                <a:ext cx="239692" cy="127184"/>
                <a:chOff x="6859261" y="1152026"/>
                <a:chExt cx="251152" cy="163412"/>
              </a:xfrm>
            </p:grpSpPr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7821E57D-8274-4AC8-880E-965DD939B285}"/>
                    </a:ext>
                  </a:extLst>
                </p:cNvPr>
                <p:cNvGrpSpPr/>
                <p:nvPr/>
              </p:nvGrpSpPr>
              <p:grpSpPr>
                <a:xfrm>
                  <a:off x="6859261" y="1152026"/>
                  <a:ext cx="251152" cy="163412"/>
                  <a:chOff x="6140438" y="1161048"/>
                  <a:chExt cx="386744" cy="251033"/>
                </a:xfrm>
              </p:grpSpPr>
              <p:sp>
                <p:nvSpPr>
                  <p:cNvPr id="94" name="フリーフォーム: 図形 93">
                    <a:extLst>
                      <a:ext uri="{FF2B5EF4-FFF2-40B4-BE49-F238E27FC236}">
                        <a16:creationId xmlns:a16="http://schemas.microsoft.com/office/drawing/2014/main" id="{B10E1214-8DDE-4436-BE12-C32C93D9C136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" name="フリーフォーム: 図形 94">
                    <a:extLst>
                      <a:ext uri="{FF2B5EF4-FFF2-40B4-BE49-F238E27FC236}">
                        <a16:creationId xmlns:a16="http://schemas.microsoft.com/office/drawing/2014/main" id="{D19374C6-CC25-4A61-B7A6-4426D73BE39C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61048"/>
                    <a:ext cx="386744" cy="170387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144DEF5E-39FB-44B1-BB8C-F8549A844EA9}"/>
                    </a:ext>
                  </a:extLst>
                </p:cNvPr>
                <p:cNvSpPr/>
                <p:nvPr/>
              </p:nvSpPr>
              <p:spPr>
                <a:xfrm>
                  <a:off x="6937210" y="1157363"/>
                  <a:ext cx="93365" cy="12773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8F568B0B-BB43-4A5C-8933-452A5A3D0E37}"/>
                  </a:ext>
                </a:extLst>
              </p:cNvPr>
              <p:cNvGrpSpPr/>
              <p:nvPr/>
            </p:nvGrpSpPr>
            <p:grpSpPr>
              <a:xfrm>
                <a:off x="2703533" y="707232"/>
                <a:ext cx="239692" cy="127184"/>
                <a:chOff x="6859261" y="1152026"/>
                <a:chExt cx="251152" cy="163412"/>
              </a:xfrm>
            </p:grpSpPr>
            <p:grpSp>
              <p:nvGrpSpPr>
                <p:cNvPr id="88" name="グループ化 87">
                  <a:extLst>
                    <a:ext uri="{FF2B5EF4-FFF2-40B4-BE49-F238E27FC236}">
                      <a16:creationId xmlns:a16="http://schemas.microsoft.com/office/drawing/2014/main" id="{35FCF77E-EED8-40C8-8E5F-924264627139}"/>
                    </a:ext>
                  </a:extLst>
                </p:cNvPr>
                <p:cNvGrpSpPr/>
                <p:nvPr/>
              </p:nvGrpSpPr>
              <p:grpSpPr>
                <a:xfrm>
                  <a:off x="6859261" y="1152026"/>
                  <a:ext cx="251152" cy="163412"/>
                  <a:chOff x="6140438" y="1161048"/>
                  <a:chExt cx="386744" cy="251033"/>
                </a:xfrm>
              </p:grpSpPr>
              <p:sp>
                <p:nvSpPr>
                  <p:cNvPr id="90" name="フリーフォーム: 図形 89">
                    <a:extLst>
                      <a:ext uri="{FF2B5EF4-FFF2-40B4-BE49-F238E27FC236}">
                        <a16:creationId xmlns:a16="http://schemas.microsoft.com/office/drawing/2014/main" id="{3981B88A-D784-466B-95C8-357375C773AC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フリーフォーム: 図形 90">
                    <a:extLst>
                      <a:ext uri="{FF2B5EF4-FFF2-40B4-BE49-F238E27FC236}">
                        <a16:creationId xmlns:a16="http://schemas.microsoft.com/office/drawing/2014/main" id="{D898AC9B-0AFE-4526-BC07-24AFB31D05E7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61048"/>
                    <a:ext cx="386744" cy="170387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9" name="楕円 88">
                  <a:extLst>
                    <a:ext uri="{FF2B5EF4-FFF2-40B4-BE49-F238E27FC236}">
                      <a16:creationId xmlns:a16="http://schemas.microsoft.com/office/drawing/2014/main" id="{D6BB47E3-2C5E-4050-B4E8-1D87DADF812F}"/>
                    </a:ext>
                  </a:extLst>
                </p:cNvPr>
                <p:cNvSpPr/>
                <p:nvPr/>
              </p:nvSpPr>
              <p:spPr>
                <a:xfrm>
                  <a:off x="6937210" y="1157363"/>
                  <a:ext cx="93365" cy="12773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60" name="楕円 22">
              <a:extLst>
                <a:ext uri="{FF2B5EF4-FFF2-40B4-BE49-F238E27FC236}">
                  <a16:creationId xmlns:a16="http://schemas.microsoft.com/office/drawing/2014/main" id="{7371A636-78FE-44B1-9B0C-2C292C5D597E}"/>
                </a:ext>
              </a:extLst>
            </p:cNvPr>
            <p:cNvSpPr/>
            <p:nvPr/>
          </p:nvSpPr>
          <p:spPr>
            <a:xfrm>
              <a:off x="4669210" y="108684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25089BCA-2B00-425C-B12E-16D453BBF485}"/>
                </a:ext>
              </a:extLst>
            </p:cNvPr>
            <p:cNvGrpSpPr/>
            <p:nvPr/>
          </p:nvGrpSpPr>
          <p:grpSpPr>
            <a:xfrm>
              <a:off x="5060272" y="1017634"/>
              <a:ext cx="1081235" cy="1434519"/>
              <a:chOff x="5992826" y="1362385"/>
              <a:chExt cx="1081235" cy="1434519"/>
            </a:xfrm>
          </p:grpSpPr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7F506682-701E-400D-A703-B7E5D0E5F85E}"/>
                  </a:ext>
                </a:extLst>
              </p:cNvPr>
              <p:cNvSpPr/>
              <p:nvPr/>
            </p:nvSpPr>
            <p:spPr>
              <a:xfrm>
                <a:off x="5992826" y="1401556"/>
                <a:ext cx="531586" cy="528991"/>
              </a:xfrm>
              <a:custGeom>
                <a:avLst/>
                <a:gdLst>
                  <a:gd name="connsiteX0" fmla="*/ 275739 w 531586"/>
                  <a:gd name="connsiteY0" fmla="*/ 0 h 528991"/>
                  <a:gd name="connsiteX1" fmla="*/ 302911 w 531586"/>
                  <a:gd name="connsiteY1" fmla="*/ 11255 h 528991"/>
                  <a:gd name="connsiteX2" fmla="*/ 360311 w 531586"/>
                  <a:gd name="connsiteY2" fmla="*/ 68656 h 528991"/>
                  <a:gd name="connsiteX3" fmla="*/ 371566 w 531586"/>
                  <a:gd name="connsiteY3" fmla="*/ 95828 h 528991"/>
                  <a:gd name="connsiteX4" fmla="*/ 369455 w 531586"/>
                  <a:gd name="connsiteY4" fmla="*/ 100922 h 528991"/>
                  <a:gd name="connsiteX5" fmla="*/ 473126 w 531586"/>
                  <a:gd name="connsiteY5" fmla="*/ 204593 h 528991"/>
                  <a:gd name="connsiteX6" fmla="*/ 489767 w 531586"/>
                  <a:gd name="connsiteY6" fmla="*/ 444712 h 528991"/>
                  <a:gd name="connsiteX7" fmla="*/ 447306 w 531586"/>
                  <a:gd name="connsiteY7" fmla="*/ 487173 h 528991"/>
                  <a:gd name="connsiteX8" fmla="*/ 330693 w 531586"/>
                  <a:gd name="connsiteY8" fmla="*/ 528582 h 528991"/>
                  <a:gd name="connsiteX9" fmla="*/ 299573 w 531586"/>
                  <a:gd name="connsiteY9" fmla="*/ 520480 h 528991"/>
                  <a:gd name="connsiteX10" fmla="*/ 294206 w 531586"/>
                  <a:gd name="connsiteY10" fmla="*/ 521201 h 528991"/>
                  <a:gd name="connsiteX11" fmla="*/ 149828 w 531586"/>
                  <a:gd name="connsiteY11" fmla="*/ 511196 h 528991"/>
                  <a:gd name="connsiteX12" fmla="*/ 127093 w 531586"/>
                  <a:gd name="connsiteY12" fmla="*/ 505114 h 528991"/>
                  <a:gd name="connsiteX13" fmla="*/ 112700 w 531586"/>
                  <a:gd name="connsiteY13" fmla="*/ 504112 h 528991"/>
                  <a:gd name="connsiteX14" fmla="*/ 78303 w 531586"/>
                  <a:gd name="connsiteY14" fmla="*/ 477718 h 528991"/>
                  <a:gd name="connsiteX15" fmla="*/ 99038 w 531586"/>
                  <a:gd name="connsiteY15" fmla="*/ 400335 h 528991"/>
                  <a:gd name="connsiteX16" fmla="*/ 123436 w 531586"/>
                  <a:gd name="connsiteY16" fmla="*/ 386249 h 528991"/>
                  <a:gd name="connsiteX17" fmla="*/ 83758 w 531586"/>
                  <a:gd name="connsiteY17" fmla="*/ 346319 h 528991"/>
                  <a:gd name="connsiteX18" fmla="*/ 70576 w 531586"/>
                  <a:gd name="connsiteY18" fmla="*/ 340859 h 528991"/>
                  <a:gd name="connsiteX19" fmla="*/ 13170 w 531586"/>
                  <a:gd name="connsiteY19" fmla="*/ 283454 h 528991"/>
                  <a:gd name="connsiteX20" fmla="*/ 13170 w 531586"/>
                  <a:gd name="connsiteY20" fmla="*/ 219860 h 528991"/>
                  <a:gd name="connsiteX21" fmla="*/ 76764 w 531586"/>
                  <a:gd name="connsiteY21" fmla="*/ 219860 h 528991"/>
                  <a:gd name="connsiteX22" fmla="*/ 105379 w 531586"/>
                  <a:gd name="connsiteY22" fmla="*/ 248474 h 528991"/>
                  <a:gd name="connsiteX23" fmla="*/ 116718 w 531586"/>
                  <a:gd name="connsiteY23" fmla="*/ 232064 h 528991"/>
                  <a:gd name="connsiteX24" fmla="*/ 73113 w 531586"/>
                  <a:gd name="connsiteY24" fmla="*/ 188459 h 528991"/>
                  <a:gd name="connsiteX25" fmla="*/ 73113 w 531586"/>
                  <a:gd name="connsiteY25" fmla="*/ 124865 h 528991"/>
                  <a:gd name="connsiteX26" fmla="*/ 136708 w 531586"/>
                  <a:gd name="connsiteY26" fmla="*/ 124865 h 528991"/>
                  <a:gd name="connsiteX27" fmla="*/ 175580 w 531586"/>
                  <a:gd name="connsiteY27" fmla="*/ 163737 h 528991"/>
                  <a:gd name="connsiteX28" fmla="*/ 186571 w 531586"/>
                  <a:gd name="connsiteY28" fmla="*/ 153915 h 528991"/>
                  <a:gd name="connsiteX29" fmla="*/ 151098 w 531586"/>
                  <a:gd name="connsiteY29" fmla="*/ 118444 h 528991"/>
                  <a:gd name="connsiteX30" fmla="*/ 151098 w 531586"/>
                  <a:gd name="connsiteY30" fmla="*/ 54849 h 528991"/>
                  <a:gd name="connsiteX31" fmla="*/ 214692 w 531586"/>
                  <a:gd name="connsiteY31" fmla="*/ 54849 h 528991"/>
                  <a:gd name="connsiteX32" fmla="*/ 257905 w 531586"/>
                  <a:gd name="connsiteY32" fmla="*/ 98061 h 528991"/>
                  <a:gd name="connsiteX33" fmla="*/ 264951 w 531586"/>
                  <a:gd name="connsiteY33" fmla="*/ 93193 h 528991"/>
                  <a:gd name="connsiteX34" fmla="*/ 272619 w 531586"/>
                  <a:gd name="connsiteY34" fmla="*/ 89650 h 528991"/>
                  <a:gd name="connsiteX35" fmla="*/ 248566 w 531586"/>
                  <a:gd name="connsiteY35" fmla="*/ 65599 h 528991"/>
                  <a:gd name="connsiteX36" fmla="*/ 248566 w 531586"/>
                  <a:gd name="connsiteY36" fmla="*/ 11255 h 528991"/>
                  <a:gd name="connsiteX37" fmla="*/ 275739 w 531586"/>
                  <a:gd name="connsiteY37" fmla="*/ 0 h 528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31586" h="528991">
                    <a:moveTo>
                      <a:pt x="275739" y="0"/>
                    </a:moveTo>
                    <a:cubicBezTo>
                      <a:pt x="285573" y="0"/>
                      <a:pt x="295407" y="3752"/>
                      <a:pt x="302911" y="11255"/>
                    </a:cubicBezTo>
                    <a:lnTo>
                      <a:pt x="360311" y="68656"/>
                    </a:lnTo>
                    <a:cubicBezTo>
                      <a:pt x="367814" y="76159"/>
                      <a:pt x="371566" y="85993"/>
                      <a:pt x="371566" y="95828"/>
                    </a:cubicBezTo>
                    <a:lnTo>
                      <a:pt x="369455" y="100922"/>
                    </a:lnTo>
                    <a:lnTo>
                      <a:pt x="473126" y="204593"/>
                    </a:lnTo>
                    <a:cubicBezTo>
                      <a:pt x="544028" y="275495"/>
                      <a:pt x="551479" y="383000"/>
                      <a:pt x="489767" y="444712"/>
                    </a:cubicBezTo>
                    <a:lnTo>
                      <a:pt x="447306" y="487173"/>
                    </a:lnTo>
                    <a:cubicBezTo>
                      <a:pt x="416450" y="518028"/>
                      <a:pt x="374146" y="531594"/>
                      <a:pt x="330693" y="528582"/>
                    </a:cubicBezTo>
                    <a:lnTo>
                      <a:pt x="299573" y="520480"/>
                    </a:lnTo>
                    <a:lnTo>
                      <a:pt x="294206" y="521201"/>
                    </a:lnTo>
                    <a:lnTo>
                      <a:pt x="149828" y="511196"/>
                    </a:lnTo>
                    <a:lnTo>
                      <a:pt x="127093" y="505114"/>
                    </a:lnTo>
                    <a:lnTo>
                      <a:pt x="112700" y="504112"/>
                    </a:lnTo>
                    <a:cubicBezTo>
                      <a:pt x="98697" y="500359"/>
                      <a:pt x="86125" y="491264"/>
                      <a:pt x="78303" y="477718"/>
                    </a:cubicBezTo>
                    <a:cubicBezTo>
                      <a:pt x="62660" y="450623"/>
                      <a:pt x="71944" y="415978"/>
                      <a:pt x="99038" y="400335"/>
                    </a:cubicBezTo>
                    <a:lnTo>
                      <a:pt x="123436" y="386249"/>
                    </a:lnTo>
                    <a:lnTo>
                      <a:pt x="83758" y="346319"/>
                    </a:lnTo>
                    <a:lnTo>
                      <a:pt x="70576" y="340859"/>
                    </a:lnTo>
                    <a:cubicBezTo>
                      <a:pt x="51441" y="321724"/>
                      <a:pt x="32305" y="302589"/>
                      <a:pt x="13170" y="283454"/>
                    </a:cubicBezTo>
                    <a:cubicBezTo>
                      <a:pt x="-4391" y="265893"/>
                      <a:pt x="-4391" y="237421"/>
                      <a:pt x="13170" y="219860"/>
                    </a:cubicBezTo>
                    <a:cubicBezTo>
                      <a:pt x="30731" y="202299"/>
                      <a:pt x="59203" y="202299"/>
                      <a:pt x="76764" y="219860"/>
                    </a:cubicBezTo>
                    <a:lnTo>
                      <a:pt x="105379" y="248474"/>
                    </a:lnTo>
                    <a:lnTo>
                      <a:pt x="116718" y="232064"/>
                    </a:lnTo>
                    <a:lnTo>
                      <a:pt x="73113" y="188459"/>
                    </a:lnTo>
                    <a:cubicBezTo>
                      <a:pt x="55552" y="170898"/>
                      <a:pt x="55552" y="142426"/>
                      <a:pt x="73113" y="124865"/>
                    </a:cubicBezTo>
                    <a:cubicBezTo>
                      <a:pt x="90674" y="107304"/>
                      <a:pt x="119147" y="107304"/>
                      <a:pt x="136708" y="124865"/>
                    </a:cubicBezTo>
                    <a:lnTo>
                      <a:pt x="175580" y="163737"/>
                    </a:lnTo>
                    <a:lnTo>
                      <a:pt x="186571" y="153915"/>
                    </a:lnTo>
                    <a:lnTo>
                      <a:pt x="151098" y="118444"/>
                    </a:lnTo>
                    <a:cubicBezTo>
                      <a:pt x="133537" y="100883"/>
                      <a:pt x="133537" y="72410"/>
                      <a:pt x="151098" y="54849"/>
                    </a:cubicBezTo>
                    <a:cubicBezTo>
                      <a:pt x="168659" y="37288"/>
                      <a:pt x="197131" y="37288"/>
                      <a:pt x="214692" y="54849"/>
                    </a:cubicBezTo>
                    <a:lnTo>
                      <a:pt x="257905" y="98061"/>
                    </a:lnTo>
                    <a:lnTo>
                      <a:pt x="264951" y="93193"/>
                    </a:lnTo>
                    <a:lnTo>
                      <a:pt x="272619" y="89650"/>
                    </a:lnTo>
                    <a:lnTo>
                      <a:pt x="248566" y="65599"/>
                    </a:lnTo>
                    <a:cubicBezTo>
                      <a:pt x="233560" y="50592"/>
                      <a:pt x="233560" y="26262"/>
                      <a:pt x="248566" y="11255"/>
                    </a:cubicBezTo>
                    <a:cubicBezTo>
                      <a:pt x="256071" y="3752"/>
                      <a:pt x="265904" y="0"/>
                      <a:pt x="275739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FF3ACA14-1195-4A69-AF8A-658B3CE035E6}"/>
                  </a:ext>
                </a:extLst>
              </p:cNvPr>
              <p:cNvSpPr/>
              <p:nvPr/>
            </p:nvSpPr>
            <p:spPr>
              <a:xfrm rot="8100000" flipH="1">
                <a:off x="6192652" y="1461719"/>
                <a:ext cx="461212" cy="756233"/>
              </a:xfrm>
              <a:custGeom>
                <a:avLst/>
                <a:gdLst>
                  <a:gd name="connsiteX0" fmla="*/ 457392 w 461212"/>
                  <a:gd name="connsiteY0" fmla="*/ 708395 h 756233"/>
                  <a:gd name="connsiteX1" fmla="*/ 461211 w 461212"/>
                  <a:gd name="connsiteY1" fmla="*/ 696323 h 756233"/>
                  <a:gd name="connsiteX2" fmla="*/ 461212 w 461212"/>
                  <a:gd name="connsiteY2" fmla="*/ 696321 h 756233"/>
                  <a:gd name="connsiteX3" fmla="*/ 461211 w 461212"/>
                  <a:gd name="connsiteY3" fmla="*/ 696319 h 756233"/>
                  <a:gd name="connsiteX4" fmla="*/ 461211 w 461212"/>
                  <a:gd name="connsiteY4" fmla="*/ 516579 h 756233"/>
                  <a:gd name="connsiteX5" fmla="*/ 414928 w 461212"/>
                  <a:gd name="connsiteY5" fmla="*/ 388199 h 756233"/>
                  <a:gd name="connsiteX6" fmla="*/ 383488 w 461212"/>
                  <a:gd name="connsiteY6" fmla="*/ 363845 h 756233"/>
                  <a:gd name="connsiteX7" fmla="*/ 386615 w 461212"/>
                  <a:gd name="connsiteY7" fmla="*/ 0 h 756233"/>
                  <a:gd name="connsiteX8" fmla="*/ 156214 w 461212"/>
                  <a:gd name="connsiteY8" fmla="*/ 21597 h 756233"/>
                  <a:gd name="connsiteX9" fmla="*/ 219377 w 461212"/>
                  <a:gd name="connsiteY9" fmla="*/ 340534 h 756233"/>
                  <a:gd name="connsiteX10" fmla="*/ 181630 w 461212"/>
                  <a:gd name="connsiteY10" fmla="*/ 349290 h 756233"/>
                  <a:gd name="connsiteX11" fmla="*/ 131401 w 461212"/>
                  <a:gd name="connsiteY11" fmla="*/ 388199 h 756233"/>
                  <a:gd name="connsiteX12" fmla="*/ 115125 w 461212"/>
                  <a:gd name="connsiteY12" fmla="*/ 415933 h 756233"/>
                  <a:gd name="connsiteX13" fmla="*/ 110820 w 461212"/>
                  <a:gd name="connsiteY13" fmla="*/ 419218 h 756233"/>
                  <a:gd name="connsiteX14" fmla="*/ 15804 w 461212"/>
                  <a:gd name="connsiteY14" fmla="*/ 528383 h 756233"/>
                  <a:gd name="connsiteX15" fmla="*/ 15804 w 461212"/>
                  <a:gd name="connsiteY15" fmla="*/ 616061 h 756233"/>
                  <a:gd name="connsiteX16" fmla="*/ 74267 w 461212"/>
                  <a:gd name="connsiteY16" fmla="*/ 629680 h 756233"/>
                  <a:gd name="connsiteX17" fmla="*/ 85448 w 461212"/>
                  <a:gd name="connsiteY17" fmla="*/ 621149 h 756233"/>
                  <a:gd name="connsiteX18" fmla="*/ 85691 w 461212"/>
                  <a:gd name="connsiteY18" fmla="*/ 698135 h 756233"/>
                  <a:gd name="connsiteX19" fmla="*/ 88938 w 461212"/>
                  <a:gd name="connsiteY19" fmla="*/ 708395 h 756233"/>
                  <a:gd name="connsiteX20" fmla="*/ 273165 w 461212"/>
                  <a:gd name="connsiteY20" fmla="*/ 756233 h 756233"/>
                  <a:gd name="connsiteX21" fmla="*/ 457392 w 461212"/>
                  <a:gd name="connsiteY21" fmla="*/ 708395 h 756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61212" h="756233">
                    <a:moveTo>
                      <a:pt x="457392" y="708395"/>
                    </a:moveTo>
                    <a:lnTo>
                      <a:pt x="461211" y="696323"/>
                    </a:lnTo>
                    <a:cubicBezTo>
                      <a:pt x="461211" y="696322"/>
                      <a:pt x="461212" y="696322"/>
                      <a:pt x="461212" y="696321"/>
                    </a:cubicBezTo>
                    <a:cubicBezTo>
                      <a:pt x="461212" y="696320"/>
                      <a:pt x="461211" y="696320"/>
                      <a:pt x="461211" y="696319"/>
                    </a:cubicBezTo>
                    <a:lnTo>
                      <a:pt x="461211" y="516579"/>
                    </a:lnTo>
                    <a:cubicBezTo>
                      <a:pt x="461211" y="466443"/>
                      <a:pt x="443524" y="421054"/>
                      <a:pt x="414928" y="388199"/>
                    </a:cubicBezTo>
                    <a:lnTo>
                      <a:pt x="383488" y="363845"/>
                    </a:lnTo>
                    <a:lnTo>
                      <a:pt x="386615" y="0"/>
                    </a:lnTo>
                    <a:lnTo>
                      <a:pt x="156214" y="21597"/>
                    </a:lnTo>
                    <a:lnTo>
                      <a:pt x="219377" y="340534"/>
                    </a:lnTo>
                    <a:lnTo>
                      <a:pt x="181630" y="349290"/>
                    </a:lnTo>
                    <a:cubicBezTo>
                      <a:pt x="162724" y="358477"/>
                      <a:pt x="145699" y="371771"/>
                      <a:pt x="131401" y="388199"/>
                    </a:cubicBezTo>
                    <a:lnTo>
                      <a:pt x="115125" y="415933"/>
                    </a:lnTo>
                    <a:lnTo>
                      <a:pt x="110820" y="419218"/>
                    </a:lnTo>
                    <a:lnTo>
                      <a:pt x="15804" y="528383"/>
                    </a:lnTo>
                    <a:cubicBezTo>
                      <a:pt x="-5268" y="552595"/>
                      <a:pt x="-5268" y="591850"/>
                      <a:pt x="15804" y="616061"/>
                    </a:cubicBezTo>
                    <a:cubicBezTo>
                      <a:pt x="31609" y="634219"/>
                      <a:pt x="54779" y="638759"/>
                      <a:pt x="74267" y="629680"/>
                    </a:cubicBezTo>
                    <a:lnTo>
                      <a:pt x="85448" y="621149"/>
                    </a:lnTo>
                    <a:lnTo>
                      <a:pt x="85691" y="698135"/>
                    </a:lnTo>
                    <a:lnTo>
                      <a:pt x="88938" y="708395"/>
                    </a:lnTo>
                    <a:cubicBezTo>
                      <a:pt x="106473" y="735697"/>
                      <a:pt x="182292" y="756233"/>
                      <a:pt x="273165" y="756233"/>
                    </a:cubicBezTo>
                    <a:cubicBezTo>
                      <a:pt x="364038" y="756233"/>
                      <a:pt x="439857" y="735697"/>
                      <a:pt x="457392" y="708395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四角形: 角を丸くする 64">
                <a:extLst>
                  <a:ext uri="{FF2B5EF4-FFF2-40B4-BE49-F238E27FC236}">
                    <a16:creationId xmlns:a16="http://schemas.microsoft.com/office/drawing/2014/main" id="{331E28E5-B523-4068-A455-AD5C4B982465}"/>
                  </a:ext>
                </a:extLst>
              </p:cNvPr>
              <p:cNvSpPr/>
              <p:nvPr/>
            </p:nvSpPr>
            <p:spPr>
              <a:xfrm rot="14400000" flipH="1">
                <a:off x="6122452" y="1703885"/>
                <a:ext cx="113296" cy="19747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0B846DED-3809-4B73-B0F4-486A752D3034}"/>
                  </a:ext>
                </a:extLst>
              </p:cNvPr>
              <p:cNvSpPr/>
              <p:nvPr/>
            </p:nvSpPr>
            <p:spPr>
              <a:xfrm rot="3600000">
                <a:off x="6252438" y="1975282"/>
                <a:ext cx="816717" cy="82652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6528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03997" y="585070"/>
                      <a:pt x="816717" y="826528"/>
                    </a:cubicBez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" name="四角形: 角を丸くする 66">
                <a:extLst>
                  <a:ext uri="{FF2B5EF4-FFF2-40B4-BE49-F238E27FC236}">
                    <a16:creationId xmlns:a16="http://schemas.microsoft.com/office/drawing/2014/main" id="{4EDEE417-3A9B-4CF5-8357-379805F2467F}"/>
                  </a:ext>
                </a:extLst>
              </p:cNvPr>
              <p:cNvSpPr/>
              <p:nvPr/>
            </p:nvSpPr>
            <p:spPr>
              <a:xfrm rot="18900000" flipH="1">
                <a:off x="6295587" y="1386197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四角形: 角を丸くする 67">
                <a:extLst>
                  <a:ext uri="{FF2B5EF4-FFF2-40B4-BE49-F238E27FC236}">
                    <a16:creationId xmlns:a16="http://schemas.microsoft.com/office/drawing/2014/main" id="{3CE59521-31E3-4684-A171-1FCE813001FB}"/>
                  </a:ext>
                </a:extLst>
              </p:cNvPr>
              <p:cNvSpPr/>
              <p:nvPr/>
            </p:nvSpPr>
            <p:spPr>
              <a:xfrm rot="18900000" flipH="1">
                <a:off x="6203264" y="1424950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四角形: 角を丸くする 68">
                <a:extLst>
                  <a:ext uri="{FF2B5EF4-FFF2-40B4-BE49-F238E27FC236}">
                    <a16:creationId xmlns:a16="http://schemas.microsoft.com/office/drawing/2014/main" id="{87504B41-B9AB-4DBA-B246-C2569CBB44B3}"/>
                  </a:ext>
                </a:extLst>
              </p:cNvPr>
              <p:cNvSpPr/>
              <p:nvPr/>
            </p:nvSpPr>
            <p:spPr>
              <a:xfrm rot="18900000" flipH="1">
                <a:off x="6125279" y="1494966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四角形: 角を丸くする 69">
                <a:extLst>
                  <a:ext uri="{FF2B5EF4-FFF2-40B4-BE49-F238E27FC236}">
                    <a16:creationId xmlns:a16="http://schemas.microsoft.com/office/drawing/2014/main" id="{1396B038-541B-4D9A-9B65-CC7BE7B16DD3}"/>
                  </a:ext>
                </a:extLst>
              </p:cNvPr>
              <p:cNvSpPr/>
              <p:nvPr/>
            </p:nvSpPr>
            <p:spPr>
              <a:xfrm rot="18900000" flipH="1">
                <a:off x="6058277" y="1592885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四角形: 角を丸くする 70">
                <a:extLst>
                  <a:ext uri="{FF2B5EF4-FFF2-40B4-BE49-F238E27FC236}">
                    <a16:creationId xmlns:a16="http://schemas.microsoft.com/office/drawing/2014/main" id="{11B26D55-EA8A-4234-BC69-B9A0088CDE94}"/>
                  </a:ext>
                </a:extLst>
              </p:cNvPr>
              <p:cNvSpPr/>
              <p:nvPr/>
            </p:nvSpPr>
            <p:spPr>
              <a:xfrm rot="18900000" flipH="1">
                <a:off x="6281300" y="1362385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四角形: 角を丸くする 71">
                <a:extLst>
                  <a:ext uri="{FF2B5EF4-FFF2-40B4-BE49-F238E27FC236}">
                    <a16:creationId xmlns:a16="http://schemas.microsoft.com/office/drawing/2014/main" id="{84F3B116-E337-475D-BE7A-A52C3217E425}"/>
                  </a:ext>
                </a:extLst>
              </p:cNvPr>
              <p:cNvSpPr/>
              <p:nvPr/>
            </p:nvSpPr>
            <p:spPr>
              <a:xfrm rot="18900000" flipH="1">
                <a:off x="6188977" y="1401138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四角形: 角を丸くする 72">
                <a:extLst>
                  <a:ext uri="{FF2B5EF4-FFF2-40B4-BE49-F238E27FC236}">
                    <a16:creationId xmlns:a16="http://schemas.microsoft.com/office/drawing/2014/main" id="{5CAB9A08-D73D-4B29-A2EC-5A4AAB45BC76}"/>
                  </a:ext>
                </a:extLst>
              </p:cNvPr>
              <p:cNvSpPr/>
              <p:nvPr/>
            </p:nvSpPr>
            <p:spPr>
              <a:xfrm rot="18900000" flipH="1">
                <a:off x="6110992" y="1471154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四角形: 角を丸くする 73">
                <a:extLst>
                  <a:ext uri="{FF2B5EF4-FFF2-40B4-BE49-F238E27FC236}">
                    <a16:creationId xmlns:a16="http://schemas.microsoft.com/office/drawing/2014/main" id="{985A70E3-B138-456E-B5E5-665023E7D265}"/>
                  </a:ext>
                </a:extLst>
              </p:cNvPr>
              <p:cNvSpPr/>
              <p:nvPr/>
            </p:nvSpPr>
            <p:spPr>
              <a:xfrm rot="18900000" flipH="1">
                <a:off x="6043990" y="1569073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円/楕円 27">
                <a:extLst>
                  <a:ext uri="{FF2B5EF4-FFF2-40B4-BE49-F238E27FC236}">
                    <a16:creationId xmlns:a16="http://schemas.microsoft.com/office/drawing/2014/main" id="{13F2B2AA-70C6-440C-B9A2-623CF9CF8349}"/>
                  </a:ext>
                </a:extLst>
              </p:cNvPr>
              <p:cNvSpPr/>
              <p:nvPr/>
            </p:nvSpPr>
            <p:spPr>
              <a:xfrm rot="11251468">
                <a:off x="6243988" y="1685586"/>
                <a:ext cx="17836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246B8113-5B93-465B-AEC1-11F2D2FDC8B8}"/>
                </a:ext>
              </a:extLst>
            </p:cNvPr>
            <p:cNvSpPr/>
            <p:nvPr/>
          </p:nvSpPr>
          <p:spPr>
            <a:xfrm flipH="1">
              <a:off x="5022019" y="2247266"/>
              <a:ext cx="411051" cy="245758"/>
            </a:xfrm>
            <a:custGeom>
              <a:avLst/>
              <a:gdLst>
                <a:gd name="connsiteX0" fmla="*/ 173535 w 411051"/>
                <a:gd name="connsiteY0" fmla="*/ 0 h 245758"/>
                <a:gd name="connsiteX1" fmla="*/ 404285 w 411051"/>
                <a:gd name="connsiteY1" fmla="*/ 0 h 245758"/>
                <a:gd name="connsiteX2" fmla="*/ 411051 w 411051"/>
                <a:gd name="connsiteY2" fmla="*/ 1523 h 245758"/>
                <a:gd name="connsiteX3" fmla="*/ 215308 w 411051"/>
                <a:gd name="connsiteY3" fmla="*/ 245758 h 245758"/>
                <a:gd name="connsiteX4" fmla="*/ 0 w 411051"/>
                <a:gd name="connsiteY4" fmla="*/ 51508 h 245758"/>
                <a:gd name="connsiteX5" fmla="*/ 48322 w 411051"/>
                <a:gd name="connsiteY5" fmla="*/ 25280 h 245758"/>
                <a:gd name="connsiteX6" fmla="*/ 173535 w 411051"/>
                <a:gd name="connsiteY6" fmla="*/ 0 h 245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1051" h="245758">
                  <a:moveTo>
                    <a:pt x="173535" y="0"/>
                  </a:moveTo>
                  <a:lnTo>
                    <a:pt x="404285" y="0"/>
                  </a:lnTo>
                  <a:lnTo>
                    <a:pt x="411051" y="1523"/>
                  </a:lnTo>
                  <a:lnTo>
                    <a:pt x="215308" y="245758"/>
                  </a:lnTo>
                  <a:lnTo>
                    <a:pt x="0" y="51508"/>
                  </a:lnTo>
                  <a:lnTo>
                    <a:pt x="48322" y="25280"/>
                  </a:lnTo>
                  <a:cubicBezTo>
                    <a:pt x="86808" y="9002"/>
                    <a:pt x="129120" y="0"/>
                    <a:pt x="173535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76B23A43-E4B2-4791-A738-BDC2896E51F2}"/>
              </a:ext>
            </a:extLst>
          </p:cNvPr>
          <p:cNvGrpSpPr/>
          <p:nvPr/>
        </p:nvGrpSpPr>
        <p:grpSpPr>
          <a:xfrm>
            <a:off x="7179246" y="838200"/>
            <a:ext cx="2060737" cy="2701569"/>
            <a:chOff x="7179246" y="838200"/>
            <a:chExt cx="2060737" cy="2701569"/>
          </a:xfrm>
        </p:grpSpPr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B68550AB-F1A0-4CC1-A837-657C0CD9B1CB}"/>
                </a:ext>
              </a:extLst>
            </p:cNvPr>
            <p:cNvGrpSpPr/>
            <p:nvPr/>
          </p:nvGrpSpPr>
          <p:grpSpPr>
            <a:xfrm>
              <a:off x="8549276" y="866065"/>
              <a:ext cx="690707" cy="690706"/>
              <a:chOff x="7992839" y="2840930"/>
              <a:chExt cx="927476" cy="927475"/>
            </a:xfrm>
          </p:grpSpPr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B9A90360-DCDC-4A62-ABEF-5009E4918FB1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066C087B-2D9C-4349-921F-B2C7E16B9707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68B7E30D-526A-4C11-905E-4E1B5603B851}"/>
                </a:ext>
              </a:extLst>
            </p:cNvPr>
            <p:cNvGrpSpPr/>
            <p:nvPr/>
          </p:nvGrpSpPr>
          <p:grpSpPr>
            <a:xfrm>
              <a:off x="7179246" y="1929996"/>
              <a:ext cx="1356726" cy="1609773"/>
              <a:chOff x="7179246" y="1929996"/>
              <a:chExt cx="1356726" cy="1609773"/>
            </a:xfrm>
          </p:grpSpPr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4716BEFE-E01E-4558-BC16-ACFBA40F3F65}"/>
                  </a:ext>
                </a:extLst>
              </p:cNvPr>
              <p:cNvSpPr/>
              <p:nvPr/>
            </p:nvSpPr>
            <p:spPr>
              <a:xfrm>
                <a:off x="7606586" y="1929996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1643C706-4909-4BBE-8984-9C7AAAC9F6AE}"/>
                  </a:ext>
                </a:extLst>
              </p:cNvPr>
              <p:cNvSpPr/>
              <p:nvPr/>
            </p:nvSpPr>
            <p:spPr>
              <a:xfrm>
                <a:off x="7179246" y="2278831"/>
                <a:ext cx="184345" cy="126093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2" name="片側の 2 つの角を丸めた四角形 144">
                <a:extLst>
                  <a:ext uri="{FF2B5EF4-FFF2-40B4-BE49-F238E27FC236}">
                    <a16:creationId xmlns:a16="http://schemas.microsoft.com/office/drawing/2014/main" id="{5F7F8A4C-862B-4825-941E-09D4B5CF6F05}"/>
                  </a:ext>
                </a:extLst>
              </p:cNvPr>
              <p:cNvSpPr/>
              <p:nvPr/>
            </p:nvSpPr>
            <p:spPr>
              <a:xfrm>
                <a:off x="7285006" y="2228546"/>
                <a:ext cx="1250966" cy="1311223"/>
              </a:xfrm>
              <a:prstGeom prst="round2SameRect">
                <a:avLst>
                  <a:gd name="adj1" fmla="val 14323"/>
                  <a:gd name="adj2" fmla="val 0"/>
                </a:avLst>
              </a:pr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3" name="台形 152">
                <a:extLst>
                  <a:ext uri="{FF2B5EF4-FFF2-40B4-BE49-F238E27FC236}">
                    <a16:creationId xmlns:a16="http://schemas.microsoft.com/office/drawing/2014/main" id="{63765965-E80F-4E30-9FBE-57D87DF3ED96}"/>
                  </a:ext>
                </a:extLst>
              </p:cNvPr>
              <p:cNvSpPr/>
              <p:nvPr/>
            </p:nvSpPr>
            <p:spPr>
              <a:xfrm rot="10800000">
                <a:off x="7629200" y="2237754"/>
                <a:ext cx="572056" cy="792372"/>
              </a:xfrm>
              <a:prstGeom prst="trapezoid">
                <a:avLst>
                  <a:gd name="adj" fmla="val 32076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4" name="楕円 153">
                <a:extLst>
                  <a:ext uri="{FF2B5EF4-FFF2-40B4-BE49-F238E27FC236}">
                    <a16:creationId xmlns:a16="http://schemas.microsoft.com/office/drawing/2014/main" id="{0D06C039-78B6-4352-A42F-0FC79A903E50}"/>
                  </a:ext>
                </a:extLst>
              </p:cNvPr>
              <p:cNvSpPr/>
              <p:nvPr/>
            </p:nvSpPr>
            <p:spPr>
              <a:xfrm>
                <a:off x="7876904" y="3351530"/>
                <a:ext cx="88900" cy="88900"/>
              </a:xfrm>
              <a:prstGeom prst="ellipse">
                <a:avLst/>
              </a:prstGeom>
              <a:solidFill>
                <a:srgbClr val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5" name="台形 731">
                <a:extLst>
                  <a:ext uri="{FF2B5EF4-FFF2-40B4-BE49-F238E27FC236}">
                    <a16:creationId xmlns:a16="http://schemas.microsoft.com/office/drawing/2014/main" id="{C683E04F-95A8-470A-AE0E-3320B4A987A5}"/>
                  </a:ext>
                </a:extLst>
              </p:cNvPr>
              <p:cNvSpPr/>
              <p:nvPr/>
            </p:nvSpPr>
            <p:spPr>
              <a:xfrm rot="10800000" flipV="1">
                <a:off x="7809668" y="2361457"/>
                <a:ext cx="201644" cy="828151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4781" h="685660">
                    <a:moveTo>
                      <a:pt x="0" y="551112"/>
                    </a:moveTo>
                    <a:lnTo>
                      <a:pt x="50098" y="0"/>
                    </a:lnTo>
                    <a:lnTo>
                      <a:pt x="134683" y="0"/>
                    </a:lnTo>
                    <a:lnTo>
                      <a:pt x="184781" y="551112"/>
                    </a:lnTo>
                    <a:lnTo>
                      <a:pt x="89962" y="685660"/>
                    </a:lnTo>
                    <a:lnTo>
                      <a:pt x="0" y="551112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1878800A-DC43-4ADF-BC91-7DB2F31AEDC8}"/>
                  </a:ext>
                </a:extLst>
              </p:cNvPr>
              <p:cNvGrpSpPr/>
              <p:nvPr/>
            </p:nvGrpSpPr>
            <p:grpSpPr>
              <a:xfrm>
                <a:off x="7557545" y="2256985"/>
                <a:ext cx="714918" cy="202452"/>
                <a:chOff x="3151980" y="2770920"/>
                <a:chExt cx="423862" cy="112796"/>
              </a:xfrm>
              <a:solidFill>
                <a:srgbClr val="000000">
                  <a:alpha val="50196"/>
                </a:srgbClr>
              </a:solidFill>
            </p:grpSpPr>
            <p:sp>
              <p:nvSpPr>
                <p:cNvPr id="163" name="平行四辺形 162">
                  <a:extLst>
                    <a:ext uri="{FF2B5EF4-FFF2-40B4-BE49-F238E27FC236}">
                      <a16:creationId xmlns:a16="http://schemas.microsoft.com/office/drawing/2014/main" id="{D2C2143E-A279-4CFA-AD15-E2AEC709FA0A}"/>
                    </a:ext>
                  </a:extLst>
                </p:cNvPr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" name="平行四辺形 163">
                  <a:extLst>
                    <a:ext uri="{FF2B5EF4-FFF2-40B4-BE49-F238E27FC236}">
                      <a16:creationId xmlns:a16="http://schemas.microsoft.com/office/drawing/2014/main" id="{1E304924-DE7D-4106-907D-6A2A2095E659}"/>
                    </a:ext>
                  </a:extLst>
                </p:cNvPr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7" name="台形 156">
                <a:extLst>
                  <a:ext uri="{FF2B5EF4-FFF2-40B4-BE49-F238E27FC236}">
                    <a16:creationId xmlns:a16="http://schemas.microsoft.com/office/drawing/2014/main" id="{4FE9713F-FC43-4B12-B31C-D278460EDA40}"/>
                  </a:ext>
                </a:extLst>
              </p:cNvPr>
              <p:cNvSpPr/>
              <p:nvPr/>
            </p:nvSpPr>
            <p:spPr>
              <a:xfrm rot="10800000">
                <a:off x="7786831" y="2228546"/>
                <a:ext cx="247318" cy="202452"/>
              </a:xfrm>
              <a:prstGeom prst="trapezoid">
                <a:avLst>
                  <a:gd name="adj" fmla="val 27112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64004D1B-20DF-4606-92FA-4BA368030C4D}"/>
                  </a:ext>
                </a:extLst>
              </p:cNvPr>
              <p:cNvGrpSpPr/>
              <p:nvPr/>
            </p:nvGrpSpPr>
            <p:grpSpPr>
              <a:xfrm>
                <a:off x="7539823" y="2228548"/>
                <a:ext cx="750362" cy="202452"/>
                <a:chOff x="3151980" y="2770920"/>
                <a:chExt cx="423862" cy="112796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161" name="平行四辺形 160">
                  <a:extLst>
                    <a:ext uri="{FF2B5EF4-FFF2-40B4-BE49-F238E27FC236}">
                      <a16:creationId xmlns:a16="http://schemas.microsoft.com/office/drawing/2014/main" id="{2ABBCED4-5F6B-4F5C-BD07-6A10DA808EE1}"/>
                    </a:ext>
                  </a:extLst>
                </p:cNvPr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" name="平行四辺形 161">
                  <a:extLst>
                    <a:ext uri="{FF2B5EF4-FFF2-40B4-BE49-F238E27FC236}">
                      <a16:creationId xmlns:a16="http://schemas.microsoft.com/office/drawing/2014/main" id="{15238101-CAAD-41B3-9A10-E5C8E75E5078}"/>
                    </a:ext>
                  </a:extLst>
                </p:cNvPr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20686FA0-C63C-4147-AE9A-892F1652D47D}"/>
                  </a:ext>
                </a:extLst>
              </p:cNvPr>
              <p:cNvSpPr/>
              <p:nvPr/>
            </p:nvSpPr>
            <p:spPr>
              <a:xfrm>
                <a:off x="7489455" y="2247478"/>
                <a:ext cx="842068" cy="942131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42131">
                    <a:moveTo>
                      <a:pt x="178616" y="0"/>
                    </a:moveTo>
                    <a:lnTo>
                      <a:pt x="421034" y="917300"/>
                    </a:lnTo>
                    <a:lnTo>
                      <a:pt x="663452" y="0"/>
                    </a:lnTo>
                    <a:lnTo>
                      <a:pt x="783052" y="1537"/>
                    </a:lnTo>
                    <a:lnTo>
                      <a:pt x="842068" y="239343"/>
                    </a:lnTo>
                    <a:lnTo>
                      <a:pt x="669230" y="317812"/>
                    </a:lnTo>
                    <a:lnTo>
                      <a:pt x="692225" y="618954"/>
                    </a:lnTo>
                    <a:lnTo>
                      <a:pt x="421034" y="942131"/>
                    </a:lnTo>
                    <a:lnTo>
                      <a:pt x="149843" y="618954"/>
                    </a:lnTo>
                    <a:lnTo>
                      <a:pt x="172838" y="317812"/>
                    </a:lnTo>
                    <a:lnTo>
                      <a:pt x="0" y="239343"/>
                    </a:lnTo>
                    <a:lnTo>
                      <a:pt x="59016" y="1537"/>
                    </a:lnTo>
                    <a:lnTo>
                      <a:pt x="178616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30E65F9A-0F8B-4229-801D-11270C7038FF}"/>
                  </a:ext>
                </a:extLst>
              </p:cNvPr>
              <p:cNvSpPr/>
              <p:nvPr/>
            </p:nvSpPr>
            <p:spPr>
              <a:xfrm>
                <a:off x="7489455" y="2228545"/>
                <a:ext cx="842068" cy="942131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42131">
                    <a:moveTo>
                      <a:pt x="178616" y="0"/>
                    </a:moveTo>
                    <a:lnTo>
                      <a:pt x="421034" y="917300"/>
                    </a:lnTo>
                    <a:lnTo>
                      <a:pt x="663452" y="0"/>
                    </a:lnTo>
                    <a:lnTo>
                      <a:pt x="783052" y="1537"/>
                    </a:lnTo>
                    <a:lnTo>
                      <a:pt x="842068" y="239343"/>
                    </a:lnTo>
                    <a:lnTo>
                      <a:pt x="669230" y="317812"/>
                    </a:lnTo>
                    <a:lnTo>
                      <a:pt x="692225" y="618954"/>
                    </a:lnTo>
                    <a:lnTo>
                      <a:pt x="421034" y="942131"/>
                    </a:lnTo>
                    <a:lnTo>
                      <a:pt x="149843" y="618954"/>
                    </a:lnTo>
                    <a:lnTo>
                      <a:pt x="172838" y="317812"/>
                    </a:lnTo>
                    <a:lnTo>
                      <a:pt x="0" y="239343"/>
                    </a:lnTo>
                    <a:lnTo>
                      <a:pt x="59016" y="1537"/>
                    </a:lnTo>
                    <a:lnTo>
                      <a:pt x="178616" y="0"/>
                    </a:lnTo>
                    <a:close/>
                  </a:path>
                </a:pathLst>
              </a:custGeom>
              <a:pattFill prst="lgConfetti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tx1">
                    <a:lumMod val="95000"/>
                    <a:lumOff val="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0B2D344E-01F6-47A8-96A8-38E7B3BD6FC7}"/>
                </a:ext>
              </a:extLst>
            </p:cNvPr>
            <p:cNvGrpSpPr/>
            <p:nvPr/>
          </p:nvGrpSpPr>
          <p:grpSpPr>
            <a:xfrm>
              <a:off x="7238074" y="838200"/>
              <a:ext cx="1329717" cy="1288749"/>
              <a:chOff x="3303076" y="141961"/>
              <a:chExt cx="1277659" cy="1238295"/>
            </a:xfrm>
          </p:grpSpPr>
          <p:sp>
            <p:nvSpPr>
              <p:cNvPr id="130" name="フリーフォーム 540">
                <a:extLst>
                  <a:ext uri="{FF2B5EF4-FFF2-40B4-BE49-F238E27FC236}">
                    <a16:creationId xmlns:a16="http://schemas.microsoft.com/office/drawing/2014/main" id="{D5CF946B-4B14-4C0E-A9F4-D8C263A53D97}"/>
                  </a:ext>
                </a:extLst>
              </p:cNvPr>
              <p:cNvSpPr/>
              <p:nvPr/>
            </p:nvSpPr>
            <p:spPr>
              <a:xfrm>
                <a:off x="3353447" y="141961"/>
                <a:ext cx="1169884" cy="940235"/>
              </a:xfrm>
              <a:custGeom>
                <a:avLst/>
                <a:gdLst>
                  <a:gd name="connsiteX0" fmla="*/ 328111 w 816502"/>
                  <a:gd name="connsiteY0" fmla="*/ 0 h 656222"/>
                  <a:gd name="connsiteX1" fmla="*/ 455827 w 816502"/>
                  <a:gd name="connsiteY1" fmla="*/ 25785 h 656222"/>
                  <a:gd name="connsiteX2" fmla="*/ 492925 w 816502"/>
                  <a:gd name="connsiteY2" fmla="*/ 45920 h 656222"/>
                  <a:gd name="connsiteX3" fmla="*/ 510467 w 816502"/>
                  <a:gd name="connsiteY3" fmla="*/ 44152 h 656222"/>
                  <a:gd name="connsiteX4" fmla="*/ 816502 w 816502"/>
                  <a:gd name="connsiteY4" fmla="*/ 350187 h 656222"/>
                  <a:gd name="connsiteX5" fmla="*/ 510467 w 816502"/>
                  <a:gd name="connsiteY5" fmla="*/ 656222 h 656222"/>
                  <a:gd name="connsiteX6" fmla="*/ 448791 w 816502"/>
                  <a:gd name="connsiteY6" fmla="*/ 650005 h 656222"/>
                  <a:gd name="connsiteX7" fmla="*/ 420791 w 816502"/>
                  <a:gd name="connsiteY7" fmla="*/ 641313 h 656222"/>
                  <a:gd name="connsiteX8" fmla="*/ 394237 w 816502"/>
                  <a:gd name="connsiteY8" fmla="*/ 649556 h 656222"/>
                  <a:gd name="connsiteX9" fmla="*/ 328111 w 816502"/>
                  <a:gd name="connsiteY9" fmla="*/ 656222 h 656222"/>
                  <a:gd name="connsiteX10" fmla="*/ 0 w 816502"/>
                  <a:gd name="connsiteY10" fmla="*/ 328111 h 656222"/>
                  <a:gd name="connsiteX11" fmla="*/ 328111 w 816502"/>
                  <a:gd name="connsiteY11" fmla="*/ 0 h 656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16502" h="656222">
                    <a:moveTo>
                      <a:pt x="328111" y="0"/>
                    </a:moveTo>
                    <a:cubicBezTo>
                      <a:pt x="373414" y="0"/>
                      <a:pt x="416572" y="9181"/>
                      <a:pt x="455827" y="25785"/>
                    </a:cubicBezTo>
                    <a:lnTo>
                      <a:pt x="492925" y="45920"/>
                    </a:lnTo>
                    <a:lnTo>
                      <a:pt x="510467" y="44152"/>
                    </a:lnTo>
                    <a:cubicBezTo>
                      <a:pt x="679485" y="44152"/>
                      <a:pt x="816502" y="181169"/>
                      <a:pt x="816502" y="350187"/>
                    </a:cubicBezTo>
                    <a:cubicBezTo>
                      <a:pt x="816502" y="519205"/>
                      <a:pt x="679485" y="656222"/>
                      <a:pt x="510467" y="656222"/>
                    </a:cubicBezTo>
                    <a:cubicBezTo>
                      <a:pt x="489340" y="656222"/>
                      <a:pt x="468713" y="654081"/>
                      <a:pt x="448791" y="650005"/>
                    </a:cubicBezTo>
                    <a:lnTo>
                      <a:pt x="420791" y="641313"/>
                    </a:lnTo>
                    <a:lnTo>
                      <a:pt x="394237" y="649556"/>
                    </a:lnTo>
                    <a:cubicBezTo>
                      <a:pt x="372878" y="653927"/>
                      <a:pt x="350763" y="656222"/>
                      <a:pt x="328111" y="656222"/>
                    </a:cubicBezTo>
                    <a:cubicBezTo>
                      <a:pt x="146900" y="656222"/>
                      <a:pt x="0" y="509322"/>
                      <a:pt x="0" y="328111"/>
                    </a:cubicBezTo>
                    <a:cubicBezTo>
                      <a:pt x="0" y="146900"/>
                      <a:pt x="146900" y="0"/>
                      <a:pt x="328111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D4CEE3D3-65D8-4228-B17D-B39398F77A84}"/>
                  </a:ext>
                </a:extLst>
              </p:cNvPr>
              <p:cNvGrpSpPr/>
              <p:nvPr/>
            </p:nvGrpSpPr>
            <p:grpSpPr>
              <a:xfrm rot="20700000">
                <a:off x="3303076" y="710618"/>
                <a:ext cx="246453" cy="369679"/>
                <a:chOff x="2680607" y="2825750"/>
                <a:chExt cx="157843" cy="236764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sp>
              <p:nvSpPr>
                <p:cNvPr id="148" name="円/楕円 564">
                  <a:extLst>
                    <a:ext uri="{FF2B5EF4-FFF2-40B4-BE49-F238E27FC236}">
                      <a16:creationId xmlns:a16="http://schemas.microsoft.com/office/drawing/2014/main" id="{5FAB41F2-9C5C-437D-9497-22597C7DA7A4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" name="円/楕円 565">
                  <a:extLst>
                    <a:ext uri="{FF2B5EF4-FFF2-40B4-BE49-F238E27FC236}">
                      <a16:creationId xmlns:a16="http://schemas.microsoft.com/office/drawing/2014/main" id="{2E163EB4-3C70-4C7B-8725-9B20823B349A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70266F74-AA63-4A24-AFC4-E6D88941D006}"/>
                  </a:ext>
                </a:extLst>
              </p:cNvPr>
              <p:cNvGrpSpPr/>
              <p:nvPr/>
            </p:nvGrpSpPr>
            <p:grpSpPr>
              <a:xfrm rot="900000" flipH="1">
                <a:off x="4334282" y="710618"/>
                <a:ext cx="246453" cy="369679"/>
                <a:chOff x="2680607" y="2825750"/>
                <a:chExt cx="157843" cy="236764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sp>
              <p:nvSpPr>
                <p:cNvPr id="146" name="円/楕円 562">
                  <a:extLst>
                    <a:ext uri="{FF2B5EF4-FFF2-40B4-BE49-F238E27FC236}">
                      <a16:creationId xmlns:a16="http://schemas.microsoft.com/office/drawing/2014/main" id="{E374F8EA-6C84-4602-BD5E-325A105131D0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" name="円/楕円 563">
                  <a:extLst>
                    <a:ext uri="{FF2B5EF4-FFF2-40B4-BE49-F238E27FC236}">
                      <a16:creationId xmlns:a16="http://schemas.microsoft.com/office/drawing/2014/main" id="{489DFA2A-7BCF-4AA9-B153-89FDF9D7B7C9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3" name="円/楕円 561">
                <a:extLst>
                  <a:ext uri="{FF2B5EF4-FFF2-40B4-BE49-F238E27FC236}">
                    <a16:creationId xmlns:a16="http://schemas.microsoft.com/office/drawing/2014/main" id="{A24E8EA8-5315-4429-8E91-C459DC85EA2F}"/>
                  </a:ext>
                </a:extLst>
              </p:cNvPr>
              <p:cNvSpPr/>
              <p:nvPr/>
            </p:nvSpPr>
            <p:spPr>
              <a:xfrm>
                <a:off x="3426301" y="220150"/>
                <a:ext cx="1031206" cy="1160106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" name="円/楕円 548">
                <a:extLst>
                  <a:ext uri="{FF2B5EF4-FFF2-40B4-BE49-F238E27FC236}">
                    <a16:creationId xmlns:a16="http://schemas.microsoft.com/office/drawing/2014/main" id="{0D26E8A0-CC6F-4984-AA6E-7077A460C804}"/>
                  </a:ext>
                </a:extLst>
              </p:cNvPr>
              <p:cNvSpPr/>
              <p:nvPr/>
            </p:nvSpPr>
            <p:spPr>
              <a:xfrm>
                <a:off x="3632990" y="751777"/>
                <a:ext cx="99954" cy="12248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5" name="円/楕円 549">
                <a:extLst>
                  <a:ext uri="{FF2B5EF4-FFF2-40B4-BE49-F238E27FC236}">
                    <a16:creationId xmlns:a16="http://schemas.microsoft.com/office/drawing/2014/main" id="{8E7E5FAB-CECC-4C5B-986E-1BA1387BF32F}"/>
                  </a:ext>
                </a:extLst>
              </p:cNvPr>
              <p:cNvSpPr/>
              <p:nvPr/>
            </p:nvSpPr>
            <p:spPr>
              <a:xfrm>
                <a:off x="4148424" y="751777"/>
                <a:ext cx="99954" cy="12248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6" name="月 135">
                <a:extLst>
                  <a:ext uri="{FF2B5EF4-FFF2-40B4-BE49-F238E27FC236}">
                    <a16:creationId xmlns:a16="http://schemas.microsoft.com/office/drawing/2014/main" id="{D65FFA4F-B624-4334-9A05-EE1965A8A2E9}"/>
                  </a:ext>
                </a:extLst>
              </p:cNvPr>
              <p:cNvSpPr/>
              <p:nvPr/>
            </p:nvSpPr>
            <p:spPr>
              <a:xfrm rot="16200000">
                <a:off x="3645475" y="409314"/>
                <a:ext cx="54591" cy="34019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56A0E955-9D22-4D73-9FBB-1D5B42A50D52}"/>
                  </a:ext>
                </a:extLst>
              </p:cNvPr>
              <p:cNvGrpSpPr/>
              <p:nvPr/>
            </p:nvGrpSpPr>
            <p:grpSpPr>
              <a:xfrm>
                <a:off x="3842869" y="877669"/>
                <a:ext cx="195646" cy="207937"/>
                <a:chOff x="7084627" y="3040652"/>
                <a:chExt cx="240026" cy="203430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144" name="円/楕円 662">
                  <a:extLst>
                    <a:ext uri="{FF2B5EF4-FFF2-40B4-BE49-F238E27FC236}">
                      <a16:creationId xmlns:a16="http://schemas.microsoft.com/office/drawing/2014/main" id="{6623827F-531B-4FC0-9D6F-069742495DD1}"/>
                    </a:ext>
                  </a:extLst>
                </p:cNvPr>
                <p:cNvSpPr/>
                <p:nvPr/>
              </p:nvSpPr>
              <p:spPr>
                <a:xfrm>
                  <a:off x="7084627" y="3125508"/>
                  <a:ext cx="240026" cy="102097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B4516069-87A4-4810-B5E1-D3E2FF341671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2A7B5050-E0CF-4C2F-BD1A-B0E5B8564E0D}"/>
                  </a:ext>
                </a:extLst>
              </p:cNvPr>
              <p:cNvGrpSpPr/>
              <p:nvPr/>
            </p:nvGrpSpPr>
            <p:grpSpPr>
              <a:xfrm>
                <a:off x="3475059" y="697206"/>
                <a:ext cx="934739" cy="333376"/>
                <a:chOff x="3315793" y="1545837"/>
                <a:chExt cx="934739" cy="333376"/>
              </a:xfrm>
            </p:grpSpPr>
            <p:sp>
              <p:nvSpPr>
                <p:cNvPr id="141" name="四角形: 上の 2 つの角を丸める 140">
                  <a:extLst>
                    <a:ext uri="{FF2B5EF4-FFF2-40B4-BE49-F238E27FC236}">
                      <a16:creationId xmlns:a16="http://schemas.microsoft.com/office/drawing/2014/main" id="{9234634E-5329-4727-A46A-09297DE7B805}"/>
                    </a:ext>
                  </a:extLst>
                </p:cNvPr>
                <p:cNvSpPr/>
                <p:nvPr/>
              </p:nvSpPr>
              <p:spPr>
                <a:xfrm>
                  <a:off x="3337225" y="1570718"/>
                  <a:ext cx="391812" cy="294446"/>
                </a:xfrm>
                <a:prstGeom prst="round2SameRect">
                  <a:avLst>
                    <a:gd name="adj1" fmla="val 17823"/>
                    <a:gd name="adj2" fmla="val 42965"/>
                  </a:avLst>
                </a:prstGeom>
                <a:solidFill>
                  <a:srgbClr val="00B0F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四角形: 上の 2 つの角を丸める 141">
                  <a:extLst>
                    <a:ext uri="{FF2B5EF4-FFF2-40B4-BE49-F238E27FC236}">
                      <a16:creationId xmlns:a16="http://schemas.microsoft.com/office/drawing/2014/main" id="{356D43F9-01CB-4A80-A846-DEA2B844B59B}"/>
                    </a:ext>
                  </a:extLst>
                </p:cNvPr>
                <p:cNvSpPr/>
                <p:nvPr/>
              </p:nvSpPr>
              <p:spPr>
                <a:xfrm>
                  <a:off x="3837288" y="1570718"/>
                  <a:ext cx="391812" cy="294446"/>
                </a:xfrm>
                <a:prstGeom prst="round2SameRect">
                  <a:avLst>
                    <a:gd name="adj1" fmla="val 17094"/>
                    <a:gd name="adj2" fmla="val 42965"/>
                  </a:avLst>
                </a:prstGeom>
                <a:solidFill>
                  <a:srgbClr val="00B0F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09D7B6BB-AE69-4A5F-8E14-ACFE23906536}"/>
                    </a:ext>
                  </a:extLst>
                </p:cNvPr>
                <p:cNvSpPr/>
                <p:nvPr/>
              </p:nvSpPr>
              <p:spPr>
                <a:xfrm>
                  <a:off x="3315793" y="1545837"/>
                  <a:ext cx="934739" cy="333376"/>
                </a:xfrm>
                <a:custGeom>
                  <a:avLst/>
                  <a:gdLst>
                    <a:gd name="connsiteX0" fmla="*/ 574982 w 934739"/>
                    <a:gd name="connsiteY0" fmla="*/ 41459 h 333376"/>
                    <a:gd name="connsiteX1" fmla="*/ 531020 w 934739"/>
                    <a:gd name="connsiteY1" fmla="*/ 85421 h 333376"/>
                    <a:gd name="connsiteX2" fmla="*/ 531020 w 934739"/>
                    <a:gd name="connsiteY2" fmla="*/ 188139 h 333376"/>
                    <a:gd name="connsiteX3" fmla="*/ 641516 w 934739"/>
                    <a:gd name="connsiteY3" fmla="*/ 298635 h 333376"/>
                    <a:gd name="connsiteX4" fmla="*/ 793286 w 934739"/>
                    <a:gd name="connsiteY4" fmla="*/ 298635 h 333376"/>
                    <a:gd name="connsiteX5" fmla="*/ 903782 w 934739"/>
                    <a:gd name="connsiteY5" fmla="*/ 188139 h 333376"/>
                    <a:gd name="connsiteX6" fmla="*/ 903782 w 934739"/>
                    <a:gd name="connsiteY6" fmla="*/ 85421 h 333376"/>
                    <a:gd name="connsiteX7" fmla="*/ 859820 w 934739"/>
                    <a:gd name="connsiteY7" fmla="*/ 41459 h 333376"/>
                    <a:gd name="connsiteX8" fmla="*/ 76793 w 934739"/>
                    <a:gd name="connsiteY8" fmla="*/ 41459 h 333376"/>
                    <a:gd name="connsiteX9" fmla="*/ 30957 w 934739"/>
                    <a:gd name="connsiteY9" fmla="*/ 87295 h 333376"/>
                    <a:gd name="connsiteX10" fmla="*/ 30957 w 934739"/>
                    <a:gd name="connsiteY10" fmla="*/ 188139 h 333376"/>
                    <a:gd name="connsiteX11" fmla="*/ 141453 w 934739"/>
                    <a:gd name="connsiteY11" fmla="*/ 298635 h 333376"/>
                    <a:gd name="connsiteX12" fmla="*/ 293223 w 934739"/>
                    <a:gd name="connsiteY12" fmla="*/ 298635 h 333376"/>
                    <a:gd name="connsiteX13" fmla="*/ 403719 w 934739"/>
                    <a:gd name="connsiteY13" fmla="*/ 188139 h 333376"/>
                    <a:gd name="connsiteX14" fmla="*/ 403719 w 934739"/>
                    <a:gd name="connsiteY14" fmla="*/ 87295 h 333376"/>
                    <a:gd name="connsiteX15" fmla="*/ 357883 w 934739"/>
                    <a:gd name="connsiteY15" fmla="*/ 41459 h 333376"/>
                    <a:gd name="connsiteX16" fmla="*/ 465586 w 934739"/>
                    <a:gd name="connsiteY16" fmla="*/ 16 h 333376"/>
                    <a:gd name="connsiteX17" fmla="*/ 510674 w 934739"/>
                    <a:gd name="connsiteY17" fmla="*/ 13682 h 333376"/>
                    <a:gd name="connsiteX18" fmla="*/ 516368 w 934739"/>
                    <a:gd name="connsiteY18" fmla="*/ 23194 h 333376"/>
                    <a:gd name="connsiteX19" fmla="*/ 516418 w 934739"/>
                    <a:gd name="connsiteY19" fmla="*/ 23072 h 333376"/>
                    <a:gd name="connsiteX20" fmla="*/ 555902 w 934739"/>
                    <a:gd name="connsiteY20" fmla="*/ 6717 h 333376"/>
                    <a:gd name="connsiteX21" fmla="*/ 878900 w 934739"/>
                    <a:gd name="connsiteY21" fmla="*/ 6717 h 333376"/>
                    <a:gd name="connsiteX22" fmla="*/ 934739 w 934739"/>
                    <a:gd name="connsiteY22" fmla="*/ 62556 h 333376"/>
                    <a:gd name="connsiteX23" fmla="*/ 934739 w 934739"/>
                    <a:gd name="connsiteY23" fmla="*/ 193027 h 333376"/>
                    <a:gd name="connsiteX24" fmla="*/ 794390 w 934739"/>
                    <a:gd name="connsiteY24" fmla="*/ 333376 h 333376"/>
                    <a:gd name="connsiteX25" fmla="*/ 640412 w 934739"/>
                    <a:gd name="connsiteY25" fmla="*/ 333376 h 333376"/>
                    <a:gd name="connsiteX26" fmla="*/ 500063 w 934739"/>
                    <a:gd name="connsiteY26" fmla="*/ 193027 h 333376"/>
                    <a:gd name="connsiteX27" fmla="*/ 500063 w 934739"/>
                    <a:gd name="connsiteY27" fmla="*/ 62556 h 333376"/>
                    <a:gd name="connsiteX28" fmla="*/ 507499 w 934739"/>
                    <a:gd name="connsiteY28" fmla="*/ 44604 h 333376"/>
                    <a:gd name="connsiteX29" fmla="*/ 496790 w 934739"/>
                    <a:gd name="connsiteY29" fmla="*/ 28826 h 333376"/>
                    <a:gd name="connsiteX30" fmla="*/ 466203 w 934739"/>
                    <a:gd name="connsiteY30" fmla="*/ 20534 h 333376"/>
                    <a:gd name="connsiteX31" fmla="*/ 435544 w 934739"/>
                    <a:gd name="connsiteY31" fmla="*/ 30238 h 333376"/>
                    <a:gd name="connsiteX32" fmla="*/ 426791 w 934739"/>
                    <a:gd name="connsiteY32" fmla="*/ 45902 h 333376"/>
                    <a:gd name="connsiteX33" fmla="*/ 434676 w 934739"/>
                    <a:gd name="connsiteY33" fmla="*/ 64937 h 333376"/>
                    <a:gd name="connsiteX34" fmla="*/ 434676 w 934739"/>
                    <a:gd name="connsiteY34" fmla="*/ 193027 h 333376"/>
                    <a:gd name="connsiteX35" fmla="*/ 294327 w 934739"/>
                    <a:gd name="connsiteY35" fmla="*/ 333376 h 333376"/>
                    <a:gd name="connsiteX36" fmla="*/ 140349 w 934739"/>
                    <a:gd name="connsiteY36" fmla="*/ 333376 h 333376"/>
                    <a:gd name="connsiteX37" fmla="*/ 0 w 934739"/>
                    <a:gd name="connsiteY37" fmla="*/ 193027 h 333376"/>
                    <a:gd name="connsiteX38" fmla="*/ 0 w 934739"/>
                    <a:gd name="connsiteY38" fmla="*/ 64937 h 333376"/>
                    <a:gd name="connsiteX39" fmla="*/ 58220 w 934739"/>
                    <a:gd name="connsiteY39" fmla="*/ 6717 h 333376"/>
                    <a:gd name="connsiteX40" fmla="*/ 376456 w 934739"/>
                    <a:gd name="connsiteY40" fmla="*/ 6717 h 333376"/>
                    <a:gd name="connsiteX41" fmla="*/ 399118 w 934739"/>
                    <a:gd name="connsiteY41" fmla="*/ 11292 h 333376"/>
                    <a:gd name="connsiteX42" fmla="*/ 417083 w 934739"/>
                    <a:gd name="connsiteY42" fmla="*/ 23405 h 333376"/>
                    <a:gd name="connsiteX43" fmla="*/ 420813 w 934739"/>
                    <a:gd name="connsiteY43" fmla="*/ 15932 h 333376"/>
                    <a:gd name="connsiteX44" fmla="*/ 465586 w 934739"/>
                    <a:gd name="connsiteY44" fmla="*/ 16 h 33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934739" h="333376">
                      <a:moveTo>
                        <a:pt x="574982" y="41459"/>
                      </a:moveTo>
                      <a:cubicBezTo>
                        <a:pt x="550702" y="41459"/>
                        <a:pt x="531020" y="61141"/>
                        <a:pt x="531020" y="85421"/>
                      </a:cubicBezTo>
                      <a:lnTo>
                        <a:pt x="531020" y="188139"/>
                      </a:lnTo>
                      <a:cubicBezTo>
                        <a:pt x="531020" y="249164"/>
                        <a:pt x="580491" y="298635"/>
                        <a:pt x="641516" y="298635"/>
                      </a:cubicBezTo>
                      <a:lnTo>
                        <a:pt x="793286" y="298635"/>
                      </a:lnTo>
                      <a:cubicBezTo>
                        <a:pt x="854311" y="298635"/>
                        <a:pt x="903782" y="249164"/>
                        <a:pt x="903782" y="188139"/>
                      </a:cubicBezTo>
                      <a:lnTo>
                        <a:pt x="903782" y="85421"/>
                      </a:lnTo>
                      <a:cubicBezTo>
                        <a:pt x="903782" y="61141"/>
                        <a:pt x="884100" y="41459"/>
                        <a:pt x="859820" y="41459"/>
                      </a:cubicBezTo>
                      <a:close/>
                      <a:moveTo>
                        <a:pt x="76793" y="41459"/>
                      </a:moveTo>
                      <a:cubicBezTo>
                        <a:pt x="51478" y="41459"/>
                        <a:pt x="30957" y="61980"/>
                        <a:pt x="30957" y="87295"/>
                      </a:cubicBezTo>
                      <a:lnTo>
                        <a:pt x="30957" y="188139"/>
                      </a:lnTo>
                      <a:cubicBezTo>
                        <a:pt x="30957" y="249164"/>
                        <a:pt x="80428" y="298635"/>
                        <a:pt x="141453" y="298635"/>
                      </a:cubicBezTo>
                      <a:lnTo>
                        <a:pt x="293223" y="298635"/>
                      </a:lnTo>
                      <a:cubicBezTo>
                        <a:pt x="354248" y="298635"/>
                        <a:pt x="403719" y="249164"/>
                        <a:pt x="403719" y="188139"/>
                      </a:cubicBezTo>
                      <a:lnTo>
                        <a:pt x="403719" y="87295"/>
                      </a:lnTo>
                      <a:cubicBezTo>
                        <a:pt x="403719" y="61980"/>
                        <a:pt x="383198" y="41459"/>
                        <a:pt x="357883" y="41459"/>
                      </a:cubicBezTo>
                      <a:close/>
                      <a:moveTo>
                        <a:pt x="465586" y="16"/>
                      </a:moveTo>
                      <a:cubicBezTo>
                        <a:pt x="482849" y="-330"/>
                        <a:pt x="498760" y="4878"/>
                        <a:pt x="510674" y="13682"/>
                      </a:cubicBezTo>
                      <a:lnTo>
                        <a:pt x="516368" y="23194"/>
                      </a:lnTo>
                      <a:lnTo>
                        <a:pt x="516418" y="23072"/>
                      </a:lnTo>
                      <a:cubicBezTo>
                        <a:pt x="526523" y="12967"/>
                        <a:pt x="540483" y="6717"/>
                        <a:pt x="555902" y="6717"/>
                      </a:cubicBezTo>
                      <a:lnTo>
                        <a:pt x="878900" y="6717"/>
                      </a:lnTo>
                      <a:cubicBezTo>
                        <a:pt x="909739" y="6717"/>
                        <a:pt x="934739" y="31717"/>
                        <a:pt x="934739" y="62556"/>
                      </a:cubicBezTo>
                      <a:lnTo>
                        <a:pt x="934739" y="193027"/>
                      </a:lnTo>
                      <a:cubicBezTo>
                        <a:pt x="934739" y="270540"/>
                        <a:pt x="871903" y="333376"/>
                        <a:pt x="794390" y="333376"/>
                      </a:cubicBezTo>
                      <a:lnTo>
                        <a:pt x="640412" y="333376"/>
                      </a:lnTo>
                      <a:cubicBezTo>
                        <a:pt x="562899" y="333376"/>
                        <a:pt x="500063" y="270540"/>
                        <a:pt x="500063" y="193027"/>
                      </a:cubicBezTo>
                      <a:lnTo>
                        <a:pt x="500063" y="62556"/>
                      </a:lnTo>
                      <a:lnTo>
                        <a:pt x="507499" y="44604"/>
                      </a:lnTo>
                      <a:lnTo>
                        <a:pt x="496790" y="28826"/>
                      </a:lnTo>
                      <a:cubicBezTo>
                        <a:pt x="488687" y="23499"/>
                        <a:pt x="477901" y="20347"/>
                        <a:pt x="466203" y="20534"/>
                      </a:cubicBezTo>
                      <a:cubicBezTo>
                        <a:pt x="454176" y="20727"/>
                        <a:pt x="443356" y="24409"/>
                        <a:pt x="435544" y="30238"/>
                      </a:cubicBezTo>
                      <a:lnTo>
                        <a:pt x="426791" y="45902"/>
                      </a:lnTo>
                      <a:lnTo>
                        <a:pt x="434676" y="64937"/>
                      </a:lnTo>
                      <a:lnTo>
                        <a:pt x="434676" y="193027"/>
                      </a:lnTo>
                      <a:cubicBezTo>
                        <a:pt x="434676" y="270540"/>
                        <a:pt x="371840" y="333376"/>
                        <a:pt x="294327" y="333376"/>
                      </a:cubicBezTo>
                      <a:lnTo>
                        <a:pt x="140349" y="333376"/>
                      </a:lnTo>
                      <a:cubicBezTo>
                        <a:pt x="62836" y="333376"/>
                        <a:pt x="0" y="270540"/>
                        <a:pt x="0" y="193027"/>
                      </a:cubicBezTo>
                      <a:lnTo>
                        <a:pt x="0" y="64937"/>
                      </a:lnTo>
                      <a:cubicBezTo>
                        <a:pt x="0" y="32783"/>
                        <a:pt x="26066" y="6717"/>
                        <a:pt x="58220" y="6717"/>
                      </a:cubicBezTo>
                      <a:lnTo>
                        <a:pt x="376456" y="6717"/>
                      </a:lnTo>
                      <a:cubicBezTo>
                        <a:pt x="384494" y="6717"/>
                        <a:pt x="392152" y="8346"/>
                        <a:pt x="399118" y="11292"/>
                      </a:cubicBezTo>
                      <a:lnTo>
                        <a:pt x="417083" y="23405"/>
                      </a:lnTo>
                      <a:lnTo>
                        <a:pt x="420813" y="15932"/>
                      </a:lnTo>
                      <a:cubicBezTo>
                        <a:pt x="432217" y="6402"/>
                        <a:pt x="448013" y="367"/>
                        <a:pt x="465586" y="16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9" name="月 138">
                <a:extLst>
                  <a:ext uri="{FF2B5EF4-FFF2-40B4-BE49-F238E27FC236}">
                    <a16:creationId xmlns:a16="http://schemas.microsoft.com/office/drawing/2014/main" id="{A123726C-2041-477F-975F-20C40B0CDFE1}"/>
                  </a:ext>
                </a:extLst>
              </p:cNvPr>
              <p:cNvSpPr/>
              <p:nvPr/>
            </p:nvSpPr>
            <p:spPr>
              <a:xfrm rot="16200000">
                <a:off x="4169352" y="409315"/>
                <a:ext cx="54591" cy="34019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0" name="円/楕円 638">
                <a:extLst>
                  <a:ext uri="{FF2B5EF4-FFF2-40B4-BE49-F238E27FC236}">
                    <a16:creationId xmlns:a16="http://schemas.microsoft.com/office/drawing/2014/main" id="{3254ACFB-C487-46AC-91DB-AA0F918CDC24}"/>
                  </a:ext>
                </a:extLst>
              </p:cNvPr>
              <p:cNvSpPr/>
              <p:nvPr/>
            </p:nvSpPr>
            <p:spPr>
              <a:xfrm rot="10800000">
                <a:off x="3815382" y="1191329"/>
                <a:ext cx="256556" cy="45720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12" name="楕円 22">
              <a:extLst>
                <a:ext uri="{FF2B5EF4-FFF2-40B4-BE49-F238E27FC236}">
                  <a16:creationId xmlns:a16="http://schemas.microsoft.com/office/drawing/2014/main" id="{FBFC0C50-EEDA-4580-90BB-EB05E1458776}"/>
                </a:ext>
              </a:extLst>
            </p:cNvPr>
            <p:cNvSpPr/>
            <p:nvPr/>
          </p:nvSpPr>
          <p:spPr>
            <a:xfrm>
              <a:off x="7526710" y="108684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47854A4E-B421-4550-956B-8D414658E045}"/>
                </a:ext>
              </a:extLst>
            </p:cNvPr>
            <p:cNvGrpSpPr/>
            <p:nvPr/>
          </p:nvGrpSpPr>
          <p:grpSpPr>
            <a:xfrm>
              <a:off x="8005670" y="972111"/>
              <a:ext cx="734371" cy="855567"/>
              <a:chOff x="9117025" y="1690046"/>
              <a:chExt cx="734371" cy="855567"/>
            </a:xfrm>
          </p:grpSpPr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1FFA2104-3F69-4107-BE51-F1BDCC867A5F}"/>
                  </a:ext>
                </a:extLst>
              </p:cNvPr>
              <p:cNvSpPr/>
              <p:nvPr/>
            </p:nvSpPr>
            <p:spPr>
              <a:xfrm>
                <a:off x="9117025" y="1729217"/>
                <a:ext cx="531586" cy="528991"/>
              </a:xfrm>
              <a:custGeom>
                <a:avLst/>
                <a:gdLst>
                  <a:gd name="connsiteX0" fmla="*/ 275739 w 531586"/>
                  <a:gd name="connsiteY0" fmla="*/ 0 h 528991"/>
                  <a:gd name="connsiteX1" fmla="*/ 302911 w 531586"/>
                  <a:gd name="connsiteY1" fmla="*/ 11255 h 528991"/>
                  <a:gd name="connsiteX2" fmla="*/ 360311 w 531586"/>
                  <a:gd name="connsiteY2" fmla="*/ 68656 h 528991"/>
                  <a:gd name="connsiteX3" fmla="*/ 371566 w 531586"/>
                  <a:gd name="connsiteY3" fmla="*/ 95828 h 528991"/>
                  <a:gd name="connsiteX4" fmla="*/ 369455 w 531586"/>
                  <a:gd name="connsiteY4" fmla="*/ 100922 h 528991"/>
                  <a:gd name="connsiteX5" fmla="*/ 473126 w 531586"/>
                  <a:gd name="connsiteY5" fmla="*/ 204593 h 528991"/>
                  <a:gd name="connsiteX6" fmla="*/ 489767 w 531586"/>
                  <a:gd name="connsiteY6" fmla="*/ 444712 h 528991"/>
                  <a:gd name="connsiteX7" fmla="*/ 447306 w 531586"/>
                  <a:gd name="connsiteY7" fmla="*/ 487173 h 528991"/>
                  <a:gd name="connsiteX8" fmla="*/ 330693 w 531586"/>
                  <a:gd name="connsiteY8" fmla="*/ 528582 h 528991"/>
                  <a:gd name="connsiteX9" fmla="*/ 299573 w 531586"/>
                  <a:gd name="connsiteY9" fmla="*/ 520480 h 528991"/>
                  <a:gd name="connsiteX10" fmla="*/ 294206 w 531586"/>
                  <a:gd name="connsiteY10" fmla="*/ 521201 h 528991"/>
                  <a:gd name="connsiteX11" fmla="*/ 149828 w 531586"/>
                  <a:gd name="connsiteY11" fmla="*/ 511196 h 528991"/>
                  <a:gd name="connsiteX12" fmla="*/ 127093 w 531586"/>
                  <a:gd name="connsiteY12" fmla="*/ 505114 h 528991"/>
                  <a:gd name="connsiteX13" fmla="*/ 112700 w 531586"/>
                  <a:gd name="connsiteY13" fmla="*/ 504112 h 528991"/>
                  <a:gd name="connsiteX14" fmla="*/ 78303 w 531586"/>
                  <a:gd name="connsiteY14" fmla="*/ 477718 h 528991"/>
                  <a:gd name="connsiteX15" fmla="*/ 99038 w 531586"/>
                  <a:gd name="connsiteY15" fmla="*/ 400335 h 528991"/>
                  <a:gd name="connsiteX16" fmla="*/ 123436 w 531586"/>
                  <a:gd name="connsiteY16" fmla="*/ 386249 h 528991"/>
                  <a:gd name="connsiteX17" fmla="*/ 83758 w 531586"/>
                  <a:gd name="connsiteY17" fmla="*/ 346319 h 528991"/>
                  <a:gd name="connsiteX18" fmla="*/ 70576 w 531586"/>
                  <a:gd name="connsiteY18" fmla="*/ 340859 h 528991"/>
                  <a:gd name="connsiteX19" fmla="*/ 13170 w 531586"/>
                  <a:gd name="connsiteY19" fmla="*/ 283454 h 528991"/>
                  <a:gd name="connsiteX20" fmla="*/ 13170 w 531586"/>
                  <a:gd name="connsiteY20" fmla="*/ 219860 h 528991"/>
                  <a:gd name="connsiteX21" fmla="*/ 76764 w 531586"/>
                  <a:gd name="connsiteY21" fmla="*/ 219860 h 528991"/>
                  <a:gd name="connsiteX22" fmla="*/ 105379 w 531586"/>
                  <a:gd name="connsiteY22" fmla="*/ 248474 h 528991"/>
                  <a:gd name="connsiteX23" fmla="*/ 116718 w 531586"/>
                  <a:gd name="connsiteY23" fmla="*/ 232064 h 528991"/>
                  <a:gd name="connsiteX24" fmla="*/ 73113 w 531586"/>
                  <a:gd name="connsiteY24" fmla="*/ 188459 h 528991"/>
                  <a:gd name="connsiteX25" fmla="*/ 73113 w 531586"/>
                  <a:gd name="connsiteY25" fmla="*/ 124865 h 528991"/>
                  <a:gd name="connsiteX26" fmla="*/ 136708 w 531586"/>
                  <a:gd name="connsiteY26" fmla="*/ 124865 h 528991"/>
                  <a:gd name="connsiteX27" fmla="*/ 175580 w 531586"/>
                  <a:gd name="connsiteY27" fmla="*/ 163737 h 528991"/>
                  <a:gd name="connsiteX28" fmla="*/ 186571 w 531586"/>
                  <a:gd name="connsiteY28" fmla="*/ 153915 h 528991"/>
                  <a:gd name="connsiteX29" fmla="*/ 151098 w 531586"/>
                  <a:gd name="connsiteY29" fmla="*/ 118444 h 528991"/>
                  <a:gd name="connsiteX30" fmla="*/ 151098 w 531586"/>
                  <a:gd name="connsiteY30" fmla="*/ 54849 h 528991"/>
                  <a:gd name="connsiteX31" fmla="*/ 214692 w 531586"/>
                  <a:gd name="connsiteY31" fmla="*/ 54849 h 528991"/>
                  <a:gd name="connsiteX32" fmla="*/ 257905 w 531586"/>
                  <a:gd name="connsiteY32" fmla="*/ 98061 h 528991"/>
                  <a:gd name="connsiteX33" fmla="*/ 264951 w 531586"/>
                  <a:gd name="connsiteY33" fmla="*/ 93193 h 528991"/>
                  <a:gd name="connsiteX34" fmla="*/ 272619 w 531586"/>
                  <a:gd name="connsiteY34" fmla="*/ 89650 h 528991"/>
                  <a:gd name="connsiteX35" fmla="*/ 248566 w 531586"/>
                  <a:gd name="connsiteY35" fmla="*/ 65599 h 528991"/>
                  <a:gd name="connsiteX36" fmla="*/ 248566 w 531586"/>
                  <a:gd name="connsiteY36" fmla="*/ 11255 h 528991"/>
                  <a:gd name="connsiteX37" fmla="*/ 275739 w 531586"/>
                  <a:gd name="connsiteY37" fmla="*/ 0 h 528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31586" h="528991">
                    <a:moveTo>
                      <a:pt x="275739" y="0"/>
                    </a:moveTo>
                    <a:cubicBezTo>
                      <a:pt x="285573" y="0"/>
                      <a:pt x="295407" y="3752"/>
                      <a:pt x="302911" y="11255"/>
                    </a:cubicBezTo>
                    <a:lnTo>
                      <a:pt x="360311" y="68656"/>
                    </a:lnTo>
                    <a:cubicBezTo>
                      <a:pt x="367814" y="76159"/>
                      <a:pt x="371566" y="85993"/>
                      <a:pt x="371566" y="95828"/>
                    </a:cubicBezTo>
                    <a:lnTo>
                      <a:pt x="369455" y="100922"/>
                    </a:lnTo>
                    <a:lnTo>
                      <a:pt x="473126" y="204593"/>
                    </a:lnTo>
                    <a:cubicBezTo>
                      <a:pt x="544028" y="275495"/>
                      <a:pt x="551479" y="383000"/>
                      <a:pt x="489767" y="444712"/>
                    </a:cubicBezTo>
                    <a:lnTo>
                      <a:pt x="447306" y="487173"/>
                    </a:lnTo>
                    <a:cubicBezTo>
                      <a:pt x="416450" y="518028"/>
                      <a:pt x="374146" y="531594"/>
                      <a:pt x="330693" y="528582"/>
                    </a:cubicBezTo>
                    <a:lnTo>
                      <a:pt x="299573" y="520480"/>
                    </a:lnTo>
                    <a:lnTo>
                      <a:pt x="294206" y="521201"/>
                    </a:lnTo>
                    <a:lnTo>
                      <a:pt x="149828" y="511196"/>
                    </a:lnTo>
                    <a:lnTo>
                      <a:pt x="127093" y="505114"/>
                    </a:lnTo>
                    <a:lnTo>
                      <a:pt x="112700" y="504112"/>
                    </a:lnTo>
                    <a:cubicBezTo>
                      <a:pt x="98697" y="500359"/>
                      <a:pt x="86125" y="491264"/>
                      <a:pt x="78303" y="477718"/>
                    </a:cubicBezTo>
                    <a:cubicBezTo>
                      <a:pt x="62660" y="450623"/>
                      <a:pt x="71944" y="415978"/>
                      <a:pt x="99038" y="400335"/>
                    </a:cubicBezTo>
                    <a:lnTo>
                      <a:pt x="123436" y="386249"/>
                    </a:lnTo>
                    <a:lnTo>
                      <a:pt x="83758" y="346319"/>
                    </a:lnTo>
                    <a:lnTo>
                      <a:pt x="70576" y="340859"/>
                    </a:lnTo>
                    <a:cubicBezTo>
                      <a:pt x="51441" y="321724"/>
                      <a:pt x="32305" y="302589"/>
                      <a:pt x="13170" y="283454"/>
                    </a:cubicBezTo>
                    <a:cubicBezTo>
                      <a:pt x="-4391" y="265893"/>
                      <a:pt x="-4391" y="237421"/>
                      <a:pt x="13170" y="219860"/>
                    </a:cubicBezTo>
                    <a:cubicBezTo>
                      <a:pt x="30731" y="202299"/>
                      <a:pt x="59203" y="202299"/>
                      <a:pt x="76764" y="219860"/>
                    </a:cubicBezTo>
                    <a:lnTo>
                      <a:pt x="105379" y="248474"/>
                    </a:lnTo>
                    <a:lnTo>
                      <a:pt x="116718" y="232064"/>
                    </a:lnTo>
                    <a:lnTo>
                      <a:pt x="73113" y="188459"/>
                    </a:lnTo>
                    <a:cubicBezTo>
                      <a:pt x="55552" y="170898"/>
                      <a:pt x="55552" y="142426"/>
                      <a:pt x="73113" y="124865"/>
                    </a:cubicBezTo>
                    <a:cubicBezTo>
                      <a:pt x="90674" y="107304"/>
                      <a:pt x="119147" y="107304"/>
                      <a:pt x="136708" y="124865"/>
                    </a:cubicBezTo>
                    <a:lnTo>
                      <a:pt x="175580" y="163737"/>
                    </a:lnTo>
                    <a:lnTo>
                      <a:pt x="186571" y="153915"/>
                    </a:lnTo>
                    <a:lnTo>
                      <a:pt x="151098" y="118444"/>
                    </a:lnTo>
                    <a:cubicBezTo>
                      <a:pt x="133537" y="100883"/>
                      <a:pt x="133537" y="72410"/>
                      <a:pt x="151098" y="54849"/>
                    </a:cubicBezTo>
                    <a:cubicBezTo>
                      <a:pt x="168659" y="37288"/>
                      <a:pt x="197131" y="37288"/>
                      <a:pt x="214692" y="54849"/>
                    </a:cubicBezTo>
                    <a:lnTo>
                      <a:pt x="257905" y="98061"/>
                    </a:lnTo>
                    <a:lnTo>
                      <a:pt x="264951" y="93193"/>
                    </a:lnTo>
                    <a:lnTo>
                      <a:pt x="272619" y="89650"/>
                    </a:lnTo>
                    <a:lnTo>
                      <a:pt x="248566" y="65599"/>
                    </a:lnTo>
                    <a:cubicBezTo>
                      <a:pt x="233560" y="50592"/>
                      <a:pt x="233560" y="26262"/>
                      <a:pt x="248566" y="11255"/>
                    </a:cubicBezTo>
                    <a:cubicBezTo>
                      <a:pt x="256071" y="3752"/>
                      <a:pt x="265904" y="0"/>
                      <a:pt x="275739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E56C04D5-5F74-46CB-AF46-68DB174B8CBB}"/>
                  </a:ext>
                </a:extLst>
              </p:cNvPr>
              <p:cNvSpPr/>
              <p:nvPr/>
            </p:nvSpPr>
            <p:spPr>
              <a:xfrm rot="8100000" flipH="1">
                <a:off x="9316851" y="1789380"/>
                <a:ext cx="461212" cy="756233"/>
              </a:xfrm>
              <a:custGeom>
                <a:avLst/>
                <a:gdLst>
                  <a:gd name="connsiteX0" fmla="*/ 457392 w 461212"/>
                  <a:gd name="connsiteY0" fmla="*/ 708395 h 756233"/>
                  <a:gd name="connsiteX1" fmla="*/ 461211 w 461212"/>
                  <a:gd name="connsiteY1" fmla="*/ 696323 h 756233"/>
                  <a:gd name="connsiteX2" fmla="*/ 461212 w 461212"/>
                  <a:gd name="connsiteY2" fmla="*/ 696321 h 756233"/>
                  <a:gd name="connsiteX3" fmla="*/ 461211 w 461212"/>
                  <a:gd name="connsiteY3" fmla="*/ 696319 h 756233"/>
                  <a:gd name="connsiteX4" fmla="*/ 461211 w 461212"/>
                  <a:gd name="connsiteY4" fmla="*/ 516579 h 756233"/>
                  <a:gd name="connsiteX5" fmla="*/ 414928 w 461212"/>
                  <a:gd name="connsiteY5" fmla="*/ 388199 h 756233"/>
                  <a:gd name="connsiteX6" fmla="*/ 383488 w 461212"/>
                  <a:gd name="connsiteY6" fmla="*/ 363845 h 756233"/>
                  <a:gd name="connsiteX7" fmla="*/ 386615 w 461212"/>
                  <a:gd name="connsiteY7" fmla="*/ 0 h 756233"/>
                  <a:gd name="connsiteX8" fmla="*/ 156214 w 461212"/>
                  <a:gd name="connsiteY8" fmla="*/ 21597 h 756233"/>
                  <a:gd name="connsiteX9" fmla="*/ 219377 w 461212"/>
                  <a:gd name="connsiteY9" fmla="*/ 340534 h 756233"/>
                  <a:gd name="connsiteX10" fmla="*/ 181630 w 461212"/>
                  <a:gd name="connsiteY10" fmla="*/ 349290 h 756233"/>
                  <a:gd name="connsiteX11" fmla="*/ 131401 w 461212"/>
                  <a:gd name="connsiteY11" fmla="*/ 388199 h 756233"/>
                  <a:gd name="connsiteX12" fmla="*/ 115125 w 461212"/>
                  <a:gd name="connsiteY12" fmla="*/ 415933 h 756233"/>
                  <a:gd name="connsiteX13" fmla="*/ 110820 w 461212"/>
                  <a:gd name="connsiteY13" fmla="*/ 419218 h 756233"/>
                  <a:gd name="connsiteX14" fmla="*/ 15804 w 461212"/>
                  <a:gd name="connsiteY14" fmla="*/ 528383 h 756233"/>
                  <a:gd name="connsiteX15" fmla="*/ 15804 w 461212"/>
                  <a:gd name="connsiteY15" fmla="*/ 616061 h 756233"/>
                  <a:gd name="connsiteX16" fmla="*/ 74267 w 461212"/>
                  <a:gd name="connsiteY16" fmla="*/ 629680 h 756233"/>
                  <a:gd name="connsiteX17" fmla="*/ 85448 w 461212"/>
                  <a:gd name="connsiteY17" fmla="*/ 621149 h 756233"/>
                  <a:gd name="connsiteX18" fmla="*/ 85691 w 461212"/>
                  <a:gd name="connsiteY18" fmla="*/ 698135 h 756233"/>
                  <a:gd name="connsiteX19" fmla="*/ 88938 w 461212"/>
                  <a:gd name="connsiteY19" fmla="*/ 708395 h 756233"/>
                  <a:gd name="connsiteX20" fmla="*/ 273165 w 461212"/>
                  <a:gd name="connsiteY20" fmla="*/ 756233 h 756233"/>
                  <a:gd name="connsiteX21" fmla="*/ 457392 w 461212"/>
                  <a:gd name="connsiteY21" fmla="*/ 708395 h 756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61212" h="756233">
                    <a:moveTo>
                      <a:pt x="457392" y="708395"/>
                    </a:moveTo>
                    <a:lnTo>
                      <a:pt x="461211" y="696323"/>
                    </a:lnTo>
                    <a:cubicBezTo>
                      <a:pt x="461211" y="696322"/>
                      <a:pt x="461212" y="696322"/>
                      <a:pt x="461212" y="696321"/>
                    </a:cubicBezTo>
                    <a:cubicBezTo>
                      <a:pt x="461212" y="696320"/>
                      <a:pt x="461211" y="696320"/>
                      <a:pt x="461211" y="696319"/>
                    </a:cubicBezTo>
                    <a:lnTo>
                      <a:pt x="461211" y="516579"/>
                    </a:lnTo>
                    <a:cubicBezTo>
                      <a:pt x="461211" y="466443"/>
                      <a:pt x="443524" y="421054"/>
                      <a:pt x="414928" y="388199"/>
                    </a:cubicBezTo>
                    <a:lnTo>
                      <a:pt x="383488" y="363845"/>
                    </a:lnTo>
                    <a:lnTo>
                      <a:pt x="386615" y="0"/>
                    </a:lnTo>
                    <a:lnTo>
                      <a:pt x="156214" y="21597"/>
                    </a:lnTo>
                    <a:lnTo>
                      <a:pt x="219377" y="340534"/>
                    </a:lnTo>
                    <a:lnTo>
                      <a:pt x="181630" y="349290"/>
                    </a:lnTo>
                    <a:cubicBezTo>
                      <a:pt x="162724" y="358477"/>
                      <a:pt x="145699" y="371771"/>
                      <a:pt x="131401" y="388199"/>
                    </a:cubicBezTo>
                    <a:lnTo>
                      <a:pt x="115125" y="415933"/>
                    </a:lnTo>
                    <a:lnTo>
                      <a:pt x="110820" y="419218"/>
                    </a:lnTo>
                    <a:lnTo>
                      <a:pt x="15804" y="528383"/>
                    </a:lnTo>
                    <a:cubicBezTo>
                      <a:pt x="-5268" y="552595"/>
                      <a:pt x="-5268" y="591850"/>
                      <a:pt x="15804" y="616061"/>
                    </a:cubicBezTo>
                    <a:cubicBezTo>
                      <a:pt x="31609" y="634219"/>
                      <a:pt x="54779" y="638759"/>
                      <a:pt x="74267" y="629680"/>
                    </a:cubicBezTo>
                    <a:lnTo>
                      <a:pt x="85448" y="621149"/>
                    </a:lnTo>
                    <a:lnTo>
                      <a:pt x="85691" y="698135"/>
                    </a:lnTo>
                    <a:lnTo>
                      <a:pt x="88938" y="708395"/>
                    </a:lnTo>
                    <a:cubicBezTo>
                      <a:pt x="106473" y="735697"/>
                      <a:pt x="182292" y="756233"/>
                      <a:pt x="273165" y="756233"/>
                    </a:cubicBezTo>
                    <a:cubicBezTo>
                      <a:pt x="364038" y="756233"/>
                      <a:pt x="439857" y="735697"/>
                      <a:pt x="457392" y="708395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四角形: 角を丸くする 118">
                <a:extLst>
                  <a:ext uri="{FF2B5EF4-FFF2-40B4-BE49-F238E27FC236}">
                    <a16:creationId xmlns:a16="http://schemas.microsoft.com/office/drawing/2014/main" id="{40F6939E-FA48-47CF-A667-CFCA78C69CAE}"/>
                  </a:ext>
                </a:extLst>
              </p:cNvPr>
              <p:cNvSpPr/>
              <p:nvPr/>
            </p:nvSpPr>
            <p:spPr>
              <a:xfrm rot="14400000" flipH="1">
                <a:off x="9246651" y="2031546"/>
                <a:ext cx="113296" cy="19747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四角形: 角を丸くする 119">
                <a:extLst>
                  <a:ext uri="{FF2B5EF4-FFF2-40B4-BE49-F238E27FC236}">
                    <a16:creationId xmlns:a16="http://schemas.microsoft.com/office/drawing/2014/main" id="{36C0FB5A-A744-4145-8381-0A36666DFC4C}"/>
                  </a:ext>
                </a:extLst>
              </p:cNvPr>
              <p:cNvSpPr/>
              <p:nvPr/>
            </p:nvSpPr>
            <p:spPr>
              <a:xfrm rot="18900000" flipH="1">
                <a:off x="9419786" y="1713858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四角形: 角を丸くする 120">
                <a:extLst>
                  <a:ext uri="{FF2B5EF4-FFF2-40B4-BE49-F238E27FC236}">
                    <a16:creationId xmlns:a16="http://schemas.microsoft.com/office/drawing/2014/main" id="{2DD88536-489E-43B2-B6E8-82EFAE6D233B}"/>
                  </a:ext>
                </a:extLst>
              </p:cNvPr>
              <p:cNvSpPr/>
              <p:nvPr/>
            </p:nvSpPr>
            <p:spPr>
              <a:xfrm rot="18900000" flipH="1">
                <a:off x="9327463" y="1752611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四角形: 角を丸くする 121">
                <a:extLst>
                  <a:ext uri="{FF2B5EF4-FFF2-40B4-BE49-F238E27FC236}">
                    <a16:creationId xmlns:a16="http://schemas.microsoft.com/office/drawing/2014/main" id="{DEBADA82-88CA-492B-AEFC-90765D33651B}"/>
                  </a:ext>
                </a:extLst>
              </p:cNvPr>
              <p:cNvSpPr/>
              <p:nvPr/>
            </p:nvSpPr>
            <p:spPr>
              <a:xfrm rot="18900000" flipH="1">
                <a:off x="9249478" y="182262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四角形: 角を丸くする 122">
                <a:extLst>
                  <a:ext uri="{FF2B5EF4-FFF2-40B4-BE49-F238E27FC236}">
                    <a16:creationId xmlns:a16="http://schemas.microsoft.com/office/drawing/2014/main" id="{4683836E-F8CF-468E-9AF2-F19757F581C4}"/>
                  </a:ext>
                </a:extLst>
              </p:cNvPr>
              <p:cNvSpPr/>
              <p:nvPr/>
            </p:nvSpPr>
            <p:spPr>
              <a:xfrm rot="18900000" flipH="1">
                <a:off x="9182476" y="1920546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四角形: 角を丸くする 123">
                <a:extLst>
                  <a:ext uri="{FF2B5EF4-FFF2-40B4-BE49-F238E27FC236}">
                    <a16:creationId xmlns:a16="http://schemas.microsoft.com/office/drawing/2014/main" id="{EE8DC2F4-E57B-43B2-A2A3-4D30DBF2C02E}"/>
                  </a:ext>
                </a:extLst>
              </p:cNvPr>
              <p:cNvSpPr/>
              <p:nvPr/>
            </p:nvSpPr>
            <p:spPr>
              <a:xfrm rot="18900000" flipH="1">
                <a:off x="9405499" y="1690046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四角形: 角を丸くする 124">
                <a:extLst>
                  <a:ext uri="{FF2B5EF4-FFF2-40B4-BE49-F238E27FC236}">
                    <a16:creationId xmlns:a16="http://schemas.microsoft.com/office/drawing/2014/main" id="{0238922A-9E7B-4134-A149-9E8BEDE2EA78}"/>
                  </a:ext>
                </a:extLst>
              </p:cNvPr>
              <p:cNvSpPr/>
              <p:nvPr/>
            </p:nvSpPr>
            <p:spPr>
              <a:xfrm rot="18900000" flipH="1">
                <a:off x="9313176" y="1728799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四角形: 角を丸くする 125">
                <a:extLst>
                  <a:ext uri="{FF2B5EF4-FFF2-40B4-BE49-F238E27FC236}">
                    <a16:creationId xmlns:a16="http://schemas.microsoft.com/office/drawing/2014/main" id="{44252C94-8153-4BD1-BF0E-18D09C4A8C21}"/>
                  </a:ext>
                </a:extLst>
              </p:cNvPr>
              <p:cNvSpPr/>
              <p:nvPr/>
            </p:nvSpPr>
            <p:spPr>
              <a:xfrm rot="18900000" flipH="1">
                <a:off x="9235191" y="1798815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四角形: 角を丸くする 126">
                <a:extLst>
                  <a:ext uri="{FF2B5EF4-FFF2-40B4-BE49-F238E27FC236}">
                    <a16:creationId xmlns:a16="http://schemas.microsoft.com/office/drawing/2014/main" id="{D4B0A71B-3DA9-4EC7-B2C8-AC8115EF1CD1}"/>
                  </a:ext>
                </a:extLst>
              </p:cNvPr>
              <p:cNvSpPr/>
              <p:nvPr/>
            </p:nvSpPr>
            <p:spPr>
              <a:xfrm rot="18900000" flipH="1">
                <a:off x="9168189" y="1896734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円/楕円 27">
                <a:extLst>
                  <a:ext uri="{FF2B5EF4-FFF2-40B4-BE49-F238E27FC236}">
                    <a16:creationId xmlns:a16="http://schemas.microsoft.com/office/drawing/2014/main" id="{6836BB4A-783B-4036-87DF-173AD3FCAB4C}"/>
                  </a:ext>
                </a:extLst>
              </p:cNvPr>
              <p:cNvSpPr/>
              <p:nvPr/>
            </p:nvSpPr>
            <p:spPr>
              <a:xfrm rot="11251468">
                <a:off x="9368187" y="2013247"/>
                <a:ext cx="17836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9" name="台形 128">
                <a:extLst>
                  <a:ext uri="{FF2B5EF4-FFF2-40B4-BE49-F238E27FC236}">
                    <a16:creationId xmlns:a16="http://schemas.microsoft.com/office/drawing/2014/main" id="{DF69DD38-D8F7-415C-B6BF-05DE9ADF390F}"/>
                  </a:ext>
                </a:extLst>
              </p:cNvPr>
              <p:cNvSpPr/>
              <p:nvPr/>
            </p:nvSpPr>
            <p:spPr>
              <a:xfrm rot="19434400">
                <a:off x="9568913" y="2189204"/>
                <a:ext cx="282483" cy="184203"/>
              </a:xfrm>
              <a:prstGeom prst="trapezoid">
                <a:avLst>
                  <a:gd name="adj" fmla="val 14945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E147E3C0-0052-4146-8811-F701B38030BE}"/>
                </a:ext>
              </a:extLst>
            </p:cNvPr>
            <p:cNvSpPr/>
            <p:nvPr/>
          </p:nvSpPr>
          <p:spPr>
            <a:xfrm rot="3600000">
              <a:off x="8203351" y="1623376"/>
              <a:ext cx="933846" cy="864381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28622 w 816717"/>
                <a:gd name="connsiteY2" fmla="*/ 42750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43438 w 816717"/>
                <a:gd name="connsiteY1" fmla="*/ 340679 h 826528"/>
                <a:gd name="connsiteX2" fmla="*/ 28622 w 816717"/>
                <a:gd name="connsiteY2" fmla="*/ 42750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54402 w 827347"/>
                <a:gd name="connsiteY0" fmla="*/ 824681 h 824681"/>
                <a:gd name="connsiteX1" fmla="*/ 454068 w 827347"/>
                <a:gd name="connsiteY1" fmla="*/ 338832 h 824681"/>
                <a:gd name="connsiteX2" fmla="*/ 39252 w 827347"/>
                <a:gd name="connsiteY2" fmla="*/ 425657 h 824681"/>
                <a:gd name="connsiteX3" fmla="*/ 0 w 827347"/>
                <a:gd name="connsiteY3" fmla="*/ 116738 h 824681"/>
                <a:gd name="connsiteX4" fmla="*/ 671290 w 827347"/>
                <a:gd name="connsiteY4" fmla="*/ 83 h 824681"/>
                <a:gd name="connsiteX5" fmla="*/ 789186 w 827347"/>
                <a:gd name="connsiteY5" fmla="*/ 100308 h 824681"/>
                <a:gd name="connsiteX6" fmla="*/ 827347 w 827347"/>
                <a:gd name="connsiteY6" fmla="*/ 824681 h 824681"/>
                <a:gd name="connsiteX0" fmla="*/ 454402 w 827347"/>
                <a:gd name="connsiteY0" fmla="*/ 812731 h 812731"/>
                <a:gd name="connsiteX1" fmla="*/ 454068 w 827347"/>
                <a:gd name="connsiteY1" fmla="*/ 326882 h 812731"/>
                <a:gd name="connsiteX2" fmla="*/ 39252 w 827347"/>
                <a:gd name="connsiteY2" fmla="*/ 413707 h 812731"/>
                <a:gd name="connsiteX3" fmla="*/ 0 w 827347"/>
                <a:gd name="connsiteY3" fmla="*/ 104788 h 812731"/>
                <a:gd name="connsiteX4" fmla="*/ 639634 w 827347"/>
                <a:gd name="connsiteY4" fmla="*/ 101 h 812731"/>
                <a:gd name="connsiteX5" fmla="*/ 789186 w 827347"/>
                <a:gd name="connsiteY5" fmla="*/ 88358 h 812731"/>
                <a:gd name="connsiteX6" fmla="*/ 827347 w 827347"/>
                <a:gd name="connsiteY6" fmla="*/ 812731 h 812731"/>
                <a:gd name="connsiteX0" fmla="*/ 454402 w 827347"/>
                <a:gd name="connsiteY0" fmla="*/ 813892 h 813892"/>
                <a:gd name="connsiteX1" fmla="*/ 454068 w 827347"/>
                <a:gd name="connsiteY1" fmla="*/ 328043 h 813892"/>
                <a:gd name="connsiteX2" fmla="*/ 39252 w 827347"/>
                <a:gd name="connsiteY2" fmla="*/ 414868 h 813892"/>
                <a:gd name="connsiteX3" fmla="*/ 0 w 827347"/>
                <a:gd name="connsiteY3" fmla="*/ 105949 h 813892"/>
                <a:gd name="connsiteX4" fmla="*/ 639634 w 827347"/>
                <a:gd name="connsiteY4" fmla="*/ 1262 h 813892"/>
                <a:gd name="connsiteX5" fmla="*/ 795584 w 827347"/>
                <a:gd name="connsiteY5" fmla="*/ 178451 h 813892"/>
                <a:gd name="connsiteX6" fmla="*/ 827347 w 827347"/>
                <a:gd name="connsiteY6" fmla="*/ 813892 h 813892"/>
                <a:gd name="connsiteX0" fmla="*/ 454402 w 827347"/>
                <a:gd name="connsiteY0" fmla="*/ 813892 h 813892"/>
                <a:gd name="connsiteX1" fmla="*/ 432722 w 827347"/>
                <a:gd name="connsiteY1" fmla="*/ 345965 h 813892"/>
                <a:gd name="connsiteX2" fmla="*/ 39252 w 827347"/>
                <a:gd name="connsiteY2" fmla="*/ 414868 h 813892"/>
                <a:gd name="connsiteX3" fmla="*/ 0 w 827347"/>
                <a:gd name="connsiteY3" fmla="*/ 105949 h 813892"/>
                <a:gd name="connsiteX4" fmla="*/ 639634 w 827347"/>
                <a:gd name="connsiteY4" fmla="*/ 1262 h 813892"/>
                <a:gd name="connsiteX5" fmla="*/ 795584 w 827347"/>
                <a:gd name="connsiteY5" fmla="*/ 178451 h 813892"/>
                <a:gd name="connsiteX6" fmla="*/ 827347 w 827347"/>
                <a:gd name="connsiteY6" fmla="*/ 813892 h 813892"/>
                <a:gd name="connsiteX0" fmla="*/ 454402 w 827347"/>
                <a:gd name="connsiteY0" fmla="*/ 813892 h 813892"/>
                <a:gd name="connsiteX1" fmla="*/ 432722 w 827347"/>
                <a:gd name="connsiteY1" fmla="*/ 345965 h 813892"/>
                <a:gd name="connsiteX2" fmla="*/ 39252 w 827347"/>
                <a:gd name="connsiteY2" fmla="*/ 414868 h 813892"/>
                <a:gd name="connsiteX3" fmla="*/ 0 w 827347"/>
                <a:gd name="connsiteY3" fmla="*/ 105949 h 813892"/>
                <a:gd name="connsiteX4" fmla="*/ 639634 w 827347"/>
                <a:gd name="connsiteY4" fmla="*/ 1262 h 813892"/>
                <a:gd name="connsiteX5" fmla="*/ 795584 w 827347"/>
                <a:gd name="connsiteY5" fmla="*/ 178451 h 813892"/>
                <a:gd name="connsiteX6" fmla="*/ 827347 w 827347"/>
                <a:gd name="connsiteY6" fmla="*/ 813892 h 813892"/>
                <a:gd name="connsiteX0" fmla="*/ 454402 w 933846"/>
                <a:gd name="connsiteY0" fmla="*/ 813892 h 864381"/>
                <a:gd name="connsiteX1" fmla="*/ 432722 w 933846"/>
                <a:gd name="connsiteY1" fmla="*/ 345965 h 864381"/>
                <a:gd name="connsiteX2" fmla="*/ 39252 w 933846"/>
                <a:gd name="connsiteY2" fmla="*/ 414868 h 864381"/>
                <a:gd name="connsiteX3" fmla="*/ 0 w 933846"/>
                <a:gd name="connsiteY3" fmla="*/ 105949 h 864381"/>
                <a:gd name="connsiteX4" fmla="*/ 639634 w 933846"/>
                <a:gd name="connsiteY4" fmla="*/ 1262 h 864381"/>
                <a:gd name="connsiteX5" fmla="*/ 795584 w 933846"/>
                <a:gd name="connsiteY5" fmla="*/ 178451 h 864381"/>
                <a:gd name="connsiteX6" fmla="*/ 933846 w 933846"/>
                <a:gd name="connsiteY6" fmla="*/ 864381 h 864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3846" h="864381">
                  <a:moveTo>
                    <a:pt x="454402" y="813892"/>
                  </a:moveTo>
                  <a:cubicBezTo>
                    <a:pt x="454291" y="651942"/>
                    <a:pt x="432833" y="507915"/>
                    <a:pt x="432722" y="345965"/>
                  </a:cubicBezTo>
                  <a:lnTo>
                    <a:pt x="39252" y="414868"/>
                  </a:lnTo>
                  <a:cubicBezTo>
                    <a:pt x="24814" y="328528"/>
                    <a:pt x="14438" y="192289"/>
                    <a:pt x="0" y="105949"/>
                  </a:cubicBezTo>
                  <a:cubicBezTo>
                    <a:pt x="220220" y="66851"/>
                    <a:pt x="507037" y="-10822"/>
                    <a:pt x="639634" y="1262"/>
                  </a:cubicBezTo>
                  <a:cubicBezTo>
                    <a:pt x="772231" y="13346"/>
                    <a:pt x="787808" y="141245"/>
                    <a:pt x="795584" y="178451"/>
                  </a:cubicBezTo>
                  <a:cubicBezTo>
                    <a:pt x="803360" y="215657"/>
                    <a:pt x="921126" y="622923"/>
                    <a:pt x="933846" y="864381"/>
                  </a:cubicBezTo>
                </a:path>
              </a:pathLst>
            </a:cu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5" name="楕円 114">
              <a:extLst>
                <a:ext uri="{FF2B5EF4-FFF2-40B4-BE49-F238E27FC236}">
                  <a16:creationId xmlns:a16="http://schemas.microsoft.com/office/drawing/2014/main" id="{0C2871ED-B611-44F4-A707-AD1E51541437}"/>
                </a:ext>
              </a:extLst>
            </p:cNvPr>
            <p:cNvSpPr/>
            <p:nvPr/>
          </p:nvSpPr>
          <p:spPr>
            <a:xfrm rot="18900000">
              <a:off x="8704625" y="1542306"/>
              <a:ext cx="45719" cy="57658"/>
            </a:xfrm>
            <a:prstGeom prst="ellipse">
              <a:avLst/>
            </a:prstGeom>
            <a:solidFill>
              <a:srgbClr val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6" name="楕円 115">
              <a:extLst>
                <a:ext uri="{FF2B5EF4-FFF2-40B4-BE49-F238E27FC236}">
                  <a16:creationId xmlns:a16="http://schemas.microsoft.com/office/drawing/2014/main" id="{5EA9C89E-BBAE-4330-9BA1-20681B21EF28}"/>
                </a:ext>
              </a:extLst>
            </p:cNvPr>
            <p:cNvSpPr/>
            <p:nvPr/>
          </p:nvSpPr>
          <p:spPr>
            <a:xfrm rot="18900000">
              <a:off x="8766536" y="1606600"/>
              <a:ext cx="45719" cy="57658"/>
            </a:xfrm>
            <a:prstGeom prst="ellipse">
              <a:avLst/>
            </a:prstGeom>
            <a:solidFill>
              <a:srgbClr val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910D6E65-4BF6-4DB5-8E06-B65A89BC7C06}"/>
              </a:ext>
            </a:extLst>
          </p:cNvPr>
          <p:cNvGrpSpPr/>
          <p:nvPr/>
        </p:nvGrpSpPr>
        <p:grpSpPr>
          <a:xfrm>
            <a:off x="7179246" y="3685220"/>
            <a:ext cx="2060737" cy="2757769"/>
            <a:chOff x="7179246" y="3685220"/>
            <a:chExt cx="2060737" cy="2757769"/>
          </a:xfrm>
        </p:grpSpPr>
        <p:grpSp>
          <p:nvGrpSpPr>
            <p:cNvPr id="168" name="グループ化 167">
              <a:extLst>
                <a:ext uri="{FF2B5EF4-FFF2-40B4-BE49-F238E27FC236}">
                  <a16:creationId xmlns:a16="http://schemas.microsoft.com/office/drawing/2014/main" id="{37FF4CC2-2B80-4F4B-B08A-E41412267F52}"/>
                </a:ext>
              </a:extLst>
            </p:cNvPr>
            <p:cNvGrpSpPr/>
            <p:nvPr/>
          </p:nvGrpSpPr>
          <p:grpSpPr>
            <a:xfrm>
              <a:off x="8549276" y="3773167"/>
              <a:ext cx="690707" cy="690706"/>
              <a:chOff x="7992839" y="2840930"/>
              <a:chExt cx="927476" cy="927475"/>
            </a:xfrm>
          </p:grpSpPr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F6A45433-9BAD-47FE-8176-E5311CAC0B62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48134CA6-AC32-4DEF-8C02-CFA2325D53D0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9" name="グループ化 168">
              <a:extLst>
                <a:ext uri="{FF2B5EF4-FFF2-40B4-BE49-F238E27FC236}">
                  <a16:creationId xmlns:a16="http://schemas.microsoft.com/office/drawing/2014/main" id="{7A0AA38E-0E52-4D07-B728-94636EC04BAF}"/>
                </a:ext>
              </a:extLst>
            </p:cNvPr>
            <p:cNvGrpSpPr/>
            <p:nvPr/>
          </p:nvGrpSpPr>
          <p:grpSpPr>
            <a:xfrm>
              <a:off x="7179246" y="4833216"/>
              <a:ext cx="1356726" cy="1609773"/>
              <a:chOff x="7179246" y="4833216"/>
              <a:chExt cx="1356726" cy="1609773"/>
            </a:xfrm>
          </p:grpSpPr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6F06C970-CCDA-4CDF-A6ED-F59DE56209E7}"/>
                  </a:ext>
                </a:extLst>
              </p:cNvPr>
              <p:cNvSpPr/>
              <p:nvPr/>
            </p:nvSpPr>
            <p:spPr>
              <a:xfrm>
                <a:off x="7606586" y="4833216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344D721A-0E15-4C73-B9F6-FD12B6F21275}"/>
                  </a:ext>
                </a:extLst>
              </p:cNvPr>
              <p:cNvSpPr/>
              <p:nvPr/>
            </p:nvSpPr>
            <p:spPr>
              <a:xfrm>
                <a:off x="7179246" y="5182051"/>
                <a:ext cx="184345" cy="126093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8" name="片側の 2 つの角を丸めた四角形 144">
                <a:extLst>
                  <a:ext uri="{FF2B5EF4-FFF2-40B4-BE49-F238E27FC236}">
                    <a16:creationId xmlns:a16="http://schemas.microsoft.com/office/drawing/2014/main" id="{EE40BD2D-7132-424E-ACD3-FCBC622DC5B5}"/>
                  </a:ext>
                </a:extLst>
              </p:cNvPr>
              <p:cNvSpPr/>
              <p:nvPr/>
            </p:nvSpPr>
            <p:spPr>
              <a:xfrm>
                <a:off x="7285006" y="5131766"/>
                <a:ext cx="1250966" cy="1311223"/>
              </a:xfrm>
              <a:prstGeom prst="round2SameRect">
                <a:avLst>
                  <a:gd name="adj1" fmla="val 14323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9" name="台形 208">
                <a:extLst>
                  <a:ext uri="{FF2B5EF4-FFF2-40B4-BE49-F238E27FC236}">
                    <a16:creationId xmlns:a16="http://schemas.microsoft.com/office/drawing/2014/main" id="{A53F1606-5EC6-4588-93BD-ADD4A27FC0D0}"/>
                  </a:ext>
                </a:extLst>
              </p:cNvPr>
              <p:cNvSpPr/>
              <p:nvPr/>
            </p:nvSpPr>
            <p:spPr>
              <a:xfrm rot="10800000">
                <a:off x="7629200" y="5140974"/>
                <a:ext cx="572056" cy="792372"/>
              </a:xfrm>
              <a:prstGeom prst="trapezoid">
                <a:avLst>
                  <a:gd name="adj" fmla="val 32076"/>
                </a:avLst>
              </a:prstGeom>
              <a:solidFill>
                <a:schemeClr val="accent5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0" name="楕円 209">
                <a:extLst>
                  <a:ext uri="{FF2B5EF4-FFF2-40B4-BE49-F238E27FC236}">
                    <a16:creationId xmlns:a16="http://schemas.microsoft.com/office/drawing/2014/main" id="{A3BB9770-A366-467B-A19C-941CDA681BBC}"/>
                  </a:ext>
                </a:extLst>
              </p:cNvPr>
              <p:cNvSpPr/>
              <p:nvPr/>
            </p:nvSpPr>
            <p:spPr>
              <a:xfrm>
                <a:off x="7876904" y="6254750"/>
                <a:ext cx="88900" cy="88900"/>
              </a:xfrm>
              <a:prstGeom prst="ellipse">
                <a:avLst/>
              </a:prstGeom>
              <a:solidFill>
                <a:srgbClr val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1" name="台形 731">
                <a:extLst>
                  <a:ext uri="{FF2B5EF4-FFF2-40B4-BE49-F238E27FC236}">
                    <a16:creationId xmlns:a16="http://schemas.microsoft.com/office/drawing/2014/main" id="{8DF0DF08-881B-4E84-BCCB-8B40DAACA3D9}"/>
                  </a:ext>
                </a:extLst>
              </p:cNvPr>
              <p:cNvSpPr/>
              <p:nvPr/>
            </p:nvSpPr>
            <p:spPr>
              <a:xfrm rot="10800000" flipV="1">
                <a:off x="7809668" y="5264677"/>
                <a:ext cx="201644" cy="828151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4781" h="685660">
                    <a:moveTo>
                      <a:pt x="0" y="551112"/>
                    </a:moveTo>
                    <a:lnTo>
                      <a:pt x="50098" y="0"/>
                    </a:lnTo>
                    <a:lnTo>
                      <a:pt x="134683" y="0"/>
                    </a:lnTo>
                    <a:lnTo>
                      <a:pt x="184781" y="551112"/>
                    </a:lnTo>
                    <a:lnTo>
                      <a:pt x="89962" y="685660"/>
                    </a:lnTo>
                    <a:lnTo>
                      <a:pt x="0" y="551112"/>
                    </a:lnTo>
                    <a:close/>
                  </a:path>
                </a:pathLst>
              </a:custGeom>
              <a:pattFill prst="wdUpDiag">
                <a:fgClr>
                  <a:srgbClr val="FF0000"/>
                </a:fgClr>
                <a:bgClr>
                  <a:schemeClr val="accent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12" name="グループ化 211">
                <a:extLst>
                  <a:ext uri="{FF2B5EF4-FFF2-40B4-BE49-F238E27FC236}">
                    <a16:creationId xmlns:a16="http://schemas.microsoft.com/office/drawing/2014/main" id="{F285A2C6-6B35-4C36-A306-2A8F2D5EB088}"/>
                  </a:ext>
                </a:extLst>
              </p:cNvPr>
              <p:cNvGrpSpPr/>
              <p:nvPr/>
            </p:nvGrpSpPr>
            <p:grpSpPr>
              <a:xfrm>
                <a:off x="7557545" y="5160205"/>
                <a:ext cx="714918" cy="202452"/>
                <a:chOff x="3151980" y="2770920"/>
                <a:chExt cx="423862" cy="112796"/>
              </a:xfrm>
              <a:solidFill>
                <a:srgbClr val="000000">
                  <a:alpha val="50196"/>
                </a:srgbClr>
              </a:solidFill>
            </p:grpSpPr>
            <p:sp>
              <p:nvSpPr>
                <p:cNvPr id="219" name="平行四辺形 218">
                  <a:extLst>
                    <a:ext uri="{FF2B5EF4-FFF2-40B4-BE49-F238E27FC236}">
                      <a16:creationId xmlns:a16="http://schemas.microsoft.com/office/drawing/2014/main" id="{1411CFF8-6D9D-463F-A905-387B962FA465}"/>
                    </a:ext>
                  </a:extLst>
                </p:cNvPr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0" name="平行四辺形 219">
                  <a:extLst>
                    <a:ext uri="{FF2B5EF4-FFF2-40B4-BE49-F238E27FC236}">
                      <a16:creationId xmlns:a16="http://schemas.microsoft.com/office/drawing/2014/main" id="{A6B74E13-7DAD-4F21-8278-E5337F745BB6}"/>
                    </a:ext>
                  </a:extLst>
                </p:cNvPr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13" name="台形 212">
                <a:extLst>
                  <a:ext uri="{FF2B5EF4-FFF2-40B4-BE49-F238E27FC236}">
                    <a16:creationId xmlns:a16="http://schemas.microsoft.com/office/drawing/2014/main" id="{AA256218-CB58-4D3E-8CCB-BDCCF725CD06}"/>
                  </a:ext>
                </a:extLst>
              </p:cNvPr>
              <p:cNvSpPr/>
              <p:nvPr/>
            </p:nvSpPr>
            <p:spPr>
              <a:xfrm rot="10800000">
                <a:off x="7786831" y="5131766"/>
                <a:ext cx="247318" cy="202452"/>
              </a:xfrm>
              <a:prstGeom prst="trapezoid">
                <a:avLst>
                  <a:gd name="adj" fmla="val 27112"/>
                </a:avLst>
              </a:prstGeom>
              <a:pattFill prst="wdUpDiag">
                <a:fgClr>
                  <a:srgbClr val="FF0000"/>
                </a:fgClr>
                <a:bgClr>
                  <a:schemeClr val="accent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B96D340F-3FE7-4BA1-8F08-655A7217AE7B}"/>
                  </a:ext>
                </a:extLst>
              </p:cNvPr>
              <p:cNvGrpSpPr/>
              <p:nvPr/>
            </p:nvGrpSpPr>
            <p:grpSpPr>
              <a:xfrm>
                <a:off x="7539823" y="5131768"/>
                <a:ext cx="750362" cy="202452"/>
                <a:chOff x="3151980" y="2770920"/>
                <a:chExt cx="423862" cy="112796"/>
              </a:xfrm>
              <a:solidFill>
                <a:schemeClr val="accent5">
                  <a:lumMod val="40000"/>
                  <a:lumOff val="60000"/>
                </a:schemeClr>
              </a:solidFill>
            </p:grpSpPr>
            <p:sp>
              <p:nvSpPr>
                <p:cNvPr id="217" name="平行四辺形 216">
                  <a:extLst>
                    <a:ext uri="{FF2B5EF4-FFF2-40B4-BE49-F238E27FC236}">
                      <a16:creationId xmlns:a16="http://schemas.microsoft.com/office/drawing/2014/main" id="{905A663F-D792-497C-9A31-E76FAD0CC605}"/>
                    </a:ext>
                  </a:extLst>
                </p:cNvPr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8" name="平行四辺形 217">
                  <a:extLst>
                    <a:ext uri="{FF2B5EF4-FFF2-40B4-BE49-F238E27FC236}">
                      <a16:creationId xmlns:a16="http://schemas.microsoft.com/office/drawing/2014/main" id="{210B2CD1-9CC5-4C4B-8398-09B7DD35503D}"/>
                    </a:ext>
                  </a:extLst>
                </p:cNvPr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CCD5280C-0D31-427E-91BA-9756B72394EB}"/>
                  </a:ext>
                </a:extLst>
              </p:cNvPr>
              <p:cNvSpPr/>
              <p:nvPr/>
            </p:nvSpPr>
            <p:spPr>
              <a:xfrm>
                <a:off x="7489455" y="5150698"/>
                <a:ext cx="842068" cy="942131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42131">
                    <a:moveTo>
                      <a:pt x="178616" y="0"/>
                    </a:moveTo>
                    <a:lnTo>
                      <a:pt x="421034" y="917300"/>
                    </a:lnTo>
                    <a:lnTo>
                      <a:pt x="663452" y="0"/>
                    </a:lnTo>
                    <a:lnTo>
                      <a:pt x="783052" y="1537"/>
                    </a:lnTo>
                    <a:lnTo>
                      <a:pt x="842068" y="239343"/>
                    </a:lnTo>
                    <a:lnTo>
                      <a:pt x="669230" y="317812"/>
                    </a:lnTo>
                    <a:lnTo>
                      <a:pt x="692225" y="618954"/>
                    </a:lnTo>
                    <a:lnTo>
                      <a:pt x="421034" y="942131"/>
                    </a:lnTo>
                    <a:lnTo>
                      <a:pt x="149843" y="618954"/>
                    </a:lnTo>
                    <a:lnTo>
                      <a:pt x="172838" y="317812"/>
                    </a:lnTo>
                    <a:lnTo>
                      <a:pt x="0" y="239343"/>
                    </a:lnTo>
                    <a:lnTo>
                      <a:pt x="59016" y="1537"/>
                    </a:lnTo>
                    <a:lnTo>
                      <a:pt x="178616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4BB329CF-1E07-4878-9908-CFA8BE591FE3}"/>
                  </a:ext>
                </a:extLst>
              </p:cNvPr>
              <p:cNvSpPr/>
              <p:nvPr/>
            </p:nvSpPr>
            <p:spPr>
              <a:xfrm>
                <a:off x="7489455" y="5131765"/>
                <a:ext cx="842068" cy="942131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42131">
                    <a:moveTo>
                      <a:pt x="178616" y="0"/>
                    </a:moveTo>
                    <a:lnTo>
                      <a:pt x="421034" y="917300"/>
                    </a:lnTo>
                    <a:lnTo>
                      <a:pt x="663452" y="0"/>
                    </a:lnTo>
                    <a:lnTo>
                      <a:pt x="783052" y="1537"/>
                    </a:lnTo>
                    <a:lnTo>
                      <a:pt x="842068" y="239343"/>
                    </a:lnTo>
                    <a:lnTo>
                      <a:pt x="669230" y="317812"/>
                    </a:lnTo>
                    <a:lnTo>
                      <a:pt x="692225" y="618954"/>
                    </a:lnTo>
                    <a:lnTo>
                      <a:pt x="421034" y="942131"/>
                    </a:lnTo>
                    <a:lnTo>
                      <a:pt x="149843" y="618954"/>
                    </a:lnTo>
                    <a:lnTo>
                      <a:pt x="172838" y="317812"/>
                    </a:lnTo>
                    <a:lnTo>
                      <a:pt x="0" y="239343"/>
                    </a:lnTo>
                    <a:lnTo>
                      <a:pt x="59016" y="1537"/>
                    </a:lnTo>
                    <a:lnTo>
                      <a:pt x="178616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4778EF92-0328-4063-9F91-1EC3F63F8F54}"/>
                </a:ext>
              </a:extLst>
            </p:cNvPr>
            <p:cNvGrpSpPr/>
            <p:nvPr/>
          </p:nvGrpSpPr>
          <p:grpSpPr>
            <a:xfrm>
              <a:off x="7248013" y="3685220"/>
              <a:ext cx="1306338" cy="1403518"/>
              <a:chOff x="3059564" y="2343184"/>
              <a:chExt cx="1306338" cy="1403518"/>
            </a:xfrm>
          </p:grpSpPr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2DC32FD1-EA9B-4E70-B3A1-C9DC4DF9C145}"/>
                  </a:ext>
                </a:extLst>
              </p:cNvPr>
              <p:cNvSpPr/>
              <p:nvPr/>
            </p:nvSpPr>
            <p:spPr>
              <a:xfrm>
                <a:off x="3098183" y="2343184"/>
                <a:ext cx="1240267" cy="1121822"/>
              </a:xfrm>
              <a:custGeom>
                <a:avLst/>
                <a:gdLst>
                  <a:gd name="connsiteX0" fmla="*/ 568386 w 1240267"/>
                  <a:gd name="connsiteY0" fmla="*/ 0 h 1121822"/>
                  <a:gd name="connsiteX1" fmla="*/ 789628 w 1240267"/>
                  <a:gd name="connsiteY1" fmla="*/ 44079 h 1121822"/>
                  <a:gd name="connsiteX2" fmla="*/ 861135 w 1240267"/>
                  <a:gd name="connsiteY2" fmla="*/ 82382 h 1121822"/>
                  <a:gd name="connsiteX3" fmla="*/ 882379 w 1240267"/>
                  <a:gd name="connsiteY3" fmla="*/ 79341 h 1121822"/>
                  <a:gd name="connsiteX4" fmla="*/ 1240267 w 1240267"/>
                  <a:gd name="connsiteY4" fmla="*/ 587512 h 1121822"/>
                  <a:gd name="connsiteX5" fmla="*/ 882379 w 1240267"/>
                  <a:gd name="connsiteY5" fmla="*/ 1095683 h 1121822"/>
                  <a:gd name="connsiteX6" fmla="*/ 810252 w 1240267"/>
                  <a:gd name="connsiteY6" fmla="*/ 1085359 h 1121822"/>
                  <a:gd name="connsiteX7" fmla="*/ 791138 w 1240267"/>
                  <a:gd name="connsiteY7" fmla="*/ 1076934 h 1121822"/>
                  <a:gd name="connsiteX8" fmla="*/ 789628 w 1240267"/>
                  <a:gd name="connsiteY8" fmla="*/ 1077743 h 1121822"/>
                  <a:gd name="connsiteX9" fmla="*/ 568386 w 1240267"/>
                  <a:gd name="connsiteY9" fmla="*/ 1121822 h 1121822"/>
                  <a:gd name="connsiteX10" fmla="*/ 0 w 1240267"/>
                  <a:gd name="connsiteY10" fmla="*/ 560911 h 1121822"/>
                  <a:gd name="connsiteX11" fmla="*/ 568386 w 1240267"/>
                  <a:gd name="connsiteY11" fmla="*/ 0 h 1121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40267" h="1121822">
                    <a:moveTo>
                      <a:pt x="568386" y="0"/>
                    </a:moveTo>
                    <a:cubicBezTo>
                      <a:pt x="646864" y="0"/>
                      <a:pt x="721627" y="15695"/>
                      <a:pt x="789628" y="44079"/>
                    </a:cubicBezTo>
                    <a:lnTo>
                      <a:pt x="861135" y="82382"/>
                    </a:lnTo>
                    <a:lnTo>
                      <a:pt x="882379" y="79341"/>
                    </a:lnTo>
                    <a:cubicBezTo>
                      <a:pt x="1080035" y="79341"/>
                      <a:pt x="1240267" y="306857"/>
                      <a:pt x="1240267" y="587512"/>
                    </a:cubicBezTo>
                    <a:cubicBezTo>
                      <a:pt x="1240267" y="868167"/>
                      <a:pt x="1080035" y="1095683"/>
                      <a:pt x="882379" y="1095683"/>
                    </a:cubicBezTo>
                    <a:cubicBezTo>
                      <a:pt x="857672" y="1095683"/>
                      <a:pt x="833550" y="1092128"/>
                      <a:pt x="810252" y="1085359"/>
                    </a:cubicBezTo>
                    <a:lnTo>
                      <a:pt x="791138" y="1076934"/>
                    </a:lnTo>
                    <a:lnTo>
                      <a:pt x="789628" y="1077743"/>
                    </a:lnTo>
                    <a:cubicBezTo>
                      <a:pt x="721627" y="1106127"/>
                      <a:pt x="646864" y="1121822"/>
                      <a:pt x="568386" y="1121822"/>
                    </a:cubicBezTo>
                    <a:cubicBezTo>
                      <a:pt x="254475" y="1121822"/>
                      <a:pt x="0" y="870694"/>
                      <a:pt x="0" y="560911"/>
                    </a:cubicBezTo>
                    <a:cubicBezTo>
                      <a:pt x="0" y="251128"/>
                      <a:pt x="254475" y="0"/>
                      <a:pt x="56838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90" name="グループ化 189">
                <a:extLst>
                  <a:ext uri="{FF2B5EF4-FFF2-40B4-BE49-F238E27FC236}">
                    <a16:creationId xmlns:a16="http://schemas.microsoft.com/office/drawing/2014/main" id="{30B308B6-D2A4-4C9D-BBD3-91ACA1935316}"/>
                  </a:ext>
                </a:extLst>
              </p:cNvPr>
              <p:cNvGrpSpPr/>
              <p:nvPr/>
            </p:nvGrpSpPr>
            <p:grpSpPr>
              <a:xfrm rot="20700000">
                <a:off x="3059564" y="2962148"/>
                <a:ext cx="275134" cy="402092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204" name="円/楕円 620">
                  <a:extLst>
                    <a:ext uri="{FF2B5EF4-FFF2-40B4-BE49-F238E27FC236}">
                      <a16:creationId xmlns:a16="http://schemas.microsoft.com/office/drawing/2014/main" id="{33963D94-C783-44F1-AD36-A6826AE54E96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5" name="円/楕円 621">
                  <a:extLst>
                    <a:ext uri="{FF2B5EF4-FFF2-40B4-BE49-F238E27FC236}">
                      <a16:creationId xmlns:a16="http://schemas.microsoft.com/office/drawing/2014/main" id="{339AA4B3-C2A3-4C3A-8A87-36954E21E83F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91" name="グループ化 190">
                <a:extLst>
                  <a:ext uri="{FF2B5EF4-FFF2-40B4-BE49-F238E27FC236}">
                    <a16:creationId xmlns:a16="http://schemas.microsoft.com/office/drawing/2014/main" id="{E1F61190-941C-4AFA-A91E-FC1C404D157A}"/>
                  </a:ext>
                </a:extLst>
              </p:cNvPr>
              <p:cNvGrpSpPr/>
              <p:nvPr/>
            </p:nvGrpSpPr>
            <p:grpSpPr>
              <a:xfrm rot="900000" flipH="1">
                <a:off x="4090770" y="2962148"/>
                <a:ext cx="275132" cy="402092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202" name="円/楕円 618">
                  <a:extLst>
                    <a:ext uri="{FF2B5EF4-FFF2-40B4-BE49-F238E27FC236}">
                      <a16:creationId xmlns:a16="http://schemas.microsoft.com/office/drawing/2014/main" id="{4EBC817B-1E07-4253-89EF-ED29FE4F5DE9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3" name="円/楕円 619">
                  <a:extLst>
                    <a:ext uri="{FF2B5EF4-FFF2-40B4-BE49-F238E27FC236}">
                      <a16:creationId xmlns:a16="http://schemas.microsoft.com/office/drawing/2014/main" id="{CD5222B2-1CAD-4C6B-9AB0-D3E07C2D4F1B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11A992D4-BEF8-4C6C-9455-62FF574473D6}"/>
                  </a:ext>
                </a:extLst>
              </p:cNvPr>
              <p:cNvSpPr/>
              <p:nvPr/>
            </p:nvSpPr>
            <p:spPr>
              <a:xfrm>
                <a:off x="3183666" y="2451100"/>
                <a:ext cx="1058134" cy="1295602"/>
              </a:xfrm>
              <a:custGeom>
                <a:avLst/>
                <a:gdLst>
                  <a:gd name="connsiteX0" fmla="*/ 515603 w 1031206"/>
                  <a:gd name="connsiteY0" fmla="*/ 0 h 1285260"/>
                  <a:gd name="connsiteX1" fmla="*/ 1031206 w 1031206"/>
                  <a:gd name="connsiteY1" fmla="*/ 619148 h 1285260"/>
                  <a:gd name="connsiteX2" fmla="*/ 803882 w 1031206"/>
                  <a:gd name="connsiteY2" fmla="*/ 1132555 h 1285260"/>
                  <a:gd name="connsiteX3" fmla="*/ 764133 w 1031206"/>
                  <a:gd name="connsiteY3" fmla="*/ 1158463 h 1285260"/>
                  <a:gd name="connsiteX4" fmla="*/ 750039 w 1031206"/>
                  <a:gd name="connsiteY4" fmla="*/ 1187134 h 1285260"/>
                  <a:gd name="connsiteX5" fmla="*/ 515603 w 1031206"/>
                  <a:gd name="connsiteY5" fmla="*/ 1285260 h 1285260"/>
                  <a:gd name="connsiteX6" fmla="*/ 281167 w 1031206"/>
                  <a:gd name="connsiteY6" fmla="*/ 1187134 h 1285260"/>
                  <a:gd name="connsiteX7" fmla="*/ 267074 w 1031206"/>
                  <a:gd name="connsiteY7" fmla="*/ 1158463 h 1285260"/>
                  <a:gd name="connsiteX8" fmla="*/ 227324 w 1031206"/>
                  <a:gd name="connsiteY8" fmla="*/ 1132555 h 1285260"/>
                  <a:gd name="connsiteX9" fmla="*/ 0 w 1031206"/>
                  <a:gd name="connsiteY9" fmla="*/ 619148 h 1285260"/>
                  <a:gd name="connsiteX10" fmla="*/ 515603 w 1031206"/>
                  <a:gd name="connsiteY10" fmla="*/ 0 h 1285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31206" h="1285260">
                    <a:moveTo>
                      <a:pt x="515603" y="0"/>
                    </a:moveTo>
                    <a:cubicBezTo>
                      <a:pt x="800363" y="0"/>
                      <a:pt x="1031206" y="277202"/>
                      <a:pt x="1031206" y="619148"/>
                    </a:cubicBezTo>
                    <a:cubicBezTo>
                      <a:pt x="1031206" y="832864"/>
                      <a:pt x="941033" y="1021290"/>
                      <a:pt x="803882" y="1132555"/>
                    </a:cubicBezTo>
                    <a:lnTo>
                      <a:pt x="764133" y="1158463"/>
                    </a:lnTo>
                    <a:lnTo>
                      <a:pt x="750039" y="1187134"/>
                    </a:lnTo>
                    <a:cubicBezTo>
                      <a:pt x="711414" y="1244798"/>
                      <a:pt x="620992" y="1285260"/>
                      <a:pt x="515603" y="1285260"/>
                    </a:cubicBezTo>
                    <a:cubicBezTo>
                      <a:pt x="410215" y="1285260"/>
                      <a:pt x="319792" y="1244798"/>
                      <a:pt x="281167" y="1187134"/>
                    </a:cubicBezTo>
                    <a:lnTo>
                      <a:pt x="267074" y="1158463"/>
                    </a:lnTo>
                    <a:lnTo>
                      <a:pt x="227324" y="1132555"/>
                    </a:lnTo>
                    <a:cubicBezTo>
                      <a:pt x="90173" y="1021290"/>
                      <a:pt x="0" y="832864"/>
                      <a:pt x="0" y="619148"/>
                    </a:cubicBezTo>
                    <a:cubicBezTo>
                      <a:pt x="0" y="277202"/>
                      <a:pt x="230843" y="0"/>
                      <a:pt x="515603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3" name="月 192">
                <a:extLst>
                  <a:ext uri="{FF2B5EF4-FFF2-40B4-BE49-F238E27FC236}">
                    <a16:creationId xmlns:a16="http://schemas.microsoft.com/office/drawing/2014/main" id="{10B8BBC8-0A32-4B4D-B293-74EA8D4E6607}"/>
                  </a:ext>
                </a:extLst>
              </p:cNvPr>
              <p:cNvSpPr/>
              <p:nvPr/>
            </p:nvSpPr>
            <p:spPr>
              <a:xfrm rot="4848684">
                <a:off x="3375107" y="2724815"/>
                <a:ext cx="95266" cy="308247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4" name="月 193">
                <a:extLst>
                  <a:ext uri="{FF2B5EF4-FFF2-40B4-BE49-F238E27FC236}">
                    <a16:creationId xmlns:a16="http://schemas.microsoft.com/office/drawing/2014/main" id="{2F8EB322-8AC2-451E-B71D-8AC12E311823}"/>
                  </a:ext>
                </a:extLst>
              </p:cNvPr>
              <p:cNvSpPr/>
              <p:nvPr/>
            </p:nvSpPr>
            <p:spPr>
              <a:xfrm rot="5400000">
                <a:off x="3933493" y="2724816"/>
                <a:ext cx="95266" cy="308247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5" name="円/楕円 480">
                <a:extLst>
                  <a:ext uri="{FF2B5EF4-FFF2-40B4-BE49-F238E27FC236}">
                    <a16:creationId xmlns:a16="http://schemas.microsoft.com/office/drawing/2014/main" id="{E192EC80-9B92-4DBA-8314-7DCBD9445285}"/>
                  </a:ext>
                </a:extLst>
              </p:cNvPr>
              <p:cNvSpPr/>
              <p:nvPr/>
            </p:nvSpPr>
            <p:spPr>
              <a:xfrm>
                <a:off x="3355480" y="2937553"/>
                <a:ext cx="139284" cy="17707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BE328312-FC1A-4EE7-B9FC-3DDC9A83194E}"/>
                  </a:ext>
                </a:extLst>
              </p:cNvPr>
              <p:cNvSpPr/>
              <p:nvPr/>
            </p:nvSpPr>
            <p:spPr>
              <a:xfrm>
                <a:off x="3625596" y="3190875"/>
                <a:ext cx="159004" cy="245546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7" name="円/楕円 480">
                <a:extLst>
                  <a:ext uri="{FF2B5EF4-FFF2-40B4-BE49-F238E27FC236}">
                    <a16:creationId xmlns:a16="http://schemas.microsoft.com/office/drawing/2014/main" id="{4132DF5D-D7C1-4063-B1AC-4E6CED605036}"/>
                  </a:ext>
                </a:extLst>
              </p:cNvPr>
              <p:cNvSpPr/>
              <p:nvPr/>
            </p:nvSpPr>
            <p:spPr>
              <a:xfrm>
                <a:off x="3395167" y="2969368"/>
                <a:ext cx="59910" cy="6948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8" name="円/楕円 480">
                <a:extLst>
                  <a:ext uri="{FF2B5EF4-FFF2-40B4-BE49-F238E27FC236}">
                    <a16:creationId xmlns:a16="http://schemas.microsoft.com/office/drawing/2014/main" id="{52461A4B-35F8-462D-BF94-2341711F7E34}"/>
                  </a:ext>
                </a:extLst>
              </p:cNvPr>
              <p:cNvSpPr/>
              <p:nvPr/>
            </p:nvSpPr>
            <p:spPr>
              <a:xfrm>
                <a:off x="3914152" y="2937553"/>
                <a:ext cx="139284" cy="17707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9" name="円/楕円 480">
                <a:extLst>
                  <a:ext uri="{FF2B5EF4-FFF2-40B4-BE49-F238E27FC236}">
                    <a16:creationId xmlns:a16="http://schemas.microsoft.com/office/drawing/2014/main" id="{95D089D8-F027-457A-B243-20B42B482413}"/>
                  </a:ext>
                </a:extLst>
              </p:cNvPr>
              <p:cNvSpPr/>
              <p:nvPr/>
            </p:nvSpPr>
            <p:spPr>
              <a:xfrm>
                <a:off x="3953839" y="2969368"/>
                <a:ext cx="59910" cy="6948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" name="月 199">
                <a:extLst>
                  <a:ext uri="{FF2B5EF4-FFF2-40B4-BE49-F238E27FC236}">
                    <a16:creationId xmlns:a16="http://schemas.microsoft.com/office/drawing/2014/main" id="{03C270A2-2CF3-4D95-96C3-CD77D339B4FC}"/>
                  </a:ext>
                </a:extLst>
              </p:cNvPr>
              <p:cNvSpPr/>
              <p:nvPr/>
            </p:nvSpPr>
            <p:spPr>
              <a:xfrm rot="4115980">
                <a:off x="3397880" y="2142742"/>
                <a:ext cx="298702" cy="872145"/>
              </a:xfrm>
              <a:prstGeom prst="moon">
                <a:avLst>
                  <a:gd name="adj" fmla="val 62816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1" name="円/楕円 638">
                <a:extLst>
                  <a:ext uri="{FF2B5EF4-FFF2-40B4-BE49-F238E27FC236}">
                    <a16:creationId xmlns:a16="http://schemas.microsoft.com/office/drawing/2014/main" id="{A6571B72-B54E-4E0D-B6D7-FE146AE49D9D}"/>
                  </a:ext>
                </a:extLst>
              </p:cNvPr>
              <p:cNvSpPr/>
              <p:nvPr/>
            </p:nvSpPr>
            <p:spPr>
              <a:xfrm rot="10800000">
                <a:off x="3576864" y="3504685"/>
                <a:ext cx="259540" cy="45719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71" name="楕円 22">
              <a:extLst>
                <a:ext uri="{FF2B5EF4-FFF2-40B4-BE49-F238E27FC236}">
                  <a16:creationId xmlns:a16="http://schemas.microsoft.com/office/drawing/2014/main" id="{DF897C1A-921A-4454-B57F-B020F5D730FB}"/>
                </a:ext>
              </a:extLst>
            </p:cNvPr>
            <p:cNvSpPr/>
            <p:nvPr/>
          </p:nvSpPr>
          <p:spPr>
            <a:xfrm>
              <a:off x="7519090" y="399006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FAE06693-B32C-400A-9C4D-D0881818D32A}"/>
                </a:ext>
              </a:extLst>
            </p:cNvPr>
            <p:cNvGrpSpPr/>
            <p:nvPr/>
          </p:nvGrpSpPr>
          <p:grpSpPr>
            <a:xfrm>
              <a:off x="8005671" y="3873671"/>
              <a:ext cx="734371" cy="855567"/>
              <a:chOff x="9117025" y="1690046"/>
              <a:chExt cx="734371" cy="855567"/>
            </a:xfrm>
          </p:grpSpPr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33A10ECF-8D02-4A2E-93A6-4F9B01645736}"/>
                  </a:ext>
                </a:extLst>
              </p:cNvPr>
              <p:cNvSpPr/>
              <p:nvPr/>
            </p:nvSpPr>
            <p:spPr>
              <a:xfrm>
                <a:off x="9117025" y="1729217"/>
                <a:ext cx="531586" cy="528991"/>
              </a:xfrm>
              <a:custGeom>
                <a:avLst/>
                <a:gdLst>
                  <a:gd name="connsiteX0" fmla="*/ 275739 w 531586"/>
                  <a:gd name="connsiteY0" fmla="*/ 0 h 528991"/>
                  <a:gd name="connsiteX1" fmla="*/ 302911 w 531586"/>
                  <a:gd name="connsiteY1" fmla="*/ 11255 h 528991"/>
                  <a:gd name="connsiteX2" fmla="*/ 360311 w 531586"/>
                  <a:gd name="connsiteY2" fmla="*/ 68656 h 528991"/>
                  <a:gd name="connsiteX3" fmla="*/ 371566 w 531586"/>
                  <a:gd name="connsiteY3" fmla="*/ 95828 h 528991"/>
                  <a:gd name="connsiteX4" fmla="*/ 369455 w 531586"/>
                  <a:gd name="connsiteY4" fmla="*/ 100922 h 528991"/>
                  <a:gd name="connsiteX5" fmla="*/ 473126 w 531586"/>
                  <a:gd name="connsiteY5" fmla="*/ 204593 h 528991"/>
                  <a:gd name="connsiteX6" fmla="*/ 489767 w 531586"/>
                  <a:gd name="connsiteY6" fmla="*/ 444712 h 528991"/>
                  <a:gd name="connsiteX7" fmla="*/ 447306 w 531586"/>
                  <a:gd name="connsiteY7" fmla="*/ 487173 h 528991"/>
                  <a:gd name="connsiteX8" fmla="*/ 330693 w 531586"/>
                  <a:gd name="connsiteY8" fmla="*/ 528582 h 528991"/>
                  <a:gd name="connsiteX9" fmla="*/ 299573 w 531586"/>
                  <a:gd name="connsiteY9" fmla="*/ 520480 h 528991"/>
                  <a:gd name="connsiteX10" fmla="*/ 294206 w 531586"/>
                  <a:gd name="connsiteY10" fmla="*/ 521201 h 528991"/>
                  <a:gd name="connsiteX11" fmla="*/ 149828 w 531586"/>
                  <a:gd name="connsiteY11" fmla="*/ 511196 h 528991"/>
                  <a:gd name="connsiteX12" fmla="*/ 127093 w 531586"/>
                  <a:gd name="connsiteY12" fmla="*/ 505114 h 528991"/>
                  <a:gd name="connsiteX13" fmla="*/ 112700 w 531586"/>
                  <a:gd name="connsiteY13" fmla="*/ 504112 h 528991"/>
                  <a:gd name="connsiteX14" fmla="*/ 78303 w 531586"/>
                  <a:gd name="connsiteY14" fmla="*/ 477718 h 528991"/>
                  <a:gd name="connsiteX15" fmla="*/ 99038 w 531586"/>
                  <a:gd name="connsiteY15" fmla="*/ 400335 h 528991"/>
                  <a:gd name="connsiteX16" fmla="*/ 123436 w 531586"/>
                  <a:gd name="connsiteY16" fmla="*/ 386249 h 528991"/>
                  <a:gd name="connsiteX17" fmla="*/ 83758 w 531586"/>
                  <a:gd name="connsiteY17" fmla="*/ 346319 h 528991"/>
                  <a:gd name="connsiteX18" fmla="*/ 70576 w 531586"/>
                  <a:gd name="connsiteY18" fmla="*/ 340859 h 528991"/>
                  <a:gd name="connsiteX19" fmla="*/ 13170 w 531586"/>
                  <a:gd name="connsiteY19" fmla="*/ 283454 h 528991"/>
                  <a:gd name="connsiteX20" fmla="*/ 13170 w 531586"/>
                  <a:gd name="connsiteY20" fmla="*/ 219860 h 528991"/>
                  <a:gd name="connsiteX21" fmla="*/ 76764 w 531586"/>
                  <a:gd name="connsiteY21" fmla="*/ 219860 h 528991"/>
                  <a:gd name="connsiteX22" fmla="*/ 105379 w 531586"/>
                  <a:gd name="connsiteY22" fmla="*/ 248474 h 528991"/>
                  <a:gd name="connsiteX23" fmla="*/ 116718 w 531586"/>
                  <a:gd name="connsiteY23" fmla="*/ 232064 h 528991"/>
                  <a:gd name="connsiteX24" fmla="*/ 73113 w 531586"/>
                  <a:gd name="connsiteY24" fmla="*/ 188459 h 528991"/>
                  <a:gd name="connsiteX25" fmla="*/ 73113 w 531586"/>
                  <a:gd name="connsiteY25" fmla="*/ 124865 h 528991"/>
                  <a:gd name="connsiteX26" fmla="*/ 136708 w 531586"/>
                  <a:gd name="connsiteY26" fmla="*/ 124865 h 528991"/>
                  <a:gd name="connsiteX27" fmla="*/ 175580 w 531586"/>
                  <a:gd name="connsiteY27" fmla="*/ 163737 h 528991"/>
                  <a:gd name="connsiteX28" fmla="*/ 186571 w 531586"/>
                  <a:gd name="connsiteY28" fmla="*/ 153915 h 528991"/>
                  <a:gd name="connsiteX29" fmla="*/ 151098 w 531586"/>
                  <a:gd name="connsiteY29" fmla="*/ 118444 h 528991"/>
                  <a:gd name="connsiteX30" fmla="*/ 151098 w 531586"/>
                  <a:gd name="connsiteY30" fmla="*/ 54849 h 528991"/>
                  <a:gd name="connsiteX31" fmla="*/ 214692 w 531586"/>
                  <a:gd name="connsiteY31" fmla="*/ 54849 h 528991"/>
                  <a:gd name="connsiteX32" fmla="*/ 257905 w 531586"/>
                  <a:gd name="connsiteY32" fmla="*/ 98061 h 528991"/>
                  <a:gd name="connsiteX33" fmla="*/ 264951 w 531586"/>
                  <a:gd name="connsiteY33" fmla="*/ 93193 h 528991"/>
                  <a:gd name="connsiteX34" fmla="*/ 272619 w 531586"/>
                  <a:gd name="connsiteY34" fmla="*/ 89650 h 528991"/>
                  <a:gd name="connsiteX35" fmla="*/ 248566 w 531586"/>
                  <a:gd name="connsiteY35" fmla="*/ 65599 h 528991"/>
                  <a:gd name="connsiteX36" fmla="*/ 248566 w 531586"/>
                  <a:gd name="connsiteY36" fmla="*/ 11255 h 528991"/>
                  <a:gd name="connsiteX37" fmla="*/ 275739 w 531586"/>
                  <a:gd name="connsiteY37" fmla="*/ 0 h 528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31586" h="528991">
                    <a:moveTo>
                      <a:pt x="275739" y="0"/>
                    </a:moveTo>
                    <a:cubicBezTo>
                      <a:pt x="285573" y="0"/>
                      <a:pt x="295407" y="3752"/>
                      <a:pt x="302911" y="11255"/>
                    </a:cubicBezTo>
                    <a:lnTo>
                      <a:pt x="360311" y="68656"/>
                    </a:lnTo>
                    <a:cubicBezTo>
                      <a:pt x="367814" y="76159"/>
                      <a:pt x="371566" y="85993"/>
                      <a:pt x="371566" y="95828"/>
                    </a:cubicBezTo>
                    <a:lnTo>
                      <a:pt x="369455" y="100922"/>
                    </a:lnTo>
                    <a:lnTo>
                      <a:pt x="473126" y="204593"/>
                    </a:lnTo>
                    <a:cubicBezTo>
                      <a:pt x="544028" y="275495"/>
                      <a:pt x="551479" y="383000"/>
                      <a:pt x="489767" y="444712"/>
                    </a:cubicBezTo>
                    <a:lnTo>
                      <a:pt x="447306" y="487173"/>
                    </a:lnTo>
                    <a:cubicBezTo>
                      <a:pt x="416450" y="518028"/>
                      <a:pt x="374146" y="531594"/>
                      <a:pt x="330693" y="528582"/>
                    </a:cubicBezTo>
                    <a:lnTo>
                      <a:pt x="299573" y="520480"/>
                    </a:lnTo>
                    <a:lnTo>
                      <a:pt x="294206" y="521201"/>
                    </a:lnTo>
                    <a:lnTo>
                      <a:pt x="149828" y="511196"/>
                    </a:lnTo>
                    <a:lnTo>
                      <a:pt x="127093" y="505114"/>
                    </a:lnTo>
                    <a:lnTo>
                      <a:pt x="112700" y="504112"/>
                    </a:lnTo>
                    <a:cubicBezTo>
                      <a:pt x="98697" y="500359"/>
                      <a:pt x="86125" y="491264"/>
                      <a:pt x="78303" y="477718"/>
                    </a:cubicBezTo>
                    <a:cubicBezTo>
                      <a:pt x="62660" y="450623"/>
                      <a:pt x="71944" y="415978"/>
                      <a:pt x="99038" y="400335"/>
                    </a:cubicBezTo>
                    <a:lnTo>
                      <a:pt x="123436" y="386249"/>
                    </a:lnTo>
                    <a:lnTo>
                      <a:pt x="83758" y="346319"/>
                    </a:lnTo>
                    <a:lnTo>
                      <a:pt x="70576" y="340859"/>
                    </a:lnTo>
                    <a:cubicBezTo>
                      <a:pt x="51441" y="321724"/>
                      <a:pt x="32305" y="302589"/>
                      <a:pt x="13170" y="283454"/>
                    </a:cubicBezTo>
                    <a:cubicBezTo>
                      <a:pt x="-4391" y="265893"/>
                      <a:pt x="-4391" y="237421"/>
                      <a:pt x="13170" y="219860"/>
                    </a:cubicBezTo>
                    <a:cubicBezTo>
                      <a:pt x="30731" y="202299"/>
                      <a:pt x="59203" y="202299"/>
                      <a:pt x="76764" y="219860"/>
                    </a:cubicBezTo>
                    <a:lnTo>
                      <a:pt x="105379" y="248474"/>
                    </a:lnTo>
                    <a:lnTo>
                      <a:pt x="116718" y="232064"/>
                    </a:lnTo>
                    <a:lnTo>
                      <a:pt x="73113" y="188459"/>
                    </a:lnTo>
                    <a:cubicBezTo>
                      <a:pt x="55552" y="170898"/>
                      <a:pt x="55552" y="142426"/>
                      <a:pt x="73113" y="124865"/>
                    </a:cubicBezTo>
                    <a:cubicBezTo>
                      <a:pt x="90674" y="107304"/>
                      <a:pt x="119147" y="107304"/>
                      <a:pt x="136708" y="124865"/>
                    </a:cubicBezTo>
                    <a:lnTo>
                      <a:pt x="175580" y="163737"/>
                    </a:lnTo>
                    <a:lnTo>
                      <a:pt x="186571" y="153915"/>
                    </a:lnTo>
                    <a:lnTo>
                      <a:pt x="151098" y="118444"/>
                    </a:lnTo>
                    <a:cubicBezTo>
                      <a:pt x="133537" y="100883"/>
                      <a:pt x="133537" y="72410"/>
                      <a:pt x="151098" y="54849"/>
                    </a:cubicBezTo>
                    <a:cubicBezTo>
                      <a:pt x="168659" y="37288"/>
                      <a:pt x="197131" y="37288"/>
                      <a:pt x="214692" y="54849"/>
                    </a:cubicBezTo>
                    <a:lnTo>
                      <a:pt x="257905" y="98061"/>
                    </a:lnTo>
                    <a:lnTo>
                      <a:pt x="264951" y="93193"/>
                    </a:lnTo>
                    <a:lnTo>
                      <a:pt x="272619" y="89650"/>
                    </a:lnTo>
                    <a:lnTo>
                      <a:pt x="248566" y="65599"/>
                    </a:lnTo>
                    <a:cubicBezTo>
                      <a:pt x="233560" y="50592"/>
                      <a:pt x="233560" y="26262"/>
                      <a:pt x="248566" y="11255"/>
                    </a:cubicBezTo>
                    <a:cubicBezTo>
                      <a:pt x="256071" y="3752"/>
                      <a:pt x="265904" y="0"/>
                      <a:pt x="275739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4C53F857-279B-4A95-81D1-4BF2E1C7A847}"/>
                  </a:ext>
                </a:extLst>
              </p:cNvPr>
              <p:cNvSpPr/>
              <p:nvPr/>
            </p:nvSpPr>
            <p:spPr>
              <a:xfrm rot="8100000" flipH="1">
                <a:off x="9316851" y="1789380"/>
                <a:ext cx="461212" cy="756233"/>
              </a:xfrm>
              <a:custGeom>
                <a:avLst/>
                <a:gdLst>
                  <a:gd name="connsiteX0" fmla="*/ 457392 w 461212"/>
                  <a:gd name="connsiteY0" fmla="*/ 708395 h 756233"/>
                  <a:gd name="connsiteX1" fmla="*/ 461211 w 461212"/>
                  <a:gd name="connsiteY1" fmla="*/ 696323 h 756233"/>
                  <a:gd name="connsiteX2" fmla="*/ 461212 w 461212"/>
                  <a:gd name="connsiteY2" fmla="*/ 696321 h 756233"/>
                  <a:gd name="connsiteX3" fmla="*/ 461211 w 461212"/>
                  <a:gd name="connsiteY3" fmla="*/ 696319 h 756233"/>
                  <a:gd name="connsiteX4" fmla="*/ 461211 w 461212"/>
                  <a:gd name="connsiteY4" fmla="*/ 516579 h 756233"/>
                  <a:gd name="connsiteX5" fmla="*/ 414928 w 461212"/>
                  <a:gd name="connsiteY5" fmla="*/ 388199 h 756233"/>
                  <a:gd name="connsiteX6" fmla="*/ 383488 w 461212"/>
                  <a:gd name="connsiteY6" fmla="*/ 363845 h 756233"/>
                  <a:gd name="connsiteX7" fmla="*/ 386615 w 461212"/>
                  <a:gd name="connsiteY7" fmla="*/ 0 h 756233"/>
                  <a:gd name="connsiteX8" fmla="*/ 156214 w 461212"/>
                  <a:gd name="connsiteY8" fmla="*/ 21597 h 756233"/>
                  <a:gd name="connsiteX9" fmla="*/ 219377 w 461212"/>
                  <a:gd name="connsiteY9" fmla="*/ 340534 h 756233"/>
                  <a:gd name="connsiteX10" fmla="*/ 181630 w 461212"/>
                  <a:gd name="connsiteY10" fmla="*/ 349290 h 756233"/>
                  <a:gd name="connsiteX11" fmla="*/ 131401 w 461212"/>
                  <a:gd name="connsiteY11" fmla="*/ 388199 h 756233"/>
                  <a:gd name="connsiteX12" fmla="*/ 115125 w 461212"/>
                  <a:gd name="connsiteY12" fmla="*/ 415933 h 756233"/>
                  <a:gd name="connsiteX13" fmla="*/ 110820 w 461212"/>
                  <a:gd name="connsiteY13" fmla="*/ 419218 h 756233"/>
                  <a:gd name="connsiteX14" fmla="*/ 15804 w 461212"/>
                  <a:gd name="connsiteY14" fmla="*/ 528383 h 756233"/>
                  <a:gd name="connsiteX15" fmla="*/ 15804 w 461212"/>
                  <a:gd name="connsiteY15" fmla="*/ 616061 h 756233"/>
                  <a:gd name="connsiteX16" fmla="*/ 74267 w 461212"/>
                  <a:gd name="connsiteY16" fmla="*/ 629680 h 756233"/>
                  <a:gd name="connsiteX17" fmla="*/ 85448 w 461212"/>
                  <a:gd name="connsiteY17" fmla="*/ 621149 h 756233"/>
                  <a:gd name="connsiteX18" fmla="*/ 85691 w 461212"/>
                  <a:gd name="connsiteY18" fmla="*/ 698135 h 756233"/>
                  <a:gd name="connsiteX19" fmla="*/ 88938 w 461212"/>
                  <a:gd name="connsiteY19" fmla="*/ 708395 h 756233"/>
                  <a:gd name="connsiteX20" fmla="*/ 273165 w 461212"/>
                  <a:gd name="connsiteY20" fmla="*/ 756233 h 756233"/>
                  <a:gd name="connsiteX21" fmla="*/ 457392 w 461212"/>
                  <a:gd name="connsiteY21" fmla="*/ 708395 h 756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61212" h="756233">
                    <a:moveTo>
                      <a:pt x="457392" y="708395"/>
                    </a:moveTo>
                    <a:lnTo>
                      <a:pt x="461211" y="696323"/>
                    </a:lnTo>
                    <a:cubicBezTo>
                      <a:pt x="461211" y="696322"/>
                      <a:pt x="461212" y="696322"/>
                      <a:pt x="461212" y="696321"/>
                    </a:cubicBezTo>
                    <a:cubicBezTo>
                      <a:pt x="461212" y="696320"/>
                      <a:pt x="461211" y="696320"/>
                      <a:pt x="461211" y="696319"/>
                    </a:cubicBezTo>
                    <a:lnTo>
                      <a:pt x="461211" y="516579"/>
                    </a:lnTo>
                    <a:cubicBezTo>
                      <a:pt x="461211" y="466443"/>
                      <a:pt x="443524" y="421054"/>
                      <a:pt x="414928" y="388199"/>
                    </a:cubicBezTo>
                    <a:lnTo>
                      <a:pt x="383488" y="363845"/>
                    </a:lnTo>
                    <a:lnTo>
                      <a:pt x="386615" y="0"/>
                    </a:lnTo>
                    <a:lnTo>
                      <a:pt x="156214" y="21597"/>
                    </a:lnTo>
                    <a:lnTo>
                      <a:pt x="219377" y="340534"/>
                    </a:lnTo>
                    <a:lnTo>
                      <a:pt x="181630" y="349290"/>
                    </a:lnTo>
                    <a:cubicBezTo>
                      <a:pt x="162724" y="358477"/>
                      <a:pt x="145699" y="371771"/>
                      <a:pt x="131401" y="388199"/>
                    </a:cubicBezTo>
                    <a:lnTo>
                      <a:pt x="115125" y="415933"/>
                    </a:lnTo>
                    <a:lnTo>
                      <a:pt x="110820" y="419218"/>
                    </a:lnTo>
                    <a:lnTo>
                      <a:pt x="15804" y="528383"/>
                    </a:lnTo>
                    <a:cubicBezTo>
                      <a:pt x="-5268" y="552595"/>
                      <a:pt x="-5268" y="591850"/>
                      <a:pt x="15804" y="616061"/>
                    </a:cubicBezTo>
                    <a:cubicBezTo>
                      <a:pt x="31609" y="634219"/>
                      <a:pt x="54779" y="638759"/>
                      <a:pt x="74267" y="629680"/>
                    </a:cubicBezTo>
                    <a:lnTo>
                      <a:pt x="85448" y="621149"/>
                    </a:lnTo>
                    <a:lnTo>
                      <a:pt x="85691" y="698135"/>
                    </a:lnTo>
                    <a:lnTo>
                      <a:pt x="88938" y="708395"/>
                    </a:lnTo>
                    <a:cubicBezTo>
                      <a:pt x="106473" y="735697"/>
                      <a:pt x="182292" y="756233"/>
                      <a:pt x="273165" y="756233"/>
                    </a:cubicBezTo>
                    <a:cubicBezTo>
                      <a:pt x="364038" y="756233"/>
                      <a:pt x="439857" y="735697"/>
                      <a:pt x="457392" y="708395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四角形: 角を丸くする 177">
                <a:extLst>
                  <a:ext uri="{FF2B5EF4-FFF2-40B4-BE49-F238E27FC236}">
                    <a16:creationId xmlns:a16="http://schemas.microsoft.com/office/drawing/2014/main" id="{46BA36E7-FAF6-4663-8C47-6B3DF0ECFF8E}"/>
                  </a:ext>
                </a:extLst>
              </p:cNvPr>
              <p:cNvSpPr/>
              <p:nvPr/>
            </p:nvSpPr>
            <p:spPr>
              <a:xfrm rot="14400000" flipH="1">
                <a:off x="9246651" y="2031546"/>
                <a:ext cx="113296" cy="19747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四角形: 角を丸くする 178">
                <a:extLst>
                  <a:ext uri="{FF2B5EF4-FFF2-40B4-BE49-F238E27FC236}">
                    <a16:creationId xmlns:a16="http://schemas.microsoft.com/office/drawing/2014/main" id="{EC188F82-D086-4AC6-AD1C-7392E84E8DB9}"/>
                  </a:ext>
                </a:extLst>
              </p:cNvPr>
              <p:cNvSpPr/>
              <p:nvPr/>
            </p:nvSpPr>
            <p:spPr>
              <a:xfrm rot="18900000" flipH="1">
                <a:off x="9419786" y="1713858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四角形: 角を丸くする 179">
                <a:extLst>
                  <a:ext uri="{FF2B5EF4-FFF2-40B4-BE49-F238E27FC236}">
                    <a16:creationId xmlns:a16="http://schemas.microsoft.com/office/drawing/2014/main" id="{1A10F9ED-5CB6-4D6E-9C19-51FFC52FB727}"/>
                  </a:ext>
                </a:extLst>
              </p:cNvPr>
              <p:cNvSpPr/>
              <p:nvPr/>
            </p:nvSpPr>
            <p:spPr>
              <a:xfrm rot="18900000" flipH="1">
                <a:off x="9327463" y="1752611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四角形: 角を丸くする 180">
                <a:extLst>
                  <a:ext uri="{FF2B5EF4-FFF2-40B4-BE49-F238E27FC236}">
                    <a16:creationId xmlns:a16="http://schemas.microsoft.com/office/drawing/2014/main" id="{BAA19EFC-AD57-43F5-B080-60DDA7F577BD}"/>
                  </a:ext>
                </a:extLst>
              </p:cNvPr>
              <p:cNvSpPr/>
              <p:nvPr/>
            </p:nvSpPr>
            <p:spPr>
              <a:xfrm rot="18900000" flipH="1">
                <a:off x="9249478" y="182262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四角形: 角を丸くする 181">
                <a:extLst>
                  <a:ext uri="{FF2B5EF4-FFF2-40B4-BE49-F238E27FC236}">
                    <a16:creationId xmlns:a16="http://schemas.microsoft.com/office/drawing/2014/main" id="{D225B8F0-F5E1-4608-9DC2-9FD9048C55D3}"/>
                  </a:ext>
                </a:extLst>
              </p:cNvPr>
              <p:cNvSpPr/>
              <p:nvPr/>
            </p:nvSpPr>
            <p:spPr>
              <a:xfrm rot="18900000" flipH="1">
                <a:off x="9182476" y="1920546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四角形: 角を丸くする 182">
                <a:extLst>
                  <a:ext uri="{FF2B5EF4-FFF2-40B4-BE49-F238E27FC236}">
                    <a16:creationId xmlns:a16="http://schemas.microsoft.com/office/drawing/2014/main" id="{014AE20E-D136-480D-ADEF-1FE6C1A0B193}"/>
                  </a:ext>
                </a:extLst>
              </p:cNvPr>
              <p:cNvSpPr/>
              <p:nvPr/>
            </p:nvSpPr>
            <p:spPr>
              <a:xfrm rot="18900000" flipH="1">
                <a:off x="9405499" y="1690046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四角形: 角を丸くする 183">
                <a:extLst>
                  <a:ext uri="{FF2B5EF4-FFF2-40B4-BE49-F238E27FC236}">
                    <a16:creationId xmlns:a16="http://schemas.microsoft.com/office/drawing/2014/main" id="{26F1AF83-8238-4F44-B761-C4002C63B1CF}"/>
                  </a:ext>
                </a:extLst>
              </p:cNvPr>
              <p:cNvSpPr/>
              <p:nvPr/>
            </p:nvSpPr>
            <p:spPr>
              <a:xfrm rot="18900000" flipH="1">
                <a:off x="9313176" y="1728799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四角形: 角を丸くする 184">
                <a:extLst>
                  <a:ext uri="{FF2B5EF4-FFF2-40B4-BE49-F238E27FC236}">
                    <a16:creationId xmlns:a16="http://schemas.microsoft.com/office/drawing/2014/main" id="{0E10B0EF-F2CC-4BE3-A6E5-FCB9EE2CD0EF}"/>
                  </a:ext>
                </a:extLst>
              </p:cNvPr>
              <p:cNvSpPr/>
              <p:nvPr/>
            </p:nvSpPr>
            <p:spPr>
              <a:xfrm rot="18900000" flipH="1">
                <a:off x="9235191" y="1798815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四角形: 角を丸くする 185">
                <a:extLst>
                  <a:ext uri="{FF2B5EF4-FFF2-40B4-BE49-F238E27FC236}">
                    <a16:creationId xmlns:a16="http://schemas.microsoft.com/office/drawing/2014/main" id="{C9B83297-7B6C-42E7-826F-CB18057F7252}"/>
                  </a:ext>
                </a:extLst>
              </p:cNvPr>
              <p:cNvSpPr/>
              <p:nvPr/>
            </p:nvSpPr>
            <p:spPr>
              <a:xfrm rot="18900000" flipH="1">
                <a:off x="9168189" y="1896734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円/楕円 27">
                <a:extLst>
                  <a:ext uri="{FF2B5EF4-FFF2-40B4-BE49-F238E27FC236}">
                    <a16:creationId xmlns:a16="http://schemas.microsoft.com/office/drawing/2014/main" id="{11F91117-EE51-4F9E-BD71-6086322B3A60}"/>
                  </a:ext>
                </a:extLst>
              </p:cNvPr>
              <p:cNvSpPr/>
              <p:nvPr/>
            </p:nvSpPr>
            <p:spPr>
              <a:xfrm rot="11251468">
                <a:off x="9368187" y="2013247"/>
                <a:ext cx="17836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8" name="台形 187">
                <a:extLst>
                  <a:ext uri="{FF2B5EF4-FFF2-40B4-BE49-F238E27FC236}">
                    <a16:creationId xmlns:a16="http://schemas.microsoft.com/office/drawing/2014/main" id="{DB65FD53-4CE3-4058-A917-1D56EBDB6C42}"/>
                  </a:ext>
                </a:extLst>
              </p:cNvPr>
              <p:cNvSpPr/>
              <p:nvPr/>
            </p:nvSpPr>
            <p:spPr>
              <a:xfrm rot="19434400">
                <a:off x="9568913" y="2189204"/>
                <a:ext cx="282483" cy="184203"/>
              </a:xfrm>
              <a:prstGeom prst="trapezoid">
                <a:avLst>
                  <a:gd name="adj" fmla="val 14945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612611A6-0683-4CE4-8A23-FB8E137B13DF}"/>
                </a:ext>
              </a:extLst>
            </p:cNvPr>
            <p:cNvSpPr/>
            <p:nvPr/>
          </p:nvSpPr>
          <p:spPr>
            <a:xfrm rot="3600000">
              <a:off x="8203352" y="4524936"/>
              <a:ext cx="933846" cy="864381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28622 w 816717"/>
                <a:gd name="connsiteY2" fmla="*/ 42750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43438 w 816717"/>
                <a:gd name="connsiteY1" fmla="*/ 340679 h 826528"/>
                <a:gd name="connsiteX2" fmla="*/ 28622 w 816717"/>
                <a:gd name="connsiteY2" fmla="*/ 42750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54402 w 827347"/>
                <a:gd name="connsiteY0" fmla="*/ 824681 h 824681"/>
                <a:gd name="connsiteX1" fmla="*/ 454068 w 827347"/>
                <a:gd name="connsiteY1" fmla="*/ 338832 h 824681"/>
                <a:gd name="connsiteX2" fmla="*/ 39252 w 827347"/>
                <a:gd name="connsiteY2" fmla="*/ 425657 h 824681"/>
                <a:gd name="connsiteX3" fmla="*/ 0 w 827347"/>
                <a:gd name="connsiteY3" fmla="*/ 116738 h 824681"/>
                <a:gd name="connsiteX4" fmla="*/ 671290 w 827347"/>
                <a:gd name="connsiteY4" fmla="*/ 83 h 824681"/>
                <a:gd name="connsiteX5" fmla="*/ 789186 w 827347"/>
                <a:gd name="connsiteY5" fmla="*/ 100308 h 824681"/>
                <a:gd name="connsiteX6" fmla="*/ 827347 w 827347"/>
                <a:gd name="connsiteY6" fmla="*/ 824681 h 824681"/>
                <a:gd name="connsiteX0" fmla="*/ 454402 w 827347"/>
                <a:gd name="connsiteY0" fmla="*/ 812731 h 812731"/>
                <a:gd name="connsiteX1" fmla="*/ 454068 w 827347"/>
                <a:gd name="connsiteY1" fmla="*/ 326882 h 812731"/>
                <a:gd name="connsiteX2" fmla="*/ 39252 w 827347"/>
                <a:gd name="connsiteY2" fmla="*/ 413707 h 812731"/>
                <a:gd name="connsiteX3" fmla="*/ 0 w 827347"/>
                <a:gd name="connsiteY3" fmla="*/ 104788 h 812731"/>
                <a:gd name="connsiteX4" fmla="*/ 639634 w 827347"/>
                <a:gd name="connsiteY4" fmla="*/ 101 h 812731"/>
                <a:gd name="connsiteX5" fmla="*/ 789186 w 827347"/>
                <a:gd name="connsiteY5" fmla="*/ 88358 h 812731"/>
                <a:gd name="connsiteX6" fmla="*/ 827347 w 827347"/>
                <a:gd name="connsiteY6" fmla="*/ 812731 h 812731"/>
                <a:gd name="connsiteX0" fmla="*/ 454402 w 827347"/>
                <a:gd name="connsiteY0" fmla="*/ 813892 h 813892"/>
                <a:gd name="connsiteX1" fmla="*/ 454068 w 827347"/>
                <a:gd name="connsiteY1" fmla="*/ 328043 h 813892"/>
                <a:gd name="connsiteX2" fmla="*/ 39252 w 827347"/>
                <a:gd name="connsiteY2" fmla="*/ 414868 h 813892"/>
                <a:gd name="connsiteX3" fmla="*/ 0 w 827347"/>
                <a:gd name="connsiteY3" fmla="*/ 105949 h 813892"/>
                <a:gd name="connsiteX4" fmla="*/ 639634 w 827347"/>
                <a:gd name="connsiteY4" fmla="*/ 1262 h 813892"/>
                <a:gd name="connsiteX5" fmla="*/ 795584 w 827347"/>
                <a:gd name="connsiteY5" fmla="*/ 178451 h 813892"/>
                <a:gd name="connsiteX6" fmla="*/ 827347 w 827347"/>
                <a:gd name="connsiteY6" fmla="*/ 813892 h 813892"/>
                <a:gd name="connsiteX0" fmla="*/ 454402 w 827347"/>
                <a:gd name="connsiteY0" fmla="*/ 813892 h 813892"/>
                <a:gd name="connsiteX1" fmla="*/ 432722 w 827347"/>
                <a:gd name="connsiteY1" fmla="*/ 345965 h 813892"/>
                <a:gd name="connsiteX2" fmla="*/ 39252 w 827347"/>
                <a:gd name="connsiteY2" fmla="*/ 414868 h 813892"/>
                <a:gd name="connsiteX3" fmla="*/ 0 w 827347"/>
                <a:gd name="connsiteY3" fmla="*/ 105949 h 813892"/>
                <a:gd name="connsiteX4" fmla="*/ 639634 w 827347"/>
                <a:gd name="connsiteY4" fmla="*/ 1262 h 813892"/>
                <a:gd name="connsiteX5" fmla="*/ 795584 w 827347"/>
                <a:gd name="connsiteY5" fmla="*/ 178451 h 813892"/>
                <a:gd name="connsiteX6" fmla="*/ 827347 w 827347"/>
                <a:gd name="connsiteY6" fmla="*/ 813892 h 813892"/>
                <a:gd name="connsiteX0" fmla="*/ 454402 w 827347"/>
                <a:gd name="connsiteY0" fmla="*/ 813892 h 813892"/>
                <a:gd name="connsiteX1" fmla="*/ 432722 w 827347"/>
                <a:gd name="connsiteY1" fmla="*/ 345965 h 813892"/>
                <a:gd name="connsiteX2" fmla="*/ 39252 w 827347"/>
                <a:gd name="connsiteY2" fmla="*/ 414868 h 813892"/>
                <a:gd name="connsiteX3" fmla="*/ 0 w 827347"/>
                <a:gd name="connsiteY3" fmla="*/ 105949 h 813892"/>
                <a:gd name="connsiteX4" fmla="*/ 639634 w 827347"/>
                <a:gd name="connsiteY4" fmla="*/ 1262 h 813892"/>
                <a:gd name="connsiteX5" fmla="*/ 795584 w 827347"/>
                <a:gd name="connsiteY5" fmla="*/ 178451 h 813892"/>
                <a:gd name="connsiteX6" fmla="*/ 827347 w 827347"/>
                <a:gd name="connsiteY6" fmla="*/ 813892 h 813892"/>
                <a:gd name="connsiteX0" fmla="*/ 454402 w 933846"/>
                <a:gd name="connsiteY0" fmla="*/ 813892 h 864381"/>
                <a:gd name="connsiteX1" fmla="*/ 432722 w 933846"/>
                <a:gd name="connsiteY1" fmla="*/ 345965 h 864381"/>
                <a:gd name="connsiteX2" fmla="*/ 39252 w 933846"/>
                <a:gd name="connsiteY2" fmla="*/ 414868 h 864381"/>
                <a:gd name="connsiteX3" fmla="*/ 0 w 933846"/>
                <a:gd name="connsiteY3" fmla="*/ 105949 h 864381"/>
                <a:gd name="connsiteX4" fmla="*/ 639634 w 933846"/>
                <a:gd name="connsiteY4" fmla="*/ 1262 h 864381"/>
                <a:gd name="connsiteX5" fmla="*/ 795584 w 933846"/>
                <a:gd name="connsiteY5" fmla="*/ 178451 h 864381"/>
                <a:gd name="connsiteX6" fmla="*/ 933846 w 933846"/>
                <a:gd name="connsiteY6" fmla="*/ 864381 h 864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3846" h="864381">
                  <a:moveTo>
                    <a:pt x="454402" y="813892"/>
                  </a:moveTo>
                  <a:cubicBezTo>
                    <a:pt x="454291" y="651942"/>
                    <a:pt x="432833" y="507915"/>
                    <a:pt x="432722" y="345965"/>
                  </a:cubicBezTo>
                  <a:lnTo>
                    <a:pt x="39252" y="414868"/>
                  </a:lnTo>
                  <a:cubicBezTo>
                    <a:pt x="24814" y="328528"/>
                    <a:pt x="14438" y="192289"/>
                    <a:pt x="0" y="105949"/>
                  </a:cubicBezTo>
                  <a:cubicBezTo>
                    <a:pt x="220220" y="66851"/>
                    <a:pt x="507037" y="-10822"/>
                    <a:pt x="639634" y="1262"/>
                  </a:cubicBezTo>
                  <a:cubicBezTo>
                    <a:pt x="772231" y="13346"/>
                    <a:pt x="787808" y="141245"/>
                    <a:pt x="795584" y="178451"/>
                  </a:cubicBezTo>
                  <a:cubicBezTo>
                    <a:pt x="803360" y="215657"/>
                    <a:pt x="921126" y="622923"/>
                    <a:pt x="933846" y="864381"/>
                  </a:cubicBezTo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4" name="楕円 173">
              <a:extLst>
                <a:ext uri="{FF2B5EF4-FFF2-40B4-BE49-F238E27FC236}">
                  <a16:creationId xmlns:a16="http://schemas.microsoft.com/office/drawing/2014/main" id="{6438B3EE-5D02-4A2E-851E-13A165362EE6}"/>
                </a:ext>
              </a:extLst>
            </p:cNvPr>
            <p:cNvSpPr/>
            <p:nvPr/>
          </p:nvSpPr>
          <p:spPr>
            <a:xfrm rot="18900000">
              <a:off x="8766537" y="4508160"/>
              <a:ext cx="45719" cy="57658"/>
            </a:xfrm>
            <a:prstGeom prst="ellipse">
              <a:avLst/>
            </a:prstGeom>
            <a:solidFill>
              <a:srgbClr val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5" name="楕円 174">
              <a:extLst>
                <a:ext uri="{FF2B5EF4-FFF2-40B4-BE49-F238E27FC236}">
                  <a16:creationId xmlns:a16="http://schemas.microsoft.com/office/drawing/2014/main" id="{6B24CD90-30B3-482D-95F3-C9DA17887CF5}"/>
                </a:ext>
              </a:extLst>
            </p:cNvPr>
            <p:cNvSpPr/>
            <p:nvPr/>
          </p:nvSpPr>
          <p:spPr>
            <a:xfrm rot="18900000">
              <a:off x="8699862" y="4435135"/>
              <a:ext cx="45719" cy="57658"/>
            </a:xfrm>
            <a:prstGeom prst="ellipse">
              <a:avLst/>
            </a:prstGeom>
            <a:solidFill>
              <a:srgbClr val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23" name="グループ化 222">
            <a:extLst>
              <a:ext uri="{FF2B5EF4-FFF2-40B4-BE49-F238E27FC236}">
                <a16:creationId xmlns:a16="http://schemas.microsoft.com/office/drawing/2014/main" id="{9FD8B1B5-5DD8-4240-9FAA-C7951038BB5E}"/>
              </a:ext>
            </a:extLst>
          </p:cNvPr>
          <p:cNvGrpSpPr/>
          <p:nvPr/>
        </p:nvGrpSpPr>
        <p:grpSpPr>
          <a:xfrm>
            <a:off x="4318693" y="3659640"/>
            <a:ext cx="1971056" cy="2795336"/>
            <a:chOff x="4318693" y="3659640"/>
            <a:chExt cx="1971056" cy="2795336"/>
          </a:xfrm>
        </p:grpSpPr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018C9D64-BE89-47F1-977E-014CFAE33259}"/>
                </a:ext>
              </a:extLst>
            </p:cNvPr>
            <p:cNvGrpSpPr/>
            <p:nvPr/>
          </p:nvGrpSpPr>
          <p:grpSpPr>
            <a:xfrm>
              <a:off x="5599042" y="3773167"/>
              <a:ext cx="690707" cy="690706"/>
              <a:chOff x="7992839" y="2840930"/>
              <a:chExt cx="927476" cy="927475"/>
            </a:xfrm>
          </p:grpSpPr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DC48D8E0-9883-4081-82F5-E77D8716B55B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91438437-E681-48D0-B2DF-977515B78318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5" name="グループ化 224">
              <a:extLst>
                <a:ext uri="{FF2B5EF4-FFF2-40B4-BE49-F238E27FC236}">
                  <a16:creationId xmlns:a16="http://schemas.microsoft.com/office/drawing/2014/main" id="{1ED2DA93-907D-4729-B28F-BA62D0222CF3}"/>
                </a:ext>
              </a:extLst>
            </p:cNvPr>
            <p:cNvGrpSpPr/>
            <p:nvPr/>
          </p:nvGrpSpPr>
          <p:grpSpPr>
            <a:xfrm>
              <a:off x="4318693" y="4833218"/>
              <a:ext cx="1368894" cy="1621758"/>
              <a:chOff x="4365585" y="5201111"/>
              <a:chExt cx="1057949" cy="1253376"/>
            </a:xfrm>
          </p:grpSpPr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437005D9-5250-4252-8391-1CCD1ED8753A}"/>
                  </a:ext>
                </a:extLst>
              </p:cNvPr>
              <p:cNvSpPr/>
              <p:nvPr/>
            </p:nvSpPr>
            <p:spPr>
              <a:xfrm>
                <a:off x="4365585" y="5537579"/>
                <a:ext cx="158824" cy="91690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0" name="片側の 2 つの角を丸めた四角形 144">
                <a:extLst>
                  <a:ext uri="{FF2B5EF4-FFF2-40B4-BE49-F238E27FC236}">
                    <a16:creationId xmlns:a16="http://schemas.microsoft.com/office/drawing/2014/main" id="{7AF1CFBE-8B8E-4FA2-BC89-EFF6C13ED141}"/>
                  </a:ext>
                </a:extLst>
              </p:cNvPr>
              <p:cNvSpPr/>
              <p:nvPr/>
            </p:nvSpPr>
            <p:spPr>
              <a:xfrm>
                <a:off x="4449527" y="5433562"/>
                <a:ext cx="974007" cy="1020925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B0184D80-BDD7-44E0-B180-EB1D5394BEBB}"/>
                  </a:ext>
                </a:extLst>
              </p:cNvPr>
              <p:cNvSpPr/>
              <p:nvPr/>
            </p:nvSpPr>
            <p:spPr>
              <a:xfrm>
                <a:off x="4698054" y="5201111"/>
                <a:ext cx="467839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2" name="二等辺三角形 261">
                <a:extLst>
                  <a:ext uri="{FF2B5EF4-FFF2-40B4-BE49-F238E27FC236}">
                    <a16:creationId xmlns:a16="http://schemas.microsoft.com/office/drawing/2014/main" id="{082E6633-57F9-4633-907A-5D34D11C48D4}"/>
                  </a:ext>
                </a:extLst>
              </p:cNvPr>
              <p:cNvSpPr/>
              <p:nvPr/>
            </p:nvSpPr>
            <p:spPr>
              <a:xfrm rot="10800000">
                <a:off x="4729806" y="5517392"/>
                <a:ext cx="409782" cy="318739"/>
              </a:xfrm>
              <a:prstGeom prst="triangle">
                <a:avLst/>
              </a:pr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26" name="グループ化 225">
              <a:extLst>
                <a:ext uri="{FF2B5EF4-FFF2-40B4-BE49-F238E27FC236}">
                  <a16:creationId xmlns:a16="http://schemas.microsoft.com/office/drawing/2014/main" id="{701AD882-F20E-4B22-929F-9484A1F3FF43}"/>
                </a:ext>
              </a:extLst>
            </p:cNvPr>
            <p:cNvGrpSpPr/>
            <p:nvPr/>
          </p:nvGrpSpPr>
          <p:grpSpPr>
            <a:xfrm>
              <a:off x="4346178" y="3659640"/>
              <a:ext cx="1397778" cy="1418097"/>
              <a:chOff x="1231122" y="2121256"/>
              <a:chExt cx="1397778" cy="1418097"/>
            </a:xfrm>
          </p:grpSpPr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085BFAB2-3F25-44D1-A7D4-1DD5B0ADFD29}"/>
                  </a:ext>
                </a:extLst>
              </p:cNvPr>
              <p:cNvSpPr/>
              <p:nvPr/>
            </p:nvSpPr>
            <p:spPr>
              <a:xfrm>
                <a:off x="1231122" y="2121256"/>
                <a:ext cx="1397778" cy="848304"/>
              </a:xfrm>
              <a:custGeom>
                <a:avLst/>
                <a:gdLst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23796 w 1397778"/>
                  <a:gd name="connsiteY17" fmla="*/ 895789 h 895789"/>
                  <a:gd name="connsiteX18" fmla="*/ 146579 w 1397778"/>
                  <a:gd name="connsiteY18" fmla="*/ 848304 h 895789"/>
                  <a:gd name="connsiteX19" fmla="*/ 23814 w 1397778"/>
                  <a:gd name="connsiteY19" fmla="*/ 804514 h 895789"/>
                  <a:gd name="connsiteX20" fmla="*/ 106191 w 1397778"/>
                  <a:gd name="connsiteY20" fmla="*/ 710459 h 895789"/>
                  <a:gd name="connsiteX21" fmla="*/ 0 w 1397778"/>
                  <a:gd name="connsiteY21" fmla="*/ 639102 h 895789"/>
                  <a:gd name="connsiteX22" fmla="*/ 106191 w 1397778"/>
                  <a:gd name="connsiteY22" fmla="*/ 567745 h 895789"/>
                  <a:gd name="connsiteX23" fmla="*/ 23814 w 1397778"/>
                  <a:gd name="connsiteY23" fmla="*/ 473690 h 895789"/>
                  <a:gd name="connsiteX24" fmla="*/ 146579 w 1397778"/>
                  <a:gd name="connsiteY24" fmla="*/ 429900 h 895789"/>
                  <a:gd name="connsiteX25" fmla="*/ 93633 w 1397778"/>
                  <a:gd name="connsiteY25" fmla="*/ 319551 h 895789"/>
                  <a:gd name="connsiteX26" fmla="*/ 224612 w 1397778"/>
                  <a:gd name="connsiteY26" fmla="*/ 306308 h 895789"/>
                  <a:gd name="connsiteX27" fmla="*/ 204700 w 1397778"/>
                  <a:gd name="connsiteY27" fmla="*/ 187189 h 895789"/>
                  <a:gd name="connsiteX28" fmla="*/ 334963 w 1397778"/>
                  <a:gd name="connsiteY28" fmla="*/ 205397 h 895789"/>
                  <a:gd name="connsiteX29" fmla="*/ 349445 w 1397778"/>
                  <a:gd name="connsiteY29" fmla="*/ 85623 h 895789"/>
                  <a:gd name="connsiteX30" fmla="*/ 470117 w 1397778"/>
                  <a:gd name="connsiteY30" fmla="*/ 134040 h 895789"/>
                  <a:gd name="connsiteX31" fmla="*/ 518003 w 1397778"/>
                  <a:gd name="connsiteY31" fmla="*/ 21777 h 895789"/>
                  <a:gd name="connsiteX32" fmla="*/ 620856 w 1397778"/>
                  <a:gd name="connsiteY32" fmla="*/ 97106 h 895789"/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46579 w 1397778"/>
                  <a:gd name="connsiteY17" fmla="*/ 848304 h 895789"/>
                  <a:gd name="connsiteX18" fmla="*/ 23814 w 1397778"/>
                  <a:gd name="connsiteY18" fmla="*/ 804514 h 895789"/>
                  <a:gd name="connsiteX19" fmla="*/ 106191 w 1397778"/>
                  <a:gd name="connsiteY19" fmla="*/ 710459 h 895789"/>
                  <a:gd name="connsiteX20" fmla="*/ 0 w 1397778"/>
                  <a:gd name="connsiteY20" fmla="*/ 639102 h 895789"/>
                  <a:gd name="connsiteX21" fmla="*/ 106191 w 1397778"/>
                  <a:gd name="connsiteY21" fmla="*/ 567745 h 895789"/>
                  <a:gd name="connsiteX22" fmla="*/ 23814 w 1397778"/>
                  <a:gd name="connsiteY22" fmla="*/ 473690 h 895789"/>
                  <a:gd name="connsiteX23" fmla="*/ 146579 w 1397778"/>
                  <a:gd name="connsiteY23" fmla="*/ 429900 h 895789"/>
                  <a:gd name="connsiteX24" fmla="*/ 93633 w 1397778"/>
                  <a:gd name="connsiteY24" fmla="*/ 319551 h 895789"/>
                  <a:gd name="connsiteX25" fmla="*/ 224612 w 1397778"/>
                  <a:gd name="connsiteY25" fmla="*/ 306308 h 895789"/>
                  <a:gd name="connsiteX26" fmla="*/ 204700 w 1397778"/>
                  <a:gd name="connsiteY26" fmla="*/ 187189 h 895789"/>
                  <a:gd name="connsiteX27" fmla="*/ 334963 w 1397778"/>
                  <a:gd name="connsiteY27" fmla="*/ 205397 h 895789"/>
                  <a:gd name="connsiteX28" fmla="*/ 349445 w 1397778"/>
                  <a:gd name="connsiteY28" fmla="*/ 85623 h 895789"/>
                  <a:gd name="connsiteX29" fmla="*/ 470117 w 1397778"/>
                  <a:gd name="connsiteY29" fmla="*/ 134040 h 895789"/>
                  <a:gd name="connsiteX30" fmla="*/ 518003 w 1397778"/>
                  <a:gd name="connsiteY30" fmla="*/ 21777 h 895789"/>
                  <a:gd name="connsiteX31" fmla="*/ 620856 w 1397778"/>
                  <a:gd name="connsiteY31" fmla="*/ 97106 h 895789"/>
                  <a:gd name="connsiteX32" fmla="*/ 698889 w 1397778"/>
                  <a:gd name="connsiteY32" fmla="*/ 0 h 895789"/>
                  <a:gd name="connsiteX0" fmla="*/ 698889 w 1397778"/>
                  <a:gd name="connsiteY0" fmla="*/ 0 h 848304"/>
                  <a:gd name="connsiteX1" fmla="*/ 776922 w 1397778"/>
                  <a:gd name="connsiteY1" fmla="*/ 97106 h 848304"/>
                  <a:gd name="connsiteX2" fmla="*/ 879775 w 1397778"/>
                  <a:gd name="connsiteY2" fmla="*/ 21777 h 848304"/>
                  <a:gd name="connsiteX3" fmla="*/ 927661 w 1397778"/>
                  <a:gd name="connsiteY3" fmla="*/ 134040 h 848304"/>
                  <a:gd name="connsiteX4" fmla="*/ 1048334 w 1397778"/>
                  <a:gd name="connsiteY4" fmla="*/ 85623 h 848304"/>
                  <a:gd name="connsiteX5" fmla="*/ 1062815 w 1397778"/>
                  <a:gd name="connsiteY5" fmla="*/ 205397 h 848304"/>
                  <a:gd name="connsiteX6" fmla="*/ 1193078 w 1397778"/>
                  <a:gd name="connsiteY6" fmla="*/ 187189 h 848304"/>
                  <a:gd name="connsiteX7" fmla="*/ 1173166 w 1397778"/>
                  <a:gd name="connsiteY7" fmla="*/ 306308 h 848304"/>
                  <a:gd name="connsiteX8" fmla="*/ 1304145 w 1397778"/>
                  <a:gd name="connsiteY8" fmla="*/ 319551 h 848304"/>
                  <a:gd name="connsiteX9" fmla="*/ 1251199 w 1397778"/>
                  <a:gd name="connsiteY9" fmla="*/ 429900 h 848304"/>
                  <a:gd name="connsiteX10" fmla="*/ 1373964 w 1397778"/>
                  <a:gd name="connsiteY10" fmla="*/ 473690 h 848304"/>
                  <a:gd name="connsiteX11" fmla="*/ 1291587 w 1397778"/>
                  <a:gd name="connsiteY11" fmla="*/ 567745 h 848304"/>
                  <a:gd name="connsiteX12" fmla="*/ 1397778 w 1397778"/>
                  <a:gd name="connsiteY12" fmla="*/ 639102 h 848304"/>
                  <a:gd name="connsiteX13" fmla="*/ 1291587 w 1397778"/>
                  <a:gd name="connsiteY13" fmla="*/ 710459 h 848304"/>
                  <a:gd name="connsiteX14" fmla="*/ 1373964 w 1397778"/>
                  <a:gd name="connsiteY14" fmla="*/ 804514 h 848304"/>
                  <a:gd name="connsiteX15" fmla="*/ 1251199 w 1397778"/>
                  <a:gd name="connsiteY15" fmla="*/ 848304 h 848304"/>
                  <a:gd name="connsiteX16" fmla="*/ 146579 w 1397778"/>
                  <a:gd name="connsiteY16" fmla="*/ 848304 h 848304"/>
                  <a:gd name="connsiteX17" fmla="*/ 23814 w 1397778"/>
                  <a:gd name="connsiteY17" fmla="*/ 804514 h 848304"/>
                  <a:gd name="connsiteX18" fmla="*/ 106191 w 1397778"/>
                  <a:gd name="connsiteY18" fmla="*/ 710459 h 848304"/>
                  <a:gd name="connsiteX19" fmla="*/ 0 w 1397778"/>
                  <a:gd name="connsiteY19" fmla="*/ 639102 h 848304"/>
                  <a:gd name="connsiteX20" fmla="*/ 106191 w 1397778"/>
                  <a:gd name="connsiteY20" fmla="*/ 567745 h 848304"/>
                  <a:gd name="connsiteX21" fmla="*/ 23814 w 1397778"/>
                  <a:gd name="connsiteY21" fmla="*/ 473690 h 848304"/>
                  <a:gd name="connsiteX22" fmla="*/ 146579 w 1397778"/>
                  <a:gd name="connsiteY22" fmla="*/ 429900 h 848304"/>
                  <a:gd name="connsiteX23" fmla="*/ 93633 w 1397778"/>
                  <a:gd name="connsiteY23" fmla="*/ 319551 h 848304"/>
                  <a:gd name="connsiteX24" fmla="*/ 224612 w 1397778"/>
                  <a:gd name="connsiteY24" fmla="*/ 306308 h 848304"/>
                  <a:gd name="connsiteX25" fmla="*/ 204700 w 1397778"/>
                  <a:gd name="connsiteY25" fmla="*/ 187189 h 848304"/>
                  <a:gd name="connsiteX26" fmla="*/ 334963 w 1397778"/>
                  <a:gd name="connsiteY26" fmla="*/ 205397 h 848304"/>
                  <a:gd name="connsiteX27" fmla="*/ 349445 w 1397778"/>
                  <a:gd name="connsiteY27" fmla="*/ 85623 h 848304"/>
                  <a:gd name="connsiteX28" fmla="*/ 470117 w 1397778"/>
                  <a:gd name="connsiteY28" fmla="*/ 134040 h 848304"/>
                  <a:gd name="connsiteX29" fmla="*/ 518003 w 1397778"/>
                  <a:gd name="connsiteY29" fmla="*/ 21777 h 848304"/>
                  <a:gd name="connsiteX30" fmla="*/ 620856 w 1397778"/>
                  <a:gd name="connsiteY30" fmla="*/ 97106 h 848304"/>
                  <a:gd name="connsiteX31" fmla="*/ 698889 w 1397778"/>
                  <a:gd name="connsiteY31" fmla="*/ 0 h 848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397778" h="848304">
                    <a:moveTo>
                      <a:pt x="698889" y="0"/>
                    </a:moveTo>
                    <a:lnTo>
                      <a:pt x="776922" y="97106"/>
                    </a:lnTo>
                    <a:lnTo>
                      <a:pt x="879775" y="21777"/>
                    </a:lnTo>
                    <a:lnTo>
                      <a:pt x="927661" y="134040"/>
                    </a:lnTo>
                    <a:lnTo>
                      <a:pt x="1048334" y="85623"/>
                    </a:lnTo>
                    <a:lnTo>
                      <a:pt x="1062815" y="205397"/>
                    </a:lnTo>
                    <a:lnTo>
                      <a:pt x="1193078" y="187189"/>
                    </a:lnTo>
                    <a:lnTo>
                      <a:pt x="1173166" y="306308"/>
                    </a:lnTo>
                    <a:lnTo>
                      <a:pt x="1304145" y="319551"/>
                    </a:lnTo>
                    <a:lnTo>
                      <a:pt x="1251199" y="429900"/>
                    </a:lnTo>
                    <a:lnTo>
                      <a:pt x="1373964" y="473690"/>
                    </a:lnTo>
                    <a:lnTo>
                      <a:pt x="1291587" y="567745"/>
                    </a:lnTo>
                    <a:lnTo>
                      <a:pt x="1397778" y="639102"/>
                    </a:lnTo>
                    <a:lnTo>
                      <a:pt x="1291587" y="710459"/>
                    </a:lnTo>
                    <a:lnTo>
                      <a:pt x="1373964" y="804514"/>
                    </a:lnTo>
                    <a:lnTo>
                      <a:pt x="1251199" y="848304"/>
                    </a:lnTo>
                    <a:lnTo>
                      <a:pt x="146579" y="848304"/>
                    </a:lnTo>
                    <a:lnTo>
                      <a:pt x="23814" y="804514"/>
                    </a:lnTo>
                    <a:lnTo>
                      <a:pt x="106191" y="710459"/>
                    </a:lnTo>
                    <a:lnTo>
                      <a:pt x="0" y="639102"/>
                    </a:lnTo>
                    <a:lnTo>
                      <a:pt x="106191" y="567745"/>
                    </a:lnTo>
                    <a:lnTo>
                      <a:pt x="23814" y="473690"/>
                    </a:lnTo>
                    <a:lnTo>
                      <a:pt x="146579" y="429900"/>
                    </a:lnTo>
                    <a:lnTo>
                      <a:pt x="93633" y="319551"/>
                    </a:lnTo>
                    <a:lnTo>
                      <a:pt x="224612" y="306308"/>
                    </a:lnTo>
                    <a:lnTo>
                      <a:pt x="204700" y="187189"/>
                    </a:lnTo>
                    <a:lnTo>
                      <a:pt x="334963" y="205397"/>
                    </a:lnTo>
                    <a:lnTo>
                      <a:pt x="349445" y="85623"/>
                    </a:lnTo>
                    <a:lnTo>
                      <a:pt x="470117" y="134040"/>
                    </a:lnTo>
                    <a:lnTo>
                      <a:pt x="518003" y="21777"/>
                    </a:lnTo>
                    <a:lnTo>
                      <a:pt x="620856" y="97106"/>
                    </a:lnTo>
                    <a:lnTo>
                      <a:pt x="698889" y="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CE374AD0-D403-467D-9685-F7D864F4E882}"/>
                  </a:ext>
                </a:extLst>
              </p:cNvPr>
              <p:cNvGrpSpPr/>
              <p:nvPr/>
            </p:nvGrpSpPr>
            <p:grpSpPr>
              <a:xfrm>
                <a:off x="1297904" y="2379247"/>
                <a:ext cx="1277659" cy="1160106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252" name="グループ化 251">
                  <a:extLst>
                    <a:ext uri="{FF2B5EF4-FFF2-40B4-BE49-F238E27FC236}">
                      <a16:creationId xmlns:a16="http://schemas.microsoft.com/office/drawing/2014/main" id="{98977DEC-04AF-499D-A166-E838B0813E77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57" name="円/楕円 489">
                    <a:extLst>
                      <a:ext uri="{FF2B5EF4-FFF2-40B4-BE49-F238E27FC236}">
                        <a16:creationId xmlns:a16="http://schemas.microsoft.com/office/drawing/2014/main" id="{449AF7E5-AD81-4BDF-9F97-5D61CD015DA2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8" name="円/楕円 490">
                    <a:extLst>
                      <a:ext uri="{FF2B5EF4-FFF2-40B4-BE49-F238E27FC236}">
                        <a16:creationId xmlns:a16="http://schemas.microsoft.com/office/drawing/2014/main" id="{FE6A7D4C-A216-4B13-B985-6C7A7902A56D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53" name="グループ化 252">
                  <a:extLst>
                    <a:ext uri="{FF2B5EF4-FFF2-40B4-BE49-F238E27FC236}">
                      <a16:creationId xmlns:a16="http://schemas.microsoft.com/office/drawing/2014/main" id="{0FCB1960-E2C6-46DD-8293-2DA67CA75C6C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55" name="円/楕円 487">
                    <a:extLst>
                      <a:ext uri="{FF2B5EF4-FFF2-40B4-BE49-F238E27FC236}">
                        <a16:creationId xmlns:a16="http://schemas.microsoft.com/office/drawing/2014/main" id="{D9C3802A-8C3F-4F7D-9F65-7FC052378844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6" name="円/楕円 488">
                    <a:extLst>
                      <a:ext uri="{FF2B5EF4-FFF2-40B4-BE49-F238E27FC236}">
                        <a16:creationId xmlns:a16="http://schemas.microsoft.com/office/drawing/2014/main" id="{302BB4B5-8514-4D92-99C7-0E108AC11469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4" name="円/楕円 486">
                  <a:extLst>
                    <a:ext uri="{FF2B5EF4-FFF2-40B4-BE49-F238E27FC236}">
                      <a16:creationId xmlns:a16="http://schemas.microsoft.com/office/drawing/2014/main" id="{002C51B3-FF1F-4698-A3F8-A654F99A324C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4" name="円/楕円 479">
                <a:extLst>
                  <a:ext uri="{FF2B5EF4-FFF2-40B4-BE49-F238E27FC236}">
                    <a16:creationId xmlns:a16="http://schemas.microsoft.com/office/drawing/2014/main" id="{8989CD85-49A3-43F5-AB5D-185DD8DB27C3}"/>
                  </a:ext>
                </a:extLst>
              </p:cNvPr>
              <p:cNvSpPr/>
              <p:nvPr/>
            </p:nvSpPr>
            <p:spPr>
              <a:xfrm>
                <a:off x="1563292" y="2853504"/>
                <a:ext cx="152660" cy="8369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5" name="円/楕円 480">
                <a:extLst>
                  <a:ext uri="{FF2B5EF4-FFF2-40B4-BE49-F238E27FC236}">
                    <a16:creationId xmlns:a16="http://schemas.microsoft.com/office/drawing/2014/main" id="{39D8FE8F-9ED2-4AF2-AC72-2E186A86CA5F}"/>
                  </a:ext>
                </a:extLst>
              </p:cNvPr>
              <p:cNvSpPr/>
              <p:nvPr/>
            </p:nvSpPr>
            <p:spPr>
              <a:xfrm>
                <a:off x="2138169" y="2853504"/>
                <a:ext cx="152660" cy="8369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6" name="円/楕円 472">
                <a:extLst>
                  <a:ext uri="{FF2B5EF4-FFF2-40B4-BE49-F238E27FC236}">
                    <a16:creationId xmlns:a16="http://schemas.microsoft.com/office/drawing/2014/main" id="{20470CB7-5F5C-46C8-A19B-6F612B66323E}"/>
                  </a:ext>
                </a:extLst>
              </p:cNvPr>
              <p:cNvSpPr/>
              <p:nvPr/>
            </p:nvSpPr>
            <p:spPr>
              <a:xfrm>
                <a:off x="1499857" y="2704001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7" name="円/楕円 473">
                <a:extLst>
                  <a:ext uri="{FF2B5EF4-FFF2-40B4-BE49-F238E27FC236}">
                    <a16:creationId xmlns:a16="http://schemas.microsoft.com/office/drawing/2014/main" id="{8D2ECFF7-6A5E-47DC-A0B4-2938C8C28818}"/>
                  </a:ext>
                </a:extLst>
              </p:cNvPr>
              <p:cNvSpPr/>
              <p:nvPr/>
            </p:nvSpPr>
            <p:spPr>
              <a:xfrm>
                <a:off x="2063644" y="2704001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48" name="グループ化 247">
                <a:extLst>
                  <a:ext uri="{FF2B5EF4-FFF2-40B4-BE49-F238E27FC236}">
                    <a16:creationId xmlns:a16="http://schemas.microsoft.com/office/drawing/2014/main" id="{52DC6E81-6F59-46DC-964E-D4F6D943805F}"/>
                  </a:ext>
                </a:extLst>
              </p:cNvPr>
              <p:cNvGrpSpPr/>
              <p:nvPr/>
            </p:nvGrpSpPr>
            <p:grpSpPr>
              <a:xfrm>
                <a:off x="1819207" y="3040652"/>
                <a:ext cx="240026" cy="203430"/>
                <a:chOff x="7084627" y="3040652"/>
                <a:chExt cx="240026" cy="203430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250" name="円/楕円 662">
                  <a:extLst>
                    <a:ext uri="{FF2B5EF4-FFF2-40B4-BE49-F238E27FC236}">
                      <a16:creationId xmlns:a16="http://schemas.microsoft.com/office/drawing/2014/main" id="{3AEF3D5B-5259-4922-B018-6FE0F1672533}"/>
                    </a:ext>
                  </a:extLst>
                </p:cNvPr>
                <p:cNvSpPr/>
                <p:nvPr/>
              </p:nvSpPr>
              <p:spPr>
                <a:xfrm>
                  <a:off x="7084627" y="3102163"/>
                  <a:ext cx="240026" cy="125443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0CE50F5F-A1F1-41FC-9F66-46A081DFF543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C9368C57-D220-428D-B5FA-515FAC58DE9F}"/>
                  </a:ext>
                </a:extLst>
              </p:cNvPr>
              <p:cNvSpPr/>
              <p:nvPr/>
            </p:nvSpPr>
            <p:spPr>
              <a:xfrm rot="10800000">
                <a:off x="1803691" y="3312047"/>
                <a:ext cx="285078" cy="61294"/>
              </a:xfrm>
              <a:custGeom>
                <a:avLst/>
                <a:gdLst>
                  <a:gd name="connsiteX0" fmla="*/ 0 w 485124"/>
                  <a:gd name="connsiteY0" fmla="*/ 0 h 247877"/>
                  <a:gd name="connsiteX1" fmla="*/ 16958 w 485124"/>
                  <a:gd name="connsiteY1" fmla="*/ 4041 h 247877"/>
                  <a:gd name="connsiteX2" fmla="*/ 242562 w 485124"/>
                  <a:gd name="connsiteY2" fmla="*/ 24039 h 247877"/>
                  <a:gd name="connsiteX3" fmla="*/ 468167 w 485124"/>
                  <a:gd name="connsiteY3" fmla="*/ 4041 h 247877"/>
                  <a:gd name="connsiteX4" fmla="*/ 485124 w 485124"/>
                  <a:gd name="connsiteY4" fmla="*/ 0 h 247877"/>
                  <a:gd name="connsiteX5" fmla="*/ 467238 w 485124"/>
                  <a:gd name="connsiteY5" fmla="*/ 92456 h 247877"/>
                  <a:gd name="connsiteX6" fmla="*/ 242562 w 485124"/>
                  <a:gd name="connsiteY6" fmla="*/ 247877 h 247877"/>
                  <a:gd name="connsiteX7" fmla="*/ 17886 w 485124"/>
                  <a:gd name="connsiteY7" fmla="*/ 92456 h 247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5124" h="247877">
                    <a:moveTo>
                      <a:pt x="0" y="0"/>
                    </a:moveTo>
                    <a:lnTo>
                      <a:pt x="16958" y="4041"/>
                    </a:lnTo>
                    <a:cubicBezTo>
                      <a:pt x="86300" y="16918"/>
                      <a:pt x="162537" y="24039"/>
                      <a:pt x="242562" y="24039"/>
                    </a:cubicBezTo>
                    <a:cubicBezTo>
                      <a:pt x="322588" y="24039"/>
                      <a:pt x="398825" y="16918"/>
                      <a:pt x="468167" y="4041"/>
                    </a:cubicBezTo>
                    <a:lnTo>
                      <a:pt x="485124" y="0"/>
                    </a:lnTo>
                    <a:lnTo>
                      <a:pt x="467238" y="92456"/>
                    </a:lnTo>
                    <a:cubicBezTo>
                      <a:pt x="430221" y="183790"/>
                      <a:pt x="343563" y="247877"/>
                      <a:pt x="242562" y="247877"/>
                    </a:cubicBezTo>
                    <a:cubicBezTo>
                      <a:pt x="141562" y="247877"/>
                      <a:pt x="54903" y="183790"/>
                      <a:pt x="17886" y="9245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27" name="楕円 22">
              <a:extLst>
                <a:ext uri="{FF2B5EF4-FFF2-40B4-BE49-F238E27FC236}">
                  <a16:creationId xmlns:a16="http://schemas.microsoft.com/office/drawing/2014/main" id="{B8CA1371-7A7F-4159-808D-618F7CC88F73}"/>
                </a:ext>
              </a:extLst>
            </p:cNvPr>
            <p:cNvSpPr/>
            <p:nvPr/>
          </p:nvSpPr>
          <p:spPr>
            <a:xfrm>
              <a:off x="4638730" y="402054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15D189CB-D7F1-48B4-9E1C-23B29C6E5C6F}"/>
                </a:ext>
              </a:extLst>
            </p:cNvPr>
            <p:cNvGrpSpPr/>
            <p:nvPr/>
          </p:nvGrpSpPr>
          <p:grpSpPr>
            <a:xfrm>
              <a:off x="5139386" y="3910798"/>
              <a:ext cx="661038" cy="855567"/>
              <a:chOff x="-95555" y="4882826"/>
              <a:chExt cx="661038" cy="855567"/>
            </a:xfrm>
          </p:grpSpPr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FB718DA9-A5D0-4091-8DE8-64A3FE909C7C}"/>
                  </a:ext>
                </a:extLst>
              </p:cNvPr>
              <p:cNvSpPr/>
              <p:nvPr/>
            </p:nvSpPr>
            <p:spPr>
              <a:xfrm>
                <a:off x="-95555" y="4921997"/>
                <a:ext cx="531586" cy="528991"/>
              </a:xfrm>
              <a:custGeom>
                <a:avLst/>
                <a:gdLst>
                  <a:gd name="connsiteX0" fmla="*/ 275739 w 531586"/>
                  <a:gd name="connsiteY0" fmla="*/ 0 h 528991"/>
                  <a:gd name="connsiteX1" fmla="*/ 302911 w 531586"/>
                  <a:gd name="connsiteY1" fmla="*/ 11255 h 528991"/>
                  <a:gd name="connsiteX2" fmla="*/ 360311 w 531586"/>
                  <a:gd name="connsiteY2" fmla="*/ 68656 h 528991"/>
                  <a:gd name="connsiteX3" fmla="*/ 371566 w 531586"/>
                  <a:gd name="connsiteY3" fmla="*/ 95828 h 528991"/>
                  <a:gd name="connsiteX4" fmla="*/ 369455 w 531586"/>
                  <a:gd name="connsiteY4" fmla="*/ 100922 h 528991"/>
                  <a:gd name="connsiteX5" fmla="*/ 473126 w 531586"/>
                  <a:gd name="connsiteY5" fmla="*/ 204593 h 528991"/>
                  <a:gd name="connsiteX6" fmla="*/ 489767 w 531586"/>
                  <a:gd name="connsiteY6" fmla="*/ 444712 h 528991"/>
                  <a:gd name="connsiteX7" fmla="*/ 447306 w 531586"/>
                  <a:gd name="connsiteY7" fmla="*/ 487173 h 528991"/>
                  <a:gd name="connsiteX8" fmla="*/ 330693 w 531586"/>
                  <a:gd name="connsiteY8" fmla="*/ 528582 h 528991"/>
                  <a:gd name="connsiteX9" fmla="*/ 299573 w 531586"/>
                  <a:gd name="connsiteY9" fmla="*/ 520480 h 528991"/>
                  <a:gd name="connsiteX10" fmla="*/ 294206 w 531586"/>
                  <a:gd name="connsiteY10" fmla="*/ 521201 h 528991"/>
                  <a:gd name="connsiteX11" fmla="*/ 149828 w 531586"/>
                  <a:gd name="connsiteY11" fmla="*/ 511196 h 528991"/>
                  <a:gd name="connsiteX12" fmla="*/ 127093 w 531586"/>
                  <a:gd name="connsiteY12" fmla="*/ 505114 h 528991"/>
                  <a:gd name="connsiteX13" fmla="*/ 112700 w 531586"/>
                  <a:gd name="connsiteY13" fmla="*/ 504112 h 528991"/>
                  <a:gd name="connsiteX14" fmla="*/ 78303 w 531586"/>
                  <a:gd name="connsiteY14" fmla="*/ 477718 h 528991"/>
                  <a:gd name="connsiteX15" fmla="*/ 99038 w 531586"/>
                  <a:gd name="connsiteY15" fmla="*/ 400335 h 528991"/>
                  <a:gd name="connsiteX16" fmla="*/ 123436 w 531586"/>
                  <a:gd name="connsiteY16" fmla="*/ 386249 h 528991"/>
                  <a:gd name="connsiteX17" fmla="*/ 83758 w 531586"/>
                  <a:gd name="connsiteY17" fmla="*/ 346319 h 528991"/>
                  <a:gd name="connsiteX18" fmla="*/ 70576 w 531586"/>
                  <a:gd name="connsiteY18" fmla="*/ 340859 h 528991"/>
                  <a:gd name="connsiteX19" fmla="*/ 13170 w 531586"/>
                  <a:gd name="connsiteY19" fmla="*/ 283454 h 528991"/>
                  <a:gd name="connsiteX20" fmla="*/ 13170 w 531586"/>
                  <a:gd name="connsiteY20" fmla="*/ 219860 h 528991"/>
                  <a:gd name="connsiteX21" fmla="*/ 76764 w 531586"/>
                  <a:gd name="connsiteY21" fmla="*/ 219860 h 528991"/>
                  <a:gd name="connsiteX22" fmla="*/ 105379 w 531586"/>
                  <a:gd name="connsiteY22" fmla="*/ 248474 h 528991"/>
                  <a:gd name="connsiteX23" fmla="*/ 116718 w 531586"/>
                  <a:gd name="connsiteY23" fmla="*/ 232064 h 528991"/>
                  <a:gd name="connsiteX24" fmla="*/ 73113 w 531586"/>
                  <a:gd name="connsiteY24" fmla="*/ 188459 h 528991"/>
                  <a:gd name="connsiteX25" fmla="*/ 73113 w 531586"/>
                  <a:gd name="connsiteY25" fmla="*/ 124865 h 528991"/>
                  <a:gd name="connsiteX26" fmla="*/ 136708 w 531586"/>
                  <a:gd name="connsiteY26" fmla="*/ 124865 h 528991"/>
                  <a:gd name="connsiteX27" fmla="*/ 175580 w 531586"/>
                  <a:gd name="connsiteY27" fmla="*/ 163737 h 528991"/>
                  <a:gd name="connsiteX28" fmla="*/ 186571 w 531586"/>
                  <a:gd name="connsiteY28" fmla="*/ 153915 h 528991"/>
                  <a:gd name="connsiteX29" fmla="*/ 151098 w 531586"/>
                  <a:gd name="connsiteY29" fmla="*/ 118444 h 528991"/>
                  <a:gd name="connsiteX30" fmla="*/ 151098 w 531586"/>
                  <a:gd name="connsiteY30" fmla="*/ 54849 h 528991"/>
                  <a:gd name="connsiteX31" fmla="*/ 214692 w 531586"/>
                  <a:gd name="connsiteY31" fmla="*/ 54849 h 528991"/>
                  <a:gd name="connsiteX32" fmla="*/ 257905 w 531586"/>
                  <a:gd name="connsiteY32" fmla="*/ 98061 h 528991"/>
                  <a:gd name="connsiteX33" fmla="*/ 264951 w 531586"/>
                  <a:gd name="connsiteY33" fmla="*/ 93193 h 528991"/>
                  <a:gd name="connsiteX34" fmla="*/ 272619 w 531586"/>
                  <a:gd name="connsiteY34" fmla="*/ 89650 h 528991"/>
                  <a:gd name="connsiteX35" fmla="*/ 248566 w 531586"/>
                  <a:gd name="connsiteY35" fmla="*/ 65599 h 528991"/>
                  <a:gd name="connsiteX36" fmla="*/ 248566 w 531586"/>
                  <a:gd name="connsiteY36" fmla="*/ 11255 h 528991"/>
                  <a:gd name="connsiteX37" fmla="*/ 275739 w 531586"/>
                  <a:gd name="connsiteY37" fmla="*/ 0 h 528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31586" h="528991">
                    <a:moveTo>
                      <a:pt x="275739" y="0"/>
                    </a:moveTo>
                    <a:cubicBezTo>
                      <a:pt x="285573" y="0"/>
                      <a:pt x="295407" y="3752"/>
                      <a:pt x="302911" y="11255"/>
                    </a:cubicBezTo>
                    <a:lnTo>
                      <a:pt x="360311" y="68656"/>
                    </a:lnTo>
                    <a:cubicBezTo>
                      <a:pt x="367814" y="76159"/>
                      <a:pt x="371566" y="85993"/>
                      <a:pt x="371566" y="95828"/>
                    </a:cubicBezTo>
                    <a:lnTo>
                      <a:pt x="369455" y="100922"/>
                    </a:lnTo>
                    <a:lnTo>
                      <a:pt x="473126" y="204593"/>
                    </a:lnTo>
                    <a:cubicBezTo>
                      <a:pt x="544028" y="275495"/>
                      <a:pt x="551479" y="383000"/>
                      <a:pt x="489767" y="444712"/>
                    </a:cubicBezTo>
                    <a:lnTo>
                      <a:pt x="447306" y="487173"/>
                    </a:lnTo>
                    <a:cubicBezTo>
                      <a:pt x="416450" y="518028"/>
                      <a:pt x="374146" y="531594"/>
                      <a:pt x="330693" y="528582"/>
                    </a:cubicBezTo>
                    <a:lnTo>
                      <a:pt x="299573" y="520480"/>
                    </a:lnTo>
                    <a:lnTo>
                      <a:pt x="294206" y="521201"/>
                    </a:lnTo>
                    <a:lnTo>
                      <a:pt x="149828" y="511196"/>
                    </a:lnTo>
                    <a:lnTo>
                      <a:pt x="127093" y="505114"/>
                    </a:lnTo>
                    <a:lnTo>
                      <a:pt x="112700" y="504112"/>
                    </a:lnTo>
                    <a:cubicBezTo>
                      <a:pt x="98697" y="500359"/>
                      <a:pt x="86125" y="491264"/>
                      <a:pt x="78303" y="477718"/>
                    </a:cubicBezTo>
                    <a:cubicBezTo>
                      <a:pt x="62660" y="450623"/>
                      <a:pt x="71944" y="415978"/>
                      <a:pt x="99038" y="400335"/>
                    </a:cubicBezTo>
                    <a:lnTo>
                      <a:pt x="123436" y="386249"/>
                    </a:lnTo>
                    <a:lnTo>
                      <a:pt x="83758" y="346319"/>
                    </a:lnTo>
                    <a:lnTo>
                      <a:pt x="70576" y="340859"/>
                    </a:lnTo>
                    <a:cubicBezTo>
                      <a:pt x="51441" y="321724"/>
                      <a:pt x="32305" y="302589"/>
                      <a:pt x="13170" y="283454"/>
                    </a:cubicBezTo>
                    <a:cubicBezTo>
                      <a:pt x="-4391" y="265893"/>
                      <a:pt x="-4391" y="237421"/>
                      <a:pt x="13170" y="219860"/>
                    </a:cubicBezTo>
                    <a:cubicBezTo>
                      <a:pt x="30731" y="202299"/>
                      <a:pt x="59203" y="202299"/>
                      <a:pt x="76764" y="219860"/>
                    </a:cubicBezTo>
                    <a:lnTo>
                      <a:pt x="105379" y="248474"/>
                    </a:lnTo>
                    <a:lnTo>
                      <a:pt x="116718" y="232064"/>
                    </a:lnTo>
                    <a:lnTo>
                      <a:pt x="73113" y="188459"/>
                    </a:lnTo>
                    <a:cubicBezTo>
                      <a:pt x="55552" y="170898"/>
                      <a:pt x="55552" y="142426"/>
                      <a:pt x="73113" y="124865"/>
                    </a:cubicBezTo>
                    <a:cubicBezTo>
                      <a:pt x="90674" y="107304"/>
                      <a:pt x="119147" y="107304"/>
                      <a:pt x="136708" y="124865"/>
                    </a:cubicBezTo>
                    <a:lnTo>
                      <a:pt x="175580" y="163737"/>
                    </a:lnTo>
                    <a:lnTo>
                      <a:pt x="186571" y="153915"/>
                    </a:lnTo>
                    <a:lnTo>
                      <a:pt x="151098" y="118444"/>
                    </a:lnTo>
                    <a:cubicBezTo>
                      <a:pt x="133537" y="100883"/>
                      <a:pt x="133537" y="72410"/>
                      <a:pt x="151098" y="54849"/>
                    </a:cubicBezTo>
                    <a:cubicBezTo>
                      <a:pt x="168659" y="37288"/>
                      <a:pt x="197131" y="37288"/>
                      <a:pt x="214692" y="54849"/>
                    </a:cubicBezTo>
                    <a:lnTo>
                      <a:pt x="257905" y="98061"/>
                    </a:lnTo>
                    <a:lnTo>
                      <a:pt x="264951" y="93193"/>
                    </a:lnTo>
                    <a:lnTo>
                      <a:pt x="272619" y="89650"/>
                    </a:lnTo>
                    <a:lnTo>
                      <a:pt x="248566" y="65599"/>
                    </a:lnTo>
                    <a:cubicBezTo>
                      <a:pt x="233560" y="50592"/>
                      <a:pt x="233560" y="26262"/>
                      <a:pt x="248566" y="11255"/>
                    </a:cubicBezTo>
                    <a:cubicBezTo>
                      <a:pt x="256071" y="3752"/>
                      <a:pt x="265904" y="0"/>
                      <a:pt x="275739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16336874-DA7F-4419-8F90-70021CBFFCBB}"/>
                  </a:ext>
                </a:extLst>
              </p:cNvPr>
              <p:cNvSpPr/>
              <p:nvPr/>
            </p:nvSpPr>
            <p:spPr>
              <a:xfrm rot="8100000" flipH="1">
                <a:off x="104271" y="4982160"/>
                <a:ext cx="461212" cy="756233"/>
              </a:xfrm>
              <a:custGeom>
                <a:avLst/>
                <a:gdLst>
                  <a:gd name="connsiteX0" fmla="*/ 457392 w 461212"/>
                  <a:gd name="connsiteY0" fmla="*/ 708395 h 756233"/>
                  <a:gd name="connsiteX1" fmla="*/ 461211 w 461212"/>
                  <a:gd name="connsiteY1" fmla="*/ 696323 h 756233"/>
                  <a:gd name="connsiteX2" fmla="*/ 461212 w 461212"/>
                  <a:gd name="connsiteY2" fmla="*/ 696321 h 756233"/>
                  <a:gd name="connsiteX3" fmla="*/ 461211 w 461212"/>
                  <a:gd name="connsiteY3" fmla="*/ 696319 h 756233"/>
                  <a:gd name="connsiteX4" fmla="*/ 461211 w 461212"/>
                  <a:gd name="connsiteY4" fmla="*/ 516579 h 756233"/>
                  <a:gd name="connsiteX5" fmla="*/ 414928 w 461212"/>
                  <a:gd name="connsiteY5" fmla="*/ 388199 h 756233"/>
                  <a:gd name="connsiteX6" fmla="*/ 383488 w 461212"/>
                  <a:gd name="connsiteY6" fmla="*/ 363845 h 756233"/>
                  <a:gd name="connsiteX7" fmla="*/ 386615 w 461212"/>
                  <a:gd name="connsiteY7" fmla="*/ 0 h 756233"/>
                  <a:gd name="connsiteX8" fmla="*/ 156214 w 461212"/>
                  <a:gd name="connsiteY8" fmla="*/ 21597 h 756233"/>
                  <a:gd name="connsiteX9" fmla="*/ 219377 w 461212"/>
                  <a:gd name="connsiteY9" fmla="*/ 340534 h 756233"/>
                  <a:gd name="connsiteX10" fmla="*/ 181630 w 461212"/>
                  <a:gd name="connsiteY10" fmla="*/ 349290 h 756233"/>
                  <a:gd name="connsiteX11" fmla="*/ 131401 w 461212"/>
                  <a:gd name="connsiteY11" fmla="*/ 388199 h 756233"/>
                  <a:gd name="connsiteX12" fmla="*/ 115125 w 461212"/>
                  <a:gd name="connsiteY12" fmla="*/ 415933 h 756233"/>
                  <a:gd name="connsiteX13" fmla="*/ 110820 w 461212"/>
                  <a:gd name="connsiteY13" fmla="*/ 419218 h 756233"/>
                  <a:gd name="connsiteX14" fmla="*/ 15804 w 461212"/>
                  <a:gd name="connsiteY14" fmla="*/ 528383 h 756233"/>
                  <a:gd name="connsiteX15" fmla="*/ 15804 w 461212"/>
                  <a:gd name="connsiteY15" fmla="*/ 616061 h 756233"/>
                  <a:gd name="connsiteX16" fmla="*/ 74267 w 461212"/>
                  <a:gd name="connsiteY16" fmla="*/ 629680 h 756233"/>
                  <a:gd name="connsiteX17" fmla="*/ 85448 w 461212"/>
                  <a:gd name="connsiteY17" fmla="*/ 621149 h 756233"/>
                  <a:gd name="connsiteX18" fmla="*/ 85691 w 461212"/>
                  <a:gd name="connsiteY18" fmla="*/ 698135 h 756233"/>
                  <a:gd name="connsiteX19" fmla="*/ 88938 w 461212"/>
                  <a:gd name="connsiteY19" fmla="*/ 708395 h 756233"/>
                  <a:gd name="connsiteX20" fmla="*/ 273165 w 461212"/>
                  <a:gd name="connsiteY20" fmla="*/ 756233 h 756233"/>
                  <a:gd name="connsiteX21" fmla="*/ 457392 w 461212"/>
                  <a:gd name="connsiteY21" fmla="*/ 708395 h 756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61212" h="756233">
                    <a:moveTo>
                      <a:pt x="457392" y="708395"/>
                    </a:moveTo>
                    <a:lnTo>
                      <a:pt x="461211" y="696323"/>
                    </a:lnTo>
                    <a:cubicBezTo>
                      <a:pt x="461211" y="696322"/>
                      <a:pt x="461212" y="696322"/>
                      <a:pt x="461212" y="696321"/>
                    </a:cubicBezTo>
                    <a:cubicBezTo>
                      <a:pt x="461212" y="696320"/>
                      <a:pt x="461211" y="696320"/>
                      <a:pt x="461211" y="696319"/>
                    </a:cubicBezTo>
                    <a:lnTo>
                      <a:pt x="461211" y="516579"/>
                    </a:lnTo>
                    <a:cubicBezTo>
                      <a:pt x="461211" y="466443"/>
                      <a:pt x="443524" y="421054"/>
                      <a:pt x="414928" y="388199"/>
                    </a:cubicBezTo>
                    <a:lnTo>
                      <a:pt x="383488" y="363845"/>
                    </a:lnTo>
                    <a:lnTo>
                      <a:pt x="386615" y="0"/>
                    </a:lnTo>
                    <a:lnTo>
                      <a:pt x="156214" y="21597"/>
                    </a:lnTo>
                    <a:lnTo>
                      <a:pt x="219377" y="340534"/>
                    </a:lnTo>
                    <a:lnTo>
                      <a:pt x="181630" y="349290"/>
                    </a:lnTo>
                    <a:cubicBezTo>
                      <a:pt x="162724" y="358477"/>
                      <a:pt x="145699" y="371771"/>
                      <a:pt x="131401" y="388199"/>
                    </a:cubicBezTo>
                    <a:lnTo>
                      <a:pt x="115125" y="415933"/>
                    </a:lnTo>
                    <a:lnTo>
                      <a:pt x="110820" y="419218"/>
                    </a:lnTo>
                    <a:lnTo>
                      <a:pt x="15804" y="528383"/>
                    </a:lnTo>
                    <a:cubicBezTo>
                      <a:pt x="-5268" y="552595"/>
                      <a:pt x="-5268" y="591850"/>
                      <a:pt x="15804" y="616061"/>
                    </a:cubicBezTo>
                    <a:cubicBezTo>
                      <a:pt x="31609" y="634219"/>
                      <a:pt x="54779" y="638759"/>
                      <a:pt x="74267" y="629680"/>
                    </a:cubicBezTo>
                    <a:lnTo>
                      <a:pt x="85448" y="621149"/>
                    </a:lnTo>
                    <a:lnTo>
                      <a:pt x="85691" y="698135"/>
                    </a:lnTo>
                    <a:lnTo>
                      <a:pt x="88938" y="708395"/>
                    </a:lnTo>
                    <a:cubicBezTo>
                      <a:pt x="106473" y="735697"/>
                      <a:pt x="182292" y="756233"/>
                      <a:pt x="273165" y="756233"/>
                    </a:cubicBezTo>
                    <a:cubicBezTo>
                      <a:pt x="364038" y="756233"/>
                      <a:pt x="439857" y="735697"/>
                      <a:pt x="457392" y="708395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四角形: 角を丸くする 231">
                <a:extLst>
                  <a:ext uri="{FF2B5EF4-FFF2-40B4-BE49-F238E27FC236}">
                    <a16:creationId xmlns:a16="http://schemas.microsoft.com/office/drawing/2014/main" id="{A2A01335-C079-48AE-A105-3A555AEE5122}"/>
                  </a:ext>
                </a:extLst>
              </p:cNvPr>
              <p:cNvSpPr/>
              <p:nvPr/>
            </p:nvSpPr>
            <p:spPr>
              <a:xfrm rot="14400000" flipH="1">
                <a:off x="34071" y="5224326"/>
                <a:ext cx="113296" cy="19747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四角形: 角を丸くする 232">
                <a:extLst>
                  <a:ext uri="{FF2B5EF4-FFF2-40B4-BE49-F238E27FC236}">
                    <a16:creationId xmlns:a16="http://schemas.microsoft.com/office/drawing/2014/main" id="{2128B4E9-B9E1-40DB-A949-45312DC7A0AF}"/>
                  </a:ext>
                </a:extLst>
              </p:cNvPr>
              <p:cNvSpPr/>
              <p:nvPr/>
            </p:nvSpPr>
            <p:spPr>
              <a:xfrm rot="18900000" flipH="1">
                <a:off x="207206" y="4906638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四角形: 角を丸くする 233">
                <a:extLst>
                  <a:ext uri="{FF2B5EF4-FFF2-40B4-BE49-F238E27FC236}">
                    <a16:creationId xmlns:a16="http://schemas.microsoft.com/office/drawing/2014/main" id="{C2F30552-CCC0-4953-95E2-20672EBF6E44}"/>
                  </a:ext>
                </a:extLst>
              </p:cNvPr>
              <p:cNvSpPr/>
              <p:nvPr/>
            </p:nvSpPr>
            <p:spPr>
              <a:xfrm rot="18900000" flipH="1">
                <a:off x="114883" y="4945391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四角形: 角を丸くする 234">
                <a:extLst>
                  <a:ext uri="{FF2B5EF4-FFF2-40B4-BE49-F238E27FC236}">
                    <a16:creationId xmlns:a16="http://schemas.microsoft.com/office/drawing/2014/main" id="{08BFB2B0-5A3B-43EB-84EE-7B150969E520}"/>
                  </a:ext>
                </a:extLst>
              </p:cNvPr>
              <p:cNvSpPr/>
              <p:nvPr/>
            </p:nvSpPr>
            <p:spPr>
              <a:xfrm rot="18900000" flipH="1">
                <a:off x="36898" y="501540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四角形: 角を丸くする 235">
                <a:extLst>
                  <a:ext uri="{FF2B5EF4-FFF2-40B4-BE49-F238E27FC236}">
                    <a16:creationId xmlns:a16="http://schemas.microsoft.com/office/drawing/2014/main" id="{4D9E7CDA-4FAE-4408-873A-BEDDBF2CF058}"/>
                  </a:ext>
                </a:extLst>
              </p:cNvPr>
              <p:cNvSpPr/>
              <p:nvPr/>
            </p:nvSpPr>
            <p:spPr>
              <a:xfrm rot="18900000" flipH="1">
                <a:off x="-30104" y="5113326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四角形: 角を丸くする 236">
                <a:extLst>
                  <a:ext uri="{FF2B5EF4-FFF2-40B4-BE49-F238E27FC236}">
                    <a16:creationId xmlns:a16="http://schemas.microsoft.com/office/drawing/2014/main" id="{FBE43BAA-76BF-4847-8BE2-06D56EB45F57}"/>
                  </a:ext>
                </a:extLst>
              </p:cNvPr>
              <p:cNvSpPr/>
              <p:nvPr/>
            </p:nvSpPr>
            <p:spPr>
              <a:xfrm rot="18900000" flipH="1">
                <a:off x="192919" y="4882826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四角形: 角を丸くする 237">
                <a:extLst>
                  <a:ext uri="{FF2B5EF4-FFF2-40B4-BE49-F238E27FC236}">
                    <a16:creationId xmlns:a16="http://schemas.microsoft.com/office/drawing/2014/main" id="{FE368C0D-FDAC-4194-AC45-5A01109F42A5}"/>
                  </a:ext>
                </a:extLst>
              </p:cNvPr>
              <p:cNvSpPr/>
              <p:nvPr/>
            </p:nvSpPr>
            <p:spPr>
              <a:xfrm rot="18900000" flipH="1">
                <a:off x="100596" y="4921579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四角形: 角を丸くする 238">
                <a:extLst>
                  <a:ext uri="{FF2B5EF4-FFF2-40B4-BE49-F238E27FC236}">
                    <a16:creationId xmlns:a16="http://schemas.microsoft.com/office/drawing/2014/main" id="{2BDFC0C0-831B-4521-B1DD-252D33AA36EB}"/>
                  </a:ext>
                </a:extLst>
              </p:cNvPr>
              <p:cNvSpPr/>
              <p:nvPr/>
            </p:nvSpPr>
            <p:spPr>
              <a:xfrm rot="18900000" flipH="1">
                <a:off x="22611" y="4991595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四角形: 角を丸くする 239">
                <a:extLst>
                  <a:ext uri="{FF2B5EF4-FFF2-40B4-BE49-F238E27FC236}">
                    <a16:creationId xmlns:a16="http://schemas.microsoft.com/office/drawing/2014/main" id="{45B3A0B8-1982-4C76-B650-AF6CA53D8911}"/>
                  </a:ext>
                </a:extLst>
              </p:cNvPr>
              <p:cNvSpPr/>
              <p:nvPr/>
            </p:nvSpPr>
            <p:spPr>
              <a:xfrm rot="18900000" flipH="1">
                <a:off x="-44391" y="5089514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円/楕円 27">
                <a:extLst>
                  <a:ext uri="{FF2B5EF4-FFF2-40B4-BE49-F238E27FC236}">
                    <a16:creationId xmlns:a16="http://schemas.microsoft.com/office/drawing/2014/main" id="{DF543871-C21C-4FA0-8350-F4DBD5C6C51B}"/>
                  </a:ext>
                </a:extLst>
              </p:cNvPr>
              <p:cNvSpPr/>
              <p:nvPr/>
            </p:nvSpPr>
            <p:spPr>
              <a:xfrm rot="11251468">
                <a:off x="155607" y="5206027"/>
                <a:ext cx="17836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CF3D5D50-0354-4D2B-BF2F-62900B405360}"/>
                </a:ext>
              </a:extLst>
            </p:cNvPr>
            <p:cNvSpPr/>
            <p:nvPr/>
          </p:nvSpPr>
          <p:spPr>
            <a:xfrm rot="3600000">
              <a:off x="5362729" y="4559299"/>
              <a:ext cx="914654" cy="853744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961399"/>
                <a:gd name="connsiteY0" fmla="*/ 826528 h 880732"/>
                <a:gd name="connsiteX1" fmla="*/ 471695 w 961399"/>
                <a:gd name="connsiteY1" fmla="*/ 296500 h 880732"/>
                <a:gd name="connsiteX2" fmla="*/ 43314 w 961399"/>
                <a:gd name="connsiteY2" fmla="*/ 378244 h 880732"/>
                <a:gd name="connsiteX3" fmla="*/ 0 w 961399"/>
                <a:gd name="connsiteY3" fmla="*/ 119223 h 880732"/>
                <a:gd name="connsiteX4" fmla="*/ 660660 w 961399"/>
                <a:gd name="connsiteY4" fmla="*/ 1930 h 880732"/>
                <a:gd name="connsiteX5" fmla="*/ 778556 w 961399"/>
                <a:gd name="connsiteY5" fmla="*/ 102155 h 880732"/>
                <a:gd name="connsiteX6" fmla="*/ 961399 w 961399"/>
                <a:gd name="connsiteY6" fmla="*/ 880732 h 880732"/>
                <a:gd name="connsiteX0" fmla="*/ 443772 w 914654"/>
                <a:gd name="connsiteY0" fmla="*/ 826528 h 853744"/>
                <a:gd name="connsiteX1" fmla="*/ 471695 w 914654"/>
                <a:gd name="connsiteY1" fmla="*/ 296500 h 853744"/>
                <a:gd name="connsiteX2" fmla="*/ 43314 w 914654"/>
                <a:gd name="connsiteY2" fmla="*/ 378244 h 853744"/>
                <a:gd name="connsiteX3" fmla="*/ 0 w 914654"/>
                <a:gd name="connsiteY3" fmla="*/ 119223 h 853744"/>
                <a:gd name="connsiteX4" fmla="*/ 660660 w 914654"/>
                <a:gd name="connsiteY4" fmla="*/ 1930 h 853744"/>
                <a:gd name="connsiteX5" fmla="*/ 778556 w 914654"/>
                <a:gd name="connsiteY5" fmla="*/ 102155 h 853744"/>
                <a:gd name="connsiteX6" fmla="*/ 914654 w 914654"/>
                <a:gd name="connsiteY6" fmla="*/ 853744 h 853744"/>
                <a:gd name="connsiteX0" fmla="*/ 443772 w 914654"/>
                <a:gd name="connsiteY0" fmla="*/ 826528 h 853744"/>
                <a:gd name="connsiteX1" fmla="*/ 471695 w 914654"/>
                <a:gd name="connsiteY1" fmla="*/ 296500 h 853744"/>
                <a:gd name="connsiteX2" fmla="*/ 43314 w 914654"/>
                <a:gd name="connsiteY2" fmla="*/ 378244 h 853744"/>
                <a:gd name="connsiteX3" fmla="*/ 0 w 914654"/>
                <a:gd name="connsiteY3" fmla="*/ 119223 h 853744"/>
                <a:gd name="connsiteX4" fmla="*/ 660660 w 914654"/>
                <a:gd name="connsiteY4" fmla="*/ 1930 h 853744"/>
                <a:gd name="connsiteX5" fmla="*/ 778556 w 914654"/>
                <a:gd name="connsiteY5" fmla="*/ 102155 h 853744"/>
                <a:gd name="connsiteX6" fmla="*/ 914654 w 914654"/>
                <a:gd name="connsiteY6" fmla="*/ 853744 h 853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654" h="853744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59414" y="609735"/>
                    <a:pt x="914654" y="853744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65" name="グループ化 264">
            <a:extLst>
              <a:ext uri="{FF2B5EF4-FFF2-40B4-BE49-F238E27FC236}">
                <a16:creationId xmlns:a16="http://schemas.microsoft.com/office/drawing/2014/main" id="{E594057B-0C57-4B93-9152-97C87DAFAA6C}"/>
              </a:ext>
            </a:extLst>
          </p:cNvPr>
          <p:cNvGrpSpPr/>
          <p:nvPr/>
        </p:nvGrpSpPr>
        <p:grpSpPr>
          <a:xfrm>
            <a:off x="1248226" y="3679809"/>
            <a:ext cx="2065410" cy="2775168"/>
            <a:chOff x="1248226" y="3679809"/>
            <a:chExt cx="2065410" cy="2775168"/>
          </a:xfrm>
        </p:grpSpPr>
        <p:grpSp>
          <p:nvGrpSpPr>
            <p:cNvPr id="266" name="グループ化 265">
              <a:extLst>
                <a:ext uri="{FF2B5EF4-FFF2-40B4-BE49-F238E27FC236}">
                  <a16:creationId xmlns:a16="http://schemas.microsoft.com/office/drawing/2014/main" id="{1160EB36-79DD-45FC-95D7-81CD818AE243}"/>
                </a:ext>
              </a:extLst>
            </p:cNvPr>
            <p:cNvGrpSpPr/>
            <p:nvPr/>
          </p:nvGrpSpPr>
          <p:grpSpPr>
            <a:xfrm>
              <a:off x="2622929" y="3773167"/>
              <a:ext cx="690707" cy="690706"/>
              <a:chOff x="7992839" y="2840930"/>
              <a:chExt cx="927476" cy="927475"/>
            </a:xfrm>
          </p:grpSpPr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8C5EA4E6-7363-43C9-8560-229AAD680544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1314F811-9CA3-4ADD-9465-52A3B4B7EFA7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67" name="グループ化 266">
              <a:extLst>
                <a:ext uri="{FF2B5EF4-FFF2-40B4-BE49-F238E27FC236}">
                  <a16:creationId xmlns:a16="http://schemas.microsoft.com/office/drawing/2014/main" id="{01408263-8CC8-41DA-A2F2-D45013C3678E}"/>
                </a:ext>
              </a:extLst>
            </p:cNvPr>
            <p:cNvGrpSpPr/>
            <p:nvPr/>
          </p:nvGrpSpPr>
          <p:grpSpPr>
            <a:xfrm>
              <a:off x="1248226" y="4833217"/>
              <a:ext cx="1345750" cy="1621760"/>
              <a:chOff x="1248226" y="4833217"/>
              <a:chExt cx="1345750" cy="1621760"/>
            </a:xfrm>
          </p:grpSpPr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72D3A1F6-3F2E-42CC-9D88-78ECA9BEEA02}"/>
                  </a:ext>
                </a:extLst>
              </p:cNvPr>
              <p:cNvSpPr/>
              <p:nvPr/>
            </p:nvSpPr>
            <p:spPr>
              <a:xfrm>
                <a:off x="1278351" y="5933346"/>
                <a:ext cx="205505" cy="517729"/>
              </a:xfrm>
              <a:custGeom>
                <a:avLst/>
                <a:gdLst>
                  <a:gd name="connsiteX0" fmla="*/ 0 w 205505"/>
                  <a:gd name="connsiteY0" fmla="*/ 0 h 485500"/>
                  <a:gd name="connsiteX1" fmla="*/ 205505 w 205505"/>
                  <a:gd name="connsiteY1" fmla="*/ 0 h 485500"/>
                  <a:gd name="connsiteX2" fmla="*/ 205505 w 205505"/>
                  <a:gd name="connsiteY2" fmla="*/ 485500 h 485500"/>
                  <a:gd name="connsiteX3" fmla="*/ 0 w 205505"/>
                  <a:gd name="connsiteY3" fmla="*/ 485500 h 485500"/>
                  <a:gd name="connsiteX4" fmla="*/ 0 w 205505"/>
                  <a:gd name="connsiteY4" fmla="*/ 0 h 48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5505" h="485500">
                    <a:moveTo>
                      <a:pt x="0" y="0"/>
                    </a:moveTo>
                    <a:lnTo>
                      <a:pt x="205505" y="0"/>
                    </a:lnTo>
                    <a:lnTo>
                      <a:pt x="205505" y="485500"/>
                    </a:lnTo>
                    <a:lnTo>
                      <a:pt x="0" y="4855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AB750727-587E-4151-8B16-F3A8ECA9B4D9}"/>
                  </a:ext>
                </a:extLst>
              </p:cNvPr>
              <p:cNvSpPr/>
              <p:nvPr/>
            </p:nvSpPr>
            <p:spPr>
              <a:xfrm>
                <a:off x="1248226" y="5264677"/>
                <a:ext cx="205505" cy="700898"/>
              </a:xfrm>
              <a:custGeom>
                <a:avLst/>
                <a:gdLst>
                  <a:gd name="connsiteX0" fmla="*/ 205505 w 205505"/>
                  <a:gd name="connsiteY0" fmla="*/ 0 h 700898"/>
                  <a:gd name="connsiteX1" fmla="*/ 205505 w 205505"/>
                  <a:gd name="connsiteY1" fmla="*/ 700898 h 700898"/>
                  <a:gd name="connsiteX2" fmla="*/ 0 w 205505"/>
                  <a:gd name="connsiteY2" fmla="*/ 700898 h 700898"/>
                  <a:gd name="connsiteX3" fmla="*/ 0 w 205505"/>
                  <a:gd name="connsiteY3" fmla="*/ 384984 h 700898"/>
                  <a:gd name="connsiteX4" fmla="*/ 169995 w 205505"/>
                  <a:gd name="connsiteY4" fmla="*/ 25653 h 700898"/>
                  <a:gd name="connsiteX5" fmla="*/ 205505 w 205505"/>
                  <a:gd name="connsiteY5" fmla="*/ 0 h 700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5505" h="700898">
                    <a:moveTo>
                      <a:pt x="205505" y="0"/>
                    </a:moveTo>
                    <a:lnTo>
                      <a:pt x="205505" y="700898"/>
                    </a:lnTo>
                    <a:lnTo>
                      <a:pt x="0" y="700898"/>
                    </a:lnTo>
                    <a:lnTo>
                      <a:pt x="0" y="384984"/>
                    </a:lnTo>
                    <a:cubicBezTo>
                      <a:pt x="0" y="244657"/>
                      <a:pt x="64963" y="117614"/>
                      <a:pt x="169995" y="25653"/>
                    </a:cubicBezTo>
                    <a:lnTo>
                      <a:pt x="205505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6" name="片側の 2 つの角を丸めた四角形 144">
                <a:extLst>
                  <a:ext uri="{FF2B5EF4-FFF2-40B4-BE49-F238E27FC236}">
                    <a16:creationId xmlns:a16="http://schemas.microsoft.com/office/drawing/2014/main" id="{5CC47BDA-A032-4B21-B620-16CA1D42379E}"/>
                  </a:ext>
                </a:extLst>
              </p:cNvPr>
              <p:cNvSpPr/>
              <p:nvPr/>
            </p:nvSpPr>
            <p:spPr>
              <a:xfrm>
                <a:off x="1375526" y="5133990"/>
                <a:ext cx="1218450" cy="1320987"/>
              </a:xfrm>
              <a:prstGeom prst="round2SameRect">
                <a:avLst>
                  <a:gd name="adj1" fmla="val 25009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A7A411E4-EEA5-44F4-8C5D-09735DB93D69}"/>
                  </a:ext>
                </a:extLst>
              </p:cNvPr>
              <p:cNvSpPr/>
              <p:nvPr/>
            </p:nvSpPr>
            <p:spPr>
              <a:xfrm>
                <a:off x="2193448" y="5433346"/>
                <a:ext cx="232502" cy="216752"/>
              </a:xfrm>
              <a:custGeom>
                <a:avLst/>
                <a:gdLst>
                  <a:gd name="connsiteX0" fmla="*/ 0 w 472143"/>
                  <a:gd name="connsiteY0" fmla="*/ 0 h 423725"/>
                  <a:gd name="connsiteX1" fmla="*/ 160993 w 472143"/>
                  <a:gd name="connsiteY1" fmla="*/ 0 h 423725"/>
                  <a:gd name="connsiteX2" fmla="*/ 160993 w 472143"/>
                  <a:gd name="connsiteY2" fmla="*/ 1 h 423725"/>
                  <a:gd name="connsiteX3" fmla="*/ 191497 w 472143"/>
                  <a:gd name="connsiteY3" fmla="*/ 1 h 423725"/>
                  <a:gd name="connsiteX4" fmla="*/ 311150 w 472143"/>
                  <a:gd name="connsiteY4" fmla="*/ 215514 h 423725"/>
                  <a:gd name="connsiteX5" fmla="*/ 311150 w 472143"/>
                  <a:gd name="connsiteY5" fmla="*/ 0 h 423725"/>
                  <a:gd name="connsiteX6" fmla="*/ 472143 w 472143"/>
                  <a:gd name="connsiteY6" fmla="*/ 0 h 423725"/>
                  <a:gd name="connsiteX7" fmla="*/ 472143 w 472143"/>
                  <a:gd name="connsiteY7" fmla="*/ 423724 h 423725"/>
                  <a:gd name="connsiteX8" fmla="*/ 426749 w 472143"/>
                  <a:gd name="connsiteY8" fmla="*/ 423724 h 423725"/>
                  <a:gd name="connsiteX9" fmla="*/ 426749 w 472143"/>
                  <a:gd name="connsiteY9" fmla="*/ 423725 h 423725"/>
                  <a:gd name="connsiteX10" fmla="*/ 258093 w 472143"/>
                  <a:gd name="connsiteY10" fmla="*/ 423725 h 423725"/>
                  <a:gd name="connsiteX11" fmla="*/ 160993 w 472143"/>
                  <a:gd name="connsiteY11" fmla="*/ 248834 h 423725"/>
                  <a:gd name="connsiteX12" fmla="*/ 160993 w 472143"/>
                  <a:gd name="connsiteY12" fmla="*/ 423724 h 423725"/>
                  <a:gd name="connsiteX13" fmla="*/ 0 w 472143"/>
                  <a:gd name="connsiteY13" fmla="*/ 423724 h 423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2143" h="423725">
                    <a:moveTo>
                      <a:pt x="0" y="0"/>
                    </a:moveTo>
                    <a:lnTo>
                      <a:pt x="160993" y="0"/>
                    </a:lnTo>
                    <a:lnTo>
                      <a:pt x="160993" y="1"/>
                    </a:lnTo>
                    <a:lnTo>
                      <a:pt x="191497" y="1"/>
                    </a:lnTo>
                    <a:lnTo>
                      <a:pt x="311150" y="215514"/>
                    </a:lnTo>
                    <a:lnTo>
                      <a:pt x="311150" y="0"/>
                    </a:lnTo>
                    <a:lnTo>
                      <a:pt x="472143" y="0"/>
                    </a:lnTo>
                    <a:lnTo>
                      <a:pt x="472143" y="423724"/>
                    </a:lnTo>
                    <a:lnTo>
                      <a:pt x="426749" y="423724"/>
                    </a:lnTo>
                    <a:lnTo>
                      <a:pt x="426749" y="423725"/>
                    </a:lnTo>
                    <a:lnTo>
                      <a:pt x="258093" y="423725"/>
                    </a:lnTo>
                    <a:lnTo>
                      <a:pt x="160993" y="248834"/>
                    </a:lnTo>
                    <a:lnTo>
                      <a:pt x="160993" y="423724"/>
                    </a:lnTo>
                    <a:lnTo>
                      <a:pt x="0" y="423724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A5FB2548-67A8-4270-B5BC-434BB4DDFD1B}"/>
                  </a:ext>
                </a:extLst>
              </p:cNvPr>
              <p:cNvSpPr/>
              <p:nvPr/>
            </p:nvSpPr>
            <p:spPr>
              <a:xfrm>
                <a:off x="1678410" y="4833217"/>
                <a:ext cx="605343" cy="492685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1C59AD3D-9F7D-4B33-8180-DD99E46E261A}"/>
                </a:ext>
              </a:extLst>
            </p:cNvPr>
            <p:cNvGrpSpPr/>
            <p:nvPr/>
          </p:nvGrpSpPr>
          <p:grpSpPr>
            <a:xfrm>
              <a:off x="1342251" y="3679809"/>
              <a:ext cx="1277659" cy="1367652"/>
              <a:chOff x="-221304" y="2171701"/>
              <a:chExt cx="1277659" cy="1367652"/>
            </a:xfrm>
          </p:grpSpPr>
          <p:sp>
            <p:nvSpPr>
              <p:cNvPr id="284" name="雲 391">
                <a:extLst>
                  <a:ext uri="{FF2B5EF4-FFF2-40B4-BE49-F238E27FC236}">
                    <a16:creationId xmlns:a16="http://schemas.microsoft.com/office/drawing/2014/main" id="{85192B3C-EC60-40A0-A221-522B9603BE61}"/>
                  </a:ext>
                </a:extLst>
              </p:cNvPr>
              <p:cNvSpPr/>
              <p:nvPr/>
            </p:nvSpPr>
            <p:spPr>
              <a:xfrm>
                <a:off x="-192863" y="2305114"/>
                <a:ext cx="1233083" cy="895247"/>
              </a:xfrm>
              <a:custGeom>
                <a:avLst/>
                <a:gdLst/>
                <a:ahLst/>
                <a:cxnLst/>
                <a:rect l="l" t="t" r="r" b="b"/>
                <a:pathLst>
                  <a:path w="928791" h="684142">
                    <a:moveTo>
                      <a:pt x="390797" y="508"/>
                    </a:moveTo>
                    <a:cubicBezTo>
                      <a:pt x="396003" y="-92"/>
                      <a:pt x="401215" y="35"/>
                      <a:pt x="406166" y="2032"/>
                    </a:cubicBezTo>
                    <a:cubicBezTo>
                      <a:pt x="406732" y="1224"/>
                      <a:pt x="407453" y="1069"/>
                      <a:pt x="408176" y="930"/>
                    </a:cubicBezTo>
                    <a:cubicBezTo>
                      <a:pt x="429611" y="-3209"/>
                      <a:pt x="451022" y="6582"/>
                      <a:pt x="464396" y="28234"/>
                    </a:cubicBezTo>
                    <a:cubicBezTo>
                      <a:pt x="477769" y="6582"/>
                      <a:pt x="499181" y="-3209"/>
                      <a:pt x="520615" y="930"/>
                    </a:cubicBezTo>
                    <a:cubicBezTo>
                      <a:pt x="521339" y="1069"/>
                      <a:pt x="522059" y="1224"/>
                      <a:pt x="522625" y="2032"/>
                    </a:cubicBezTo>
                    <a:cubicBezTo>
                      <a:pt x="535574" y="-1254"/>
                      <a:pt x="549192" y="1211"/>
                      <a:pt x="561945" y="8686"/>
                    </a:cubicBezTo>
                    <a:lnTo>
                      <a:pt x="590055" y="37923"/>
                    </a:lnTo>
                    <a:cubicBezTo>
                      <a:pt x="628400" y="2229"/>
                      <a:pt x="683194" y="20259"/>
                      <a:pt x="706518" y="80110"/>
                    </a:cubicBezTo>
                    <a:cubicBezTo>
                      <a:pt x="749907" y="45522"/>
                      <a:pt x="805137" y="56745"/>
                      <a:pt x="839202" y="107099"/>
                    </a:cubicBezTo>
                    <a:cubicBezTo>
                      <a:pt x="860762" y="138980"/>
                      <a:pt x="870767" y="182290"/>
                      <a:pt x="866477" y="225236"/>
                    </a:cubicBezTo>
                    <a:cubicBezTo>
                      <a:pt x="866667" y="225964"/>
                      <a:pt x="866872" y="226676"/>
                      <a:pt x="867062" y="227404"/>
                    </a:cubicBezTo>
                    <a:cubicBezTo>
                      <a:pt x="899007" y="231900"/>
                      <a:pt x="924429" y="266060"/>
                      <a:pt x="928291" y="309671"/>
                    </a:cubicBezTo>
                    <a:cubicBezTo>
                      <a:pt x="931584" y="346918"/>
                      <a:pt x="918414" y="383279"/>
                      <a:pt x="894764" y="402227"/>
                    </a:cubicBezTo>
                    <a:cubicBezTo>
                      <a:pt x="911433" y="426383"/>
                      <a:pt x="917464" y="460670"/>
                      <a:pt x="910641" y="492440"/>
                    </a:cubicBezTo>
                    <a:cubicBezTo>
                      <a:pt x="901223" y="536351"/>
                      <a:pt x="869801" y="564607"/>
                      <a:pt x="836337" y="559273"/>
                    </a:cubicBezTo>
                    <a:cubicBezTo>
                      <a:pt x="802272" y="640431"/>
                      <a:pt x="726036" y="667516"/>
                      <a:pt x="667340" y="619330"/>
                    </a:cubicBezTo>
                    <a:cubicBezTo>
                      <a:pt x="642472" y="670096"/>
                      <a:pt x="597072" y="694347"/>
                      <a:pt x="553572" y="680116"/>
                    </a:cubicBezTo>
                    <a:cubicBezTo>
                      <a:pt x="520921" y="669433"/>
                      <a:pt x="494102" y="638537"/>
                      <a:pt x="483380" y="596366"/>
                    </a:cubicBezTo>
                    <a:cubicBezTo>
                      <a:pt x="476530" y="595229"/>
                      <a:pt x="469962" y="592400"/>
                      <a:pt x="464396" y="587273"/>
                    </a:cubicBezTo>
                    <a:cubicBezTo>
                      <a:pt x="458829" y="592400"/>
                      <a:pt x="452261" y="595229"/>
                      <a:pt x="445411" y="596366"/>
                    </a:cubicBezTo>
                    <a:cubicBezTo>
                      <a:pt x="434690" y="638537"/>
                      <a:pt x="407871" y="669433"/>
                      <a:pt x="375219" y="680116"/>
                    </a:cubicBezTo>
                    <a:cubicBezTo>
                      <a:pt x="331719" y="694347"/>
                      <a:pt x="286320" y="670096"/>
                      <a:pt x="261452" y="619330"/>
                    </a:cubicBezTo>
                    <a:cubicBezTo>
                      <a:pt x="202755" y="667516"/>
                      <a:pt x="126520" y="640431"/>
                      <a:pt x="92454" y="559273"/>
                    </a:cubicBezTo>
                    <a:cubicBezTo>
                      <a:pt x="58991" y="564607"/>
                      <a:pt x="27569" y="536351"/>
                      <a:pt x="18150" y="492440"/>
                    </a:cubicBezTo>
                    <a:cubicBezTo>
                      <a:pt x="11328" y="460670"/>
                      <a:pt x="17359" y="426383"/>
                      <a:pt x="34027" y="402227"/>
                    </a:cubicBezTo>
                    <a:cubicBezTo>
                      <a:pt x="10378" y="383279"/>
                      <a:pt x="-2793" y="346918"/>
                      <a:pt x="500" y="309671"/>
                    </a:cubicBezTo>
                    <a:cubicBezTo>
                      <a:pt x="4363" y="266060"/>
                      <a:pt x="29785" y="231900"/>
                      <a:pt x="61729" y="227404"/>
                    </a:cubicBezTo>
                    <a:cubicBezTo>
                      <a:pt x="61919" y="226676"/>
                      <a:pt x="62125" y="225964"/>
                      <a:pt x="62315" y="225236"/>
                    </a:cubicBezTo>
                    <a:cubicBezTo>
                      <a:pt x="58025" y="182290"/>
                      <a:pt x="68029" y="138980"/>
                      <a:pt x="89589" y="107099"/>
                    </a:cubicBezTo>
                    <a:cubicBezTo>
                      <a:pt x="123655" y="56745"/>
                      <a:pt x="178884" y="45522"/>
                      <a:pt x="222273" y="80110"/>
                    </a:cubicBezTo>
                    <a:cubicBezTo>
                      <a:pt x="245597" y="20259"/>
                      <a:pt x="300392" y="2229"/>
                      <a:pt x="338736" y="37923"/>
                    </a:cubicBezTo>
                    <a:lnTo>
                      <a:pt x="366846" y="8686"/>
                    </a:lnTo>
                    <a:cubicBezTo>
                      <a:pt x="374611" y="4135"/>
                      <a:pt x="382696" y="1441"/>
                      <a:pt x="390797" y="50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85" name="グループ化 284">
                <a:extLst>
                  <a:ext uri="{FF2B5EF4-FFF2-40B4-BE49-F238E27FC236}">
                    <a16:creationId xmlns:a16="http://schemas.microsoft.com/office/drawing/2014/main" id="{40BCA5BD-DAC0-4F7C-8365-B9FB98FA408B}"/>
                  </a:ext>
                </a:extLst>
              </p:cNvPr>
              <p:cNvGrpSpPr/>
              <p:nvPr/>
            </p:nvGrpSpPr>
            <p:grpSpPr>
              <a:xfrm>
                <a:off x="-221304" y="2379247"/>
                <a:ext cx="1277659" cy="1160106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297" name="グループ化 296">
                  <a:extLst>
                    <a:ext uri="{FF2B5EF4-FFF2-40B4-BE49-F238E27FC236}">
                      <a16:creationId xmlns:a16="http://schemas.microsoft.com/office/drawing/2014/main" id="{B679E692-3195-4235-A342-F61B676C92B7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02" name="円/楕円 465">
                    <a:extLst>
                      <a:ext uri="{FF2B5EF4-FFF2-40B4-BE49-F238E27FC236}">
                        <a16:creationId xmlns:a16="http://schemas.microsoft.com/office/drawing/2014/main" id="{F7DB5F8F-4C0A-4908-B006-CD780ED07187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3" name="円/楕円 466">
                    <a:extLst>
                      <a:ext uri="{FF2B5EF4-FFF2-40B4-BE49-F238E27FC236}">
                        <a16:creationId xmlns:a16="http://schemas.microsoft.com/office/drawing/2014/main" id="{03843574-58AA-4774-AA8E-797A1D82D07C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98" name="グループ化 297">
                  <a:extLst>
                    <a:ext uri="{FF2B5EF4-FFF2-40B4-BE49-F238E27FC236}">
                      <a16:creationId xmlns:a16="http://schemas.microsoft.com/office/drawing/2014/main" id="{4CC14EF3-6743-4D0C-BD5F-6861EF20C4C1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00" name="円/楕円 463">
                    <a:extLst>
                      <a:ext uri="{FF2B5EF4-FFF2-40B4-BE49-F238E27FC236}">
                        <a16:creationId xmlns:a16="http://schemas.microsoft.com/office/drawing/2014/main" id="{59EEEE9A-5978-4B84-AD7E-2A3E76F68FA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1" name="円/楕円 464">
                    <a:extLst>
                      <a:ext uri="{FF2B5EF4-FFF2-40B4-BE49-F238E27FC236}">
                        <a16:creationId xmlns:a16="http://schemas.microsoft.com/office/drawing/2014/main" id="{4A2CC24D-966B-4130-B6D2-701A3D07F8C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99" name="円/楕円 462">
                  <a:extLst>
                    <a:ext uri="{FF2B5EF4-FFF2-40B4-BE49-F238E27FC236}">
                      <a16:creationId xmlns:a16="http://schemas.microsoft.com/office/drawing/2014/main" id="{91CFEEDD-9021-4DCA-BFA0-2D83DB9E3625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86" name="円/楕円 456">
                <a:extLst>
                  <a:ext uri="{FF2B5EF4-FFF2-40B4-BE49-F238E27FC236}">
                    <a16:creationId xmlns:a16="http://schemas.microsoft.com/office/drawing/2014/main" id="{0C893039-7C0E-4F0A-A27D-D03167A67DA7}"/>
                  </a:ext>
                </a:extLst>
              </p:cNvPr>
              <p:cNvSpPr/>
              <p:nvPr/>
            </p:nvSpPr>
            <p:spPr>
              <a:xfrm>
                <a:off x="9778" y="2801039"/>
                <a:ext cx="210357" cy="29186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7" name="円/楕円 457">
                <a:extLst>
                  <a:ext uri="{FF2B5EF4-FFF2-40B4-BE49-F238E27FC236}">
                    <a16:creationId xmlns:a16="http://schemas.microsoft.com/office/drawing/2014/main" id="{A0FE0799-8442-45D1-BBEB-55DAF2B2BD50}"/>
                  </a:ext>
                </a:extLst>
              </p:cNvPr>
              <p:cNvSpPr/>
              <p:nvPr/>
            </p:nvSpPr>
            <p:spPr>
              <a:xfrm>
                <a:off x="597719" y="2801039"/>
                <a:ext cx="210357" cy="29186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8" name="円/楕円 458">
                <a:extLst>
                  <a:ext uri="{FF2B5EF4-FFF2-40B4-BE49-F238E27FC236}">
                    <a16:creationId xmlns:a16="http://schemas.microsoft.com/office/drawing/2014/main" id="{799BE55A-1FE7-46E0-BF4E-51FBD0041D2D}"/>
                  </a:ext>
                </a:extLst>
              </p:cNvPr>
              <p:cNvSpPr/>
              <p:nvPr/>
            </p:nvSpPr>
            <p:spPr>
              <a:xfrm>
                <a:off x="47605" y="2841893"/>
                <a:ext cx="134703" cy="1538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9" name="円/楕円 459">
                <a:extLst>
                  <a:ext uri="{FF2B5EF4-FFF2-40B4-BE49-F238E27FC236}">
                    <a16:creationId xmlns:a16="http://schemas.microsoft.com/office/drawing/2014/main" id="{61961B1C-E74E-4C77-96F9-4960B37D8EE6}"/>
                  </a:ext>
                </a:extLst>
              </p:cNvPr>
              <p:cNvSpPr/>
              <p:nvPr/>
            </p:nvSpPr>
            <p:spPr>
              <a:xfrm>
                <a:off x="635546" y="2841893"/>
                <a:ext cx="134703" cy="1538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0" name="円/楕円 27">
                <a:extLst>
                  <a:ext uri="{FF2B5EF4-FFF2-40B4-BE49-F238E27FC236}">
                    <a16:creationId xmlns:a16="http://schemas.microsoft.com/office/drawing/2014/main" id="{70DD1950-D71F-414A-86CF-B9183D8E5D2B}"/>
                  </a:ext>
                </a:extLst>
              </p:cNvPr>
              <p:cNvSpPr/>
              <p:nvPr/>
            </p:nvSpPr>
            <p:spPr>
              <a:xfrm rot="10800000">
                <a:off x="297870" y="3357752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1" name="円/楕円 449">
                <a:extLst>
                  <a:ext uri="{FF2B5EF4-FFF2-40B4-BE49-F238E27FC236}">
                    <a16:creationId xmlns:a16="http://schemas.microsoft.com/office/drawing/2014/main" id="{383F36AB-6413-478F-856C-1002C396D689}"/>
                  </a:ext>
                </a:extLst>
              </p:cNvPr>
              <p:cNvSpPr/>
              <p:nvPr/>
            </p:nvSpPr>
            <p:spPr>
              <a:xfrm>
                <a:off x="277160" y="3121476"/>
                <a:ext cx="276751" cy="139431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2" name="アーチ 291">
                <a:extLst>
                  <a:ext uri="{FF2B5EF4-FFF2-40B4-BE49-F238E27FC236}">
                    <a16:creationId xmlns:a16="http://schemas.microsoft.com/office/drawing/2014/main" id="{A7FEBF7F-6BF2-4B5E-8E3F-E4B4174AC1D2}"/>
                  </a:ext>
                </a:extLst>
              </p:cNvPr>
              <p:cNvSpPr/>
              <p:nvPr/>
            </p:nvSpPr>
            <p:spPr>
              <a:xfrm>
                <a:off x="-54202" y="2709251"/>
                <a:ext cx="340995" cy="169689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3" name="アーチ 292">
                <a:extLst>
                  <a:ext uri="{FF2B5EF4-FFF2-40B4-BE49-F238E27FC236}">
                    <a16:creationId xmlns:a16="http://schemas.microsoft.com/office/drawing/2014/main" id="{346E25EB-7359-4050-A0AA-71CE28F98C1B}"/>
                  </a:ext>
                </a:extLst>
              </p:cNvPr>
              <p:cNvSpPr/>
              <p:nvPr/>
            </p:nvSpPr>
            <p:spPr>
              <a:xfrm>
                <a:off x="545442" y="2709251"/>
                <a:ext cx="340995" cy="169689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5FFBC73B-5BEB-4590-9D4E-E2DAEB239E50}"/>
                  </a:ext>
                </a:extLst>
              </p:cNvPr>
              <p:cNvSpPr/>
              <p:nvPr/>
            </p:nvSpPr>
            <p:spPr>
              <a:xfrm>
                <a:off x="-37804" y="2171701"/>
                <a:ext cx="942680" cy="577640"/>
              </a:xfrm>
              <a:custGeom>
                <a:avLst/>
                <a:gdLst>
                  <a:gd name="connsiteX0" fmla="*/ 561805 w 998117"/>
                  <a:gd name="connsiteY0" fmla="*/ 738 h 573505"/>
                  <a:gd name="connsiteX1" fmla="*/ 614877 w 998117"/>
                  <a:gd name="connsiteY1" fmla="*/ 76794 h 573505"/>
                  <a:gd name="connsiteX2" fmla="*/ 651886 w 998117"/>
                  <a:gd name="connsiteY2" fmla="*/ 77595 h 573505"/>
                  <a:gd name="connsiteX3" fmla="*/ 669258 w 998117"/>
                  <a:gd name="connsiteY3" fmla="*/ 88309 h 573505"/>
                  <a:gd name="connsiteX4" fmla="*/ 682937 w 998117"/>
                  <a:gd name="connsiteY4" fmla="*/ 82742 h 573505"/>
                  <a:gd name="connsiteX5" fmla="*/ 751465 w 998117"/>
                  <a:gd name="connsiteY5" fmla="*/ 109956 h 573505"/>
                  <a:gd name="connsiteX6" fmla="*/ 753080 w 998117"/>
                  <a:gd name="connsiteY6" fmla="*/ 109959 h 573505"/>
                  <a:gd name="connsiteX7" fmla="*/ 840201 w 998117"/>
                  <a:gd name="connsiteY7" fmla="*/ 106917 h 573505"/>
                  <a:gd name="connsiteX8" fmla="*/ 883636 w 998117"/>
                  <a:gd name="connsiteY8" fmla="*/ 194043 h 573505"/>
                  <a:gd name="connsiteX9" fmla="*/ 883673 w 998117"/>
                  <a:gd name="connsiteY9" fmla="*/ 194055 h 573505"/>
                  <a:gd name="connsiteX10" fmla="*/ 916774 w 998117"/>
                  <a:gd name="connsiteY10" fmla="*/ 204827 h 573505"/>
                  <a:gd name="connsiteX11" fmla="*/ 927989 w 998117"/>
                  <a:gd name="connsiteY11" fmla="*/ 281736 h 573505"/>
                  <a:gd name="connsiteX12" fmla="*/ 928608 w 998117"/>
                  <a:gd name="connsiteY12" fmla="*/ 281925 h 573505"/>
                  <a:gd name="connsiteX13" fmla="*/ 955824 w 998117"/>
                  <a:gd name="connsiteY13" fmla="*/ 290232 h 573505"/>
                  <a:gd name="connsiteX14" fmla="*/ 973220 w 998117"/>
                  <a:gd name="connsiteY14" fmla="*/ 308418 h 573505"/>
                  <a:gd name="connsiteX15" fmla="*/ 975666 w 998117"/>
                  <a:gd name="connsiteY15" fmla="*/ 334501 h 573505"/>
                  <a:gd name="connsiteX16" fmla="*/ 960623 w 998117"/>
                  <a:gd name="connsiteY16" fmla="*/ 359294 h 573505"/>
                  <a:gd name="connsiteX17" fmla="*/ 960174 w 998117"/>
                  <a:gd name="connsiteY17" fmla="*/ 360035 h 573505"/>
                  <a:gd name="connsiteX18" fmla="*/ 997671 w 998117"/>
                  <a:gd name="connsiteY18" fmla="*/ 398497 h 573505"/>
                  <a:gd name="connsiteX19" fmla="*/ 996448 w 998117"/>
                  <a:gd name="connsiteY19" fmla="*/ 416653 h 573505"/>
                  <a:gd name="connsiteX20" fmla="*/ 951144 w 998117"/>
                  <a:gd name="connsiteY20" fmla="*/ 462432 h 573505"/>
                  <a:gd name="connsiteX21" fmla="*/ 951057 w 998117"/>
                  <a:gd name="connsiteY21" fmla="*/ 462641 h 573505"/>
                  <a:gd name="connsiteX22" fmla="*/ 938682 w 998117"/>
                  <a:gd name="connsiteY22" fmla="*/ 492519 h 573505"/>
                  <a:gd name="connsiteX23" fmla="*/ 909805 w 998117"/>
                  <a:gd name="connsiteY23" fmla="*/ 516681 h 573505"/>
                  <a:gd name="connsiteX24" fmla="*/ 852793 w 998117"/>
                  <a:gd name="connsiteY24" fmla="*/ 530025 h 573505"/>
                  <a:gd name="connsiteX25" fmla="*/ 769890 w 998117"/>
                  <a:gd name="connsiteY25" fmla="*/ 566355 h 573505"/>
                  <a:gd name="connsiteX26" fmla="*/ 677701 w 998117"/>
                  <a:gd name="connsiteY26" fmla="*/ 524932 h 573505"/>
                  <a:gd name="connsiteX27" fmla="*/ 606954 w 998117"/>
                  <a:gd name="connsiteY27" fmla="*/ 520216 h 573505"/>
                  <a:gd name="connsiteX28" fmla="*/ 578955 w 998117"/>
                  <a:gd name="connsiteY28" fmla="*/ 447123 h 573505"/>
                  <a:gd name="connsiteX29" fmla="*/ 575269 w 998117"/>
                  <a:gd name="connsiteY29" fmla="*/ 446513 h 573505"/>
                  <a:gd name="connsiteX30" fmla="*/ 557930 w 998117"/>
                  <a:gd name="connsiteY30" fmla="*/ 461065 h 573505"/>
                  <a:gd name="connsiteX31" fmla="*/ 464109 w 998117"/>
                  <a:gd name="connsiteY31" fmla="*/ 435083 h 573505"/>
                  <a:gd name="connsiteX32" fmla="*/ 464075 w 998117"/>
                  <a:gd name="connsiteY32" fmla="*/ 435103 h 573505"/>
                  <a:gd name="connsiteX33" fmla="*/ 433928 w 998117"/>
                  <a:gd name="connsiteY33" fmla="*/ 452506 h 573505"/>
                  <a:gd name="connsiteX34" fmla="*/ 421185 w 998117"/>
                  <a:gd name="connsiteY34" fmla="*/ 453687 h 573505"/>
                  <a:gd name="connsiteX35" fmla="*/ 420029 w 998117"/>
                  <a:gd name="connsiteY35" fmla="*/ 460685 h 573505"/>
                  <a:gd name="connsiteX36" fmla="*/ 403261 w 998117"/>
                  <a:gd name="connsiteY36" fmla="*/ 490884 h 573505"/>
                  <a:gd name="connsiteX37" fmla="*/ 325412 w 998117"/>
                  <a:gd name="connsiteY37" fmla="*/ 499011 h 573505"/>
                  <a:gd name="connsiteX38" fmla="*/ 269780 w 998117"/>
                  <a:gd name="connsiteY38" fmla="*/ 570611 h 573505"/>
                  <a:gd name="connsiteX39" fmla="*/ 187982 w 998117"/>
                  <a:gd name="connsiteY39" fmla="*/ 526907 h 573505"/>
                  <a:gd name="connsiteX40" fmla="*/ 66474 w 998117"/>
                  <a:gd name="connsiteY40" fmla="*/ 483726 h 573505"/>
                  <a:gd name="connsiteX41" fmla="*/ 13049 w 998117"/>
                  <a:gd name="connsiteY41" fmla="*/ 435673 h 573505"/>
                  <a:gd name="connsiteX42" fmla="*/ 24465 w 998117"/>
                  <a:gd name="connsiteY42" fmla="*/ 370811 h 573505"/>
                  <a:gd name="connsiteX43" fmla="*/ 359 w 998117"/>
                  <a:gd name="connsiteY43" fmla="*/ 304263 h 573505"/>
                  <a:gd name="connsiteX44" fmla="*/ 44382 w 998117"/>
                  <a:gd name="connsiteY44" fmla="*/ 245114 h 573505"/>
                  <a:gd name="connsiteX45" fmla="*/ 44804 w 998117"/>
                  <a:gd name="connsiteY45" fmla="*/ 243555 h 573505"/>
                  <a:gd name="connsiteX46" fmla="*/ 64414 w 998117"/>
                  <a:gd name="connsiteY46" fmla="*/ 158616 h 573505"/>
                  <a:gd name="connsiteX47" fmla="*/ 159813 w 998117"/>
                  <a:gd name="connsiteY47" fmla="*/ 139210 h 573505"/>
                  <a:gd name="connsiteX48" fmla="*/ 159834 w 998117"/>
                  <a:gd name="connsiteY48" fmla="*/ 139177 h 573505"/>
                  <a:gd name="connsiteX49" fmla="*/ 178806 w 998117"/>
                  <a:gd name="connsiteY49" fmla="*/ 109992 h 573505"/>
                  <a:gd name="connsiteX50" fmla="*/ 238009 w 998117"/>
                  <a:gd name="connsiteY50" fmla="*/ 102325 h 573505"/>
                  <a:gd name="connsiteX51" fmla="*/ 254744 w 998117"/>
                  <a:gd name="connsiteY51" fmla="*/ 117899 h 573505"/>
                  <a:gd name="connsiteX52" fmla="*/ 263404 w 998117"/>
                  <a:gd name="connsiteY52" fmla="*/ 101509 h 573505"/>
                  <a:gd name="connsiteX53" fmla="*/ 355858 w 998117"/>
                  <a:gd name="connsiteY53" fmla="*/ 60679 h 573505"/>
                  <a:gd name="connsiteX54" fmla="*/ 406681 w 998117"/>
                  <a:gd name="connsiteY54" fmla="*/ 11239 h 573505"/>
                  <a:gd name="connsiteX55" fmla="*/ 479746 w 998117"/>
                  <a:gd name="connsiteY55" fmla="*/ 39311 h 573505"/>
                  <a:gd name="connsiteX56" fmla="*/ 561805 w 998117"/>
                  <a:gd name="connsiteY56" fmla="*/ 738 h 57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998117" h="573505">
                    <a:moveTo>
                      <a:pt x="561805" y="738"/>
                    </a:moveTo>
                    <a:cubicBezTo>
                      <a:pt x="594320" y="5808"/>
                      <a:pt x="615500" y="36154"/>
                      <a:pt x="614877" y="76794"/>
                    </a:cubicBezTo>
                    <a:cubicBezTo>
                      <a:pt x="628208" y="73861"/>
                      <a:pt x="640708" y="74300"/>
                      <a:pt x="651886" y="77595"/>
                    </a:cubicBezTo>
                    <a:lnTo>
                      <a:pt x="669258" y="88309"/>
                    </a:lnTo>
                    <a:lnTo>
                      <a:pt x="682937" y="82742"/>
                    </a:lnTo>
                    <a:cubicBezTo>
                      <a:pt x="713943" y="77309"/>
                      <a:pt x="742398" y="88608"/>
                      <a:pt x="751465" y="109956"/>
                    </a:cubicBezTo>
                    <a:cubicBezTo>
                      <a:pt x="752006" y="109953"/>
                      <a:pt x="752539" y="109963"/>
                      <a:pt x="753080" y="109959"/>
                    </a:cubicBezTo>
                    <a:cubicBezTo>
                      <a:pt x="782107" y="98988"/>
                      <a:pt x="814047" y="97877"/>
                      <a:pt x="840201" y="106917"/>
                    </a:cubicBezTo>
                    <a:cubicBezTo>
                      <a:pt x="881510" y="121205"/>
                      <a:pt x="899583" y="157473"/>
                      <a:pt x="883636" y="194043"/>
                    </a:cubicBezTo>
                    <a:lnTo>
                      <a:pt x="883673" y="194055"/>
                    </a:lnTo>
                    <a:lnTo>
                      <a:pt x="916774" y="204827"/>
                    </a:lnTo>
                    <a:cubicBezTo>
                      <a:pt x="943610" y="221395"/>
                      <a:pt x="950489" y="253243"/>
                      <a:pt x="927989" y="281736"/>
                    </a:cubicBezTo>
                    <a:lnTo>
                      <a:pt x="928608" y="281925"/>
                    </a:lnTo>
                    <a:lnTo>
                      <a:pt x="955824" y="290232"/>
                    </a:lnTo>
                    <a:cubicBezTo>
                      <a:pt x="963592" y="294814"/>
                      <a:pt x="969621" y="301010"/>
                      <a:pt x="973220" y="308418"/>
                    </a:cubicBezTo>
                    <a:cubicBezTo>
                      <a:pt x="977184" y="316570"/>
                      <a:pt x="977919" y="325581"/>
                      <a:pt x="975666" y="334501"/>
                    </a:cubicBezTo>
                    <a:lnTo>
                      <a:pt x="960623" y="359294"/>
                    </a:lnTo>
                    <a:lnTo>
                      <a:pt x="960174" y="360035"/>
                    </a:lnTo>
                    <a:cubicBezTo>
                      <a:pt x="981482" y="366538"/>
                      <a:pt x="995093" y="381096"/>
                      <a:pt x="997671" y="398497"/>
                    </a:cubicBezTo>
                    <a:cubicBezTo>
                      <a:pt x="998531" y="404297"/>
                      <a:pt x="998164" y="410414"/>
                      <a:pt x="996448" y="416653"/>
                    </a:cubicBezTo>
                    <a:cubicBezTo>
                      <a:pt x="991222" y="435669"/>
                      <a:pt x="974217" y="452856"/>
                      <a:pt x="951144" y="462432"/>
                    </a:cubicBezTo>
                    <a:lnTo>
                      <a:pt x="951057" y="462641"/>
                    </a:lnTo>
                    <a:lnTo>
                      <a:pt x="938682" y="492519"/>
                    </a:lnTo>
                    <a:cubicBezTo>
                      <a:pt x="931576" y="501846"/>
                      <a:pt x="921733" y="510186"/>
                      <a:pt x="909805" y="516681"/>
                    </a:cubicBezTo>
                    <a:cubicBezTo>
                      <a:pt x="892491" y="526117"/>
                      <a:pt x="872213" y="530867"/>
                      <a:pt x="852793" y="530025"/>
                    </a:cubicBezTo>
                    <a:cubicBezTo>
                      <a:pt x="831948" y="550469"/>
                      <a:pt x="801409" y="563848"/>
                      <a:pt x="769890" y="566355"/>
                    </a:cubicBezTo>
                    <a:cubicBezTo>
                      <a:pt x="727988" y="569688"/>
                      <a:pt x="691552" y="553317"/>
                      <a:pt x="677701" y="524932"/>
                    </a:cubicBezTo>
                    <a:cubicBezTo>
                      <a:pt x="652740" y="531467"/>
                      <a:pt x="626945" y="529742"/>
                      <a:pt x="606954" y="520216"/>
                    </a:cubicBezTo>
                    <a:cubicBezTo>
                      <a:pt x="576576" y="505745"/>
                      <a:pt x="565233" y="476122"/>
                      <a:pt x="578955" y="447123"/>
                    </a:cubicBezTo>
                    <a:lnTo>
                      <a:pt x="575269" y="446513"/>
                    </a:lnTo>
                    <a:lnTo>
                      <a:pt x="557930" y="461065"/>
                    </a:lnTo>
                    <a:cubicBezTo>
                      <a:pt x="519679" y="482220"/>
                      <a:pt x="480630" y="471397"/>
                      <a:pt x="464109" y="435083"/>
                    </a:cubicBezTo>
                    <a:lnTo>
                      <a:pt x="464075" y="435103"/>
                    </a:lnTo>
                    <a:lnTo>
                      <a:pt x="433928" y="452506"/>
                    </a:lnTo>
                    <a:lnTo>
                      <a:pt x="421185" y="453687"/>
                    </a:lnTo>
                    <a:lnTo>
                      <a:pt x="420029" y="460685"/>
                    </a:lnTo>
                    <a:cubicBezTo>
                      <a:pt x="416128" y="472134"/>
                      <a:pt x="410449" y="482462"/>
                      <a:pt x="403261" y="490884"/>
                    </a:cubicBezTo>
                    <a:cubicBezTo>
                      <a:pt x="381420" y="516481"/>
                      <a:pt x="349871" y="519771"/>
                      <a:pt x="325412" y="499011"/>
                    </a:cubicBezTo>
                    <a:cubicBezTo>
                      <a:pt x="317502" y="534669"/>
                      <a:pt x="296321" y="561927"/>
                      <a:pt x="269780" y="570611"/>
                    </a:cubicBezTo>
                    <a:cubicBezTo>
                      <a:pt x="238504" y="580843"/>
                      <a:pt x="205862" y="563407"/>
                      <a:pt x="187982" y="526907"/>
                    </a:cubicBezTo>
                    <a:cubicBezTo>
                      <a:pt x="145779" y="561552"/>
                      <a:pt x="90967" y="542078"/>
                      <a:pt x="66474" y="483726"/>
                    </a:cubicBezTo>
                    <a:cubicBezTo>
                      <a:pt x="42413" y="487561"/>
                      <a:pt x="19821" y="467245"/>
                      <a:pt x="13049" y="435673"/>
                    </a:cubicBezTo>
                    <a:cubicBezTo>
                      <a:pt x="8144" y="412831"/>
                      <a:pt x="12480" y="388179"/>
                      <a:pt x="24465" y="370811"/>
                    </a:cubicBezTo>
                    <a:cubicBezTo>
                      <a:pt x="7461" y="357187"/>
                      <a:pt x="-2008" y="331044"/>
                      <a:pt x="359" y="304263"/>
                    </a:cubicBezTo>
                    <a:cubicBezTo>
                      <a:pt x="3136" y="272908"/>
                      <a:pt x="21415" y="248347"/>
                      <a:pt x="44382" y="245114"/>
                    </a:cubicBezTo>
                    <a:cubicBezTo>
                      <a:pt x="44519" y="244591"/>
                      <a:pt x="44667" y="244079"/>
                      <a:pt x="44804" y="243555"/>
                    </a:cubicBezTo>
                    <a:cubicBezTo>
                      <a:pt x="41719" y="212677"/>
                      <a:pt x="48912" y="181538"/>
                      <a:pt x="64414" y="158616"/>
                    </a:cubicBezTo>
                    <a:cubicBezTo>
                      <a:pt x="88907" y="122411"/>
                      <a:pt x="128616" y="114342"/>
                      <a:pt x="159813" y="139210"/>
                    </a:cubicBezTo>
                    <a:lnTo>
                      <a:pt x="159834" y="139177"/>
                    </a:lnTo>
                    <a:lnTo>
                      <a:pt x="178806" y="109992"/>
                    </a:lnTo>
                    <a:cubicBezTo>
                      <a:pt x="196017" y="93767"/>
                      <a:pt x="218626" y="90610"/>
                      <a:pt x="238009" y="102325"/>
                    </a:cubicBezTo>
                    <a:lnTo>
                      <a:pt x="254744" y="117899"/>
                    </a:lnTo>
                    <a:lnTo>
                      <a:pt x="263404" y="101509"/>
                    </a:lnTo>
                    <a:cubicBezTo>
                      <a:pt x="288952" y="68129"/>
                      <a:pt x="325492" y="51991"/>
                      <a:pt x="355858" y="60679"/>
                    </a:cubicBezTo>
                    <a:cubicBezTo>
                      <a:pt x="367694" y="37752"/>
                      <a:pt x="386230" y="19729"/>
                      <a:pt x="406681" y="11239"/>
                    </a:cubicBezTo>
                    <a:cubicBezTo>
                      <a:pt x="437757" y="-1665"/>
                      <a:pt x="467366" y="9715"/>
                      <a:pt x="479746" y="39311"/>
                    </a:cubicBezTo>
                    <a:cubicBezTo>
                      <a:pt x="502971" y="11122"/>
                      <a:pt x="534212" y="-3563"/>
                      <a:pt x="561805" y="73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68A8EBC0-9703-45C8-A7B0-6261610721AE}"/>
                  </a:ext>
                </a:extLst>
              </p:cNvPr>
              <p:cNvSpPr/>
              <p:nvPr/>
            </p:nvSpPr>
            <p:spPr>
              <a:xfrm>
                <a:off x="27888" y="2799700"/>
                <a:ext cx="174138" cy="68870"/>
              </a:xfrm>
              <a:custGeom>
                <a:avLst/>
                <a:gdLst>
                  <a:gd name="connsiteX0" fmla="*/ 87069 w 174138"/>
                  <a:gd name="connsiteY0" fmla="*/ 0 h 68870"/>
                  <a:gd name="connsiteX1" fmla="*/ 161442 w 174138"/>
                  <a:gd name="connsiteY1" fmla="*/ 42743 h 68870"/>
                  <a:gd name="connsiteX2" fmla="*/ 174138 w 174138"/>
                  <a:gd name="connsiteY2" fmla="*/ 68870 h 68870"/>
                  <a:gd name="connsiteX3" fmla="*/ 87069 w 174138"/>
                  <a:gd name="connsiteY3" fmla="*/ 56462 h 68870"/>
                  <a:gd name="connsiteX4" fmla="*/ 0 w 174138"/>
                  <a:gd name="connsiteY4" fmla="*/ 68870 h 68870"/>
                  <a:gd name="connsiteX5" fmla="*/ 12696 w 174138"/>
                  <a:gd name="connsiteY5" fmla="*/ 42743 h 68870"/>
                  <a:gd name="connsiteX6" fmla="*/ 87069 w 174138"/>
                  <a:gd name="connsiteY6" fmla="*/ 0 h 68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138" h="68870">
                    <a:moveTo>
                      <a:pt x="87069" y="0"/>
                    </a:moveTo>
                    <a:cubicBezTo>
                      <a:pt x="116114" y="0"/>
                      <a:pt x="142408" y="16334"/>
                      <a:pt x="161442" y="42743"/>
                    </a:cubicBezTo>
                    <a:lnTo>
                      <a:pt x="174138" y="68870"/>
                    </a:lnTo>
                    <a:lnTo>
                      <a:pt x="87069" y="56462"/>
                    </a:lnTo>
                    <a:lnTo>
                      <a:pt x="0" y="68870"/>
                    </a:lnTo>
                    <a:lnTo>
                      <a:pt x="12696" y="42743"/>
                    </a:lnTo>
                    <a:cubicBezTo>
                      <a:pt x="31730" y="16334"/>
                      <a:pt x="58025" y="0"/>
                      <a:pt x="8706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81926841-B120-4E93-AD6D-173E3F06B0D2}"/>
                  </a:ext>
                </a:extLst>
              </p:cNvPr>
              <p:cNvSpPr/>
              <p:nvPr/>
            </p:nvSpPr>
            <p:spPr>
              <a:xfrm>
                <a:off x="615829" y="2799700"/>
                <a:ext cx="174138" cy="68870"/>
              </a:xfrm>
              <a:custGeom>
                <a:avLst/>
                <a:gdLst>
                  <a:gd name="connsiteX0" fmla="*/ 87069 w 174138"/>
                  <a:gd name="connsiteY0" fmla="*/ 0 h 68870"/>
                  <a:gd name="connsiteX1" fmla="*/ 161442 w 174138"/>
                  <a:gd name="connsiteY1" fmla="*/ 42743 h 68870"/>
                  <a:gd name="connsiteX2" fmla="*/ 174138 w 174138"/>
                  <a:gd name="connsiteY2" fmla="*/ 68870 h 68870"/>
                  <a:gd name="connsiteX3" fmla="*/ 87069 w 174138"/>
                  <a:gd name="connsiteY3" fmla="*/ 56462 h 68870"/>
                  <a:gd name="connsiteX4" fmla="*/ 0 w 174138"/>
                  <a:gd name="connsiteY4" fmla="*/ 68870 h 68870"/>
                  <a:gd name="connsiteX5" fmla="*/ 12696 w 174138"/>
                  <a:gd name="connsiteY5" fmla="*/ 42743 h 68870"/>
                  <a:gd name="connsiteX6" fmla="*/ 87069 w 174138"/>
                  <a:gd name="connsiteY6" fmla="*/ 0 h 68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138" h="68870">
                    <a:moveTo>
                      <a:pt x="87069" y="0"/>
                    </a:moveTo>
                    <a:cubicBezTo>
                      <a:pt x="116114" y="0"/>
                      <a:pt x="142408" y="16334"/>
                      <a:pt x="161442" y="42743"/>
                    </a:cubicBezTo>
                    <a:lnTo>
                      <a:pt x="174138" y="68870"/>
                    </a:lnTo>
                    <a:lnTo>
                      <a:pt x="87069" y="56462"/>
                    </a:lnTo>
                    <a:lnTo>
                      <a:pt x="0" y="68870"/>
                    </a:lnTo>
                    <a:lnTo>
                      <a:pt x="12696" y="42743"/>
                    </a:lnTo>
                    <a:cubicBezTo>
                      <a:pt x="31730" y="16334"/>
                      <a:pt x="58025" y="0"/>
                      <a:pt x="8706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69" name="楕円 22">
              <a:extLst>
                <a:ext uri="{FF2B5EF4-FFF2-40B4-BE49-F238E27FC236}">
                  <a16:creationId xmlns:a16="http://schemas.microsoft.com/office/drawing/2014/main" id="{01423D55-F534-4E83-AB27-80D42E2FA054}"/>
                </a:ext>
              </a:extLst>
            </p:cNvPr>
            <p:cNvSpPr/>
            <p:nvPr/>
          </p:nvSpPr>
          <p:spPr>
            <a:xfrm>
              <a:off x="1552630" y="412722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70" name="グループ化 269">
              <a:extLst>
                <a:ext uri="{FF2B5EF4-FFF2-40B4-BE49-F238E27FC236}">
                  <a16:creationId xmlns:a16="http://schemas.microsoft.com/office/drawing/2014/main" id="{474D0C05-3C18-4547-9580-668C1F37ACD5}"/>
                </a:ext>
              </a:extLst>
            </p:cNvPr>
            <p:cNvGrpSpPr/>
            <p:nvPr/>
          </p:nvGrpSpPr>
          <p:grpSpPr>
            <a:xfrm>
              <a:off x="2041748" y="3885467"/>
              <a:ext cx="901817" cy="1436859"/>
              <a:chOff x="-1881222" y="3236905"/>
              <a:chExt cx="901817" cy="1436859"/>
            </a:xfrm>
          </p:grpSpPr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9A8EC5FF-9EA5-4962-A5F2-128D0888DA79}"/>
                  </a:ext>
                </a:extLst>
              </p:cNvPr>
              <p:cNvSpPr/>
              <p:nvPr/>
            </p:nvSpPr>
            <p:spPr>
              <a:xfrm>
                <a:off x="-1881222" y="3276076"/>
                <a:ext cx="531586" cy="528991"/>
              </a:xfrm>
              <a:custGeom>
                <a:avLst/>
                <a:gdLst>
                  <a:gd name="connsiteX0" fmla="*/ 275739 w 531586"/>
                  <a:gd name="connsiteY0" fmla="*/ 0 h 528991"/>
                  <a:gd name="connsiteX1" fmla="*/ 302911 w 531586"/>
                  <a:gd name="connsiteY1" fmla="*/ 11255 h 528991"/>
                  <a:gd name="connsiteX2" fmla="*/ 360311 w 531586"/>
                  <a:gd name="connsiteY2" fmla="*/ 68656 h 528991"/>
                  <a:gd name="connsiteX3" fmla="*/ 371566 w 531586"/>
                  <a:gd name="connsiteY3" fmla="*/ 95828 h 528991"/>
                  <a:gd name="connsiteX4" fmla="*/ 369455 w 531586"/>
                  <a:gd name="connsiteY4" fmla="*/ 100922 h 528991"/>
                  <a:gd name="connsiteX5" fmla="*/ 473126 w 531586"/>
                  <a:gd name="connsiteY5" fmla="*/ 204593 h 528991"/>
                  <a:gd name="connsiteX6" fmla="*/ 489767 w 531586"/>
                  <a:gd name="connsiteY6" fmla="*/ 444712 h 528991"/>
                  <a:gd name="connsiteX7" fmla="*/ 447306 w 531586"/>
                  <a:gd name="connsiteY7" fmla="*/ 487173 h 528991"/>
                  <a:gd name="connsiteX8" fmla="*/ 330693 w 531586"/>
                  <a:gd name="connsiteY8" fmla="*/ 528582 h 528991"/>
                  <a:gd name="connsiteX9" fmla="*/ 299573 w 531586"/>
                  <a:gd name="connsiteY9" fmla="*/ 520480 h 528991"/>
                  <a:gd name="connsiteX10" fmla="*/ 294206 w 531586"/>
                  <a:gd name="connsiteY10" fmla="*/ 521201 h 528991"/>
                  <a:gd name="connsiteX11" fmla="*/ 149828 w 531586"/>
                  <a:gd name="connsiteY11" fmla="*/ 511196 h 528991"/>
                  <a:gd name="connsiteX12" fmla="*/ 127093 w 531586"/>
                  <a:gd name="connsiteY12" fmla="*/ 505114 h 528991"/>
                  <a:gd name="connsiteX13" fmla="*/ 112700 w 531586"/>
                  <a:gd name="connsiteY13" fmla="*/ 504112 h 528991"/>
                  <a:gd name="connsiteX14" fmla="*/ 78303 w 531586"/>
                  <a:gd name="connsiteY14" fmla="*/ 477718 h 528991"/>
                  <a:gd name="connsiteX15" fmla="*/ 99038 w 531586"/>
                  <a:gd name="connsiteY15" fmla="*/ 400335 h 528991"/>
                  <a:gd name="connsiteX16" fmla="*/ 123436 w 531586"/>
                  <a:gd name="connsiteY16" fmla="*/ 386249 h 528991"/>
                  <a:gd name="connsiteX17" fmla="*/ 83758 w 531586"/>
                  <a:gd name="connsiteY17" fmla="*/ 346319 h 528991"/>
                  <a:gd name="connsiteX18" fmla="*/ 70576 w 531586"/>
                  <a:gd name="connsiteY18" fmla="*/ 340859 h 528991"/>
                  <a:gd name="connsiteX19" fmla="*/ 13170 w 531586"/>
                  <a:gd name="connsiteY19" fmla="*/ 283454 h 528991"/>
                  <a:gd name="connsiteX20" fmla="*/ 13170 w 531586"/>
                  <a:gd name="connsiteY20" fmla="*/ 219860 h 528991"/>
                  <a:gd name="connsiteX21" fmla="*/ 76764 w 531586"/>
                  <a:gd name="connsiteY21" fmla="*/ 219860 h 528991"/>
                  <a:gd name="connsiteX22" fmla="*/ 105379 w 531586"/>
                  <a:gd name="connsiteY22" fmla="*/ 248474 h 528991"/>
                  <a:gd name="connsiteX23" fmla="*/ 116718 w 531586"/>
                  <a:gd name="connsiteY23" fmla="*/ 232064 h 528991"/>
                  <a:gd name="connsiteX24" fmla="*/ 73113 w 531586"/>
                  <a:gd name="connsiteY24" fmla="*/ 188459 h 528991"/>
                  <a:gd name="connsiteX25" fmla="*/ 73113 w 531586"/>
                  <a:gd name="connsiteY25" fmla="*/ 124865 h 528991"/>
                  <a:gd name="connsiteX26" fmla="*/ 136708 w 531586"/>
                  <a:gd name="connsiteY26" fmla="*/ 124865 h 528991"/>
                  <a:gd name="connsiteX27" fmla="*/ 175580 w 531586"/>
                  <a:gd name="connsiteY27" fmla="*/ 163737 h 528991"/>
                  <a:gd name="connsiteX28" fmla="*/ 186571 w 531586"/>
                  <a:gd name="connsiteY28" fmla="*/ 153915 h 528991"/>
                  <a:gd name="connsiteX29" fmla="*/ 151098 w 531586"/>
                  <a:gd name="connsiteY29" fmla="*/ 118444 h 528991"/>
                  <a:gd name="connsiteX30" fmla="*/ 151098 w 531586"/>
                  <a:gd name="connsiteY30" fmla="*/ 54849 h 528991"/>
                  <a:gd name="connsiteX31" fmla="*/ 214692 w 531586"/>
                  <a:gd name="connsiteY31" fmla="*/ 54849 h 528991"/>
                  <a:gd name="connsiteX32" fmla="*/ 257905 w 531586"/>
                  <a:gd name="connsiteY32" fmla="*/ 98061 h 528991"/>
                  <a:gd name="connsiteX33" fmla="*/ 264951 w 531586"/>
                  <a:gd name="connsiteY33" fmla="*/ 93193 h 528991"/>
                  <a:gd name="connsiteX34" fmla="*/ 272619 w 531586"/>
                  <a:gd name="connsiteY34" fmla="*/ 89650 h 528991"/>
                  <a:gd name="connsiteX35" fmla="*/ 248566 w 531586"/>
                  <a:gd name="connsiteY35" fmla="*/ 65599 h 528991"/>
                  <a:gd name="connsiteX36" fmla="*/ 248566 w 531586"/>
                  <a:gd name="connsiteY36" fmla="*/ 11255 h 528991"/>
                  <a:gd name="connsiteX37" fmla="*/ 275739 w 531586"/>
                  <a:gd name="connsiteY37" fmla="*/ 0 h 528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31586" h="528991">
                    <a:moveTo>
                      <a:pt x="275739" y="0"/>
                    </a:moveTo>
                    <a:cubicBezTo>
                      <a:pt x="285573" y="0"/>
                      <a:pt x="295407" y="3752"/>
                      <a:pt x="302911" y="11255"/>
                    </a:cubicBezTo>
                    <a:lnTo>
                      <a:pt x="360311" y="68656"/>
                    </a:lnTo>
                    <a:cubicBezTo>
                      <a:pt x="367814" y="76159"/>
                      <a:pt x="371566" y="85993"/>
                      <a:pt x="371566" y="95828"/>
                    </a:cubicBezTo>
                    <a:lnTo>
                      <a:pt x="369455" y="100922"/>
                    </a:lnTo>
                    <a:lnTo>
                      <a:pt x="473126" y="204593"/>
                    </a:lnTo>
                    <a:cubicBezTo>
                      <a:pt x="544028" y="275495"/>
                      <a:pt x="551479" y="383000"/>
                      <a:pt x="489767" y="444712"/>
                    </a:cubicBezTo>
                    <a:lnTo>
                      <a:pt x="447306" y="487173"/>
                    </a:lnTo>
                    <a:cubicBezTo>
                      <a:pt x="416450" y="518028"/>
                      <a:pt x="374146" y="531594"/>
                      <a:pt x="330693" y="528582"/>
                    </a:cubicBezTo>
                    <a:lnTo>
                      <a:pt x="299573" y="520480"/>
                    </a:lnTo>
                    <a:lnTo>
                      <a:pt x="294206" y="521201"/>
                    </a:lnTo>
                    <a:lnTo>
                      <a:pt x="149828" y="511196"/>
                    </a:lnTo>
                    <a:lnTo>
                      <a:pt x="127093" y="505114"/>
                    </a:lnTo>
                    <a:lnTo>
                      <a:pt x="112700" y="504112"/>
                    </a:lnTo>
                    <a:cubicBezTo>
                      <a:pt x="98697" y="500359"/>
                      <a:pt x="86125" y="491264"/>
                      <a:pt x="78303" y="477718"/>
                    </a:cubicBezTo>
                    <a:cubicBezTo>
                      <a:pt x="62660" y="450623"/>
                      <a:pt x="71944" y="415978"/>
                      <a:pt x="99038" y="400335"/>
                    </a:cubicBezTo>
                    <a:lnTo>
                      <a:pt x="123436" y="386249"/>
                    </a:lnTo>
                    <a:lnTo>
                      <a:pt x="83758" y="346319"/>
                    </a:lnTo>
                    <a:lnTo>
                      <a:pt x="70576" y="340859"/>
                    </a:lnTo>
                    <a:cubicBezTo>
                      <a:pt x="51441" y="321724"/>
                      <a:pt x="32305" y="302589"/>
                      <a:pt x="13170" y="283454"/>
                    </a:cubicBezTo>
                    <a:cubicBezTo>
                      <a:pt x="-4391" y="265893"/>
                      <a:pt x="-4391" y="237421"/>
                      <a:pt x="13170" y="219860"/>
                    </a:cubicBezTo>
                    <a:cubicBezTo>
                      <a:pt x="30731" y="202299"/>
                      <a:pt x="59203" y="202299"/>
                      <a:pt x="76764" y="219860"/>
                    </a:cubicBezTo>
                    <a:lnTo>
                      <a:pt x="105379" y="248474"/>
                    </a:lnTo>
                    <a:lnTo>
                      <a:pt x="116718" y="232064"/>
                    </a:lnTo>
                    <a:lnTo>
                      <a:pt x="73113" y="188459"/>
                    </a:lnTo>
                    <a:cubicBezTo>
                      <a:pt x="55552" y="170898"/>
                      <a:pt x="55552" y="142426"/>
                      <a:pt x="73113" y="124865"/>
                    </a:cubicBezTo>
                    <a:cubicBezTo>
                      <a:pt x="90674" y="107304"/>
                      <a:pt x="119147" y="107304"/>
                      <a:pt x="136708" y="124865"/>
                    </a:cubicBezTo>
                    <a:lnTo>
                      <a:pt x="175580" y="163737"/>
                    </a:lnTo>
                    <a:lnTo>
                      <a:pt x="186571" y="153915"/>
                    </a:lnTo>
                    <a:lnTo>
                      <a:pt x="151098" y="118444"/>
                    </a:lnTo>
                    <a:cubicBezTo>
                      <a:pt x="133537" y="100883"/>
                      <a:pt x="133537" y="72410"/>
                      <a:pt x="151098" y="54849"/>
                    </a:cubicBezTo>
                    <a:cubicBezTo>
                      <a:pt x="168659" y="37288"/>
                      <a:pt x="197131" y="37288"/>
                      <a:pt x="214692" y="54849"/>
                    </a:cubicBezTo>
                    <a:lnTo>
                      <a:pt x="257905" y="98061"/>
                    </a:lnTo>
                    <a:lnTo>
                      <a:pt x="264951" y="93193"/>
                    </a:lnTo>
                    <a:lnTo>
                      <a:pt x="272619" y="89650"/>
                    </a:lnTo>
                    <a:lnTo>
                      <a:pt x="248566" y="65599"/>
                    </a:lnTo>
                    <a:cubicBezTo>
                      <a:pt x="233560" y="50592"/>
                      <a:pt x="233560" y="26262"/>
                      <a:pt x="248566" y="11255"/>
                    </a:cubicBezTo>
                    <a:cubicBezTo>
                      <a:pt x="256071" y="3752"/>
                      <a:pt x="265904" y="0"/>
                      <a:pt x="275739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80F34AE4-DCA6-44F9-B245-019850B66CED}"/>
                  </a:ext>
                </a:extLst>
              </p:cNvPr>
              <p:cNvSpPr/>
              <p:nvPr/>
            </p:nvSpPr>
            <p:spPr>
              <a:xfrm rot="8100000" flipH="1">
                <a:off x="-1729193" y="3356036"/>
                <a:ext cx="749788" cy="1317728"/>
              </a:xfrm>
              <a:custGeom>
                <a:avLst/>
                <a:gdLst>
                  <a:gd name="connsiteX0" fmla="*/ 745968 w 749788"/>
                  <a:gd name="connsiteY0" fmla="*/ 1268888 h 1316726"/>
                  <a:gd name="connsiteX1" fmla="*/ 749787 w 749788"/>
                  <a:gd name="connsiteY1" fmla="*/ 1256816 h 1316726"/>
                  <a:gd name="connsiteX2" fmla="*/ 749788 w 749788"/>
                  <a:gd name="connsiteY2" fmla="*/ 1256814 h 1316726"/>
                  <a:gd name="connsiteX3" fmla="*/ 749787 w 749788"/>
                  <a:gd name="connsiteY3" fmla="*/ 1256812 h 1316726"/>
                  <a:gd name="connsiteX4" fmla="*/ 749787 w 749788"/>
                  <a:gd name="connsiteY4" fmla="*/ 1077072 h 1316726"/>
                  <a:gd name="connsiteX5" fmla="*/ 703504 w 749788"/>
                  <a:gd name="connsiteY5" fmla="*/ 948692 h 1316726"/>
                  <a:gd name="connsiteX6" fmla="*/ 672064 w 749788"/>
                  <a:gd name="connsiteY6" fmla="*/ 924338 h 1316726"/>
                  <a:gd name="connsiteX7" fmla="*/ 675155 w 749788"/>
                  <a:gd name="connsiteY7" fmla="*/ 564684 h 1316726"/>
                  <a:gd name="connsiteX8" fmla="*/ 677817 w 749788"/>
                  <a:gd name="connsiteY8" fmla="*/ 564486 h 1316726"/>
                  <a:gd name="connsiteX9" fmla="*/ 649797 w 749788"/>
                  <a:gd name="connsiteY9" fmla="*/ 102988 h 1316726"/>
                  <a:gd name="connsiteX10" fmla="*/ 530951 w 749788"/>
                  <a:gd name="connsiteY10" fmla="*/ 141 h 1316726"/>
                  <a:gd name="connsiteX11" fmla="*/ 0 w 749788"/>
                  <a:gd name="connsiteY11" fmla="*/ 112847 h 1316726"/>
                  <a:gd name="connsiteX12" fmla="*/ 72228 w 749788"/>
                  <a:gd name="connsiteY12" fmla="*/ 382404 h 1316726"/>
                  <a:gd name="connsiteX13" fmla="*/ 387612 w 749788"/>
                  <a:gd name="connsiteY13" fmla="*/ 278094 h 1316726"/>
                  <a:gd name="connsiteX14" fmla="*/ 446853 w 749788"/>
                  <a:gd name="connsiteY14" fmla="*/ 581661 h 1316726"/>
                  <a:gd name="connsiteX15" fmla="*/ 459010 w 749788"/>
                  <a:gd name="connsiteY15" fmla="*/ 580757 h 1316726"/>
                  <a:gd name="connsiteX16" fmla="*/ 444790 w 749788"/>
                  <a:gd name="connsiteY16" fmla="*/ 582090 h 1316726"/>
                  <a:gd name="connsiteX17" fmla="*/ 507953 w 749788"/>
                  <a:gd name="connsiteY17" fmla="*/ 901027 h 1316726"/>
                  <a:gd name="connsiteX18" fmla="*/ 470206 w 749788"/>
                  <a:gd name="connsiteY18" fmla="*/ 909783 h 1316726"/>
                  <a:gd name="connsiteX19" fmla="*/ 419977 w 749788"/>
                  <a:gd name="connsiteY19" fmla="*/ 948692 h 1316726"/>
                  <a:gd name="connsiteX20" fmla="*/ 403701 w 749788"/>
                  <a:gd name="connsiteY20" fmla="*/ 976426 h 1316726"/>
                  <a:gd name="connsiteX21" fmla="*/ 399396 w 749788"/>
                  <a:gd name="connsiteY21" fmla="*/ 979711 h 1316726"/>
                  <a:gd name="connsiteX22" fmla="*/ 304380 w 749788"/>
                  <a:gd name="connsiteY22" fmla="*/ 1088876 h 1316726"/>
                  <a:gd name="connsiteX23" fmla="*/ 304380 w 749788"/>
                  <a:gd name="connsiteY23" fmla="*/ 1176554 h 1316726"/>
                  <a:gd name="connsiteX24" fmla="*/ 362843 w 749788"/>
                  <a:gd name="connsiteY24" fmla="*/ 1190173 h 1316726"/>
                  <a:gd name="connsiteX25" fmla="*/ 374024 w 749788"/>
                  <a:gd name="connsiteY25" fmla="*/ 1181642 h 1316726"/>
                  <a:gd name="connsiteX26" fmla="*/ 374267 w 749788"/>
                  <a:gd name="connsiteY26" fmla="*/ 1258628 h 1316726"/>
                  <a:gd name="connsiteX27" fmla="*/ 377514 w 749788"/>
                  <a:gd name="connsiteY27" fmla="*/ 1268888 h 1316726"/>
                  <a:gd name="connsiteX28" fmla="*/ 561741 w 749788"/>
                  <a:gd name="connsiteY28" fmla="*/ 1316726 h 1316726"/>
                  <a:gd name="connsiteX29" fmla="*/ 745968 w 749788"/>
                  <a:gd name="connsiteY29" fmla="*/ 1268888 h 1316726"/>
                  <a:gd name="connsiteX0" fmla="*/ 745968 w 749788"/>
                  <a:gd name="connsiteY0" fmla="*/ 1268888 h 1316726"/>
                  <a:gd name="connsiteX1" fmla="*/ 749787 w 749788"/>
                  <a:gd name="connsiteY1" fmla="*/ 1256816 h 1316726"/>
                  <a:gd name="connsiteX2" fmla="*/ 749788 w 749788"/>
                  <a:gd name="connsiteY2" fmla="*/ 1256814 h 1316726"/>
                  <a:gd name="connsiteX3" fmla="*/ 749787 w 749788"/>
                  <a:gd name="connsiteY3" fmla="*/ 1256812 h 1316726"/>
                  <a:gd name="connsiteX4" fmla="*/ 749787 w 749788"/>
                  <a:gd name="connsiteY4" fmla="*/ 1077072 h 1316726"/>
                  <a:gd name="connsiteX5" fmla="*/ 703504 w 749788"/>
                  <a:gd name="connsiteY5" fmla="*/ 948692 h 1316726"/>
                  <a:gd name="connsiteX6" fmla="*/ 672064 w 749788"/>
                  <a:gd name="connsiteY6" fmla="*/ 924338 h 1316726"/>
                  <a:gd name="connsiteX7" fmla="*/ 675155 w 749788"/>
                  <a:gd name="connsiteY7" fmla="*/ 564684 h 1316726"/>
                  <a:gd name="connsiteX8" fmla="*/ 677817 w 749788"/>
                  <a:gd name="connsiteY8" fmla="*/ 564486 h 1316726"/>
                  <a:gd name="connsiteX9" fmla="*/ 649797 w 749788"/>
                  <a:gd name="connsiteY9" fmla="*/ 102988 h 1316726"/>
                  <a:gd name="connsiteX10" fmla="*/ 530951 w 749788"/>
                  <a:gd name="connsiteY10" fmla="*/ 141 h 1316726"/>
                  <a:gd name="connsiteX11" fmla="*/ 0 w 749788"/>
                  <a:gd name="connsiteY11" fmla="*/ 112847 h 1316726"/>
                  <a:gd name="connsiteX12" fmla="*/ 72228 w 749788"/>
                  <a:gd name="connsiteY12" fmla="*/ 382404 h 1316726"/>
                  <a:gd name="connsiteX13" fmla="*/ 387612 w 749788"/>
                  <a:gd name="connsiteY13" fmla="*/ 278094 h 1316726"/>
                  <a:gd name="connsiteX14" fmla="*/ 446853 w 749788"/>
                  <a:gd name="connsiteY14" fmla="*/ 581661 h 1316726"/>
                  <a:gd name="connsiteX15" fmla="*/ 444790 w 749788"/>
                  <a:gd name="connsiteY15" fmla="*/ 582090 h 1316726"/>
                  <a:gd name="connsiteX16" fmla="*/ 507953 w 749788"/>
                  <a:gd name="connsiteY16" fmla="*/ 901027 h 1316726"/>
                  <a:gd name="connsiteX17" fmla="*/ 470206 w 749788"/>
                  <a:gd name="connsiteY17" fmla="*/ 909783 h 1316726"/>
                  <a:gd name="connsiteX18" fmla="*/ 419977 w 749788"/>
                  <a:gd name="connsiteY18" fmla="*/ 948692 h 1316726"/>
                  <a:gd name="connsiteX19" fmla="*/ 403701 w 749788"/>
                  <a:gd name="connsiteY19" fmla="*/ 976426 h 1316726"/>
                  <a:gd name="connsiteX20" fmla="*/ 399396 w 749788"/>
                  <a:gd name="connsiteY20" fmla="*/ 979711 h 1316726"/>
                  <a:gd name="connsiteX21" fmla="*/ 304380 w 749788"/>
                  <a:gd name="connsiteY21" fmla="*/ 1088876 h 1316726"/>
                  <a:gd name="connsiteX22" fmla="*/ 304380 w 749788"/>
                  <a:gd name="connsiteY22" fmla="*/ 1176554 h 1316726"/>
                  <a:gd name="connsiteX23" fmla="*/ 362843 w 749788"/>
                  <a:gd name="connsiteY23" fmla="*/ 1190173 h 1316726"/>
                  <a:gd name="connsiteX24" fmla="*/ 374024 w 749788"/>
                  <a:gd name="connsiteY24" fmla="*/ 1181642 h 1316726"/>
                  <a:gd name="connsiteX25" fmla="*/ 374267 w 749788"/>
                  <a:gd name="connsiteY25" fmla="*/ 1258628 h 1316726"/>
                  <a:gd name="connsiteX26" fmla="*/ 377514 w 749788"/>
                  <a:gd name="connsiteY26" fmla="*/ 1268888 h 1316726"/>
                  <a:gd name="connsiteX27" fmla="*/ 561741 w 749788"/>
                  <a:gd name="connsiteY27" fmla="*/ 1316726 h 1316726"/>
                  <a:gd name="connsiteX28" fmla="*/ 745968 w 749788"/>
                  <a:gd name="connsiteY28" fmla="*/ 1268888 h 1316726"/>
                  <a:gd name="connsiteX0" fmla="*/ 745968 w 749788"/>
                  <a:gd name="connsiteY0" fmla="*/ 1268888 h 1316726"/>
                  <a:gd name="connsiteX1" fmla="*/ 749787 w 749788"/>
                  <a:gd name="connsiteY1" fmla="*/ 1256816 h 1316726"/>
                  <a:gd name="connsiteX2" fmla="*/ 749788 w 749788"/>
                  <a:gd name="connsiteY2" fmla="*/ 1256814 h 1316726"/>
                  <a:gd name="connsiteX3" fmla="*/ 749787 w 749788"/>
                  <a:gd name="connsiteY3" fmla="*/ 1256812 h 1316726"/>
                  <a:gd name="connsiteX4" fmla="*/ 749787 w 749788"/>
                  <a:gd name="connsiteY4" fmla="*/ 1077072 h 1316726"/>
                  <a:gd name="connsiteX5" fmla="*/ 703504 w 749788"/>
                  <a:gd name="connsiteY5" fmla="*/ 948692 h 1316726"/>
                  <a:gd name="connsiteX6" fmla="*/ 672064 w 749788"/>
                  <a:gd name="connsiteY6" fmla="*/ 924338 h 1316726"/>
                  <a:gd name="connsiteX7" fmla="*/ 675155 w 749788"/>
                  <a:gd name="connsiteY7" fmla="*/ 564684 h 1316726"/>
                  <a:gd name="connsiteX8" fmla="*/ 677817 w 749788"/>
                  <a:gd name="connsiteY8" fmla="*/ 564486 h 1316726"/>
                  <a:gd name="connsiteX9" fmla="*/ 649797 w 749788"/>
                  <a:gd name="connsiteY9" fmla="*/ 102988 h 1316726"/>
                  <a:gd name="connsiteX10" fmla="*/ 530951 w 749788"/>
                  <a:gd name="connsiteY10" fmla="*/ 141 h 1316726"/>
                  <a:gd name="connsiteX11" fmla="*/ 0 w 749788"/>
                  <a:gd name="connsiteY11" fmla="*/ 112847 h 1316726"/>
                  <a:gd name="connsiteX12" fmla="*/ 72228 w 749788"/>
                  <a:gd name="connsiteY12" fmla="*/ 382404 h 1316726"/>
                  <a:gd name="connsiteX13" fmla="*/ 387612 w 749788"/>
                  <a:gd name="connsiteY13" fmla="*/ 278094 h 1316726"/>
                  <a:gd name="connsiteX14" fmla="*/ 446853 w 749788"/>
                  <a:gd name="connsiteY14" fmla="*/ 581661 h 1316726"/>
                  <a:gd name="connsiteX15" fmla="*/ 507953 w 749788"/>
                  <a:gd name="connsiteY15" fmla="*/ 901027 h 1316726"/>
                  <a:gd name="connsiteX16" fmla="*/ 470206 w 749788"/>
                  <a:gd name="connsiteY16" fmla="*/ 909783 h 1316726"/>
                  <a:gd name="connsiteX17" fmla="*/ 419977 w 749788"/>
                  <a:gd name="connsiteY17" fmla="*/ 948692 h 1316726"/>
                  <a:gd name="connsiteX18" fmla="*/ 403701 w 749788"/>
                  <a:gd name="connsiteY18" fmla="*/ 976426 h 1316726"/>
                  <a:gd name="connsiteX19" fmla="*/ 399396 w 749788"/>
                  <a:gd name="connsiteY19" fmla="*/ 979711 h 1316726"/>
                  <a:gd name="connsiteX20" fmla="*/ 304380 w 749788"/>
                  <a:gd name="connsiteY20" fmla="*/ 1088876 h 1316726"/>
                  <a:gd name="connsiteX21" fmla="*/ 304380 w 749788"/>
                  <a:gd name="connsiteY21" fmla="*/ 1176554 h 1316726"/>
                  <a:gd name="connsiteX22" fmla="*/ 362843 w 749788"/>
                  <a:gd name="connsiteY22" fmla="*/ 1190173 h 1316726"/>
                  <a:gd name="connsiteX23" fmla="*/ 374024 w 749788"/>
                  <a:gd name="connsiteY23" fmla="*/ 1181642 h 1316726"/>
                  <a:gd name="connsiteX24" fmla="*/ 374267 w 749788"/>
                  <a:gd name="connsiteY24" fmla="*/ 1258628 h 1316726"/>
                  <a:gd name="connsiteX25" fmla="*/ 377514 w 749788"/>
                  <a:gd name="connsiteY25" fmla="*/ 1268888 h 1316726"/>
                  <a:gd name="connsiteX26" fmla="*/ 561741 w 749788"/>
                  <a:gd name="connsiteY26" fmla="*/ 1316726 h 1316726"/>
                  <a:gd name="connsiteX27" fmla="*/ 745968 w 749788"/>
                  <a:gd name="connsiteY27" fmla="*/ 1268888 h 1316726"/>
                  <a:gd name="connsiteX0" fmla="*/ 745968 w 749788"/>
                  <a:gd name="connsiteY0" fmla="*/ 1268888 h 1316726"/>
                  <a:gd name="connsiteX1" fmla="*/ 749787 w 749788"/>
                  <a:gd name="connsiteY1" fmla="*/ 1256816 h 1316726"/>
                  <a:gd name="connsiteX2" fmla="*/ 749788 w 749788"/>
                  <a:gd name="connsiteY2" fmla="*/ 1256814 h 1316726"/>
                  <a:gd name="connsiteX3" fmla="*/ 749787 w 749788"/>
                  <a:gd name="connsiteY3" fmla="*/ 1256812 h 1316726"/>
                  <a:gd name="connsiteX4" fmla="*/ 749787 w 749788"/>
                  <a:gd name="connsiteY4" fmla="*/ 1077072 h 1316726"/>
                  <a:gd name="connsiteX5" fmla="*/ 703504 w 749788"/>
                  <a:gd name="connsiteY5" fmla="*/ 948692 h 1316726"/>
                  <a:gd name="connsiteX6" fmla="*/ 672064 w 749788"/>
                  <a:gd name="connsiteY6" fmla="*/ 924338 h 1316726"/>
                  <a:gd name="connsiteX7" fmla="*/ 675155 w 749788"/>
                  <a:gd name="connsiteY7" fmla="*/ 564684 h 1316726"/>
                  <a:gd name="connsiteX8" fmla="*/ 649797 w 749788"/>
                  <a:gd name="connsiteY8" fmla="*/ 102988 h 1316726"/>
                  <a:gd name="connsiteX9" fmla="*/ 530951 w 749788"/>
                  <a:gd name="connsiteY9" fmla="*/ 141 h 1316726"/>
                  <a:gd name="connsiteX10" fmla="*/ 0 w 749788"/>
                  <a:gd name="connsiteY10" fmla="*/ 112847 h 1316726"/>
                  <a:gd name="connsiteX11" fmla="*/ 72228 w 749788"/>
                  <a:gd name="connsiteY11" fmla="*/ 382404 h 1316726"/>
                  <a:gd name="connsiteX12" fmla="*/ 387612 w 749788"/>
                  <a:gd name="connsiteY12" fmla="*/ 278094 h 1316726"/>
                  <a:gd name="connsiteX13" fmla="*/ 446853 w 749788"/>
                  <a:gd name="connsiteY13" fmla="*/ 581661 h 1316726"/>
                  <a:gd name="connsiteX14" fmla="*/ 507953 w 749788"/>
                  <a:gd name="connsiteY14" fmla="*/ 901027 h 1316726"/>
                  <a:gd name="connsiteX15" fmla="*/ 470206 w 749788"/>
                  <a:gd name="connsiteY15" fmla="*/ 909783 h 1316726"/>
                  <a:gd name="connsiteX16" fmla="*/ 419977 w 749788"/>
                  <a:gd name="connsiteY16" fmla="*/ 948692 h 1316726"/>
                  <a:gd name="connsiteX17" fmla="*/ 403701 w 749788"/>
                  <a:gd name="connsiteY17" fmla="*/ 976426 h 1316726"/>
                  <a:gd name="connsiteX18" fmla="*/ 399396 w 749788"/>
                  <a:gd name="connsiteY18" fmla="*/ 979711 h 1316726"/>
                  <a:gd name="connsiteX19" fmla="*/ 304380 w 749788"/>
                  <a:gd name="connsiteY19" fmla="*/ 1088876 h 1316726"/>
                  <a:gd name="connsiteX20" fmla="*/ 304380 w 749788"/>
                  <a:gd name="connsiteY20" fmla="*/ 1176554 h 1316726"/>
                  <a:gd name="connsiteX21" fmla="*/ 362843 w 749788"/>
                  <a:gd name="connsiteY21" fmla="*/ 1190173 h 1316726"/>
                  <a:gd name="connsiteX22" fmla="*/ 374024 w 749788"/>
                  <a:gd name="connsiteY22" fmla="*/ 1181642 h 1316726"/>
                  <a:gd name="connsiteX23" fmla="*/ 374267 w 749788"/>
                  <a:gd name="connsiteY23" fmla="*/ 1258628 h 1316726"/>
                  <a:gd name="connsiteX24" fmla="*/ 377514 w 749788"/>
                  <a:gd name="connsiteY24" fmla="*/ 1268888 h 1316726"/>
                  <a:gd name="connsiteX25" fmla="*/ 561741 w 749788"/>
                  <a:gd name="connsiteY25" fmla="*/ 1316726 h 1316726"/>
                  <a:gd name="connsiteX26" fmla="*/ 745968 w 749788"/>
                  <a:gd name="connsiteY26" fmla="*/ 1268888 h 1316726"/>
                  <a:gd name="connsiteX0" fmla="*/ 745968 w 749788"/>
                  <a:gd name="connsiteY0" fmla="*/ 1277592 h 1325430"/>
                  <a:gd name="connsiteX1" fmla="*/ 749787 w 749788"/>
                  <a:gd name="connsiteY1" fmla="*/ 1265520 h 1325430"/>
                  <a:gd name="connsiteX2" fmla="*/ 749788 w 749788"/>
                  <a:gd name="connsiteY2" fmla="*/ 1265518 h 1325430"/>
                  <a:gd name="connsiteX3" fmla="*/ 749787 w 749788"/>
                  <a:gd name="connsiteY3" fmla="*/ 1265516 h 1325430"/>
                  <a:gd name="connsiteX4" fmla="*/ 749787 w 749788"/>
                  <a:gd name="connsiteY4" fmla="*/ 1085776 h 1325430"/>
                  <a:gd name="connsiteX5" fmla="*/ 703504 w 749788"/>
                  <a:gd name="connsiteY5" fmla="*/ 957396 h 1325430"/>
                  <a:gd name="connsiteX6" fmla="*/ 672064 w 749788"/>
                  <a:gd name="connsiteY6" fmla="*/ 933042 h 1325430"/>
                  <a:gd name="connsiteX7" fmla="*/ 649797 w 749788"/>
                  <a:gd name="connsiteY7" fmla="*/ 111692 h 1325430"/>
                  <a:gd name="connsiteX8" fmla="*/ 530951 w 749788"/>
                  <a:gd name="connsiteY8" fmla="*/ 8845 h 1325430"/>
                  <a:gd name="connsiteX9" fmla="*/ 0 w 749788"/>
                  <a:gd name="connsiteY9" fmla="*/ 121551 h 1325430"/>
                  <a:gd name="connsiteX10" fmla="*/ 72228 w 749788"/>
                  <a:gd name="connsiteY10" fmla="*/ 391108 h 1325430"/>
                  <a:gd name="connsiteX11" fmla="*/ 387612 w 749788"/>
                  <a:gd name="connsiteY11" fmla="*/ 286798 h 1325430"/>
                  <a:gd name="connsiteX12" fmla="*/ 446853 w 749788"/>
                  <a:gd name="connsiteY12" fmla="*/ 590365 h 1325430"/>
                  <a:gd name="connsiteX13" fmla="*/ 507953 w 749788"/>
                  <a:gd name="connsiteY13" fmla="*/ 909731 h 1325430"/>
                  <a:gd name="connsiteX14" fmla="*/ 470206 w 749788"/>
                  <a:gd name="connsiteY14" fmla="*/ 918487 h 1325430"/>
                  <a:gd name="connsiteX15" fmla="*/ 419977 w 749788"/>
                  <a:gd name="connsiteY15" fmla="*/ 957396 h 1325430"/>
                  <a:gd name="connsiteX16" fmla="*/ 403701 w 749788"/>
                  <a:gd name="connsiteY16" fmla="*/ 985130 h 1325430"/>
                  <a:gd name="connsiteX17" fmla="*/ 399396 w 749788"/>
                  <a:gd name="connsiteY17" fmla="*/ 988415 h 1325430"/>
                  <a:gd name="connsiteX18" fmla="*/ 304380 w 749788"/>
                  <a:gd name="connsiteY18" fmla="*/ 1097580 h 1325430"/>
                  <a:gd name="connsiteX19" fmla="*/ 304380 w 749788"/>
                  <a:gd name="connsiteY19" fmla="*/ 1185258 h 1325430"/>
                  <a:gd name="connsiteX20" fmla="*/ 362843 w 749788"/>
                  <a:gd name="connsiteY20" fmla="*/ 1198877 h 1325430"/>
                  <a:gd name="connsiteX21" fmla="*/ 374024 w 749788"/>
                  <a:gd name="connsiteY21" fmla="*/ 1190346 h 1325430"/>
                  <a:gd name="connsiteX22" fmla="*/ 374267 w 749788"/>
                  <a:gd name="connsiteY22" fmla="*/ 1267332 h 1325430"/>
                  <a:gd name="connsiteX23" fmla="*/ 377514 w 749788"/>
                  <a:gd name="connsiteY23" fmla="*/ 1277592 h 1325430"/>
                  <a:gd name="connsiteX24" fmla="*/ 561741 w 749788"/>
                  <a:gd name="connsiteY24" fmla="*/ 1325430 h 1325430"/>
                  <a:gd name="connsiteX25" fmla="*/ 745968 w 749788"/>
                  <a:gd name="connsiteY25" fmla="*/ 1277592 h 1325430"/>
                  <a:gd name="connsiteX0" fmla="*/ 745968 w 749788"/>
                  <a:gd name="connsiteY0" fmla="*/ 1277592 h 1325430"/>
                  <a:gd name="connsiteX1" fmla="*/ 749787 w 749788"/>
                  <a:gd name="connsiteY1" fmla="*/ 1265520 h 1325430"/>
                  <a:gd name="connsiteX2" fmla="*/ 749788 w 749788"/>
                  <a:gd name="connsiteY2" fmla="*/ 1265518 h 1325430"/>
                  <a:gd name="connsiteX3" fmla="*/ 749787 w 749788"/>
                  <a:gd name="connsiteY3" fmla="*/ 1265516 h 1325430"/>
                  <a:gd name="connsiteX4" fmla="*/ 749787 w 749788"/>
                  <a:gd name="connsiteY4" fmla="*/ 1085776 h 1325430"/>
                  <a:gd name="connsiteX5" fmla="*/ 703504 w 749788"/>
                  <a:gd name="connsiteY5" fmla="*/ 957396 h 1325430"/>
                  <a:gd name="connsiteX6" fmla="*/ 672064 w 749788"/>
                  <a:gd name="connsiteY6" fmla="*/ 933042 h 1325430"/>
                  <a:gd name="connsiteX7" fmla="*/ 649797 w 749788"/>
                  <a:gd name="connsiteY7" fmla="*/ 111692 h 1325430"/>
                  <a:gd name="connsiteX8" fmla="*/ 530951 w 749788"/>
                  <a:gd name="connsiteY8" fmla="*/ 8845 h 1325430"/>
                  <a:gd name="connsiteX9" fmla="*/ 0 w 749788"/>
                  <a:gd name="connsiteY9" fmla="*/ 121551 h 1325430"/>
                  <a:gd name="connsiteX10" fmla="*/ 72228 w 749788"/>
                  <a:gd name="connsiteY10" fmla="*/ 391108 h 1325430"/>
                  <a:gd name="connsiteX11" fmla="*/ 387612 w 749788"/>
                  <a:gd name="connsiteY11" fmla="*/ 286798 h 1325430"/>
                  <a:gd name="connsiteX12" fmla="*/ 507953 w 749788"/>
                  <a:gd name="connsiteY12" fmla="*/ 909731 h 1325430"/>
                  <a:gd name="connsiteX13" fmla="*/ 470206 w 749788"/>
                  <a:gd name="connsiteY13" fmla="*/ 918487 h 1325430"/>
                  <a:gd name="connsiteX14" fmla="*/ 419977 w 749788"/>
                  <a:gd name="connsiteY14" fmla="*/ 957396 h 1325430"/>
                  <a:gd name="connsiteX15" fmla="*/ 403701 w 749788"/>
                  <a:gd name="connsiteY15" fmla="*/ 985130 h 1325430"/>
                  <a:gd name="connsiteX16" fmla="*/ 399396 w 749788"/>
                  <a:gd name="connsiteY16" fmla="*/ 988415 h 1325430"/>
                  <a:gd name="connsiteX17" fmla="*/ 304380 w 749788"/>
                  <a:gd name="connsiteY17" fmla="*/ 1097580 h 1325430"/>
                  <a:gd name="connsiteX18" fmla="*/ 304380 w 749788"/>
                  <a:gd name="connsiteY18" fmla="*/ 1185258 h 1325430"/>
                  <a:gd name="connsiteX19" fmla="*/ 362843 w 749788"/>
                  <a:gd name="connsiteY19" fmla="*/ 1198877 h 1325430"/>
                  <a:gd name="connsiteX20" fmla="*/ 374024 w 749788"/>
                  <a:gd name="connsiteY20" fmla="*/ 1190346 h 1325430"/>
                  <a:gd name="connsiteX21" fmla="*/ 374267 w 749788"/>
                  <a:gd name="connsiteY21" fmla="*/ 1267332 h 1325430"/>
                  <a:gd name="connsiteX22" fmla="*/ 377514 w 749788"/>
                  <a:gd name="connsiteY22" fmla="*/ 1277592 h 1325430"/>
                  <a:gd name="connsiteX23" fmla="*/ 561741 w 749788"/>
                  <a:gd name="connsiteY23" fmla="*/ 1325430 h 1325430"/>
                  <a:gd name="connsiteX24" fmla="*/ 745968 w 749788"/>
                  <a:gd name="connsiteY24" fmla="*/ 1277592 h 1325430"/>
                  <a:gd name="connsiteX0" fmla="*/ 745968 w 749788"/>
                  <a:gd name="connsiteY0" fmla="*/ 1269890 h 1317728"/>
                  <a:gd name="connsiteX1" fmla="*/ 749787 w 749788"/>
                  <a:gd name="connsiteY1" fmla="*/ 1257818 h 1317728"/>
                  <a:gd name="connsiteX2" fmla="*/ 749788 w 749788"/>
                  <a:gd name="connsiteY2" fmla="*/ 1257816 h 1317728"/>
                  <a:gd name="connsiteX3" fmla="*/ 749787 w 749788"/>
                  <a:gd name="connsiteY3" fmla="*/ 1257814 h 1317728"/>
                  <a:gd name="connsiteX4" fmla="*/ 749787 w 749788"/>
                  <a:gd name="connsiteY4" fmla="*/ 1078074 h 1317728"/>
                  <a:gd name="connsiteX5" fmla="*/ 703504 w 749788"/>
                  <a:gd name="connsiteY5" fmla="*/ 949694 h 1317728"/>
                  <a:gd name="connsiteX6" fmla="*/ 672064 w 749788"/>
                  <a:gd name="connsiteY6" fmla="*/ 925340 h 1317728"/>
                  <a:gd name="connsiteX7" fmla="*/ 671687 w 749788"/>
                  <a:gd name="connsiteY7" fmla="*/ 186495 h 1317728"/>
                  <a:gd name="connsiteX8" fmla="*/ 530951 w 749788"/>
                  <a:gd name="connsiteY8" fmla="*/ 1143 h 1317728"/>
                  <a:gd name="connsiteX9" fmla="*/ 0 w 749788"/>
                  <a:gd name="connsiteY9" fmla="*/ 113849 h 1317728"/>
                  <a:gd name="connsiteX10" fmla="*/ 72228 w 749788"/>
                  <a:gd name="connsiteY10" fmla="*/ 383406 h 1317728"/>
                  <a:gd name="connsiteX11" fmla="*/ 387612 w 749788"/>
                  <a:gd name="connsiteY11" fmla="*/ 279096 h 1317728"/>
                  <a:gd name="connsiteX12" fmla="*/ 507953 w 749788"/>
                  <a:gd name="connsiteY12" fmla="*/ 902029 h 1317728"/>
                  <a:gd name="connsiteX13" fmla="*/ 470206 w 749788"/>
                  <a:gd name="connsiteY13" fmla="*/ 910785 h 1317728"/>
                  <a:gd name="connsiteX14" fmla="*/ 419977 w 749788"/>
                  <a:gd name="connsiteY14" fmla="*/ 949694 h 1317728"/>
                  <a:gd name="connsiteX15" fmla="*/ 403701 w 749788"/>
                  <a:gd name="connsiteY15" fmla="*/ 977428 h 1317728"/>
                  <a:gd name="connsiteX16" fmla="*/ 399396 w 749788"/>
                  <a:gd name="connsiteY16" fmla="*/ 980713 h 1317728"/>
                  <a:gd name="connsiteX17" fmla="*/ 304380 w 749788"/>
                  <a:gd name="connsiteY17" fmla="*/ 1089878 h 1317728"/>
                  <a:gd name="connsiteX18" fmla="*/ 304380 w 749788"/>
                  <a:gd name="connsiteY18" fmla="*/ 1177556 h 1317728"/>
                  <a:gd name="connsiteX19" fmla="*/ 362843 w 749788"/>
                  <a:gd name="connsiteY19" fmla="*/ 1191175 h 1317728"/>
                  <a:gd name="connsiteX20" fmla="*/ 374024 w 749788"/>
                  <a:gd name="connsiteY20" fmla="*/ 1182644 h 1317728"/>
                  <a:gd name="connsiteX21" fmla="*/ 374267 w 749788"/>
                  <a:gd name="connsiteY21" fmla="*/ 1259630 h 1317728"/>
                  <a:gd name="connsiteX22" fmla="*/ 377514 w 749788"/>
                  <a:gd name="connsiteY22" fmla="*/ 1269890 h 1317728"/>
                  <a:gd name="connsiteX23" fmla="*/ 561741 w 749788"/>
                  <a:gd name="connsiteY23" fmla="*/ 1317728 h 1317728"/>
                  <a:gd name="connsiteX24" fmla="*/ 745968 w 749788"/>
                  <a:gd name="connsiteY24" fmla="*/ 1269890 h 1317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49788" h="1317728">
                    <a:moveTo>
                      <a:pt x="745968" y="1269890"/>
                    </a:moveTo>
                    <a:lnTo>
                      <a:pt x="749787" y="1257818"/>
                    </a:lnTo>
                    <a:cubicBezTo>
                      <a:pt x="749787" y="1257817"/>
                      <a:pt x="749788" y="1257817"/>
                      <a:pt x="749788" y="1257816"/>
                    </a:cubicBezTo>
                    <a:cubicBezTo>
                      <a:pt x="749788" y="1257815"/>
                      <a:pt x="749787" y="1257815"/>
                      <a:pt x="749787" y="1257814"/>
                    </a:cubicBezTo>
                    <a:lnTo>
                      <a:pt x="749787" y="1078074"/>
                    </a:lnTo>
                    <a:cubicBezTo>
                      <a:pt x="749787" y="1027938"/>
                      <a:pt x="732100" y="982549"/>
                      <a:pt x="703504" y="949694"/>
                    </a:cubicBezTo>
                    <a:lnTo>
                      <a:pt x="672064" y="925340"/>
                    </a:lnTo>
                    <a:cubicBezTo>
                      <a:pt x="663113" y="784389"/>
                      <a:pt x="695206" y="340528"/>
                      <a:pt x="671687" y="186495"/>
                    </a:cubicBezTo>
                    <a:cubicBezTo>
                      <a:pt x="648168" y="32462"/>
                      <a:pt x="642899" y="13251"/>
                      <a:pt x="530951" y="1143"/>
                    </a:cubicBezTo>
                    <a:cubicBezTo>
                      <a:pt x="419003" y="-10965"/>
                      <a:pt x="176984" y="76280"/>
                      <a:pt x="0" y="113849"/>
                    </a:cubicBezTo>
                    <a:lnTo>
                      <a:pt x="72228" y="383406"/>
                    </a:lnTo>
                    <a:lnTo>
                      <a:pt x="387612" y="279096"/>
                    </a:lnTo>
                    <a:lnTo>
                      <a:pt x="507953" y="902029"/>
                    </a:lnTo>
                    <a:lnTo>
                      <a:pt x="470206" y="910785"/>
                    </a:lnTo>
                    <a:cubicBezTo>
                      <a:pt x="451300" y="919972"/>
                      <a:pt x="434275" y="933266"/>
                      <a:pt x="419977" y="949694"/>
                    </a:cubicBezTo>
                    <a:lnTo>
                      <a:pt x="403701" y="977428"/>
                    </a:lnTo>
                    <a:lnTo>
                      <a:pt x="399396" y="980713"/>
                    </a:lnTo>
                    <a:lnTo>
                      <a:pt x="304380" y="1089878"/>
                    </a:lnTo>
                    <a:cubicBezTo>
                      <a:pt x="283308" y="1114090"/>
                      <a:pt x="283308" y="1153345"/>
                      <a:pt x="304380" y="1177556"/>
                    </a:cubicBezTo>
                    <a:cubicBezTo>
                      <a:pt x="320185" y="1195714"/>
                      <a:pt x="343355" y="1200254"/>
                      <a:pt x="362843" y="1191175"/>
                    </a:cubicBezTo>
                    <a:lnTo>
                      <a:pt x="374024" y="1182644"/>
                    </a:lnTo>
                    <a:lnTo>
                      <a:pt x="374267" y="1259630"/>
                    </a:lnTo>
                    <a:lnTo>
                      <a:pt x="377514" y="1269890"/>
                    </a:lnTo>
                    <a:cubicBezTo>
                      <a:pt x="395049" y="1297192"/>
                      <a:pt x="470868" y="1317728"/>
                      <a:pt x="561741" y="1317728"/>
                    </a:cubicBezTo>
                    <a:cubicBezTo>
                      <a:pt x="652614" y="1317728"/>
                      <a:pt x="728433" y="1297192"/>
                      <a:pt x="745968" y="126989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四角形: 角を丸くする 273">
                <a:extLst>
                  <a:ext uri="{FF2B5EF4-FFF2-40B4-BE49-F238E27FC236}">
                    <a16:creationId xmlns:a16="http://schemas.microsoft.com/office/drawing/2014/main" id="{40AE0D83-73E1-4517-842B-6940260268FA}"/>
                  </a:ext>
                </a:extLst>
              </p:cNvPr>
              <p:cNvSpPr/>
              <p:nvPr/>
            </p:nvSpPr>
            <p:spPr>
              <a:xfrm rot="14400000" flipH="1">
                <a:off x="-1751596" y="3578405"/>
                <a:ext cx="113296" cy="19747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四角形: 角を丸くする 274">
                <a:extLst>
                  <a:ext uri="{FF2B5EF4-FFF2-40B4-BE49-F238E27FC236}">
                    <a16:creationId xmlns:a16="http://schemas.microsoft.com/office/drawing/2014/main" id="{80A1470C-1480-4633-83EF-475F48010CD1}"/>
                  </a:ext>
                </a:extLst>
              </p:cNvPr>
              <p:cNvSpPr/>
              <p:nvPr/>
            </p:nvSpPr>
            <p:spPr>
              <a:xfrm rot="18900000" flipH="1">
                <a:off x="-1578461" y="3260717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四角形: 角を丸くする 275">
                <a:extLst>
                  <a:ext uri="{FF2B5EF4-FFF2-40B4-BE49-F238E27FC236}">
                    <a16:creationId xmlns:a16="http://schemas.microsoft.com/office/drawing/2014/main" id="{73C7B2C6-BC3C-4269-9D4A-4BFB6B9E372D}"/>
                  </a:ext>
                </a:extLst>
              </p:cNvPr>
              <p:cNvSpPr/>
              <p:nvPr/>
            </p:nvSpPr>
            <p:spPr>
              <a:xfrm rot="18900000" flipH="1">
                <a:off x="-1670784" y="3299470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四角形: 角を丸くする 276">
                <a:extLst>
                  <a:ext uri="{FF2B5EF4-FFF2-40B4-BE49-F238E27FC236}">
                    <a16:creationId xmlns:a16="http://schemas.microsoft.com/office/drawing/2014/main" id="{7E337E5D-49D1-4764-9169-77D837D7173C}"/>
                  </a:ext>
                </a:extLst>
              </p:cNvPr>
              <p:cNvSpPr/>
              <p:nvPr/>
            </p:nvSpPr>
            <p:spPr>
              <a:xfrm rot="18900000" flipH="1">
                <a:off x="-1748769" y="3369486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四角形: 角を丸くする 277">
                <a:extLst>
                  <a:ext uri="{FF2B5EF4-FFF2-40B4-BE49-F238E27FC236}">
                    <a16:creationId xmlns:a16="http://schemas.microsoft.com/office/drawing/2014/main" id="{63588FE4-7E96-40B2-9C0C-17C886145E68}"/>
                  </a:ext>
                </a:extLst>
              </p:cNvPr>
              <p:cNvSpPr/>
              <p:nvPr/>
            </p:nvSpPr>
            <p:spPr>
              <a:xfrm rot="18900000" flipH="1">
                <a:off x="-1815771" y="3467405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四角形: 角を丸くする 278">
                <a:extLst>
                  <a:ext uri="{FF2B5EF4-FFF2-40B4-BE49-F238E27FC236}">
                    <a16:creationId xmlns:a16="http://schemas.microsoft.com/office/drawing/2014/main" id="{D8553BDB-EE70-4672-B20F-F75D3E7348D6}"/>
                  </a:ext>
                </a:extLst>
              </p:cNvPr>
              <p:cNvSpPr/>
              <p:nvPr/>
            </p:nvSpPr>
            <p:spPr>
              <a:xfrm rot="18900000" flipH="1">
                <a:off x="-1592748" y="3236905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四角形: 角を丸くする 279">
                <a:extLst>
                  <a:ext uri="{FF2B5EF4-FFF2-40B4-BE49-F238E27FC236}">
                    <a16:creationId xmlns:a16="http://schemas.microsoft.com/office/drawing/2014/main" id="{A81A25A4-FC84-4D9E-B992-9291770D07DF}"/>
                  </a:ext>
                </a:extLst>
              </p:cNvPr>
              <p:cNvSpPr/>
              <p:nvPr/>
            </p:nvSpPr>
            <p:spPr>
              <a:xfrm rot="18900000" flipH="1">
                <a:off x="-1685071" y="3275658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四角形: 角を丸くする 280">
                <a:extLst>
                  <a:ext uri="{FF2B5EF4-FFF2-40B4-BE49-F238E27FC236}">
                    <a16:creationId xmlns:a16="http://schemas.microsoft.com/office/drawing/2014/main" id="{11388F4C-4395-4AE8-8DCB-A27FD68A2D92}"/>
                  </a:ext>
                </a:extLst>
              </p:cNvPr>
              <p:cNvSpPr/>
              <p:nvPr/>
            </p:nvSpPr>
            <p:spPr>
              <a:xfrm rot="18900000" flipH="1">
                <a:off x="-1763056" y="3345674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四角形: 角を丸くする 281">
                <a:extLst>
                  <a:ext uri="{FF2B5EF4-FFF2-40B4-BE49-F238E27FC236}">
                    <a16:creationId xmlns:a16="http://schemas.microsoft.com/office/drawing/2014/main" id="{600D4B61-5107-43BB-9BCC-D89628E2CEB8}"/>
                  </a:ext>
                </a:extLst>
              </p:cNvPr>
              <p:cNvSpPr/>
              <p:nvPr/>
            </p:nvSpPr>
            <p:spPr>
              <a:xfrm rot="18900000" flipH="1">
                <a:off x="-1830058" y="3443593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円/楕円 27">
                <a:extLst>
                  <a:ext uri="{FF2B5EF4-FFF2-40B4-BE49-F238E27FC236}">
                    <a16:creationId xmlns:a16="http://schemas.microsoft.com/office/drawing/2014/main" id="{B2B10CD8-FC5D-4F02-A71E-E809ED59BB32}"/>
                  </a:ext>
                </a:extLst>
              </p:cNvPr>
              <p:cNvSpPr/>
              <p:nvPr/>
            </p:nvSpPr>
            <p:spPr>
              <a:xfrm rot="11251468">
                <a:off x="-1630060" y="3560106"/>
                <a:ext cx="17836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3F4F45BE-C3F2-43D1-AE69-2420C2E4242D}"/>
                </a:ext>
              </a:extLst>
            </p:cNvPr>
            <p:cNvSpPr/>
            <p:nvPr/>
          </p:nvSpPr>
          <p:spPr>
            <a:xfrm rot="3600000">
              <a:off x="2470247" y="4940754"/>
              <a:ext cx="463728" cy="530262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0 w 816717"/>
                <a:gd name="connsiteY2" fmla="*/ 119223 h 826528"/>
                <a:gd name="connsiteX3" fmla="*/ 660660 w 816717"/>
                <a:gd name="connsiteY3" fmla="*/ 1930 h 826528"/>
                <a:gd name="connsiteX4" fmla="*/ 778556 w 816717"/>
                <a:gd name="connsiteY4" fmla="*/ 102155 h 826528"/>
                <a:gd name="connsiteX5" fmla="*/ 816717 w 816717"/>
                <a:gd name="connsiteY5" fmla="*/ 826528 h 826528"/>
                <a:gd name="connsiteX0" fmla="*/ 0 w 372945"/>
                <a:gd name="connsiteY0" fmla="*/ 824598 h 824598"/>
                <a:gd name="connsiteX1" fmla="*/ 27923 w 372945"/>
                <a:gd name="connsiteY1" fmla="*/ 294570 h 824598"/>
                <a:gd name="connsiteX2" fmla="*/ 216888 w 372945"/>
                <a:gd name="connsiteY2" fmla="*/ 0 h 824598"/>
                <a:gd name="connsiteX3" fmla="*/ 334784 w 372945"/>
                <a:gd name="connsiteY3" fmla="*/ 100225 h 824598"/>
                <a:gd name="connsiteX4" fmla="*/ 372945 w 372945"/>
                <a:gd name="connsiteY4" fmla="*/ 824598 h 824598"/>
                <a:gd name="connsiteX0" fmla="*/ 0 w 372945"/>
                <a:gd name="connsiteY0" fmla="*/ 724373 h 724373"/>
                <a:gd name="connsiteX1" fmla="*/ 27923 w 372945"/>
                <a:gd name="connsiteY1" fmla="*/ 194345 h 724373"/>
                <a:gd name="connsiteX2" fmla="*/ 334784 w 372945"/>
                <a:gd name="connsiteY2" fmla="*/ 0 h 724373"/>
                <a:gd name="connsiteX3" fmla="*/ 372945 w 372945"/>
                <a:gd name="connsiteY3" fmla="*/ 724373 h 724373"/>
                <a:gd name="connsiteX0" fmla="*/ 0 w 377978"/>
                <a:gd name="connsiteY0" fmla="*/ 582120 h 582120"/>
                <a:gd name="connsiteX1" fmla="*/ 27923 w 377978"/>
                <a:gd name="connsiteY1" fmla="*/ 52092 h 582120"/>
                <a:gd name="connsiteX2" fmla="*/ 376388 w 377978"/>
                <a:gd name="connsiteY2" fmla="*/ 0 h 582120"/>
                <a:gd name="connsiteX3" fmla="*/ 372945 w 377978"/>
                <a:gd name="connsiteY3" fmla="*/ 582120 h 582120"/>
                <a:gd name="connsiteX0" fmla="*/ 0 w 443870"/>
                <a:gd name="connsiteY0" fmla="*/ 582120 h 582120"/>
                <a:gd name="connsiteX1" fmla="*/ 27923 w 443870"/>
                <a:gd name="connsiteY1" fmla="*/ 52092 h 582120"/>
                <a:gd name="connsiteX2" fmla="*/ 376388 w 443870"/>
                <a:gd name="connsiteY2" fmla="*/ 0 h 582120"/>
                <a:gd name="connsiteX3" fmla="*/ 443870 w 443870"/>
                <a:gd name="connsiteY3" fmla="*/ 573574 h 582120"/>
                <a:gd name="connsiteX0" fmla="*/ 0 w 443870"/>
                <a:gd name="connsiteY0" fmla="*/ 533156 h 533156"/>
                <a:gd name="connsiteX1" fmla="*/ 27923 w 443870"/>
                <a:gd name="connsiteY1" fmla="*/ 3128 h 533156"/>
                <a:gd name="connsiteX2" fmla="*/ 427858 w 443870"/>
                <a:gd name="connsiteY2" fmla="*/ 0 h 533156"/>
                <a:gd name="connsiteX3" fmla="*/ 443870 w 443870"/>
                <a:gd name="connsiteY3" fmla="*/ 524610 h 533156"/>
                <a:gd name="connsiteX0" fmla="*/ 0 w 443870"/>
                <a:gd name="connsiteY0" fmla="*/ 533156 h 533156"/>
                <a:gd name="connsiteX1" fmla="*/ 27923 w 443870"/>
                <a:gd name="connsiteY1" fmla="*/ 3128 h 533156"/>
                <a:gd name="connsiteX2" fmla="*/ 427858 w 443870"/>
                <a:gd name="connsiteY2" fmla="*/ 0 h 533156"/>
                <a:gd name="connsiteX3" fmla="*/ 443870 w 443870"/>
                <a:gd name="connsiteY3" fmla="*/ 524610 h 533156"/>
                <a:gd name="connsiteX4" fmla="*/ 0 w 443870"/>
                <a:gd name="connsiteY4" fmla="*/ 533156 h 533156"/>
                <a:gd name="connsiteX0" fmla="*/ 0 w 443870"/>
                <a:gd name="connsiteY0" fmla="*/ 533156 h 533156"/>
                <a:gd name="connsiteX1" fmla="*/ 27923 w 443870"/>
                <a:gd name="connsiteY1" fmla="*/ 3128 h 533156"/>
                <a:gd name="connsiteX2" fmla="*/ 427858 w 443870"/>
                <a:gd name="connsiteY2" fmla="*/ 0 h 533156"/>
                <a:gd name="connsiteX3" fmla="*/ 443870 w 443870"/>
                <a:gd name="connsiteY3" fmla="*/ 524610 h 533156"/>
                <a:gd name="connsiteX4" fmla="*/ 0 w 443870"/>
                <a:gd name="connsiteY4" fmla="*/ 533156 h 533156"/>
                <a:gd name="connsiteX0" fmla="*/ 0 w 443870"/>
                <a:gd name="connsiteY0" fmla="*/ 533156 h 533156"/>
                <a:gd name="connsiteX1" fmla="*/ 27923 w 443870"/>
                <a:gd name="connsiteY1" fmla="*/ 3128 h 533156"/>
                <a:gd name="connsiteX2" fmla="*/ 427858 w 443870"/>
                <a:gd name="connsiteY2" fmla="*/ 0 h 533156"/>
                <a:gd name="connsiteX3" fmla="*/ 443870 w 443870"/>
                <a:gd name="connsiteY3" fmla="*/ 524610 h 533156"/>
                <a:gd name="connsiteX4" fmla="*/ 0 w 443870"/>
                <a:gd name="connsiteY4" fmla="*/ 533156 h 533156"/>
                <a:gd name="connsiteX0" fmla="*/ 0 w 457753"/>
                <a:gd name="connsiteY0" fmla="*/ 533390 h 533390"/>
                <a:gd name="connsiteX1" fmla="*/ 41806 w 457753"/>
                <a:gd name="connsiteY1" fmla="*/ 3128 h 533390"/>
                <a:gd name="connsiteX2" fmla="*/ 441741 w 457753"/>
                <a:gd name="connsiteY2" fmla="*/ 0 h 533390"/>
                <a:gd name="connsiteX3" fmla="*/ 457753 w 457753"/>
                <a:gd name="connsiteY3" fmla="*/ 524610 h 533390"/>
                <a:gd name="connsiteX4" fmla="*/ 0 w 457753"/>
                <a:gd name="connsiteY4" fmla="*/ 533390 h 533390"/>
                <a:gd name="connsiteX0" fmla="*/ 0 w 457753"/>
                <a:gd name="connsiteY0" fmla="*/ 533390 h 533390"/>
                <a:gd name="connsiteX1" fmla="*/ 41806 w 457753"/>
                <a:gd name="connsiteY1" fmla="*/ 3128 h 533390"/>
                <a:gd name="connsiteX2" fmla="*/ 441741 w 457753"/>
                <a:gd name="connsiteY2" fmla="*/ 0 h 533390"/>
                <a:gd name="connsiteX3" fmla="*/ 457753 w 457753"/>
                <a:gd name="connsiteY3" fmla="*/ 524610 h 533390"/>
                <a:gd name="connsiteX4" fmla="*/ 0 w 457753"/>
                <a:gd name="connsiteY4" fmla="*/ 533390 h 533390"/>
                <a:gd name="connsiteX0" fmla="*/ 0 w 463728"/>
                <a:gd name="connsiteY0" fmla="*/ 530262 h 530262"/>
                <a:gd name="connsiteX1" fmla="*/ 41806 w 463728"/>
                <a:gd name="connsiteY1" fmla="*/ 0 h 530262"/>
                <a:gd name="connsiteX2" fmla="*/ 462193 w 463728"/>
                <a:gd name="connsiteY2" fmla="*/ 47175 h 530262"/>
                <a:gd name="connsiteX3" fmla="*/ 457753 w 463728"/>
                <a:gd name="connsiteY3" fmla="*/ 521482 h 530262"/>
                <a:gd name="connsiteX4" fmla="*/ 0 w 463728"/>
                <a:gd name="connsiteY4" fmla="*/ 530262 h 530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3728" h="530262">
                  <a:moveTo>
                    <a:pt x="0" y="530262"/>
                  </a:moveTo>
                  <a:lnTo>
                    <a:pt x="41806" y="0"/>
                  </a:lnTo>
                  <a:lnTo>
                    <a:pt x="462193" y="47175"/>
                  </a:lnTo>
                  <a:cubicBezTo>
                    <a:pt x="469969" y="84381"/>
                    <a:pt x="445033" y="280024"/>
                    <a:pt x="457753" y="521482"/>
                  </a:cubicBezTo>
                  <a:cubicBezTo>
                    <a:pt x="326636" y="457064"/>
                    <a:pt x="189162" y="427469"/>
                    <a:pt x="0" y="530262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5F29B2-83C7-49AE-AF5B-DFDC504F1DC3}"/>
              </a:ext>
            </a:extLst>
          </p:cNvPr>
          <p:cNvGrpSpPr/>
          <p:nvPr/>
        </p:nvGrpSpPr>
        <p:grpSpPr>
          <a:xfrm>
            <a:off x="1190640" y="866065"/>
            <a:ext cx="2122996" cy="2673889"/>
            <a:chOff x="1190640" y="866065"/>
            <a:chExt cx="2122996" cy="267388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306D1FCA-B1FB-496F-9B0A-BF329A5AB358}"/>
                </a:ext>
              </a:extLst>
            </p:cNvPr>
            <p:cNvGrpSpPr/>
            <p:nvPr/>
          </p:nvGrpSpPr>
          <p:grpSpPr>
            <a:xfrm>
              <a:off x="2622929" y="866065"/>
              <a:ext cx="690707" cy="690706"/>
              <a:chOff x="7992839" y="2840930"/>
              <a:chExt cx="927476" cy="927475"/>
            </a:xfrm>
          </p:grpSpPr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2FAAF8B2-B257-49CC-AFE1-DF90A76CFF4F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F89E60BA-E0B3-4637-AD2B-311FCBB5721E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833DEBA9-3EE4-407A-9858-7F2C801659C4}"/>
                </a:ext>
              </a:extLst>
            </p:cNvPr>
            <p:cNvGrpSpPr/>
            <p:nvPr/>
          </p:nvGrpSpPr>
          <p:grpSpPr>
            <a:xfrm>
              <a:off x="1190640" y="2028261"/>
              <a:ext cx="1428736" cy="1511693"/>
              <a:chOff x="1190640" y="2028261"/>
              <a:chExt cx="1428736" cy="1511693"/>
            </a:xfrm>
          </p:grpSpPr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267E2221-BE04-4DFE-AA6D-862C1CC8FCA9}"/>
                  </a:ext>
                </a:extLst>
              </p:cNvPr>
              <p:cNvSpPr/>
              <p:nvPr/>
            </p:nvSpPr>
            <p:spPr>
              <a:xfrm>
                <a:off x="1190640" y="2382553"/>
                <a:ext cx="314165" cy="1157401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  <a:gd name="connsiteX0" fmla="*/ 204002 w 204002"/>
                  <a:gd name="connsiteY0" fmla="*/ 0 h 920697"/>
                  <a:gd name="connsiteX1" fmla="*/ 204002 w 204002"/>
                  <a:gd name="connsiteY1" fmla="*/ 916908 h 920697"/>
                  <a:gd name="connsiteX2" fmla="*/ 0 w 204002"/>
                  <a:gd name="connsiteY2" fmla="*/ 920697 h 920697"/>
                  <a:gd name="connsiteX3" fmla="*/ 64942 w 204002"/>
                  <a:gd name="connsiteY3" fmla="*/ 297535 h 920697"/>
                  <a:gd name="connsiteX4" fmla="*/ 179973 w 204002"/>
                  <a:gd name="connsiteY4" fmla="*/ 19826 h 920697"/>
                  <a:gd name="connsiteX5" fmla="*/ 204002 w 204002"/>
                  <a:gd name="connsiteY5" fmla="*/ 0 h 920697"/>
                  <a:gd name="connsiteX0" fmla="*/ 204002 w 204002"/>
                  <a:gd name="connsiteY0" fmla="*/ 0 h 920697"/>
                  <a:gd name="connsiteX1" fmla="*/ 204002 w 204002"/>
                  <a:gd name="connsiteY1" fmla="*/ 916908 h 920697"/>
                  <a:gd name="connsiteX2" fmla="*/ 0 w 204002"/>
                  <a:gd name="connsiteY2" fmla="*/ 920697 h 920697"/>
                  <a:gd name="connsiteX3" fmla="*/ 64942 w 204002"/>
                  <a:gd name="connsiteY3" fmla="*/ 297535 h 920697"/>
                  <a:gd name="connsiteX4" fmla="*/ 179973 w 204002"/>
                  <a:gd name="connsiteY4" fmla="*/ 19826 h 920697"/>
                  <a:gd name="connsiteX5" fmla="*/ 204002 w 204002"/>
                  <a:gd name="connsiteY5" fmla="*/ 0 h 920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002" h="920697">
                    <a:moveTo>
                      <a:pt x="204002" y="0"/>
                    </a:moveTo>
                    <a:lnTo>
                      <a:pt x="204002" y="916908"/>
                    </a:lnTo>
                    <a:lnTo>
                      <a:pt x="0" y="920697"/>
                    </a:lnTo>
                    <a:cubicBezTo>
                      <a:pt x="0" y="714239"/>
                      <a:pt x="34017" y="511570"/>
                      <a:pt x="64942" y="297535"/>
                    </a:cubicBezTo>
                    <a:cubicBezTo>
                      <a:pt x="64942" y="189083"/>
                      <a:pt x="108901" y="90898"/>
                      <a:pt x="179973" y="19826"/>
                    </a:cubicBezTo>
                    <a:lnTo>
                      <a:pt x="204002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650A4F56-B1E3-44A2-B498-884A4F34F809}"/>
                  </a:ext>
                </a:extLst>
              </p:cNvPr>
              <p:cNvGrpSpPr/>
              <p:nvPr/>
            </p:nvGrpSpPr>
            <p:grpSpPr>
              <a:xfrm>
                <a:off x="1371792" y="2028261"/>
                <a:ext cx="1247584" cy="1506931"/>
                <a:chOff x="1371792" y="4943989"/>
                <a:chExt cx="1247584" cy="1506931"/>
              </a:xfrm>
            </p:grpSpPr>
            <p:sp>
              <p:nvSpPr>
                <p:cNvPr id="48" name="片側の 2 つの角を丸めた四角形 144">
                  <a:extLst>
                    <a:ext uri="{FF2B5EF4-FFF2-40B4-BE49-F238E27FC236}">
                      <a16:creationId xmlns:a16="http://schemas.microsoft.com/office/drawing/2014/main" id="{8B8079FA-8413-4BCC-B2A9-D6249B3756C7}"/>
                    </a:ext>
                  </a:extLst>
                </p:cNvPr>
                <p:cNvSpPr/>
                <p:nvPr/>
              </p:nvSpPr>
              <p:spPr>
                <a:xfrm>
                  <a:off x="1387814" y="5223466"/>
                  <a:ext cx="1215686" cy="1227454"/>
                </a:xfrm>
                <a:prstGeom prst="round2SameRect">
                  <a:avLst>
                    <a:gd name="adj1" fmla="val 22029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31C0F2CF-679D-4709-9507-8C96BB9EF7D9}"/>
                    </a:ext>
                  </a:extLst>
                </p:cNvPr>
                <p:cNvSpPr/>
                <p:nvPr/>
              </p:nvSpPr>
              <p:spPr>
                <a:xfrm>
                  <a:off x="1711170" y="4943989"/>
                  <a:ext cx="562482" cy="45780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" name="二等辺三角形 49">
                  <a:extLst>
                    <a:ext uri="{FF2B5EF4-FFF2-40B4-BE49-F238E27FC236}">
                      <a16:creationId xmlns:a16="http://schemas.microsoft.com/office/drawing/2014/main" id="{BD25F0BE-FE4E-4C01-8576-CC99726008F9}"/>
                    </a:ext>
                  </a:extLst>
                </p:cNvPr>
                <p:cNvSpPr/>
                <p:nvPr/>
              </p:nvSpPr>
              <p:spPr>
                <a:xfrm rot="10800000">
                  <a:off x="1811989" y="5326157"/>
                  <a:ext cx="343041" cy="453136"/>
                </a:xfrm>
                <a:prstGeom prst="triangl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" name="平行四辺形 833">
                  <a:extLst>
                    <a:ext uri="{FF2B5EF4-FFF2-40B4-BE49-F238E27FC236}">
                      <a16:creationId xmlns:a16="http://schemas.microsoft.com/office/drawing/2014/main" id="{B649C208-A975-4926-A6BF-669632278DE5}"/>
                    </a:ext>
                  </a:extLst>
                </p:cNvPr>
                <p:cNvSpPr/>
                <p:nvPr/>
              </p:nvSpPr>
              <p:spPr>
                <a:xfrm flipH="1">
                  <a:off x="1628775" y="5223467"/>
                  <a:ext cx="385762" cy="720134"/>
                </a:xfrm>
                <a:custGeom>
                  <a:avLst/>
                  <a:gdLst>
                    <a:gd name="connsiteX0" fmla="*/ 0 w 411689"/>
                    <a:gd name="connsiteY0" fmla="*/ 708228 h 708228"/>
                    <a:gd name="connsiteX1" fmla="*/ 216474 w 411689"/>
                    <a:gd name="connsiteY1" fmla="*/ 0 h 708228"/>
                    <a:gd name="connsiteX2" fmla="*/ 411689 w 411689"/>
                    <a:gd name="connsiteY2" fmla="*/ 0 h 708228"/>
                    <a:gd name="connsiteX3" fmla="*/ 195215 w 411689"/>
                    <a:gd name="connsiteY3" fmla="*/ 708228 h 708228"/>
                    <a:gd name="connsiteX4" fmla="*/ 0 w 411689"/>
                    <a:gd name="connsiteY4" fmla="*/ 708228 h 708228"/>
                    <a:gd name="connsiteX0" fmla="*/ 0 w 411689"/>
                    <a:gd name="connsiteY0" fmla="*/ 708228 h 708228"/>
                    <a:gd name="connsiteX1" fmla="*/ 216474 w 411689"/>
                    <a:gd name="connsiteY1" fmla="*/ 0 h 708228"/>
                    <a:gd name="connsiteX2" fmla="*/ 411689 w 411689"/>
                    <a:gd name="connsiteY2" fmla="*/ 0 h 708228"/>
                    <a:gd name="connsiteX3" fmla="*/ 195215 w 411689"/>
                    <a:gd name="connsiteY3" fmla="*/ 708228 h 708228"/>
                    <a:gd name="connsiteX4" fmla="*/ 0 w 411689"/>
                    <a:gd name="connsiteY4" fmla="*/ 708228 h 708228"/>
                    <a:gd name="connsiteX0" fmla="*/ 0 w 366446"/>
                    <a:gd name="connsiteY0" fmla="*/ 539160 h 708228"/>
                    <a:gd name="connsiteX1" fmla="*/ 171231 w 366446"/>
                    <a:gd name="connsiteY1" fmla="*/ 0 h 708228"/>
                    <a:gd name="connsiteX2" fmla="*/ 366446 w 366446"/>
                    <a:gd name="connsiteY2" fmla="*/ 0 h 708228"/>
                    <a:gd name="connsiteX3" fmla="*/ 149972 w 366446"/>
                    <a:gd name="connsiteY3" fmla="*/ 708228 h 708228"/>
                    <a:gd name="connsiteX4" fmla="*/ 0 w 366446"/>
                    <a:gd name="connsiteY4" fmla="*/ 539160 h 708228"/>
                    <a:gd name="connsiteX0" fmla="*/ 0 w 366446"/>
                    <a:gd name="connsiteY0" fmla="*/ 539160 h 786809"/>
                    <a:gd name="connsiteX1" fmla="*/ 171231 w 366446"/>
                    <a:gd name="connsiteY1" fmla="*/ 0 h 786809"/>
                    <a:gd name="connsiteX2" fmla="*/ 366446 w 366446"/>
                    <a:gd name="connsiteY2" fmla="*/ 0 h 786809"/>
                    <a:gd name="connsiteX3" fmla="*/ 130922 w 366446"/>
                    <a:gd name="connsiteY3" fmla="*/ 786809 h 786809"/>
                    <a:gd name="connsiteX4" fmla="*/ 0 w 366446"/>
                    <a:gd name="connsiteY4" fmla="*/ 539160 h 786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6446" h="786809">
                      <a:moveTo>
                        <a:pt x="0" y="539160"/>
                      </a:moveTo>
                      <a:lnTo>
                        <a:pt x="171231" y="0"/>
                      </a:lnTo>
                      <a:lnTo>
                        <a:pt x="366446" y="0"/>
                      </a:lnTo>
                      <a:lnTo>
                        <a:pt x="130922" y="786809"/>
                      </a:lnTo>
                      <a:lnTo>
                        <a:pt x="0" y="53916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" name="平行四辺形 51">
                  <a:extLst>
                    <a:ext uri="{FF2B5EF4-FFF2-40B4-BE49-F238E27FC236}">
                      <a16:creationId xmlns:a16="http://schemas.microsoft.com/office/drawing/2014/main" id="{1C0542AD-8AB5-433D-9414-289EADEF43E0}"/>
                    </a:ext>
                  </a:extLst>
                </p:cNvPr>
                <p:cNvSpPr/>
                <p:nvPr/>
              </p:nvSpPr>
              <p:spPr>
                <a:xfrm>
                  <a:off x="1724010" y="5223466"/>
                  <a:ext cx="646343" cy="949512"/>
                </a:xfrm>
                <a:prstGeom prst="parallelogram">
                  <a:avLst>
                    <a:gd name="adj" fmla="val 67526"/>
                  </a:avLst>
                </a:prstGeom>
                <a:solidFill>
                  <a:schemeClr val="accent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" name="四角形: 上の 2 つの角を丸める 52">
                  <a:extLst>
                    <a:ext uri="{FF2B5EF4-FFF2-40B4-BE49-F238E27FC236}">
                      <a16:creationId xmlns:a16="http://schemas.microsoft.com/office/drawing/2014/main" id="{BD49C4F7-7377-4A8C-92C6-E891A7F4ED84}"/>
                    </a:ext>
                  </a:extLst>
                </p:cNvPr>
                <p:cNvSpPr/>
                <p:nvPr/>
              </p:nvSpPr>
              <p:spPr>
                <a:xfrm>
                  <a:off x="1371792" y="6099180"/>
                  <a:ext cx="1247584" cy="351739"/>
                </a:xfrm>
                <a:prstGeom prst="round2SameRect">
                  <a:avLst>
                    <a:gd name="adj1" fmla="val 15313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88CD3068-752A-4312-9395-E4C0405BDCE7}"/>
                </a:ext>
              </a:extLst>
            </p:cNvPr>
            <p:cNvGrpSpPr/>
            <p:nvPr/>
          </p:nvGrpSpPr>
          <p:grpSpPr>
            <a:xfrm>
              <a:off x="1348425" y="964762"/>
              <a:ext cx="1277659" cy="1299459"/>
              <a:chOff x="305055" y="212842"/>
              <a:chExt cx="1277659" cy="1299459"/>
            </a:xfrm>
          </p:grpSpPr>
          <p:sp>
            <p:nvSpPr>
              <p:cNvPr id="21" name="円/楕円 291">
                <a:extLst>
                  <a:ext uri="{FF2B5EF4-FFF2-40B4-BE49-F238E27FC236}">
                    <a16:creationId xmlns:a16="http://schemas.microsoft.com/office/drawing/2014/main" id="{527865EC-D349-41D1-B20D-DABE60389172}"/>
                  </a:ext>
                </a:extLst>
              </p:cNvPr>
              <p:cNvSpPr/>
              <p:nvPr/>
            </p:nvSpPr>
            <p:spPr>
              <a:xfrm>
                <a:off x="478068" y="306375"/>
                <a:ext cx="931632" cy="1205926"/>
              </a:xfrm>
              <a:custGeom>
                <a:avLst/>
                <a:gdLst>
                  <a:gd name="connsiteX0" fmla="*/ 0 w 719714"/>
                  <a:gd name="connsiteY0" fmla="*/ 404839 h 809678"/>
                  <a:gd name="connsiteX1" fmla="*/ 359857 w 719714"/>
                  <a:gd name="connsiteY1" fmla="*/ 0 h 809678"/>
                  <a:gd name="connsiteX2" fmla="*/ 719714 w 719714"/>
                  <a:gd name="connsiteY2" fmla="*/ 404839 h 809678"/>
                  <a:gd name="connsiteX3" fmla="*/ 359857 w 719714"/>
                  <a:gd name="connsiteY3" fmla="*/ 809678 h 809678"/>
                  <a:gd name="connsiteX4" fmla="*/ 0 w 719714"/>
                  <a:gd name="connsiteY4" fmla="*/ 404839 h 809678"/>
                  <a:gd name="connsiteX0" fmla="*/ 0 w 719714"/>
                  <a:gd name="connsiteY0" fmla="*/ 404839 h 809678"/>
                  <a:gd name="connsiteX1" fmla="*/ 359857 w 719714"/>
                  <a:gd name="connsiteY1" fmla="*/ 0 h 809678"/>
                  <a:gd name="connsiteX2" fmla="*/ 719714 w 719714"/>
                  <a:gd name="connsiteY2" fmla="*/ 404839 h 809678"/>
                  <a:gd name="connsiteX3" fmla="*/ 359857 w 719714"/>
                  <a:gd name="connsiteY3" fmla="*/ 809678 h 809678"/>
                  <a:gd name="connsiteX4" fmla="*/ 0 w 719714"/>
                  <a:gd name="connsiteY4" fmla="*/ 404839 h 809678"/>
                  <a:gd name="connsiteX0" fmla="*/ 0 w 719714"/>
                  <a:gd name="connsiteY0" fmla="*/ 404839 h 809678"/>
                  <a:gd name="connsiteX1" fmla="*/ 359857 w 719714"/>
                  <a:gd name="connsiteY1" fmla="*/ 0 h 809678"/>
                  <a:gd name="connsiteX2" fmla="*/ 719714 w 719714"/>
                  <a:gd name="connsiteY2" fmla="*/ 404839 h 809678"/>
                  <a:gd name="connsiteX3" fmla="*/ 359857 w 719714"/>
                  <a:gd name="connsiteY3" fmla="*/ 809678 h 809678"/>
                  <a:gd name="connsiteX4" fmla="*/ 0 w 719714"/>
                  <a:gd name="connsiteY4" fmla="*/ 404839 h 809678"/>
                  <a:gd name="connsiteX0" fmla="*/ 0 w 719714"/>
                  <a:gd name="connsiteY0" fmla="*/ 404839 h 809678"/>
                  <a:gd name="connsiteX1" fmla="*/ 359857 w 719714"/>
                  <a:gd name="connsiteY1" fmla="*/ 0 h 809678"/>
                  <a:gd name="connsiteX2" fmla="*/ 719714 w 719714"/>
                  <a:gd name="connsiteY2" fmla="*/ 404839 h 809678"/>
                  <a:gd name="connsiteX3" fmla="*/ 359857 w 719714"/>
                  <a:gd name="connsiteY3" fmla="*/ 809678 h 809678"/>
                  <a:gd name="connsiteX4" fmla="*/ 0 w 719714"/>
                  <a:gd name="connsiteY4" fmla="*/ 404839 h 809678"/>
                  <a:gd name="connsiteX0" fmla="*/ 0 w 719714"/>
                  <a:gd name="connsiteY0" fmla="*/ 455639 h 860478"/>
                  <a:gd name="connsiteX1" fmla="*/ 366207 w 719714"/>
                  <a:gd name="connsiteY1" fmla="*/ 0 h 860478"/>
                  <a:gd name="connsiteX2" fmla="*/ 719714 w 719714"/>
                  <a:gd name="connsiteY2" fmla="*/ 455639 h 860478"/>
                  <a:gd name="connsiteX3" fmla="*/ 359857 w 719714"/>
                  <a:gd name="connsiteY3" fmla="*/ 860478 h 860478"/>
                  <a:gd name="connsiteX4" fmla="*/ 0 w 719714"/>
                  <a:gd name="connsiteY4" fmla="*/ 455639 h 860478"/>
                  <a:gd name="connsiteX0" fmla="*/ 0 w 719714"/>
                  <a:gd name="connsiteY0" fmla="*/ 458814 h 863653"/>
                  <a:gd name="connsiteX1" fmla="*/ 359857 w 719714"/>
                  <a:gd name="connsiteY1" fmla="*/ 0 h 863653"/>
                  <a:gd name="connsiteX2" fmla="*/ 719714 w 719714"/>
                  <a:gd name="connsiteY2" fmla="*/ 458814 h 863653"/>
                  <a:gd name="connsiteX3" fmla="*/ 359857 w 719714"/>
                  <a:gd name="connsiteY3" fmla="*/ 863653 h 863653"/>
                  <a:gd name="connsiteX4" fmla="*/ 0 w 719714"/>
                  <a:gd name="connsiteY4" fmla="*/ 458814 h 863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9714" h="863653">
                    <a:moveTo>
                      <a:pt x="0" y="458814"/>
                    </a:moveTo>
                    <a:cubicBezTo>
                      <a:pt x="0" y="235228"/>
                      <a:pt x="161113" y="0"/>
                      <a:pt x="359857" y="0"/>
                    </a:cubicBezTo>
                    <a:cubicBezTo>
                      <a:pt x="558601" y="0"/>
                      <a:pt x="719714" y="235228"/>
                      <a:pt x="719714" y="458814"/>
                    </a:cubicBezTo>
                    <a:cubicBezTo>
                      <a:pt x="719714" y="682400"/>
                      <a:pt x="558601" y="863653"/>
                      <a:pt x="359857" y="863653"/>
                    </a:cubicBezTo>
                    <a:cubicBezTo>
                      <a:pt x="161113" y="863653"/>
                      <a:pt x="0" y="682400"/>
                      <a:pt x="0" y="45881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D7CAF4A6-8E62-40E2-92AA-0277A286CE40}"/>
                  </a:ext>
                </a:extLst>
              </p:cNvPr>
              <p:cNvGrpSpPr/>
              <p:nvPr/>
            </p:nvGrpSpPr>
            <p:grpSpPr>
              <a:xfrm>
                <a:off x="305055" y="212842"/>
                <a:ext cx="1277659" cy="1237443"/>
                <a:chOff x="2791855" y="1947821"/>
                <a:chExt cx="1150919" cy="1114692"/>
              </a:xfrm>
              <a:solidFill>
                <a:srgbClr val="FFCC99"/>
              </a:solidFill>
            </p:grpSpPr>
            <p:grpSp>
              <p:nvGrpSpPr>
                <p:cNvPr id="39" name="グループ化 38">
                  <a:extLst>
                    <a:ext uri="{FF2B5EF4-FFF2-40B4-BE49-F238E27FC236}">
                      <a16:creationId xmlns:a16="http://schemas.microsoft.com/office/drawing/2014/main" id="{2FCF5F50-981F-4824-8E2A-85176954888C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44" name="円/楕円 437">
                    <a:extLst>
                      <a:ext uri="{FF2B5EF4-FFF2-40B4-BE49-F238E27FC236}">
                        <a16:creationId xmlns:a16="http://schemas.microsoft.com/office/drawing/2014/main" id="{AFB40CCF-0772-42DE-8425-48C6AB5B7EC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5" name="円/楕円 438">
                    <a:extLst>
                      <a:ext uri="{FF2B5EF4-FFF2-40B4-BE49-F238E27FC236}">
                        <a16:creationId xmlns:a16="http://schemas.microsoft.com/office/drawing/2014/main" id="{972EAB24-94A8-4AAF-B7A2-191F79D93DE6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0" name="グループ化 39">
                  <a:extLst>
                    <a:ext uri="{FF2B5EF4-FFF2-40B4-BE49-F238E27FC236}">
                      <a16:creationId xmlns:a16="http://schemas.microsoft.com/office/drawing/2014/main" id="{70EB3072-338F-4393-A7C8-DADF629CA038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42" name="円/楕円 435">
                    <a:extLst>
                      <a:ext uri="{FF2B5EF4-FFF2-40B4-BE49-F238E27FC236}">
                        <a16:creationId xmlns:a16="http://schemas.microsoft.com/office/drawing/2014/main" id="{9A0A93E4-8393-4855-8DDC-6D594221ADD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3" name="円/楕円 436">
                    <a:extLst>
                      <a:ext uri="{FF2B5EF4-FFF2-40B4-BE49-F238E27FC236}">
                        <a16:creationId xmlns:a16="http://schemas.microsoft.com/office/drawing/2014/main" id="{922B17F7-38AF-4C86-907D-5FD5CC92C244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1" name="円/楕円 291">
                  <a:extLst>
                    <a:ext uri="{FF2B5EF4-FFF2-40B4-BE49-F238E27FC236}">
                      <a16:creationId xmlns:a16="http://schemas.microsoft.com/office/drawing/2014/main" id="{F9BA434F-F332-455E-A87A-6EEC4AAFCFEA}"/>
                    </a:ext>
                  </a:extLst>
                </p:cNvPr>
                <p:cNvSpPr/>
                <p:nvPr/>
              </p:nvSpPr>
              <p:spPr>
                <a:xfrm>
                  <a:off x="2902858" y="1947821"/>
                  <a:ext cx="928913" cy="1114692"/>
                </a:xfrm>
                <a:custGeom>
                  <a:avLst/>
                  <a:gdLst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55639 h 860478"/>
                    <a:gd name="connsiteX1" fmla="*/ 366207 w 719714"/>
                    <a:gd name="connsiteY1" fmla="*/ 0 h 860478"/>
                    <a:gd name="connsiteX2" fmla="*/ 719714 w 719714"/>
                    <a:gd name="connsiteY2" fmla="*/ 455639 h 860478"/>
                    <a:gd name="connsiteX3" fmla="*/ 359857 w 719714"/>
                    <a:gd name="connsiteY3" fmla="*/ 860478 h 860478"/>
                    <a:gd name="connsiteX4" fmla="*/ 0 w 719714"/>
                    <a:gd name="connsiteY4" fmla="*/ 455639 h 860478"/>
                    <a:gd name="connsiteX0" fmla="*/ 0 w 719714"/>
                    <a:gd name="connsiteY0" fmla="*/ 458814 h 863653"/>
                    <a:gd name="connsiteX1" fmla="*/ 359857 w 719714"/>
                    <a:gd name="connsiteY1" fmla="*/ 0 h 863653"/>
                    <a:gd name="connsiteX2" fmla="*/ 719714 w 719714"/>
                    <a:gd name="connsiteY2" fmla="*/ 458814 h 863653"/>
                    <a:gd name="connsiteX3" fmla="*/ 359857 w 719714"/>
                    <a:gd name="connsiteY3" fmla="*/ 863653 h 863653"/>
                    <a:gd name="connsiteX4" fmla="*/ 0 w 719714"/>
                    <a:gd name="connsiteY4" fmla="*/ 458814 h 863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9714" h="863653">
                      <a:moveTo>
                        <a:pt x="0" y="458814"/>
                      </a:moveTo>
                      <a:cubicBezTo>
                        <a:pt x="0" y="235228"/>
                        <a:pt x="161113" y="0"/>
                        <a:pt x="359857" y="0"/>
                      </a:cubicBezTo>
                      <a:cubicBezTo>
                        <a:pt x="558601" y="0"/>
                        <a:pt x="719714" y="235228"/>
                        <a:pt x="719714" y="458814"/>
                      </a:cubicBezTo>
                      <a:cubicBezTo>
                        <a:pt x="719714" y="682400"/>
                        <a:pt x="558601" y="863653"/>
                        <a:pt x="359857" y="863653"/>
                      </a:cubicBezTo>
                      <a:cubicBezTo>
                        <a:pt x="161113" y="863653"/>
                        <a:pt x="0" y="682400"/>
                        <a:pt x="0" y="458814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3" name="円/楕円 27">
                <a:extLst>
                  <a:ext uri="{FF2B5EF4-FFF2-40B4-BE49-F238E27FC236}">
                    <a16:creationId xmlns:a16="http://schemas.microsoft.com/office/drawing/2014/main" id="{971A7317-B3C3-42A0-B28B-0A2BA79BE0F8}"/>
                  </a:ext>
                </a:extLst>
              </p:cNvPr>
              <p:cNvSpPr/>
              <p:nvPr/>
            </p:nvSpPr>
            <p:spPr>
              <a:xfrm rot="10800000">
                <a:off x="815130" y="1268682"/>
                <a:ext cx="246908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" name="円/楕円 416">
                <a:extLst>
                  <a:ext uri="{FF2B5EF4-FFF2-40B4-BE49-F238E27FC236}">
                    <a16:creationId xmlns:a16="http://schemas.microsoft.com/office/drawing/2014/main" id="{03E36FE9-36FD-4E6A-ACC1-0EFC45553986}"/>
                  </a:ext>
                </a:extLst>
              </p:cNvPr>
              <p:cNvSpPr/>
              <p:nvPr/>
            </p:nvSpPr>
            <p:spPr>
              <a:xfrm>
                <a:off x="670130" y="754978"/>
                <a:ext cx="89722" cy="14028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" name="円/楕円 418">
                <a:extLst>
                  <a:ext uri="{FF2B5EF4-FFF2-40B4-BE49-F238E27FC236}">
                    <a16:creationId xmlns:a16="http://schemas.microsoft.com/office/drawing/2014/main" id="{37628A7A-ACFE-4405-B562-95AE8009E773}"/>
                  </a:ext>
                </a:extLst>
              </p:cNvPr>
              <p:cNvSpPr/>
              <p:nvPr/>
            </p:nvSpPr>
            <p:spPr>
              <a:xfrm>
                <a:off x="1134142" y="754978"/>
                <a:ext cx="89722" cy="14028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" name="月 25">
                <a:extLst>
                  <a:ext uri="{FF2B5EF4-FFF2-40B4-BE49-F238E27FC236}">
                    <a16:creationId xmlns:a16="http://schemas.microsoft.com/office/drawing/2014/main" id="{45B61480-E0FF-4C30-9B4C-CD9617F932C7}"/>
                  </a:ext>
                </a:extLst>
              </p:cNvPr>
              <p:cNvSpPr/>
              <p:nvPr/>
            </p:nvSpPr>
            <p:spPr>
              <a:xfrm rot="16200000">
                <a:off x="676994" y="530240"/>
                <a:ext cx="66360" cy="201274"/>
              </a:xfrm>
              <a:prstGeom prst="moon">
                <a:avLst>
                  <a:gd name="adj" fmla="val 6205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" name="月 26">
                <a:extLst>
                  <a:ext uri="{FF2B5EF4-FFF2-40B4-BE49-F238E27FC236}">
                    <a16:creationId xmlns:a16="http://schemas.microsoft.com/office/drawing/2014/main" id="{28648177-B696-44DE-84D7-E934F273D45B}"/>
                  </a:ext>
                </a:extLst>
              </p:cNvPr>
              <p:cNvSpPr/>
              <p:nvPr/>
            </p:nvSpPr>
            <p:spPr>
              <a:xfrm rot="16200000">
                <a:off x="1142532" y="530242"/>
                <a:ext cx="66362" cy="201274"/>
              </a:xfrm>
              <a:prstGeom prst="moon">
                <a:avLst>
                  <a:gd name="adj" fmla="val 62051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1328E899-9A58-4DB8-8A9F-6A3CCB281853}"/>
                  </a:ext>
                </a:extLst>
              </p:cNvPr>
              <p:cNvGrpSpPr/>
              <p:nvPr/>
            </p:nvGrpSpPr>
            <p:grpSpPr>
              <a:xfrm>
                <a:off x="501763" y="799611"/>
                <a:ext cx="135002" cy="93534"/>
                <a:chOff x="419854" y="787816"/>
                <a:chExt cx="226299" cy="132157"/>
              </a:xfrm>
            </p:grpSpPr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8AE48718-7836-4028-BB39-15DC25FF58EE}"/>
                    </a:ext>
                  </a:extLst>
                </p:cNvPr>
                <p:cNvSpPr/>
                <p:nvPr/>
              </p:nvSpPr>
              <p:spPr>
                <a:xfrm rot="900000">
                  <a:off x="419854" y="787816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EE4B08D6-EEB7-4DE1-B2F1-50540FCBC802}"/>
                    </a:ext>
                  </a:extLst>
                </p:cNvPr>
                <p:cNvSpPr/>
                <p:nvPr/>
              </p:nvSpPr>
              <p:spPr>
                <a:xfrm rot="20700000" flipV="1">
                  <a:off x="419854" y="886835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1F674787-4E11-45B7-96F7-48B8D2AF935C}"/>
                  </a:ext>
                </a:extLst>
              </p:cNvPr>
              <p:cNvGrpSpPr/>
              <p:nvPr/>
            </p:nvGrpSpPr>
            <p:grpSpPr>
              <a:xfrm flipH="1">
                <a:off x="1267856" y="799611"/>
                <a:ext cx="135002" cy="93534"/>
                <a:chOff x="419854" y="787816"/>
                <a:chExt cx="226299" cy="132157"/>
              </a:xfrm>
            </p:grpSpPr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CD7E259A-A46F-4B0A-BF0D-5B2E384C2851}"/>
                    </a:ext>
                  </a:extLst>
                </p:cNvPr>
                <p:cNvSpPr/>
                <p:nvPr/>
              </p:nvSpPr>
              <p:spPr>
                <a:xfrm rot="900000">
                  <a:off x="419854" y="787816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3F67C5B2-ECCA-458E-A66D-773D4CAD9964}"/>
                    </a:ext>
                  </a:extLst>
                </p:cNvPr>
                <p:cNvSpPr/>
                <p:nvPr/>
              </p:nvSpPr>
              <p:spPr>
                <a:xfrm rot="20700000" flipV="1">
                  <a:off x="419854" y="886835"/>
                  <a:ext cx="226299" cy="33138"/>
                </a:xfrm>
                <a:custGeom>
                  <a:avLst/>
                  <a:gdLst>
                    <a:gd name="connsiteX0" fmla="*/ 113149 w 226299"/>
                    <a:gd name="connsiteY0" fmla="*/ 0 h 33138"/>
                    <a:gd name="connsiteX1" fmla="*/ 178102 w 226299"/>
                    <a:gd name="connsiteY1" fmla="*/ 4764 h 33138"/>
                    <a:gd name="connsiteX2" fmla="*/ 226299 w 226299"/>
                    <a:gd name="connsiteY2" fmla="*/ 16569 h 33138"/>
                    <a:gd name="connsiteX3" fmla="*/ 178102 w 226299"/>
                    <a:gd name="connsiteY3" fmla="*/ 28374 h 33138"/>
                    <a:gd name="connsiteX4" fmla="*/ 113149 w 226299"/>
                    <a:gd name="connsiteY4" fmla="*/ 33138 h 33138"/>
                    <a:gd name="connsiteX5" fmla="*/ 48196 w 226299"/>
                    <a:gd name="connsiteY5" fmla="*/ 28374 h 33138"/>
                    <a:gd name="connsiteX6" fmla="*/ 0 w 226299"/>
                    <a:gd name="connsiteY6" fmla="*/ 16569 h 33138"/>
                    <a:gd name="connsiteX7" fmla="*/ 48196 w 226299"/>
                    <a:gd name="connsiteY7" fmla="*/ 4764 h 33138"/>
                    <a:gd name="connsiteX8" fmla="*/ 113149 w 226299"/>
                    <a:gd name="connsiteY8" fmla="*/ 0 h 33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299" h="33138">
                      <a:moveTo>
                        <a:pt x="113149" y="0"/>
                      </a:moveTo>
                      <a:cubicBezTo>
                        <a:pt x="136189" y="0"/>
                        <a:pt x="158138" y="1696"/>
                        <a:pt x="178102" y="4764"/>
                      </a:cubicBezTo>
                      <a:lnTo>
                        <a:pt x="226299" y="16569"/>
                      </a:lnTo>
                      <a:lnTo>
                        <a:pt x="178102" y="28374"/>
                      </a:lnTo>
                      <a:cubicBezTo>
                        <a:pt x="158138" y="31442"/>
                        <a:pt x="136189" y="33138"/>
                        <a:pt x="113149" y="33138"/>
                      </a:cubicBezTo>
                      <a:cubicBezTo>
                        <a:pt x="90109" y="33138"/>
                        <a:pt x="68160" y="31442"/>
                        <a:pt x="48196" y="28374"/>
                      </a:cubicBezTo>
                      <a:lnTo>
                        <a:pt x="0" y="16569"/>
                      </a:lnTo>
                      <a:lnTo>
                        <a:pt x="48196" y="4764"/>
                      </a:lnTo>
                      <a:cubicBezTo>
                        <a:pt x="68160" y="1696"/>
                        <a:pt x="90109" y="0"/>
                        <a:pt x="11314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0" name="円/楕円 27">
                <a:extLst>
                  <a:ext uri="{FF2B5EF4-FFF2-40B4-BE49-F238E27FC236}">
                    <a16:creationId xmlns:a16="http://schemas.microsoft.com/office/drawing/2014/main" id="{B1EA5F15-382B-4DB8-B6EC-BE0ED6CBB823}"/>
                  </a:ext>
                </a:extLst>
              </p:cNvPr>
              <p:cNvSpPr/>
              <p:nvPr/>
            </p:nvSpPr>
            <p:spPr>
              <a:xfrm rot="8100000">
                <a:off x="644162" y="1166281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" name="円/楕円 27">
                <a:extLst>
                  <a:ext uri="{FF2B5EF4-FFF2-40B4-BE49-F238E27FC236}">
                    <a16:creationId xmlns:a16="http://schemas.microsoft.com/office/drawing/2014/main" id="{05FAAB49-5DB1-468D-B657-A4E0F112E0AA}"/>
                  </a:ext>
                </a:extLst>
              </p:cNvPr>
              <p:cNvSpPr/>
              <p:nvPr/>
            </p:nvSpPr>
            <p:spPr>
              <a:xfrm rot="13500000" flipH="1">
                <a:off x="1001349" y="1166282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B568C33C-FF21-4D49-87D4-06911D2FE6EB}"/>
                  </a:ext>
                </a:extLst>
              </p:cNvPr>
              <p:cNvGrpSpPr/>
              <p:nvPr/>
            </p:nvGrpSpPr>
            <p:grpSpPr>
              <a:xfrm>
                <a:off x="836857" y="993552"/>
                <a:ext cx="198700" cy="168405"/>
                <a:chOff x="7084627" y="3040652"/>
                <a:chExt cx="240026" cy="203430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sp>
              <p:nvSpPr>
                <p:cNvPr id="33" name="円/楕円 662">
                  <a:extLst>
                    <a:ext uri="{FF2B5EF4-FFF2-40B4-BE49-F238E27FC236}">
                      <a16:creationId xmlns:a16="http://schemas.microsoft.com/office/drawing/2014/main" id="{ABBB15E7-7E79-4A19-8FB3-27886CCC14BF}"/>
                    </a:ext>
                  </a:extLst>
                </p:cNvPr>
                <p:cNvSpPr/>
                <p:nvPr/>
              </p:nvSpPr>
              <p:spPr>
                <a:xfrm>
                  <a:off x="7084627" y="3102163"/>
                  <a:ext cx="240026" cy="125443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CBD71636-FC0E-42AC-8228-6D86CB41CFF1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6" name="楕円 22">
              <a:extLst>
                <a:ext uri="{FF2B5EF4-FFF2-40B4-BE49-F238E27FC236}">
                  <a16:creationId xmlns:a16="http://schemas.microsoft.com/office/drawing/2014/main" id="{85D37DE1-FDE9-4722-8B8D-E4C5199367A0}"/>
                </a:ext>
              </a:extLst>
            </p:cNvPr>
            <p:cNvSpPr/>
            <p:nvPr/>
          </p:nvSpPr>
          <p:spPr>
            <a:xfrm>
              <a:off x="1583138" y="1126625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49C53478-1B18-4A2C-B27E-1DFD696FB02D}"/>
                </a:ext>
              </a:extLst>
            </p:cNvPr>
            <p:cNvGrpSpPr/>
            <p:nvPr/>
          </p:nvGrpSpPr>
          <p:grpSpPr>
            <a:xfrm>
              <a:off x="2045326" y="1051501"/>
              <a:ext cx="661038" cy="855567"/>
              <a:chOff x="-1311877" y="1502996"/>
              <a:chExt cx="661038" cy="855567"/>
            </a:xfrm>
          </p:grpSpPr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3E0FA001-0B0B-4A3A-99B2-202138CC236C}"/>
                  </a:ext>
                </a:extLst>
              </p:cNvPr>
              <p:cNvSpPr/>
              <p:nvPr/>
            </p:nvSpPr>
            <p:spPr>
              <a:xfrm>
                <a:off x="-1311877" y="1542167"/>
                <a:ext cx="531586" cy="528991"/>
              </a:xfrm>
              <a:custGeom>
                <a:avLst/>
                <a:gdLst>
                  <a:gd name="connsiteX0" fmla="*/ 275739 w 531586"/>
                  <a:gd name="connsiteY0" fmla="*/ 0 h 528991"/>
                  <a:gd name="connsiteX1" fmla="*/ 302911 w 531586"/>
                  <a:gd name="connsiteY1" fmla="*/ 11255 h 528991"/>
                  <a:gd name="connsiteX2" fmla="*/ 360311 w 531586"/>
                  <a:gd name="connsiteY2" fmla="*/ 68656 h 528991"/>
                  <a:gd name="connsiteX3" fmla="*/ 371566 w 531586"/>
                  <a:gd name="connsiteY3" fmla="*/ 95828 h 528991"/>
                  <a:gd name="connsiteX4" fmla="*/ 369455 w 531586"/>
                  <a:gd name="connsiteY4" fmla="*/ 100922 h 528991"/>
                  <a:gd name="connsiteX5" fmla="*/ 473126 w 531586"/>
                  <a:gd name="connsiteY5" fmla="*/ 204593 h 528991"/>
                  <a:gd name="connsiteX6" fmla="*/ 489767 w 531586"/>
                  <a:gd name="connsiteY6" fmla="*/ 444712 h 528991"/>
                  <a:gd name="connsiteX7" fmla="*/ 447306 w 531586"/>
                  <a:gd name="connsiteY7" fmla="*/ 487173 h 528991"/>
                  <a:gd name="connsiteX8" fmla="*/ 330693 w 531586"/>
                  <a:gd name="connsiteY8" fmla="*/ 528582 h 528991"/>
                  <a:gd name="connsiteX9" fmla="*/ 299573 w 531586"/>
                  <a:gd name="connsiteY9" fmla="*/ 520480 h 528991"/>
                  <a:gd name="connsiteX10" fmla="*/ 294206 w 531586"/>
                  <a:gd name="connsiteY10" fmla="*/ 521201 h 528991"/>
                  <a:gd name="connsiteX11" fmla="*/ 149828 w 531586"/>
                  <a:gd name="connsiteY11" fmla="*/ 511196 h 528991"/>
                  <a:gd name="connsiteX12" fmla="*/ 127093 w 531586"/>
                  <a:gd name="connsiteY12" fmla="*/ 505114 h 528991"/>
                  <a:gd name="connsiteX13" fmla="*/ 112700 w 531586"/>
                  <a:gd name="connsiteY13" fmla="*/ 504112 h 528991"/>
                  <a:gd name="connsiteX14" fmla="*/ 78303 w 531586"/>
                  <a:gd name="connsiteY14" fmla="*/ 477718 h 528991"/>
                  <a:gd name="connsiteX15" fmla="*/ 99038 w 531586"/>
                  <a:gd name="connsiteY15" fmla="*/ 400335 h 528991"/>
                  <a:gd name="connsiteX16" fmla="*/ 123436 w 531586"/>
                  <a:gd name="connsiteY16" fmla="*/ 386249 h 528991"/>
                  <a:gd name="connsiteX17" fmla="*/ 83758 w 531586"/>
                  <a:gd name="connsiteY17" fmla="*/ 346319 h 528991"/>
                  <a:gd name="connsiteX18" fmla="*/ 70576 w 531586"/>
                  <a:gd name="connsiteY18" fmla="*/ 340859 h 528991"/>
                  <a:gd name="connsiteX19" fmla="*/ 13170 w 531586"/>
                  <a:gd name="connsiteY19" fmla="*/ 283454 h 528991"/>
                  <a:gd name="connsiteX20" fmla="*/ 13170 w 531586"/>
                  <a:gd name="connsiteY20" fmla="*/ 219860 h 528991"/>
                  <a:gd name="connsiteX21" fmla="*/ 76764 w 531586"/>
                  <a:gd name="connsiteY21" fmla="*/ 219860 h 528991"/>
                  <a:gd name="connsiteX22" fmla="*/ 105379 w 531586"/>
                  <a:gd name="connsiteY22" fmla="*/ 248474 h 528991"/>
                  <a:gd name="connsiteX23" fmla="*/ 116718 w 531586"/>
                  <a:gd name="connsiteY23" fmla="*/ 232064 h 528991"/>
                  <a:gd name="connsiteX24" fmla="*/ 73113 w 531586"/>
                  <a:gd name="connsiteY24" fmla="*/ 188459 h 528991"/>
                  <a:gd name="connsiteX25" fmla="*/ 73113 w 531586"/>
                  <a:gd name="connsiteY25" fmla="*/ 124865 h 528991"/>
                  <a:gd name="connsiteX26" fmla="*/ 136708 w 531586"/>
                  <a:gd name="connsiteY26" fmla="*/ 124865 h 528991"/>
                  <a:gd name="connsiteX27" fmla="*/ 175580 w 531586"/>
                  <a:gd name="connsiteY27" fmla="*/ 163737 h 528991"/>
                  <a:gd name="connsiteX28" fmla="*/ 186571 w 531586"/>
                  <a:gd name="connsiteY28" fmla="*/ 153915 h 528991"/>
                  <a:gd name="connsiteX29" fmla="*/ 151098 w 531586"/>
                  <a:gd name="connsiteY29" fmla="*/ 118444 h 528991"/>
                  <a:gd name="connsiteX30" fmla="*/ 151098 w 531586"/>
                  <a:gd name="connsiteY30" fmla="*/ 54849 h 528991"/>
                  <a:gd name="connsiteX31" fmla="*/ 214692 w 531586"/>
                  <a:gd name="connsiteY31" fmla="*/ 54849 h 528991"/>
                  <a:gd name="connsiteX32" fmla="*/ 257905 w 531586"/>
                  <a:gd name="connsiteY32" fmla="*/ 98061 h 528991"/>
                  <a:gd name="connsiteX33" fmla="*/ 264951 w 531586"/>
                  <a:gd name="connsiteY33" fmla="*/ 93193 h 528991"/>
                  <a:gd name="connsiteX34" fmla="*/ 272619 w 531586"/>
                  <a:gd name="connsiteY34" fmla="*/ 89650 h 528991"/>
                  <a:gd name="connsiteX35" fmla="*/ 248566 w 531586"/>
                  <a:gd name="connsiteY35" fmla="*/ 65599 h 528991"/>
                  <a:gd name="connsiteX36" fmla="*/ 248566 w 531586"/>
                  <a:gd name="connsiteY36" fmla="*/ 11255 h 528991"/>
                  <a:gd name="connsiteX37" fmla="*/ 275739 w 531586"/>
                  <a:gd name="connsiteY37" fmla="*/ 0 h 528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31586" h="528991">
                    <a:moveTo>
                      <a:pt x="275739" y="0"/>
                    </a:moveTo>
                    <a:cubicBezTo>
                      <a:pt x="285573" y="0"/>
                      <a:pt x="295407" y="3752"/>
                      <a:pt x="302911" y="11255"/>
                    </a:cubicBezTo>
                    <a:lnTo>
                      <a:pt x="360311" y="68656"/>
                    </a:lnTo>
                    <a:cubicBezTo>
                      <a:pt x="367814" y="76159"/>
                      <a:pt x="371566" y="85993"/>
                      <a:pt x="371566" y="95828"/>
                    </a:cubicBezTo>
                    <a:lnTo>
                      <a:pt x="369455" y="100922"/>
                    </a:lnTo>
                    <a:lnTo>
                      <a:pt x="473126" y="204593"/>
                    </a:lnTo>
                    <a:cubicBezTo>
                      <a:pt x="544028" y="275495"/>
                      <a:pt x="551479" y="383000"/>
                      <a:pt x="489767" y="444712"/>
                    </a:cubicBezTo>
                    <a:lnTo>
                      <a:pt x="447306" y="487173"/>
                    </a:lnTo>
                    <a:cubicBezTo>
                      <a:pt x="416450" y="518028"/>
                      <a:pt x="374146" y="531594"/>
                      <a:pt x="330693" y="528582"/>
                    </a:cubicBezTo>
                    <a:lnTo>
                      <a:pt x="299573" y="520480"/>
                    </a:lnTo>
                    <a:lnTo>
                      <a:pt x="294206" y="521201"/>
                    </a:lnTo>
                    <a:lnTo>
                      <a:pt x="149828" y="511196"/>
                    </a:lnTo>
                    <a:lnTo>
                      <a:pt x="127093" y="505114"/>
                    </a:lnTo>
                    <a:lnTo>
                      <a:pt x="112700" y="504112"/>
                    </a:lnTo>
                    <a:cubicBezTo>
                      <a:pt x="98697" y="500359"/>
                      <a:pt x="86125" y="491264"/>
                      <a:pt x="78303" y="477718"/>
                    </a:cubicBezTo>
                    <a:cubicBezTo>
                      <a:pt x="62660" y="450623"/>
                      <a:pt x="71944" y="415978"/>
                      <a:pt x="99038" y="400335"/>
                    </a:cubicBezTo>
                    <a:lnTo>
                      <a:pt x="123436" y="386249"/>
                    </a:lnTo>
                    <a:lnTo>
                      <a:pt x="83758" y="346319"/>
                    </a:lnTo>
                    <a:lnTo>
                      <a:pt x="70576" y="340859"/>
                    </a:lnTo>
                    <a:cubicBezTo>
                      <a:pt x="51441" y="321724"/>
                      <a:pt x="32305" y="302589"/>
                      <a:pt x="13170" y="283454"/>
                    </a:cubicBezTo>
                    <a:cubicBezTo>
                      <a:pt x="-4391" y="265893"/>
                      <a:pt x="-4391" y="237421"/>
                      <a:pt x="13170" y="219860"/>
                    </a:cubicBezTo>
                    <a:cubicBezTo>
                      <a:pt x="30731" y="202299"/>
                      <a:pt x="59203" y="202299"/>
                      <a:pt x="76764" y="219860"/>
                    </a:cubicBezTo>
                    <a:lnTo>
                      <a:pt x="105379" y="248474"/>
                    </a:lnTo>
                    <a:lnTo>
                      <a:pt x="116718" y="232064"/>
                    </a:lnTo>
                    <a:lnTo>
                      <a:pt x="73113" y="188459"/>
                    </a:lnTo>
                    <a:cubicBezTo>
                      <a:pt x="55552" y="170898"/>
                      <a:pt x="55552" y="142426"/>
                      <a:pt x="73113" y="124865"/>
                    </a:cubicBezTo>
                    <a:cubicBezTo>
                      <a:pt x="90674" y="107304"/>
                      <a:pt x="119147" y="107304"/>
                      <a:pt x="136708" y="124865"/>
                    </a:cubicBezTo>
                    <a:lnTo>
                      <a:pt x="175580" y="163737"/>
                    </a:lnTo>
                    <a:lnTo>
                      <a:pt x="186571" y="153915"/>
                    </a:lnTo>
                    <a:lnTo>
                      <a:pt x="151098" y="118444"/>
                    </a:lnTo>
                    <a:cubicBezTo>
                      <a:pt x="133537" y="100883"/>
                      <a:pt x="133537" y="72410"/>
                      <a:pt x="151098" y="54849"/>
                    </a:cubicBezTo>
                    <a:cubicBezTo>
                      <a:pt x="168659" y="37288"/>
                      <a:pt x="197131" y="37288"/>
                      <a:pt x="214692" y="54849"/>
                    </a:cubicBezTo>
                    <a:lnTo>
                      <a:pt x="257905" y="98061"/>
                    </a:lnTo>
                    <a:lnTo>
                      <a:pt x="264951" y="93193"/>
                    </a:lnTo>
                    <a:lnTo>
                      <a:pt x="272619" y="89650"/>
                    </a:lnTo>
                    <a:lnTo>
                      <a:pt x="248566" y="65599"/>
                    </a:lnTo>
                    <a:cubicBezTo>
                      <a:pt x="233560" y="50592"/>
                      <a:pt x="233560" y="26262"/>
                      <a:pt x="248566" y="11255"/>
                    </a:cubicBezTo>
                    <a:cubicBezTo>
                      <a:pt x="256071" y="3752"/>
                      <a:pt x="265904" y="0"/>
                      <a:pt x="275739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EF8646E8-86D2-4A1B-AD78-BA4CC86E6906}"/>
                  </a:ext>
                </a:extLst>
              </p:cNvPr>
              <p:cNvSpPr/>
              <p:nvPr/>
            </p:nvSpPr>
            <p:spPr>
              <a:xfrm rot="8100000" flipH="1">
                <a:off x="-1112051" y="1602330"/>
                <a:ext cx="461212" cy="756233"/>
              </a:xfrm>
              <a:custGeom>
                <a:avLst/>
                <a:gdLst>
                  <a:gd name="connsiteX0" fmla="*/ 457392 w 461212"/>
                  <a:gd name="connsiteY0" fmla="*/ 708395 h 756233"/>
                  <a:gd name="connsiteX1" fmla="*/ 461211 w 461212"/>
                  <a:gd name="connsiteY1" fmla="*/ 696323 h 756233"/>
                  <a:gd name="connsiteX2" fmla="*/ 461212 w 461212"/>
                  <a:gd name="connsiteY2" fmla="*/ 696321 h 756233"/>
                  <a:gd name="connsiteX3" fmla="*/ 461211 w 461212"/>
                  <a:gd name="connsiteY3" fmla="*/ 696319 h 756233"/>
                  <a:gd name="connsiteX4" fmla="*/ 461211 w 461212"/>
                  <a:gd name="connsiteY4" fmla="*/ 516579 h 756233"/>
                  <a:gd name="connsiteX5" fmla="*/ 414928 w 461212"/>
                  <a:gd name="connsiteY5" fmla="*/ 388199 h 756233"/>
                  <a:gd name="connsiteX6" fmla="*/ 383488 w 461212"/>
                  <a:gd name="connsiteY6" fmla="*/ 363845 h 756233"/>
                  <a:gd name="connsiteX7" fmla="*/ 386615 w 461212"/>
                  <a:gd name="connsiteY7" fmla="*/ 0 h 756233"/>
                  <a:gd name="connsiteX8" fmla="*/ 156214 w 461212"/>
                  <a:gd name="connsiteY8" fmla="*/ 21597 h 756233"/>
                  <a:gd name="connsiteX9" fmla="*/ 219377 w 461212"/>
                  <a:gd name="connsiteY9" fmla="*/ 340534 h 756233"/>
                  <a:gd name="connsiteX10" fmla="*/ 181630 w 461212"/>
                  <a:gd name="connsiteY10" fmla="*/ 349290 h 756233"/>
                  <a:gd name="connsiteX11" fmla="*/ 131401 w 461212"/>
                  <a:gd name="connsiteY11" fmla="*/ 388199 h 756233"/>
                  <a:gd name="connsiteX12" fmla="*/ 115125 w 461212"/>
                  <a:gd name="connsiteY12" fmla="*/ 415933 h 756233"/>
                  <a:gd name="connsiteX13" fmla="*/ 110820 w 461212"/>
                  <a:gd name="connsiteY13" fmla="*/ 419218 h 756233"/>
                  <a:gd name="connsiteX14" fmla="*/ 15804 w 461212"/>
                  <a:gd name="connsiteY14" fmla="*/ 528383 h 756233"/>
                  <a:gd name="connsiteX15" fmla="*/ 15804 w 461212"/>
                  <a:gd name="connsiteY15" fmla="*/ 616061 h 756233"/>
                  <a:gd name="connsiteX16" fmla="*/ 74267 w 461212"/>
                  <a:gd name="connsiteY16" fmla="*/ 629680 h 756233"/>
                  <a:gd name="connsiteX17" fmla="*/ 85448 w 461212"/>
                  <a:gd name="connsiteY17" fmla="*/ 621149 h 756233"/>
                  <a:gd name="connsiteX18" fmla="*/ 85691 w 461212"/>
                  <a:gd name="connsiteY18" fmla="*/ 698135 h 756233"/>
                  <a:gd name="connsiteX19" fmla="*/ 88938 w 461212"/>
                  <a:gd name="connsiteY19" fmla="*/ 708395 h 756233"/>
                  <a:gd name="connsiteX20" fmla="*/ 273165 w 461212"/>
                  <a:gd name="connsiteY20" fmla="*/ 756233 h 756233"/>
                  <a:gd name="connsiteX21" fmla="*/ 457392 w 461212"/>
                  <a:gd name="connsiteY21" fmla="*/ 708395 h 756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61212" h="756233">
                    <a:moveTo>
                      <a:pt x="457392" y="708395"/>
                    </a:moveTo>
                    <a:lnTo>
                      <a:pt x="461211" y="696323"/>
                    </a:lnTo>
                    <a:cubicBezTo>
                      <a:pt x="461211" y="696322"/>
                      <a:pt x="461212" y="696322"/>
                      <a:pt x="461212" y="696321"/>
                    </a:cubicBezTo>
                    <a:cubicBezTo>
                      <a:pt x="461212" y="696320"/>
                      <a:pt x="461211" y="696320"/>
                      <a:pt x="461211" y="696319"/>
                    </a:cubicBezTo>
                    <a:lnTo>
                      <a:pt x="461211" y="516579"/>
                    </a:lnTo>
                    <a:cubicBezTo>
                      <a:pt x="461211" y="466443"/>
                      <a:pt x="443524" y="421054"/>
                      <a:pt x="414928" y="388199"/>
                    </a:cubicBezTo>
                    <a:lnTo>
                      <a:pt x="383488" y="363845"/>
                    </a:lnTo>
                    <a:lnTo>
                      <a:pt x="386615" y="0"/>
                    </a:lnTo>
                    <a:lnTo>
                      <a:pt x="156214" y="21597"/>
                    </a:lnTo>
                    <a:lnTo>
                      <a:pt x="219377" y="340534"/>
                    </a:lnTo>
                    <a:lnTo>
                      <a:pt x="181630" y="349290"/>
                    </a:lnTo>
                    <a:cubicBezTo>
                      <a:pt x="162724" y="358477"/>
                      <a:pt x="145699" y="371771"/>
                      <a:pt x="131401" y="388199"/>
                    </a:cubicBezTo>
                    <a:lnTo>
                      <a:pt x="115125" y="415933"/>
                    </a:lnTo>
                    <a:lnTo>
                      <a:pt x="110820" y="419218"/>
                    </a:lnTo>
                    <a:lnTo>
                      <a:pt x="15804" y="528383"/>
                    </a:lnTo>
                    <a:cubicBezTo>
                      <a:pt x="-5268" y="552595"/>
                      <a:pt x="-5268" y="591850"/>
                      <a:pt x="15804" y="616061"/>
                    </a:cubicBezTo>
                    <a:cubicBezTo>
                      <a:pt x="31609" y="634219"/>
                      <a:pt x="54779" y="638759"/>
                      <a:pt x="74267" y="629680"/>
                    </a:cubicBezTo>
                    <a:lnTo>
                      <a:pt x="85448" y="621149"/>
                    </a:lnTo>
                    <a:lnTo>
                      <a:pt x="85691" y="698135"/>
                    </a:lnTo>
                    <a:lnTo>
                      <a:pt x="88938" y="708395"/>
                    </a:lnTo>
                    <a:cubicBezTo>
                      <a:pt x="106473" y="735697"/>
                      <a:pt x="182292" y="756233"/>
                      <a:pt x="273165" y="756233"/>
                    </a:cubicBezTo>
                    <a:cubicBezTo>
                      <a:pt x="364038" y="756233"/>
                      <a:pt x="439857" y="735697"/>
                      <a:pt x="457392" y="708395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C0E4765F-216B-48E6-9F27-99E81728ABFF}"/>
                  </a:ext>
                </a:extLst>
              </p:cNvPr>
              <p:cNvSpPr/>
              <p:nvPr/>
            </p:nvSpPr>
            <p:spPr>
              <a:xfrm rot="14400000" flipH="1">
                <a:off x="-1182251" y="1844496"/>
                <a:ext cx="113296" cy="19747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6ABD87FC-3046-4501-A8C7-DFD067F0AFB1}"/>
                  </a:ext>
                </a:extLst>
              </p:cNvPr>
              <p:cNvSpPr/>
              <p:nvPr/>
            </p:nvSpPr>
            <p:spPr>
              <a:xfrm rot="18900000" flipH="1">
                <a:off x="-1009116" y="1526808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8BE0C647-E1AD-46C7-B93D-20B2FDF99829}"/>
                  </a:ext>
                </a:extLst>
              </p:cNvPr>
              <p:cNvSpPr/>
              <p:nvPr/>
            </p:nvSpPr>
            <p:spPr>
              <a:xfrm rot="18900000" flipH="1">
                <a:off x="-1101439" y="1565561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AC69C3BB-BE56-4F6F-960A-0A05D502B396}"/>
                  </a:ext>
                </a:extLst>
              </p:cNvPr>
              <p:cNvSpPr/>
              <p:nvPr/>
            </p:nvSpPr>
            <p:spPr>
              <a:xfrm rot="18900000" flipH="1">
                <a:off x="-1179424" y="163557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FFA631DF-0659-44FE-B380-477B60925EFC}"/>
                  </a:ext>
                </a:extLst>
              </p:cNvPr>
              <p:cNvSpPr/>
              <p:nvPr/>
            </p:nvSpPr>
            <p:spPr>
              <a:xfrm rot="18900000" flipH="1">
                <a:off x="-1246426" y="1733496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B9BBCBF9-AD59-428D-8C35-1861AA506616}"/>
                  </a:ext>
                </a:extLst>
              </p:cNvPr>
              <p:cNvSpPr/>
              <p:nvPr/>
            </p:nvSpPr>
            <p:spPr>
              <a:xfrm rot="18900000" flipH="1">
                <a:off x="-1023403" y="1502996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11B8DA0A-321B-4F34-B1CB-F76443EC4580}"/>
                  </a:ext>
                </a:extLst>
              </p:cNvPr>
              <p:cNvSpPr/>
              <p:nvPr/>
            </p:nvSpPr>
            <p:spPr>
              <a:xfrm rot="18900000" flipH="1">
                <a:off x="-1115726" y="1541749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四角形: 角を丸くする 17">
                <a:extLst>
                  <a:ext uri="{FF2B5EF4-FFF2-40B4-BE49-F238E27FC236}">
                    <a16:creationId xmlns:a16="http://schemas.microsoft.com/office/drawing/2014/main" id="{5DA1A4CD-2996-47C3-AC2F-5EF03EC58BC0}"/>
                  </a:ext>
                </a:extLst>
              </p:cNvPr>
              <p:cNvSpPr/>
              <p:nvPr/>
            </p:nvSpPr>
            <p:spPr>
              <a:xfrm rot="18900000" flipH="1">
                <a:off x="-1193711" y="1611765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DCF17739-6774-4233-93D5-FFB6C6A9714D}"/>
                  </a:ext>
                </a:extLst>
              </p:cNvPr>
              <p:cNvSpPr/>
              <p:nvPr/>
            </p:nvSpPr>
            <p:spPr>
              <a:xfrm rot="18900000" flipH="1">
                <a:off x="-1260713" y="1709684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円/楕円 27">
                <a:extLst>
                  <a:ext uri="{FF2B5EF4-FFF2-40B4-BE49-F238E27FC236}">
                    <a16:creationId xmlns:a16="http://schemas.microsoft.com/office/drawing/2014/main" id="{24B38106-15F2-45DA-8C11-CF8DC21FFB4B}"/>
                  </a:ext>
                </a:extLst>
              </p:cNvPr>
              <p:cNvSpPr/>
              <p:nvPr/>
            </p:nvSpPr>
            <p:spPr>
              <a:xfrm rot="11251468">
                <a:off x="-1060715" y="1826197"/>
                <a:ext cx="17836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4F651322-5857-4FA7-8E4B-D438F00D0F79}"/>
                </a:ext>
              </a:extLst>
            </p:cNvPr>
            <p:cNvSpPr/>
            <p:nvPr/>
          </p:nvSpPr>
          <p:spPr>
            <a:xfrm rot="3600000">
              <a:off x="2223773" y="1717190"/>
              <a:ext cx="1008155" cy="882679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61250 w 834195"/>
                <a:gd name="connsiteY0" fmla="*/ 826774 h 826774"/>
                <a:gd name="connsiteX1" fmla="*/ 489173 w 834195"/>
                <a:gd name="connsiteY1" fmla="*/ 296746 h 826774"/>
                <a:gd name="connsiteX2" fmla="*/ 60792 w 834195"/>
                <a:gd name="connsiteY2" fmla="*/ 378490 h 826774"/>
                <a:gd name="connsiteX3" fmla="*/ 17478 w 834195"/>
                <a:gd name="connsiteY3" fmla="*/ 119469 h 826774"/>
                <a:gd name="connsiteX4" fmla="*/ 678138 w 834195"/>
                <a:gd name="connsiteY4" fmla="*/ 2176 h 826774"/>
                <a:gd name="connsiteX5" fmla="*/ 796034 w 834195"/>
                <a:gd name="connsiteY5" fmla="*/ 102401 h 826774"/>
                <a:gd name="connsiteX6" fmla="*/ 834195 w 834195"/>
                <a:gd name="connsiteY6" fmla="*/ 826774 h 826774"/>
                <a:gd name="connsiteX0" fmla="*/ 462180 w 835125"/>
                <a:gd name="connsiteY0" fmla="*/ 826774 h 826774"/>
                <a:gd name="connsiteX1" fmla="*/ 416570 w 835125"/>
                <a:gd name="connsiteY1" fmla="*/ 360610 h 826774"/>
                <a:gd name="connsiteX2" fmla="*/ 61722 w 835125"/>
                <a:gd name="connsiteY2" fmla="*/ 378490 h 826774"/>
                <a:gd name="connsiteX3" fmla="*/ 18408 w 835125"/>
                <a:gd name="connsiteY3" fmla="*/ 119469 h 826774"/>
                <a:gd name="connsiteX4" fmla="*/ 679068 w 835125"/>
                <a:gd name="connsiteY4" fmla="*/ 2176 h 826774"/>
                <a:gd name="connsiteX5" fmla="*/ 796964 w 835125"/>
                <a:gd name="connsiteY5" fmla="*/ 102401 h 826774"/>
                <a:gd name="connsiteX6" fmla="*/ 835125 w 835125"/>
                <a:gd name="connsiteY6" fmla="*/ 826774 h 826774"/>
                <a:gd name="connsiteX0" fmla="*/ 462180 w 917417"/>
                <a:gd name="connsiteY0" fmla="*/ 826774 h 830291"/>
                <a:gd name="connsiteX1" fmla="*/ 416570 w 917417"/>
                <a:gd name="connsiteY1" fmla="*/ 360610 h 830291"/>
                <a:gd name="connsiteX2" fmla="*/ 61722 w 917417"/>
                <a:gd name="connsiteY2" fmla="*/ 378490 h 830291"/>
                <a:gd name="connsiteX3" fmla="*/ 18408 w 917417"/>
                <a:gd name="connsiteY3" fmla="*/ 119469 h 830291"/>
                <a:gd name="connsiteX4" fmla="*/ 679068 w 917417"/>
                <a:gd name="connsiteY4" fmla="*/ 2176 h 830291"/>
                <a:gd name="connsiteX5" fmla="*/ 796964 w 917417"/>
                <a:gd name="connsiteY5" fmla="*/ 102401 h 830291"/>
                <a:gd name="connsiteX6" fmla="*/ 917417 w 917417"/>
                <a:gd name="connsiteY6" fmla="*/ 830291 h 830291"/>
                <a:gd name="connsiteX0" fmla="*/ 462180 w 1008155"/>
                <a:gd name="connsiteY0" fmla="*/ 826774 h 882679"/>
                <a:gd name="connsiteX1" fmla="*/ 416570 w 1008155"/>
                <a:gd name="connsiteY1" fmla="*/ 360610 h 882679"/>
                <a:gd name="connsiteX2" fmla="*/ 61722 w 1008155"/>
                <a:gd name="connsiteY2" fmla="*/ 378490 h 882679"/>
                <a:gd name="connsiteX3" fmla="*/ 18408 w 1008155"/>
                <a:gd name="connsiteY3" fmla="*/ 119469 h 882679"/>
                <a:gd name="connsiteX4" fmla="*/ 679068 w 1008155"/>
                <a:gd name="connsiteY4" fmla="*/ 2176 h 882679"/>
                <a:gd name="connsiteX5" fmla="*/ 796964 w 1008155"/>
                <a:gd name="connsiteY5" fmla="*/ 102401 h 882679"/>
                <a:gd name="connsiteX6" fmla="*/ 1008155 w 1008155"/>
                <a:gd name="connsiteY6" fmla="*/ 882679 h 882679"/>
                <a:gd name="connsiteX0" fmla="*/ 462180 w 1008155"/>
                <a:gd name="connsiteY0" fmla="*/ 826774 h 882679"/>
                <a:gd name="connsiteX1" fmla="*/ 416570 w 1008155"/>
                <a:gd name="connsiteY1" fmla="*/ 360610 h 882679"/>
                <a:gd name="connsiteX2" fmla="*/ 61722 w 1008155"/>
                <a:gd name="connsiteY2" fmla="*/ 378490 h 882679"/>
                <a:gd name="connsiteX3" fmla="*/ 18408 w 1008155"/>
                <a:gd name="connsiteY3" fmla="*/ 119469 h 882679"/>
                <a:gd name="connsiteX4" fmla="*/ 679068 w 1008155"/>
                <a:gd name="connsiteY4" fmla="*/ 2176 h 882679"/>
                <a:gd name="connsiteX5" fmla="*/ 796964 w 1008155"/>
                <a:gd name="connsiteY5" fmla="*/ 102401 h 882679"/>
                <a:gd name="connsiteX6" fmla="*/ 1008155 w 1008155"/>
                <a:gd name="connsiteY6" fmla="*/ 882679 h 882679"/>
                <a:gd name="connsiteX0" fmla="*/ 462180 w 1008155"/>
                <a:gd name="connsiteY0" fmla="*/ 826774 h 882679"/>
                <a:gd name="connsiteX1" fmla="*/ 416570 w 1008155"/>
                <a:gd name="connsiteY1" fmla="*/ 360610 h 882679"/>
                <a:gd name="connsiteX2" fmla="*/ 61722 w 1008155"/>
                <a:gd name="connsiteY2" fmla="*/ 378490 h 882679"/>
                <a:gd name="connsiteX3" fmla="*/ 18408 w 1008155"/>
                <a:gd name="connsiteY3" fmla="*/ 119469 h 882679"/>
                <a:gd name="connsiteX4" fmla="*/ 679068 w 1008155"/>
                <a:gd name="connsiteY4" fmla="*/ 2176 h 882679"/>
                <a:gd name="connsiteX5" fmla="*/ 796964 w 1008155"/>
                <a:gd name="connsiteY5" fmla="*/ 102401 h 882679"/>
                <a:gd name="connsiteX6" fmla="*/ 1008155 w 1008155"/>
                <a:gd name="connsiteY6" fmla="*/ 882679 h 882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8155" h="882679">
                  <a:moveTo>
                    <a:pt x="462180" y="826774"/>
                  </a:moveTo>
                  <a:lnTo>
                    <a:pt x="416570" y="360610"/>
                  </a:lnTo>
                  <a:cubicBezTo>
                    <a:pt x="273776" y="387858"/>
                    <a:pt x="128082" y="418680"/>
                    <a:pt x="61722" y="378490"/>
                  </a:cubicBezTo>
                  <a:cubicBezTo>
                    <a:pt x="-4638" y="338300"/>
                    <a:pt x="-14807" y="171214"/>
                    <a:pt x="18408" y="119469"/>
                  </a:cubicBezTo>
                  <a:cubicBezTo>
                    <a:pt x="51623" y="67724"/>
                    <a:pt x="611734" y="-14422"/>
                    <a:pt x="679068" y="2176"/>
                  </a:cubicBezTo>
                  <a:cubicBezTo>
                    <a:pt x="746402" y="18774"/>
                    <a:pt x="768353" y="56832"/>
                    <a:pt x="796964" y="102401"/>
                  </a:cubicBezTo>
                  <a:cubicBezTo>
                    <a:pt x="825575" y="147970"/>
                    <a:pt x="995435" y="641221"/>
                    <a:pt x="1008155" y="882679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049433BB-DE9C-4ECC-85E8-E02749EF62B0}"/>
              </a:ext>
            </a:extLst>
          </p:cNvPr>
          <p:cNvGrpSpPr/>
          <p:nvPr/>
        </p:nvGrpSpPr>
        <p:grpSpPr>
          <a:xfrm>
            <a:off x="4351490" y="866065"/>
            <a:ext cx="1938259" cy="2669126"/>
            <a:chOff x="4351490" y="866065"/>
            <a:chExt cx="1938259" cy="2669126"/>
          </a:xfrm>
        </p:grpSpPr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FD0FA23E-DADD-46AC-B153-8DEB20B5902E}"/>
                </a:ext>
              </a:extLst>
            </p:cNvPr>
            <p:cNvGrpSpPr/>
            <p:nvPr/>
          </p:nvGrpSpPr>
          <p:grpSpPr>
            <a:xfrm>
              <a:off x="5599042" y="866065"/>
              <a:ext cx="690707" cy="690706"/>
              <a:chOff x="7992839" y="2840930"/>
              <a:chExt cx="927476" cy="927475"/>
            </a:xfrm>
          </p:grpSpPr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30151ACC-CE22-4F19-99C3-11069790761E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600694B6-AA91-46D1-B66E-798AA7378985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DB756ED2-7AE9-4888-B322-F5BDB9E42BFB}"/>
                </a:ext>
              </a:extLst>
            </p:cNvPr>
            <p:cNvGrpSpPr/>
            <p:nvPr/>
          </p:nvGrpSpPr>
          <p:grpSpPr>
            <a:xfrm>
              <a:off x="4351490" y="1953404"/>
              <a:ext cx="1231031" cy="1581787"/>
              <a:chOff x="4351490" y="1953404"/>
              <a:chExt cx="1231031" cy="1581787"/>
            </a:xfrm>
          </p:grpSpPr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7C1B1D0A-981F-4FC0-B054-7476C5B96B8B}"/>
                  </a:ext>
                </a:extLst>
              </p:cNvPr>
              <p:cNvSpPr/>
              <p:nvPr/>
            </p:nvSpPr>
            <p:spPr>
              <a:xfrm>
                <a:off x="4769046" y="1953404"/>
                <a:ext cx="483348" cy="51699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111B6A37-5E95-479D-A786-BED72237C0D3}"/>
                  </a:ext>
                </a:extLst>
              </p:cNvPr>
              <p:cNvSpPr/>
              <p:nvPr/>
            </p:nvSpPr>
            <p:spPr>
              <a:xfrm>
                <a:off x="4351490" y="2357562"/>
                <a:ext cx="184345" cy="117762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" name="片側の 2 つの角を丸めた四角形 144">
                <a:extLst>
                  <a:ext uri="{FF2B5EF4-FFF2-40B4-BE49-F238E27FC236}">
                    <a16:creationId xmlns:a16="http://schemas.microsoft.com/office/drawing/2014/main" id="{A76F7C82-655C-4B22-99B4-B5F8069CE074}"/>
                  </a:ext>
                </a:extLst>
              </p:cNvPr>
              <p:cNvSpPr/>
              <p:nvPr/>
            </p:nvSpPr>
            <p:spPr>
              <a:xfrm>
                <a:off x="4455237" y="2247266"/>
                <a:ext cx="1127284" cy="1287925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" name="楕円 102">
                <a:extLst>
                  <a:ext uri="{FF2B5EF4-FFF2-40B4-BE49-F238E27FC236}">
                    <a16:creationId xmlns:a16="http://schemas.microsoft.com/office/drawing/2014/main" id="{379A7042-EB2D-4A17-A579-C37D4652E9A6}"/>
                  </a:ext>
                </a:extLst>
              </p:cNvPr>
              <p:cNvSpPr/>
              <p:nvPr/>
            </p:nvSpPr>
            <p:spPr>
              <a:xfrm>
                <a:off x="4976346" y="2321418"/>
                <a:ext cx="78870" cy="7887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40CDCEB6-6B28-453A-A13D-3A7E6F020A97}"/>
                  </a:ext>
                </a:extLst>
              </p:cNvPr>
              <p:cNvSpPr/>
              <p:nvPr/>
            </p:nvSpPr>
            <p:spPr>
              <a:xfrm>
                <a:off x="4604730" y="2247266"/>
                <a:ext cx="411051" cy="245758"/>
              </a:xfrm>
              <a:custGeom>
                <a:avLst/>
                <a:gdLst>
                  <a:gd name="connsiteX0" fmla="*/ 173535 w 411051"/>
                  <a:gd name="connsiteY0" fmla="*/ 0 h 245758"/>
                  <a:gd name="connsiteX1" fmla="*/ 404285 w 411051"/>
                  <a:gd name="connsiteY1" fmla="*/ 0 h 245758"/>
                  <a:gd name="connsiteX2" fmla="*/ 411051 w 411051"/>
                  <a:gd name="connsiteY2" fmla="*/ 1523 h 245758"/>
                  <a:gd name="connsiteX3" fmla="*/ 215308 w 411051"/>
                  <a:gd name="connsiteY3" fmla="*/ 245758 h 245758"/>
                  <a:gd name="connsiteX4" fmla="*/ 0 w 411051"/>
                  <a:gd name="connsiteY4" fmla="*/ 51508 h 245758"/>
                  <a:gd name="connsiteX5" fmla="*/ 48322 w 411051"/>
                  <a:gd name="connsiteY5" fmla="*/ 25280 h 245758"/>
                  <a:gd name="connsiteX6" fmla="*/ 173535 w 411051"/>
                  <a:gd name="connsiteY6" fmla="*/ 0 h 245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1051" h="245758">
                    <a:moveTo>
                      <a:pt x="173535" y="0"/>
                    </a:moveTo>
                    <a:lnTo>
                      <a:pt x="404285" y="0"/>
                    </a:lnTo>
                    <a:lnTo>
                      <a:pt x="411051" y="1523"/>
                    </a:lnTo>
                    <a:lnTo>
                      <a:pt x="215308" y="245758"/>
                    </a:lnTo>
                    <a:lnTo>
                      <a:pt x="0" y="51508"/>
                    </a:lnTo>
                    <a:lnTo>
                      <a:pt x="48322" y="25280"/>
                    </a:lnTo>
                    <a:cubicBezTo>
                      <a:pt x="86808" y="9002"/>
                      <a:pt x="129120" y="0"/>
                      <a:pt x="173535" y="0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" name="四角形: 上の 2 つの角を丸める 104">
                <a:extLst>
                  <a:ext uri="{FF2B5EF4-FFF2-40B4-BE49-F238E27FC236}">
                    <a16:creationId xmlns:a16="http://schemas.microsoft.com/office/drawing/2014/main" id="{FD67C00A-9287-4077-B22D-6EAED96B9172}"/>
                  </a:ext>
                </a:extLst>
              </p:cNvPr>
              <p:cNvSpPr/>
              <p:nvPr/>
            </p:nvSpPr>
            <p:spPr>
              <a:xfrm>
                <a:off x="5153025" y="2640843"/>
                <a:ext cx="314128" cy="294947"/>
              </a:xfrm>
              <a:prstGeom prst="round2SameRect">
                <a:avLst>
                  <a:gd name="adj1" fmla="val 0"/>
                  <a:gd name="adj2" fmla="val 27536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3E7ADAAC-B0F2-4BC9-BF65-5FB9AF8B0E76}"/>
                </a:ext>
              </a:extLst>
            </p:cNvPr>
            <p:cNvGrpSpPr/>
            <p:nvPr/>
          </p:nvGrpSpPr>
          <p:grpSpPr>
            <a:xfrm>
              <a:off x="4352111" y="950745"/>
              <a:ext cx="1347650" cy="1223656"/>
              <a:chOff x="1887071" y="220150"/>
              <a:chExt cx="1277659" cy="1160106"/>
            </a:xfrm>
          </p:grpSpPr>
          <p:sp>
            <p:nvSpPr>
              <p:cNvPr id="76" name="円/楕円 568">
                <a:extLst>
                  <a:ext uri="{FF2B5EF4-FFF2-40B4-BE49-F238E27FC236}">
                    <a16:creationId xmlns:a16="http://schemas.microsoft.com/office/drawing/2014/main" id="{566CCCCB-EAA0-4971-A619-3282E135A79E}"/>
                  </a:ext>
                </a:extLst>
              </p:cNvPr>
              <p:cNvSpPr/>
              <p:nvPr/>
            </p:nvSpPr>
            <p:spPr>
              <a:xfrm>
                <a:off x="1926431" y="235745"/>
                <a:ext cx="1183483" cy="1006038"/>
              </a:xfrm>
              <a:prstGeom prst="ellipse">
                <a:avLst/>
              </a:prstGeom>
              <a:pattFill prst="dkHorz">
                <a:fgClr>
                  <a:sysClr val="window" lastClr="FFFFFF">
                    <a:lumMod val="65000"/>
                  </a:sysClr>
                </a:fgClr>
                <a:bgClr>
                  <a:schemeClr val="bg1">
                    <a:lumMod val="8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A0D3310C-AECE-4D44-97BD-79C09E2B5584}"/>
                  </a:ext>
                </a:extLst>
              </p:cNvPr>
              <p:cNvGrpSpPr/>
              <p:nvPr/>
            </p:nvGrpSpPr>
            <p:grpSpPr>
              <a:xfrm rot="20700000">
                <a:off x="1887071" y="710618"/>
                <a:ext cx="246453" cy="369679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98" name="円/楕円 591">
                  <a:extLst>
                    <a:ext uri="{FF2B5EF4-FFF2-40B4-BE49-F238E27FC236}">
                      <a16:creationId xmlns:a16="http://schemas.microsoft.com/office/drawing/2014/main" id="{78087097-64E4-4968-8053-2C3231A5E327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" name="円/楕円 592">
                  <a:extLst>
                    <a:ext uri="{FF2B5EF4-FFF2-40B4-BE49-F238E27FC236}">
                      <a16:creationId xmlns:a16="http://schemas.microsoft.com/office/drawing/2014/main" id="{1B19A7F5-A9F0-4405-AEEC-DB1A5F2150F3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654E620E-E803-4AB0-BC89-F6F0DE383B52}"/>
                  </a:ext>
                </a:extLst>
              </p:cNvPr>
              <p:cNvGrpSpPr/>
              <p:nvPr/>
            </p:nvGrpSpPr>
            <p:grpSpPr>
              <a:xfrm rot="900000" flipH="1">
                <a:off x="2918277" y="710618"/>
                <a:ext cx="246453" cy="369679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96" name="円/楕円 589">
                  <a:extLst>
                    <a:ext uri="{FF2B5EF4-FFF2-40B4-BE49-F238E27FC236}">
                      <a16:creationId xmlns:a16="http://schemas.microsoft.com/office/drawing/2014/main" id="{19D110F2-61B4-426D-9F10-5B790B0C70D1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" name="円/楕円 590">
                  <a:extLst>
                    <a:ext uri="{FF2B5EF4-FFF2-40B4-BE49-F238E27FC236}">
                      <a16:creationId xmlns:a16="http://schemas.microsoft.com/office/drawing/2014/main" id="{B63A3FB9-3CA4-4F81-B304-7E2EA0C32684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9" name="円/楕円 588">
                <a:extLst>
                  <a:ext uri="{FF2B5EF4-FFF2-40B4-BE49-F238E27FC236}">
                    <a16:creationId xmlns:a16="http://schemas.microsoft.com/office/drawing/2014/main" id="{46DC00C3-8415-4E17-921F-9A942247CEA7}"/>
                  </a:ext>
                </a:extLst>
              </p:cNvPr>
              <p:cNvSpPr/>
              <p:nvPr/>
            </p:nvSpPr>
            <p:spPr>
              <a:xfrm>
                <a:off x="2010296" y="220150"/>
                <a:ext cx="1031206" cy="1160106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" name="月 79">
                <a:extLst>
                  <a:ext uri="{FF2B5EF4-FFF2-40B4-BE49-F238E27FC236}">
                    <a16:creationId xmlns:a16="http://schemas.microsoft.com/office/drawing/2014/main" id="{4550F323-8657-47EC-9F83-2B48FADCBC29}"/>
                  </a:ext>
                </a:extLst>
              </p:cNvPr>
              <p:cNvSpPr/>
              <p:nvPr/>
            </p:nvSpPr>
            <p:spPr>
              <a:xfrm rot="16200000">
                <a:off x="2212054" y="456126"/>
                <a:ext cx="50070" cy="266530"/>
              </a:xfrm>
              <a:prstGeom prst="moon">
                <a:avLst>
                  <a:gd name="adj" fmla="val 87500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" name="月 80">
                <a:extLst>
                  <a:ext uri="{FF2B5EF4-FFF2-40B4-BE49-F238E27FC236}">
                    <a16:creationId xmlns:a16="http://schemas.microsoft.com/office/drawing/2014/main" id="{70FA3E49-B588-4EAF-8304-9EC1599B9C3D}"/>
                  </a:ext>
                </a:extLst>
              </p:cNvPr>
              <p:cNvSpPr/>
              <p:nvPr/>
            </p:nvSpPr>
            <p:spPr>
              <a:xfrm rot="16200000">
                <a:off x="2803974" y="456127"/>
                <a:ext cx="50072" cy="266530"/>
              </a:xfrm>
              <a:prstGeom prst="moon">
                <a:avLst>
                  <a:gd name="adj" fmla="val 87500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BC80CA61-1A7E-4520-A6CD-BDB53B3B3E20}"/>
                  </a:ext>
                </a:extLst>
              </p:cNvPr>
              <p:cNvSpPr/>
              <p:nvPr/>
            </p:nvSpPr>
            <p:spPr>
              <a:xfrm>
                <a:off x="2444294" y="903184"/>
                <a:ext cx="149146" cy="170320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" name="円/楕円 638">
                <a:extLst>
                  <a:ext uri="{FF2B5EF4-FFF2-40B4-BE49-F238E27FC236}">
                    <a16:creationId xmlns:a16="http://schemas.microsoft.com/office/drawing/2014/main" id="{5A4CCA2D-668E-4A43-9505-B50FEFC1A0FC}"/>
                  </a:ext>
                </a:extLst>
              </p:cNvPr>
              <p:cNvSpPr/>
              <p:nvPr/>
            </p:nvSpPr>
            <p:spPr>
              <a:xfrm rot="10800000">
                <a:off x="2413295" y="1185407"/>
                <a:ext cx="217197" cy="45719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" name="円/楕円 27">
                <a:extLst>
                  <a:ext uri="{FF2B5EF4-FFF2-40B4-BE49-F238E27FC236}">
                    <a16:creationId xmlns:a16="http://schemas.microsoft.com/office/drawing/2014/main" id="{4854E715-AE49-40A6-A6C8-3B219D16B99D}"/>
                  </a:ext>
                </a:extLst>
              </p:cNvPr>
              <p:cNvSpPr/>
              <p:nvPr/>
            </p:nvSpPr>
            <p:spPr>
              <a:xfrm rot="8100000">
                <a:off x="2226448" y="1111710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" name="円/楕円 27">
                <a:extLst>
                  <a:ext uri="{FF2B5EF4-FFF2-40B4-BE49-F238E27FC236}">
                    <a16:creationId xmlns:a16="http://schemas.microsoft.com/office/drawing/2014/main" id="{AA51EE1F-3166-4E47-84E6-E835C9905E5F}"/>
                  </a:ext>
                </a:extLst>
              </p:cNvPr>
              <p:cNvSpPr/>
              <p:nvPr/>
            </p:nvSpPr>
            <p:spPr>
              <a:xfrm rot="13500000" flipH="1">
                <a:off x="2583635" y="1111711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DA596FD4-08B3-40CC-AC67-ACA27235E30B}"/>
                  </a:ext>
                </a:extLst>
              </p:cNvPr>
              <p:cNvGrpSpPr/>
              <p:nvPr/>
            </p:nvGrpSpPr>
            <p:grpSpPr>
              <a:xfrm>
                <a:off x="2110602" y="707232"/>
                <a:ext cx="239692" cy="127184"/>
                <a:chOff x="6859261" y="1152026"/>
                <a:chExt cx="251152" cy="163412"/>
              </a:xfrm>
            </p:grpSpPr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FC6056AA-07F8-4EAF-A161-65D57446117E}"/>
                    </a:ext>
                  </a:extLst>
                </p:cNvPr>
                <p:cNvGrpSpPr/>
                <p:nvPr/>
              </p:nvGrpSpPr>
              <p:grpSpPr>
                <a:xfrm>
                  <a:off x="6859261" y="1152026"/>
                  <a:ext cx="251152" cy="163412"/>
                  <a:chOff x="6140438" y="1161048"/>
                  <a:chExt cx="386744" cy="251033"/>
                </a:xfrm>
              </p:grpSpPr>
              <p:sp>
                <p:nvSpPr>
                  <p:cNvPr id="94" name="フリーフォーム: 図形 93">
                    <a:extLst>
                      <a:ext uri="{FF2B5EF4-FFF2-40B4-BE49-F238E27FC236}">
                        <a16:creationId xmlns:a16="http://schemas.microsoft.com/office/drawing/2014/main" id="{C35DD03E-CB60-4006-8C34-E2809BE42C03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" name="フリーフォーム: 図形 94">
                    <a:extLst>
                      <a:ext uri="{FF2B5EF4-FFF2-40B4-BE49-F238E27FC236}">
                        <a16:creationId xmlns:a16="http://schemas.microsoft.com/office/drawing/2014/main" id="{0FBA044D-DCBD-44D4-82E5-3E42FE3A0302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61048"/>
                    <a:ext cx="386744" cy="170387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DFEF4111-C516-4BCE-88BD-C67879339B4D}"/>
                    </a:ext>
                  </a:extLst>
                </p:cNvPr>
                <p:cNvSpPr/>
                <p:nvPr/>
              </p:nvSpPr>
              <p:spPr>
                <a:xfrm>
                  <a:off x="6937210" y="1157363"/>
                  <a:ext cx="93365" cy="12773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554034BF-FBF9-4520-8BE1-97C42E07D9CE}"/>
                  </a:ext>
                </a:extLst>
              </p:cNvPr>
              <p:cNvGrpSpPr/>
              <p:nvPr/>
            </p:nvGrpSpPr>
            <p:grpSpPr>
              <a:xfrm>
                <a:off x="2703533" y="707232"/>
                <a:ext cx="239692" cy="127184"/>
                <a:chOff x="6859261" y="1152026"/>
                <a:chExt cx="251152" cy="163412"/>
              </a:xfrm>
            </p:grpSpPr>
            <p:grpSp>
              <p:nvGrpSpPr>
                <p:cNvPr id="88" name="グループ化 87">
                  <a:extLst>
                    <a:ext uri="{FF2B5EF4-FFF2-40B4-BE49-F238E27FC236}">
                      <a16:creationId xmlns:a16="http://schemas.microsoft.com/office/drawing/2014/main" id="{3F29FBD1-242D-4672-BD1B-D088A95C5B7E}"/>
                    </a:ext>
                  </a:extLst>
                </p:cNvPr>
                <p:cNvGrpSpPr/>
                <p:nvPr/>
              </p:nvGrpSpPr>
              <p:grpSpPr>
                <a:xfrm>
                  <a:off x="6859261" y="1152026"/>
                  <a:ext cx="251152" cy="163412"/>
                  <a:chOff x="6140438" y="1161048"/>
                  <a:chExt cx="386744" cy="251033"/>
                </a:xfrm>
              </p:grpSpPr>
              <p:sp>
                <p:nvSpPr>
                  <p:cNvPr id="90" name="フリーフォーム: 図形 89">
                    <a:extLst>
                      <a:ext uri="{FF2B5EF4-FFF2-40B4-BE49-F238E27FC236}">
                        <a16:creationId xmlns:a16="http://schemas.microsoft.com/office/drawing/2014/main" id="{2AAA17EC-D2FD-4389-9CDA-D7C1777C1058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フリーフォーム: 図形 90">
                    <a:extLst>
                      <a:ext uri="{FF2B5EF4-FFF2-40B4-BE49-F238E27FC236}">
                        <a16:creationId xmlns:a16="http://schemas.microsoft.com/office/drawing/2014/main" id="{2508BCFD-B4CD-43AA-B915-D0270F0A9D5C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61048"/>
                    <a:ext cx="386744" cy="170387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9" name="楕円 88">
                  <a:extLst>
                    <a:ext uri="{FF2B5EF4-FFF2-40B4-BE49-F238E27FC236}">
                      <a16:creationId xmlns:a16="http://schemas.microsoft.com/office/drawing/2014/main" id="{50EAB2A4-6AC7-4D61-9B89-CCDBCBC4B1DF}"/>
                    </a:ext>
                  </a:extLst>
                </p:cNvPr>
                <p:cNvSpPr/>
                <p:nvPr/>
              </p:nvSpPr>
              <p:spPr>
                <a:xfrm>
                  <a:off x="6937210" y="1157363"/>
                  <a:ext cx="93365" cy="12773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60" name="楕円 22">
              <a:extLst>
                <a:ext uri="{FF2B5EF4-FFF2-40B4-BE49-F238E27FC236}">
                  <a16:creationId xmlns:a16="http://schemas.microsoft.com/office/drawing/2014/main" id="{B9924285-2D7F-43A8-A0A1-099F8B6B72C9}"/>
                </a:ext>
              </a:extLst>
            </p:cNvPr>
            <p:cNvSpPr/>
            <p:nvPr/>
          </p:nvSpPr>
          <p:spPr>
            <a:xfrm>
              <a:off x="4669210" y="108684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72C474C5-A7F2-45FE-A0BA-C32A866AC49C}"/>
                </a:ext>
              </a:extLst>
            </p:cNvPr>
            <p:cNvGrpSpPr/>
            <p:nvPr/>
          </p:nvGrpSpPr>
          <p:grpSpPr>
            <a:xfrm>
              <a:off x="5060272" y="1017634"/>
              <a:ext cx="1081235" cy="1434519"/>
              <a:chOff x="5992826" y="1362385"/>
              <a:chExt cx="1081235" cy="1434519"/>
            </a:xfrm>
          </p:grpSpPr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C6CBC8C6-167C-408F-908A-43DD1B938B7B}"/>
                  </a:ext>
                </a:extLst>
              </p:cNvPr>
              <p:cNvSpPr/>
              <p:nvPr/>
            </p:nvSpPr>
            <p:spPr>
              <a:xfrm>
                <a:off x="5992826" y="1401556"/>
                <a:ext cx="531586" cy="528991"/>
              </a:xfrm>
              <a:custGeom>
                <a:avLst/>
                <a:gdLst>
                  <a:gd name="connsiteX0" fmla="*/ 275739 w 531586"/>
                  <a:gd name="connsiteY0" fmla="*/ 0 h 528991"/>
                  <a:gd name="connsiteX1" fmla="*/ 302911 w 531586"/>
                  <a:gd name="connsiteY1" fmla="*/ 11255 h 528991"/>
                  <a:gd name="connsiteX2" fmla="*/ 360311 w 531586"/>
                  <a:gd name="connsiteY2" fmla="*/ 68656 h 528991"/>
                  <a:gd name="connsiteX3" fmla="*/ 371566 w 531586"/>
                  <a:gd name="connsiteY3" fmla="*/ 95828 h 528991"/>
                  <a:gd name="connsiteX4" fmla="*/ 369455 w 531586"/>
                  <a:gd name="connsiteY4" fmla="*/ 100922 h 528991"/>
                  <a:gd name="connsiteX5" fmla="*/ 473126 w 531586"/>
                  <a:gd name="connsiteY5" fmla="*/ 204593 h 528991"/>
                  <a:gd name="connsiteX6" fmla="*/ 489767 w 531586"/>
                  <a:gd name="connsiteY6" fmla="*/ 444712 h 528991"/>
                  <a:gd name="connsiteX7" fmla="*/ 447306 w 531586"/>
                  <a:gd name="connsiteY7" fmla="*/ 487173 h 528991"/>
                  <a:gd name="connsiteX8" fmla="*/ 330693 w 531586"/>
                  <a:gd name="connsiteY8" fmla="*/ 528582 h 528991"/>
                  <a:gd name="connsiteX9" fmla="*/ 299573 w 531586"/>
                  <a:gd name="connsiteY9" fmla="*/ 520480 h 528991"/>
                  <a:gd name="connsiteX10" fmla="*/ 294206 w 531586"/>
                  <a:gd name="connsiteY10" fmla="*/ 521201 h 528991"/>
                  <a:gd name="connsiteX11" fmla="*/ 149828 w 531586"/>
                  <a:gd name="connsiteY11" fmla="*/ 511196 h 528991"/>
                  <a:gd name="connsiteX12" fmla="*/ 127093 w 531586"/>
                  <a:gd name="connsiteY12" fmla="*/ 505114 h 528991"/>
                  <a:gd name="connsiteX13" fmla="*/ 112700 w 531586"/>
                  <a:gd name="connsiteY13" fmla="*/ 504112 h 528991"/>
                  <a:gd name="connsiteX14" fmla="*/ 78303 w 531586"/>
                  <a:gd name="connsiteY14" fmla="*/ 477718 h 528991"/>
                  <a:gd name="connsiteX15" fmla="*/ 99038 w 531586"/>
                  <a:gd name="connsiteY15" fmla="*/ 400335 h 528991"/>
                  <a:gd name="connsiteX16" fmla="*/ 123436 w 531586"/>
                  <a:gd name="connsiteY16" fmla="*/ 386249 h 528991"/>
                  <a:gd name="connsiteX17" fmla="*/ 83758 w 531586"/>
                  <a:gd name="connsiteY17" fmla="*/ 346319 h 528991"/>
                  <a:gd name="connsiteX18" fmla="*/ 70576 w 531586"/>
                  <a:gd name="connsiteY18" fmla="*/ 340859 h 528991"/>
                  <a:gd name="connsiteX19" fmla="*/ 13170 w 531586"/>
                  <a:gd name="connsiteY19" fmla="*/ 283454 h 528991"/>
                  <a:gd name="connsiteX20" fmla="*/ 13170 w 531586"/>
                  <a:gd name="connsiteY20" fmla="*/ 219860 h 528991"/>
                  <a:gd name="connsiteX21" fmla="*/ 76764 w 531586"/>
                  <a:gd name="connsiteY21" fmla="*/ 219860 h 528991"/>
                  <a:gd name="connsiteX22" fmla="*/ 105379 w 531586"/>
                  <a:gd name="connsiteY22" fmla="*/ 248474 h 528991"/>
                  <a:gd name="connsiteX23" fmla="*/ 116718 w 531586"/>
                  <a:gd name="connsiteY23" fmla="*/ 232064 h 528991"/>
                  <a:gd name="connsiteX24" fmla="*/ 73113 w 531586"/>
                  <a:gd name="connsiteY24" fmla="*/ 188459 h 528991"/>
                  <a:gd name="connsiteX25" fmla="*/ 73113 w 531586"/>
                  <a:gd name="connsiteY25" fmla="*/ 124865 h 528991"/>
                  <a:gd name="connsiteX26" fmla="*/ 136708 w 531586"/>
                  <a:gd name="connsiteY26" fmla="*/ 124865 h 528991"/>
                  <a:gd name="connsiteX27" fmla="*/ 175580 w 531586"/>
                  <a:gd name="connsiteY27" fmla="*/ 163737 h 528991"/>
                  <a:gd name="connsiteX28" fmla="*/ 186571 w 531586"/>
                  <a:gd name="connsiteY28" fmla="*/ 153915 h 528991"/>
                  <a:gd name="connsiteX29" fmla="*/ 151098 w 531586"/>
                  <a:gd name="connsiteY29" fmla="*/ 118444 h 528991"/>
                  <a:gd name="connsiteX30" fmla="*/ 151098 w 531586"/>
                  <a:gd name="connsiteY30" fmla="*/ 54849 h 528991"/>
                  <a:gd name="connsiteX31" fmla="*/ 214692 w 531586"/>
                  <a:gd name="connsiteY31" fmla="*/ 54849 h 528991"/>
                  <a:gd name="connsiteX32" fmla="*/ 257905 w 531586"/>
                  <a:gd name="connsiteY32" fmla="*/ 98061 h 528991"/>
                  <a:gd name="connsiteX33" fmla="*/ 264951 w 531586"/>
                  <a:gd name="connsiteY33" fmla="*/ 93193 h 528991"/>
                  <a:gd name="connsiteX34" fmla="*/ 272619 w 531586"/>
                  <a:gd name="connsiteY34" fmla="*/ 89650 h 528991"/>
                  <a:gd name="connsiteX35" fmla="*/ 248566 w 531586"/>
                  <a:gd name="connsiteY35" fmla="*/ 65599 h 528991"/>
                  <a:gd name="connsiteX36" fmla="*/ 248566 w 531586"/>
                  <a:gd name="connsiteY36" fmla="*/ 11255 h 528991"/>
                  <a:gd name="connsiteX37" fmla="*/ 275739 w 531586"/>
                  <a:gd name="connsiteY37" fmla="*/ 0 h 528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31586" h="528991">
                    <a:moveTo>
                      <a:pt x="275739" y="0"/>
                    </a:moveTo>
                    <a:cubicBezTo>
                      <a:pt x="285573" y="0"/>
                      <a:pt x="295407" y="3752"/>
                      <a:pt x="302911" y="11255"/>
                    </a:cubicBezTo>
                    <a:lnTo>
                      <a:pt x="360311" y="68656"/>
                    </a:lnTo>
                    <a:cubicBezTo>
                      <a:pt x="367814" y="76159"/>
                      <a:pt x="371566" y="85993"/>
                      <a:pt x="371566" y="95828"/>
                    </a:cubicBezTo>
                    <a:lnTo>
                      <a:pt x="369455" y="100922"/>
                    </a:lnTo>
                    <a:lnTo>
                      <a:pt x="473126" y="204593"/>
                    </a:lnTo>
                    <a:cubicBezTo>
                      <a:pt x="544028" y="275495"/>
                      <a:pt x="551479" y="383000"/>
                      <a:pt x="489767" y="444712"/>
                    </a:cubicBezTo>
                    <a:lnTo>
                      <a:pt x="447306" y="487173"/>
                    </a:lnTo>
                    <a:cubicBezTo>
                      <a:pt x="416450" y="518028"/>
                      <a:pt x="374146" y="531594"/>
                      <a:pt x="330693" y="528582"/>
                    </a:cubicBezTo>
                    <a:lnTo>
                      <a:pt x="299573" y="520480"/>
                    </a:lnTo>
                    <a:lnTo>
                      <a:pt x="294206" y="521201"/>
                    </a:lnTo>
                    <a:lnTo>
                      <a:pt x="149828" y="511196"/>
                    </a:lnTo>
                    <a:lnTo>
                      <a:pt x="127093" y="505114"/>
                    </a:lnTo>
                    <a:lnTo>
                      <a:pt x="112700" y="504112"/>
                    </a:lnTo>
                    <a:cubicBezTo>
                      <a:pt x="98697" y="500359"/>
                      <a:pt x="86125" y="491264"/>
                      <a:pt x="78303" y="477718"/>
                    </a:cubicBezTo>
                    <a:cubicBezTo>
                      <a:pt x="62660" y="450623"/>
                      <a:pt x="71944" y="415978"/>
                      <a:pt x="99038" y="400335"/>
                    </a:cubicBezTo>
                    <a:lnTo>
                      <a:pt x="123436" y="386249"/>
                    </a:lnTo>
                    <a:lnTo>
                      <a:pt x="83758" y="346319"/>
                    </a:lnTo>
                    <a:lnTo>
                      <a:pt x="70576" y="340859"/>
                    </a:lnTo>
                    <a:cubicBezTo>
                      <a:pt x="51441" y="321724"/>
                      <a:pt x="32305" y="302589"/>
                      <a:pt x="13170" y="283454"/>
                    </a:cubicBezTo>
                    <a:cubicBezTo>
                      <a:pt x="-4391" y="265893"/>
                      <a:pt x="-4391" y="237421"/>
                      <a:pt x="13170" y="219860"/>
                    </a:cubicBezTo>
                    <a:cubicBezTo>
                      <a:pt x="30731" y="202299"/>
                      <a:pt x="59203" y="202299"/>
                      <a:pt x="76764" y="219860"/>
                    </a:cubicBezTo>
                    <a:lnTo>
                      <a:pt x="105379" y="248474"/>
                    </a:lnTo>
                    <a:lnTo>
                      <a:pt x="116718" y="232064"/>
                    </a:lnTo>
                    <a:lnTo>
                      <a:pt x="73113" y="188459"/>
                    </a:lnTo>
                    <a:cubicBezTo>
                      <a:pt x="55552" y="170898"/>
                      <a:pt x="55552" y="142426"/>
                      <a:pt x="73113" y="124865"/>
                    </a:cubicBezTo>
                    <a:cubicBezTo>
                      <a:pt x="90674" y="107304"/>
                      <a:pt x="119147" y="107304"/>
                      <a:pt x="136708" y="124865"/>
                    </a:cubicBezTo>
                    <a:lnTo>
                      <a:pt x="175580" y="163737"/>
                    </a:lnTo>
                    <a:lnTo>
                      <a:pt x="186571" y="153915"/>
                    </a:lnTo>
                    <a:lnTo>
                      <a:pt x="151098" y="118444"/>
                    </a:lnTo>
                    <a:cubicBezTo>
                      <a:pt x="133537" y="100883"/>
                      <a:pt x="133537" y="72410"/>
                      <a:pt x="151098" y="54849"/>
                    </a:cubicBezTo>
                    <a:cubicBezTo>
                      <a:pt x="168659" y="37288"/>
                      <a:pt x="197131" y="37288"/>
                      <a:pt x="214692" y="54849"/>
                    </a:cubicBezTo>
                    <a:lnTo>
                      <a:pt x="257905" y="98061"/>
                    </a:lnTo>
                    <a:lnTo>
                      <a:pt x="264951" y="93193"/>
                    </a:lnTo>
                    <a:lnTo>
                      <a:pt x="272619" y="89650"/>
                    </a:lnTo>
                    <a:lnTo>
                      <a:pt x="248566" y="65599"/>
                    </a:lnTo>
                    <a:cubicBezTo>
                      <a:pt x="233560" y="50592"/>
                      <a:pt x="233560" y="26262"/>
                      <a:pt x="248566" y="11255"/>
                    </a:cubicBezTo>
                    <a:cubicBezTo>
                      <a:pt x="256071" y="3752"/>
                      <a:pt x="265904" y="0"/>
                      <a:pt x="275739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3833827A-D169-470D-BCCD-7E6B5AEFDBF7}"/>
                  </a:ext>
                </a:extLst>
              </p:cNvPr>
              <p:cNvSpPr/>
              <p:nvPr/>
            </p:nvSpPr>
            <p:spPr>
              <a:xfrm rot="8100000" flipH="1">
                <a:off x="6192652" y="1461719"/>
                <a:ext cx="461212" cy="756233"/>
              </a:xfrm>
              <a:custGeom>
                <a:avLst/>
                <a:gdLst>
                  <a:gd name="connsiteX0" fmla="*/ 457392 w 461212"/>
                  <a:gd name="connsiteY0" fmla="*/ 708395 h 756233"/>
                  <a:gd name="connsiteX1" fmla="*/ 461211 w 461212"/>
                  <a:gd name="connsiteY1" fmla="*/ 696323 h 756233"/>
                  <a:gd name="connsiteX2" fmla="*/ 461212 w 461212"/>
                  <a:gd name="connsiteY2" fmla="*/ 696321 h 756233"/>
                  <a:gd name="connsiteX3" fmla="*/ 461211 w 461212"/>
                  <a:gd name="connsiteY3" fmla="*/ 696319 h 756233"/>
                  <a:gd name="connsiteX4" fmla="*/ 461211 w 461212"/>
                  <a:gd name="connsiteY4" fmla="*/ 516579 h 756233"/>
                  <a:gd name="connsiteX5" fmla="*/ 414928 w 461212"/>
                  <a:gd name="connsiteY5" fmla="*/ 388199 h 756233"/>
                  <a:gd name="connsiteX6" fmla="*/ 383488 w 461212"/>
                  <a:gd name="connsiteY6" fmla="*/ 363845 h 756233"/>
                  <a:gd name="connsiteX7" fmla="*/ 386615 w 461212"/>
                  <a:gd name="connsiteY7" fmla="*/ 0 h 756233"/>
                  <a:gd name="connsiteX8" fmla="*/ 156214 w 461212"/>
                  <a:gd name="connsiteY8" fmla="*/ 21597 h 756233"/>
                  <a:gd name="connsiteX9" fmla="*/ 219377 w 461212"/>
                  <a:gd name="connsiteY9" fmla="*/ 340534 h 756233"/>
                  <a:gd name="connsiteX10" fmla="*/ 181630 w 461212"/>
                  <a:gd name="connsiteY10" fmla="*/ 349290 h 756233"/>
                  <a:gd name="connsiteX11" fmla="*/ 131401 w 461212"/>
                  <a:gd name="connsiteY11" fmla="*/ 388199 h 756233"/>
                  <a:gd name="connsiteX12" fmla="*/ 115125 w 461212"/>
                  <a:gd name="connsiteY12" fmla="*/ 415933 h 756233"/>
                  <a:gd name="connsiteX13" fmla="*/ 110820 w 461212"/>
                  <a:gd name="connsiteY13" fmla="*/ 419218 h 756233"/>
                  <a:gd name="connsiteX14" fmla="*/ 15804 w 461212"/>
                  <a:gd name="connsiteY14" fmla="*/ 528383 h 756233"/>
                  <a:gd name="connsiteX15" fmla="*/ 15804 w 461212"/>
                  <a:gd name="connsiteY15" fmla="*/ 616061 h 756233"/>
                  <a:gd name="connsiteX16" fmla="*/ 74267 w 461212"/>
                  <a:gd name="connsiteY16" fmla="*/ 629680 h 756233"/>
                  <a:gd name="connsiteX17" fmla="*/ 85448 w 461212"/>
                  <a:gd name="connsiteY17" fmla="*/ 621149 h 756233"/>
                  <a:gd name="connsiteX18" fmla="*/ 85691 w 461212"/>
                  <a:gd name="connsiteY18" fmla="*/ 698135 h 756233"/>
                  <a:gd name="connsiteX19" fmla="*/ 88938 w 461212"/>
                  <a:gd name="connsiteY19" fmla="*/ 708395 h 756233"/>
                  <a:gd name="connsiteX20" fmla="*/ 273165 w 461212"/>
                  <a:gd name="connsiteY20" fmla="*/ 756233 h 756233"/>
                  <a:gd name="connsiteX21" fmla="*/ 457392 w 461212"/>
                  <a:gd name="connsiteY21" fmla="*/ 708395 h 756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61212" h="756233">
                    <a:moveTo>
                      <a:pt x="457392" y="708395"/>
                    </a:moveTo>
                    <a:lnTo>
                      <a:pt x="461211" y="696323"/>
                    </a:lnTo>
                    <a:cubicBezTo>
                      <a:pt x="461211" y="696322"/>
                      <a:pt x="461212" y="696322"/>
                      <a:pt x="461212" y="696321"/>
                    </a:cubicBezTo>
                    <a:cubicBezTo>
                      <a:pt x="461212" y="696320"/>
                      <a:pt x="461211" y="696320"/>
                      <a:pt x="461211" y="696319"/>
                    </a:cubicBezTo>
                    <a:lnTo>
                      <a:pt x="461211" y="516579"/>
                    </a:lnTo>
                    <a:cubicBezTo>
                      <a:pt x="461211" y="466443"/>
                      <a:pt x="443524" y="421054"/>
                      <a:pt x="414928" y="388199"/>
                    </a:cubicBezTo>
                    <a:lnTo>
                      <a:pt x="383488" y="363845"/>
                    </a:lnTo>
                    <a:lnTo>
                      <a:pt x="386615" y="0"/>
                    </a:lnTo>
                    <a:lnTo>
                      <a:pt x="156214" y="21597"/>
                    </a:lnTo>
                    <a:lnTo>
                      <a:pt x="219377" y="340534"/>
                    </a:lnTo>
                    <a:lnTo>
                      <a:pt x="181630" y="349290"/>
                    </a:lnTo>
                    <a:cubicBezTo>
                      <a:pt x="162724" y="358477"/>
                      <a:pt x="145699" y="371771"/>
                      <a:pt x="131401" y="388199"/>
                    </a:cubicBezTo>
                    <a:lnTo>
                      <a:pt x="115125" y="415933"/>
                    </a:lnTo>
                    <a:lnTo>
                      <a:pt x="110820" y="419218"/>
                    </a:lnTo>
                    <a:lnTo>
                      <a:pt x="15804" y="528383"/>
                    </a:lnTo>
                    <a:cubicBezTo>
                      <a:pt x="-5268" y="552595"/>
                      <a:pt x="-5268" y="591850"/>
                      <a:pt x="15804" y="616061"/>
                    </a:cubicBezTo>
                    <a:cubicBezTo>
                      <a:pt x="31609" y="634219"/>
                      <a:pt x="54779" y="638759"/>
                      <a:pt x="74267" y="629680"/>
                    </a:cubicBezTo>
                    <a:lnTo>
                      <a:pt x="85448" y="621149"/>
                    </a:lnTo>
                    <a:lnTo>
                      <a:pt x="85691" y="698135"/>
                    </a:lnTo>
                    <a:lnTo>
                      <a:pt x="88938" y="708395"/>
                    </a:lnTo>
                    <a:cubicBezTo>
                      <a:pt x="106473" y="735697"/>
                      <a:pt x="182292" y="756233"/>
                      <a:pt x="273165" y="756233"/>
                    </a:cubicBezTo>
                    <a:cubicBezTo>
                      <a:pt x="364038" y="756233"/>
                      <a:pt x="439857" y="735697"/>
                      <a:pt x="457392" y="708395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四角形: 角を丸くする 64">
                <a:extLst>
                  <a:ext uri="{FF2B5EF4-FFF2-40B4-BE49-F238E27FC236}">
                    <a16:creationId xmlns:a16="http://schemas.microsoft.com/office/drawing/2014/main" id="{71AC73CB-EEA5-4F7F-87BC-2C77B7766E39}"/>
                  </a:ext>
                </a:extLst>
              </p:cNvPr>
              <p:cNvSpPr/>
              <p:nvPr/>
            </p:nvSpPr>
            <p:spPr>
              <a:xfrm rot="14400000" flipH="1">
                <a:off x="6122452" y="1703885"/>
                <a:ext cx="113296" cy="19747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CAF4E70F-19A2-4C5F-91A3-502F11919899}"/>
                  </a:ext>
                </a:extLst>
              </p:cNvPr>
              <p:cNvSpPr/>
              <p:nvPr/>
            </p:nvSpPr>
            <p:spPr>
              <a:xfrm rot="3600000">
                <a:off x="6252438" y="1975282"/>
                <a:ext cx="816717" cy="826528"/>
              </a:xfrm>
              <a:custGeom>
                <a:avLst/>
                <a:gdLst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28746 w 1014326"/>
                  <a:gd name="connsiteY6" fmla="*/ 356466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4598"/>
                  <a:gd name="connsiteX1" fmla="*/ 858269 w 1014326"/>
                  <a:gd name="connsiteY1" fmla="*/ 0 h 824598"/>
                  <a:gd name="connsiteX2" fmla="*/ 976165 w 1014326"/>
                  <a:gd name="connsiteY2" fmla="*/ 100225 h 824598"/>
                  <a:gd name="connsiteX3" fmla="*/ 1014326 w 1014326"/>
                  <a:gd name="connsiteY3" fmla="*/ 824598 h 824598"/>
                  <a:gd name="connsiteX4" fmla="*/ 641381 w 1014326"/>
                  <a:gd name="connsiteY4" fmla="*/ 824598 h 824598"/>
                  <a:gd name="connsiteX5" fmla="*/ 669304 w 1014326"/>
                  <a:gd name="connsiteY5" fmla="*/ 294570 h 824598"/>
                  <a:gd name="connsiteX6" fmla="*/ 52756 w 1014326"/>
                  <a:gd name="connsiteY6" fmla="*/ 359329 h 824598"/>
                  <a:gd name="connsiteX7" fmla="*/ 0 w 1014326"/>
                  <a:gd name="connsiteY7" fmla="*/ 186512 h 824598"/>
                  <a:gd name="connsiteX0" fmla="*/ 0 w 1014326"/>
                  <a:gd name="connsiteY0" fmla="*/ 186512 h 827598"/>
                  <a:gd name="connsiteX1" fmla="*/ 858269 w 1014326"/>
                  <a:gd name="connsiteY1" fmla="*/ 0 h 827598"/>
                  <a:gd name="connsiteX2" fmla="*/ 976165 w 1014326"/>
                  <a:gd name="connsiteY2" fmla="*/ 100225 h 827598"/>
                  <a:gd name="connsiteX3" fmla="*/ 1014326 w 1014326"/>
                  <a:gd name="connsiteY3" fmla="*/ 824598 h 827598"/>
                  <a:gd name="connsiteX4" fmla="*/ 819433 w 1014326"/>
                  <a:gd name="connsiteY4" fmla="*/ 827598 h 827598"/>
                  <a:gd name="connsiteX5" fmla="*/ 641381 w 1014326"/>
                  <a:gd name="connsiteY5" fmla="*/ 824598 h 827598"/>
                  <a:gd name="connsiteX6" fmla="*/ 669304 w 1014326"/>
                  <a:gd name="connsiteY6" fmla="*/ 294570 h 827598"/>
                  <a:gd name="connsiteX7" fmla="*/ 52756 w 1014326"/>
                  <a:gd name="connsiteY7" fmla="*/ 359329 h 827598"/>
                  <a:gd name="connsiteX8" fmla="*/ 0 w 1014326"/>
                  <a:gd name="connsiteY8" fmla="*/ 186512 h 827598"/>
                  <a:gd name="connsiteX0" fmla="*/ 819433 w 1014326"/>
                  <a:gd name="connsiteY0" fmla="*/ 827598 h 919038"/>
                  <a:gd name="connsiteX1" fmla="*/ 641381 w 1014326"/>
                  <a:gd name="connsiteY1" fmla="*/ 824598 h 919038"/>
                  <a:gd name="connsiteX2" fmla="*/ 669304 w 1014326"/>
                  <a:gd name="connsiteY2" fmla="*/ 294570 h 919038"/>
                  <a:gd name="connsiteX3" fmla="*/ 52756 w 1014326"/>
                  <a:gd name="connsiteY3" fmla="*/ 359329 h 919038"/>
                  <a:gd name="connsiteX4" fmla="*/ 0 w 1014326"/>
                  <a:gd name="connsiteY4" fmla="*/ 186512 h 919038"/>
                  <a:gd name="connsiteX5" fmla="*/ 858269 w 1014326"/>
                  <a:gd name="connsiteY5" fmla="*/ 0 h 919038"/>
                  <a:gd name="connsiteX6" fmla="*/ 976165 w 1014326"/>
                  <a:gd name="connsiteY6" fmla="*/ 100225 h 919038"/>
                  <a:gd name="connsiteX7" fmla="*/ 1014326 w 1014326"/>
                  <a:gd name="connsiteY7" fmla="*/ 824598 h 919038"/>
                  <a:gd name="connsiteX8" fmla="*/ 910873 w 1014326"/>
                  <a:gd name="connsiteY8" fmla="*/ 919038 h 919038"/>
                  <a:gd name="connsiteX0" fmla="*/ 641381 w 1014326"/>
                  <a:gd name="connsiteY0" fmla="*/ 824598 h 919038"/>
                  <a:gd name="connsiteX1" fmla="*/ 669304 w 1014326"/>
                  <a:gd name="connsiteY1" fmla="*/ 294570 h 919038"/>
                  <a:gd name="connsiteX2" fmla="*/ 52756 w 1014326"/>
                  <a:gd name="connsiteY2" fmla="*/ 359329 h 919038"/>
                  <a:gd name="connsiteX3" fmla="*/ 0 w 1014326"/>
                  <a:gd name="connsiteY3" fmla="*/ 186512 h 919038"/>
                  <a:gd name="connsiteX4" fmla="*/ 858269 w 1014326"/>
                  <a:gd name="connsiteY4" fmla="*/ 0 h 919038"/>
                  <a:gd name="connsiteX5" fmla="*/ 976165 w 1014326"/>
                  <a:gd name="connsiteY5" fmla="*/ 100225 h 919038"/>
                  <a:gd name="connsiteX6" fmla="*/ 1014326 w 1014326"/>
                  <a:gd name="connsiteY6" fmla="*/ 824598 h 919038"/>
                  <a:gd name="connsiteX7" fmla="*/ 910873 w 1014326"/>
                  <a:gd name="connsiteY7" fmla="*/ 919038 h 91903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52756 w 1014326"/>
                  <a:gd name="connsiteY2" fmla="*/ 359329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641381 w 1014326"/>
                  <a:gd name="connsiteY0" fmla="*/ 824598 h 824598"/>
                  <a:gd name="connsiteX1" fmla="*/ 669304 w 1014326"/>
                  <a:gd name="connsiteY1" fmla="*/ 294570 h 824598"/>
                  <a:gd name="connsiteX2" fmla="*/ 240923 w 1014326"/>
                  <a:gd name="connsiteY2" fmla="*/ 376314 h 824598"/>
                  <a:gd name="connsiteX3" fmla="*/ 0 w 1014326"/>
                  <a:gd name="connsiteY3" fmla="*/ 186512 h 824598"/>
                  <a:gd name="connsiteX4" fmla="*/ 858269 w 1014326"/>
                  <a:gd name="connsiteY4" fmla="*/ 0 h 824598"/>
                  <a:gd name="connsiteX5" fmla="*/ 976165 w 1014326"/>
                  <a:gd name="connsiteY5" fmla="*/ 100225 h 824598"/>
                  <a:gd name="connsiteX6" fmla="*/ 1014326 w 1014326"/>
                  <a:gd name="connsiteY6" fmla="*/ 824598 h 824598"/>
                  <a:gd name="connsiteX0" fmla="*/ 443772 w 816717"/>
                  <a:gd name="connsiteY0" fmla="*/ 824598 h 824598"/>
                  <a:gd name="connsiteX1" fmla="*/ 471695 w 816717"/>
                  <a:gd name="connsiteY1" fmla="*/ 294570 h 824598"/>
                  <a:gd name="connsiteX2" fmla="*/ 43314 w 816717"/>
                  <a:gd name="connsiteY2" fmla="*/ 376314 h 824598"/>
                  <a:gd name="connsiteX3" fmla="*/ 0 w 816717"/>
                  <a:gd name="connsiteY3" fmla="*/ 117293 h 824598"/>
                  <a:gd name="connsiteX4" fmla="*/ 660660 w 816717"/>
                  <a:gd name="connsiteY4" fmla="*/ 0 h 824598"/>
                  <a:gd name="connsiteX5" fmla="*/ 778556 w 816717"/>
                  <a:gd name="connsiteY5" fmla="*/ 100225 h 824598"/>
                  <a:gd name="connsiteX6" fmla="*/ 816717 w 816717"/>
                  <a:gd name="connsiteY6" fmla="*/ 824598 h 82459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  <a:gd name="connsiteX0" fmla="*/ 443772 w 816717"/>
                  <a:gd name="connsiteY0" fmla="*/ 826528 h 826528"/>
                  <a:gd name="connsiteX1" fmla="*/ 471695 w 816717"/>
                  <a:gd name="connsiteY1" fmla="*/ 296500 h 826528"/>
                  <a:gd name="connsiteX2" fmla="*/ 43314 w 816717"/>
                  <a:gd name="connsiteY2" fmla="*/ 378244 h 826528"/>
                  <a:gd name="connsiteX3" fmla="*/ 0 w 816717"/>
                  <a:gd name="connsiteY3" fmla="*/ 119223 h 826528"/>
                  <a:gd name="connsiteX4" fmla="*/ 660660 w 816717"/>
                  <a:gd name="connsiteY4" fmla="*/ 1930 h 826528"/>
                  <a:gd name="connsiteX5" fmla="*/ 778556 w 816717"/>
                  <a:gd name="connsiteY5" fmla="*/ 102155 h 826528"/>
                  <a:gd name="connsiteX6" fmla="*/ 816717 w 816717"/>
                  <a:gd name="connsiteY6" fmla="*/ 826528 h 8265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6717" h="826528">
                    <a:moveTo>
                      <a:pt x="443772" y="826528"/>
                    </a:moveTo>
                    <a:lnTo>
                      <a:pt x="471695" y="296500"/>
                    </a:lnTo>
                    <a:lnTo>
                      <a:pt x="43314" y="378244"/>
                    </a:lnTo>
                    <a:lnTo>
                      <a:pt x="0" y="119223"/>
                    </a:lnTo>
                    <a:cubicBezTo>
                      <a:pt x="220220" y="80125"/>
                      <a:pt x="593326" y="-14668"/>
                      <a:pt x="660660" y="1930"/>
                    </a:cubicBezTo>
                    <a:cubicBezTo>
                      <a:pt x="727994" y="18528"/>
                      <a:pt x="770780" y="64949"/>
                      <a:pt x="778556" y="102155"/>
                    </a:cubicBezTo>
                    <a:cubicBezTo>
                      <a:pt x="786332" y="139361"/>
                      <a:pt x="803997" y="585070"/>
                      <a:pt x="816717" y="826528"/>
                    </a:cubicBez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" name="四角形: 角を丸くする 66">
                <a:extLst>
                  <a:ext uri="{FF2B5EF4-FFF2-40B4-BE49-F238E27FC236}">
                    <a16:creationId xmlns:a16="http://schemas.microsoft.com/office/drawing/2014/main" id="{CAF51F30-1FB4-48DE-A7D8-3C26EA755AFA}"/>
                  </a:ext>
                </a:extLst>
              </p:cNvPr>
              <p:cNvSpPr/>
              <p:nvPr/>
            </p:nvSpPr>
            <p:spPr>
              <a:xfrm rot="18900000" flipH="1">
                <a:off x="6295587" y="1386197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四角形: 角を丸くする 67">
                <a:extLst>
                  <a:ext uri="{FF2B5EF4-FFF2-40B4-BE49-F238E27FC236}">
                    <a16:creationId xmlns:a16="http://schemas.microsoft.com/office/drawing/2014/main" id="{DFD3B428-9A50-4670-9520-D84B6CF0542F}"/>
                  </a:ext>
                </a:extLst>
              </p:cNvPr>
              <p:cNvSpPr/>
              <p:nvPr/>
            </p:nvSpPr>
            <p:spPr>
              <a:xfrm rot="18900000" flipH="1">
                <a:off x="6203264" y="1424950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四角形: 角を丸くする 68">
                <a:extLst>
                  <a:ext uri="{FF2B5EF4-FFF2-40B4-BE49-F238E27FC236}">
                    <a16:creationId xmlns:a16="http://schemas.microsoft.com/office/drawing/2014/main" id="{E82ECEBC-7225-4B69-AF68-6AD3B8B4D898}"/>
                  </a:ext>
                </a:extLst>
              </p:cNvPr>
              <p:cNvSpPr/>
              <p:nvPr/>
            </p:nvSpPr>
            <p:spPr>
              <a:xfrm rot="18900000" flipH="1">
                <a:off x="6125279" y="1494966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四角形: 角を丸くする 69">
                <a:extLst>
                  <a:ext uri="{FF2B5EF4-FFF2-40B4-BE49-F238E27FC236}">
                    <a16:creationId xmlns:a16="http://schemas.microsoft.com/office/drawing/2014/main" id="{EC0AF653-C653-4689-B48D-BF15DE97B76A}"/>
                  </a:ext>
                </a:extLst>
              </p:cNvPr>
              <p:cNvSpPr/>
              <p:nvPr/>
            </p:nvSpPr>
            <p:spPr>
              <a:xfrm rot="18900000" flipH="1">
                <a:off x="6058277" y="1592885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四角形: 角を丸くする 70">
                <a:extLst>
                  <a:ext uri="{FF2B5EF4-FFF2-40B4-BE49-F238E27FC236}">
                    <a16:creationId xmlns:a16="http://schemas.microsoft.com/office/drawing/2014/main" id="{52202E35-FDCB-48A9-8F26-C84A2945395E}"/>
                  </a:ext>
                </a:extLst>
              </p:cNvPr>
              <p:cNvSpPr/>
              <p:nvPr/>
            </p:nvSpPr>
            <p:spPr>
              <a:xfrm rot="18900000" flipH="1">
                <a:off x="6281300" y="1362385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四角形: 角を丸くする 71">
                <a:extLst>
                  <a:ext uri="{FF2B5EF4-FFF2-40B4-BE49-F238E27FC236}">
                    <a16:creationId xmlns:a16="http://schemas.microsoft.com/office/drawing/2014/main" id="{52B5104C-4297-40FA-A6B4-02BE76E4C29B}"/>
                  </a:ext>
                </a:extLst>
              </p:cNvPr>
              <p:cNvSpPr/>
              <p:nvPr/>
            </p:nvSpPr>
            <p:spPr>
              <a:xfrm rot="18900000" flipH="1">
                <a:off x="6188977" y="1401138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四角形: 角を丸くする 72">
                <a:extLst>
                  <a:ext uri="{FF2B5EF4-FFF2-40B4-BE49-F238E27FC236}">
                    <a16:creationId xmlns:a16="http://schemas.microsoft.com/office/drawing/2014/main" id="{6A854F4C-982E-41B9-A601-C610F25FCD3C}"/>
                  </a:ext>
                </a:extLst>
              </p:cNvPr>
              <p:cNvSpPr/>
              <p:nvPr/>
            </p:nvSpPr>
            <p:spPr>
              <a:xfrm rot="18900000" flipH="1">
                <a:off x="6110992" y="1471154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四角形: 角を丸くする 73">
                <a:extLst>
                  <a:ext uri="{FF2B5EF4-FFF2-40B4-BE49-F238E27FC236}">
                    <a16:creationId xmlns:a16="http://schemas.microsoft.com/office/drawing/2014/main" id="{4FA44DC6-4D98-452C-B5DB-87118B17038B}"/>
                  </a:ext>
                </a:extLst>
              </p:cNvPr>
              <p:cNvSpPr/>
              <p:nvPr/>
            </p:nvSpPr>
            <p:spPr>
              <a:xfrm rot="18900000" flipH="1">
                <a:off x="6043990" y="1569073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円/楕円 27">
                <a:extLst>
                  <a:ext uri="{FF2B5EF4-FFF2-40B4-BE49-F238E27FC236}">
                    <a16:creationId xmlns:a16="http://schemas.microsoft.com/office/drawing/2014/main" id="{C4003CCA-5E23-46EF-95A0-03FA415ED0D0}"/>
                  </a:ext>
                </a:extLst>
              </p:cNvPr>
              <p:cNvSpPr/>
              <p:nvPr/>
            </p:nvSpPr>
            <p:spPr>
              <a:xfrm rot="11251468">
                <a:off x="6243988" y="1685586"/>
                <a:ext cx="17836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266266F0-39C8-4E85-A13A-D7F00AECCF9A}"/>
                </a:ext>
              </a:extLst>
            </p:cNvPr>
            <p:cNvSpPr/>
            <p:nvPr/>
          </p:nvSpPr>
          <p:spPr>
            <a:xfrm flipH="1">
              <a:off x="5022019" y="2247266"/>
              <a:ext cx="411051" cy="245758"/>
            </a:xfrm>
            <a:custGeom>
              <a:avLst/>
              <a:gdLst>
                <a:gd name="connsiteX0" fmla="*/ 173535 w 411051"/>
                <a:gd name="connsiteY0" fmla="*/ 0 h 245758"/>
                <a:gd name="connsiteX1" fmla="*/ 404285 w 411051"/>
                <a:gd name="connsiteY1" fmla="*/ 0 h 245758"/>
                <a:gd name="connsiteX2" fmla="*/ 411051 w 411051"/>
                <a:gd name="connsiteY2" fmla="*/ 1523 h 245758"/>
                <a:gd name="connsiteX3" fmla="*/ 215308 w 411051"/>
                <a:gd name="connsiteY3" fmla="*/ 245758 h 245758"/>
                <a:gd name="connsiteX4" fmla="*/ 0 w 411051"/>
                <a:gd name="connsiteY4" fmla="*/ 51508 h 245758"/>
                <a:gd name="connsiteX5" fmla="*/ 48322 w 411051"/>
                <a:gd name="connsiteY5" fmla="*/ 25280 h 245758"/>
                <a:gd name="connsiteX6" fmla="*/ 173535 w 411051"/>
                <a:gd name="connsiteY6" fmla="*/ 0 h 245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1051" h="245758">
                  <a:moveTo>
                    <a:pt x="173535" y="0"/>
                  </a:moveTo>
                  <a:lnTo>
                    <a:pt x="404285" y="0"/>
                  </a:lnTo>
                  <a:lnTo>
                    <a:pt x="411051" y="1523"/>
                  </a:lnTo>
                  <a:lnTo>
                    <a:pt x="215308" y="245758"/>
                  </a:lnTo>
                  <a:lnTo>
                    <a:pt x="0" y="51508"/>
                  </a:lnTo>
                  <a:lnTo>
                    <a:pt x="48322" y="25280"/>
                  </a:lnTo>
                  <a:cubicBezTo>
                    <a:pt x="86808" y="9002"/>
                    <a:pt x="129120" y="0"/>
                    <a:pt x="173535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4DBC8D27-DFAF-4904-A152-8A7F41A3F579}"/>
              </a:ext>
            </a:extLst>
          </p:cNvPr>
          <p:cNvGrpSpPr/>
          <p:nvPr/>
        </p:nvGrpSpPr>
        <p:grpSpPr>
          <a:xfrm>
            <a:off x="7179246" y="838200"/>
            <a:ext cx="2060737" cy="2701569"/>
            <a:chOff x="7179246" y="838200"/>
            <a:chExt cx="2060737" cy="2701569"/>
          </a:xfrm>
        </p:grpSpPr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72071BDB-E92B-4AD2-ABF4-716BE3E86ED9}"/>
                </a:ext>
              </a:extLst>
            </p:cNvPr>
            <p:cNvGrpSpPr/>
            <p:nvPr/>
          </p:nvGrpSpPr>
          <p:grpSpPr>
            <a:xfrm>
              <a:off x="8549276" y="866065"/>
              <a:ext cx="690707" cy="690706"/>
              <a:chOff x="7992839" y="2840930"/>
              <a:chExt cx="927476" cy="927475"/>
            </a:xfrm>
          </p:grpSpPr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5BC17911-EBA7-4C4E-9679-624237DA82D2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D0053075-95E3-4CCF-9BAD-7EA9865CDC61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434DE996-9A56-476C-AB45-1F963C0BFE1C}"/>
                </a:ext>
              </a:extLst>
            </p:cNvPr>
            <p:cNvGrpSpPr/>
            <p:nvPr/>
          </p:nvGrpSpPr>
          <p:grpSpPr>
            <a:xfrm>
              <a:off x="7179246" y="1929996"/>
              <a:ext cx="1356726" cy="1609773"/>
              <a:chOff x="7179246" y="1929996"/>
              <a:chExt cx="1356726" cy="1609773"/>
            </a:xfrm>
          </p:grpSpPr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E8B6BA84-99B0-43A9-A195-D6896CA55794}"/>
                  </a:ext>
                </a:extLst>
              </p:cNvPr>
              <p:cNvSpPr/>
              <p:nvPr/>
            </p:nvSpPr>
            <p:spPr>
              <a:xfrm>
                <a:off x="7606586" y="1929996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15C84125-1FBB-405F-BA90-27FD004E2B4F}"/>
                  </a:ext>
                </a:extLst>
              </p:cNvPr>
              <p:cNvSpPr/>
              <p:nvPr/>
            </p:nvSpPr>
            <p:spPr>
              <a:xfrm>
                <a:off x="7179246" y="2278831"/>
                <a:ext cx="184345" cy="126093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2" name="片側の 2 つの角を丸めた四角形 144">
                <a:extLst>
                  <a:ext uri="{FF2B5EF4-FFF2-40B4-BE49-F238E27FC236}">
                    <a16:creationId xmlns:a16="http://schemas.microsoft.com/office/drawing/2014/main" id="{913C527A-9432-47A7-B55D-47283C5DC946}"/>
                  </a:ext>
                </a:extLst>
              </p:cNvPr>
              <p:cNvSpPr/>
              <p:nvPr/>
            </p:nvSpPr>
            <p:spPr>
              <a:xfrm>
                <a:off x="7285006" y="2228546"/>
                <a:ext cx="1250966" cy="1311223"/>
              </a:xfrm>
              <a:prstGeom prst="round2SameRect">
                <a:avLst>
                  <a:gd name="adj1" fmla="val 14323"/>
                  <a:gd name="adj2" fmla="val 0"/>
                </a:avLst>
              </a:prstGeom>
              <a:pattFill prst="lgConfetti">
                <a:fgClr>
                  <a:schemeClr val="accent3">
                    <a:lumMod val="50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3" name="台形 152">
                <a:extLst>
                  <a:ext uri="{FF2B5EF4-FFF2-40B4-BE49-F238E27FC236}">
                    <a16:creationId xmlns:a16="http://schemas.microsoft.com/office/drawing/2014/main" id="{13695E93-432F-4257-947F-D5F144F74F3A}"/>
                  </a:ext>
                </a:extLst>
              </p:cNvPr>
              <p:cNvSpPr/>
              <p:nvPr/>
            </p:nvSpPr>
            <p:spPr>
              <a:xfrm rot="10800000">
                <a:off x="7629200" y="2237754"/>
                <a:ext cx="572056" cy="792372"/>
              </a:xfrm>
              <a:prstGeom prst="trapezoid">
                <a:avLst>
                  <a:gd name="adj" fmla="val 32076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4" name="楕円 153">
                <a:extLst>
                  <a:ext uri="{FF2B5EF4-FFF2-40B4-BE49-F238E27FC236}">
                    <a16:creationId xmlns:a16="http://schemas.microsoft.com/office/drawing/2014/main" id="{47B431DE-413E-4907-B565-EDF9138384C2}"/>
                  </a:ext>
                </a:extLst>
              </p:cNvPr>
              <p:cNvSpPr/>
              <p:nvPr/>
            </p:nvSpPr>
            <p:spPr>
              <a:xfrm>
                <a:off x="7876904" y="3351530"/>
                <a:ext cx="88900" cy="88900"/>
              </a:xfrm>
              <a:prstGeom prst="ellipse">
                <a:avLst/>
              </a:prstGeom>
              <a:solidFill>
                <a:srgbClr val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5" name="台形 731">
                <a:extLst>
                  <a:ext uri="{FF2B5EF4-FFF2-40B4-BE49-F238E27FC236}">
                    <a16:creationId xmlns:a16="http://schemas.microsoft.com/office/drawing/2014/main" id="{33C0124E-5155-4204-8225-F7FE9E1CB257}"/>
                  </a:ext>
                </a:extLst>
              </p:cNvPr>
              <p:cNvSpPr/>
              <p:nvPr/>
            </p:nvSpPr>
            <p:spPr>
              <a:xfrm rot="10800000" flipV="1">
                <a:off x="7809668" y="2361457"/>
                <a:ext cx="201644" cy="828151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4781" h="685660">
                    <a:moveTo>
                      <a:pt x="0" y="551112"/>
                    </a:moveTo>
                    <a:lnTo>
                      <a:pt x="50098" y="0"/>
                    </a:lnTo>
                    <a:lnTo>
                      <a:pt x="134683" y="0"/>
                    </a:lnTo>
                    <a:lnTo>
                      <a:pt x="184781" y="551112"/>
                    </a:lnTo>
                    <a:lnTo>
                      <a:pt x="89962" y="685660"/>
                    </a:lnTo>
                    <a:lnTo>
                      <a:pt x="0" y="551112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AA010E03-99A1-4B93-A8B4-296046347CBC}"/>
                  </a:ext>
                </a:extLst>
              </p:cNvPr>
              <p:cNvGrpSpPr/>
              <p:nvPr/>
            </p:nvGrpSpPr>
            <p:grpSpPr>
              <a:xfrm>
                <a:off x="7557545" y="2256985"/>
                <a:ext cx="714918" cy="202452"/>
                <a:chOff x="3151980" y="2770920"/>
                <a:chExt cx="423862" cy="112796"/>
              </a:xfrm>
              <a:solidFill>
                <a:srgbClr val="000000">
                  <a:alpha val="50196"/>
                </a:srgbClr>
              </a:solidFill>
            </p:grpSpPr>
            <p:sp>
              <p:nvSpPr>
                <p:cNvPr id="163" name="平行四辺形 162">
                  <a:extLst>
                    <a:ext uri="{FF2B5EF4-FFF2-40B4-BE49-F238E27FC236}">
                      <a16:creationId xmlns:a16="http://schemas.microsoft.com/office/drawing/2014/main" id="{F0AF272C-C4A5-41E3-9E07-7E5433208F63}"/>
                    </a:ext>
                  </a:extLst>
                </p:cNvPr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" name="平行四辺形 163">
                  <a:extLst>
                    <a:ext uri="{FF2B5EF4-FFF2-40B4-BE49-F238E27FC236}">
                      <a16:creationId xmlns:a16="http://schemas.microsoft.com/office/drawing/2014/main" id="{744CC88F-B1C1-4B73-8BDF-AC3746CB11D2}"/>
                    </a:ext>
                  </a:extLst>
                </p:cNvPr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7" name="台形 156">
                <a:extLst>
                  <a:ext uri="{FF2B5EF4-FFF2-40B4-BE49-F238E27FC236}">
                    <a16:creationId xmlns:a16="http://schemas.microsoft.com/office/drawing/2014/main" id="{E1351D3C-035A-4EDF-9F21-AE3B3C549349}"/>
                  </a:ext>
                </a:extLst>
              </p:cNvPr>
              <p:cNvSpPr/>
              <p:nvPr/>
            </p:nvSpPr>
            <p:spPr>
              <a:xfrm rot="10800000">
                <a:off x="7786831" y="2228546"/>
                <a:ext cx="247318" cy="202452"/>
              </a:xfrm>
              <a:prstGeom prst="trapezoid">
                <a:avLst>
                  <a:gd name="adj" fmla="val 27112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8E41E2BD-DEE7-4622-B11C-C7F4E1E76853}"/>
                  </a:ext>
                </a:extLst>
              </p:cNvPr>
              <p:cNvGrpSpPr/>
              <p:nvPr/>
            </p:nvGrpSpPr>
            <p:grpSpPr>
              <a:xfrm>
                <a:off x="7539823" y="2228548"/>
                <a:ext cx="750362" cy="202452"/>
                <a:chOff x="3151980" y="2770920"/>
                <a:chExt cx="423862" cy="112796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161" name="平行四辺形 160">
                  <a:extLst>
                    <a:ext uri="{FF2B5EF4-FFF2-40B4-BE49-F238E27FC236}">
                      <a16:creationId xmlns:a16="http://schemas.microsoft.com/office/drawing/2014/main" id="{EDD4DFE9-B507-4C2D-B50F-60AF746DE83C}"/>
                    </a:ext>
                  </a:extLst>
                </p:cNvPr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" name="平行四辺形 161">
                  <a:extLst>
                    <a:ext uri="{FF2B5EF4-FFF2-40B4-BE49-F238E27FC236}">
                      <a16:creationId xmlns:a16="http://schemas.microsoft.com/office/drawing/2014/main" id="{5D50EE1C-2A3C-46C8-83D6-E93EDACCF2DF}"/>
                    </a:ext>
                  </a:extLst>
                </p:cNvPr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3D019DCC-3B9D-4583-A53F-E29C339726C7}"/>
                  </a:ext>
                </a:extLst>
              </p:cNvPr>
              <p:cNvSpPr/>
              <p:nvPr/>
            </p:nvSpPr>
            <p:spPr>
              <a:xfrm>
                <a:off x="7489455" y="2247478"/>
                <a:ext cx="842068" cy="942131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42131">
                    <a:moveTo>
                      <a:pt x="178616" y="0"/>
                    </a:moveTo>
                    <a:lnTo>
                      <a:pt x="421034" y="917300"/>
                    </a:lnTo>
                    <a:lnTo>
                      <a:pt x="663452" y="0"/>
                    </a:lnTo>
                    <a:lnTo>
                      <a:pt x="783052" y="1537"/>
                    </a:lnTo>
                    <a:lnTo>
                      <a:pt x="842068" y="239343"/>
                    </a:lnTo>
                    <a:lnTo>
                      <a:pt x="669230" y="317812"/>
                    </a:lnTo>
                    <a:lnTo>
                      <a:pt x="692225" y="618954"/>
                    </a:lnTo>
                    <a:lnTo>
                      <a:pt x="421034" y="942131"/>
                    </a:lnTo>
                    <a:lnTo>
                      <a:pt x="149843" y="618954"/>
                    </a:lnTo>
                    <a:lnTo>
                      <a:pt x="172838" y="317812"/>
                    </a:lnTo>
                    <a:lnTo>
                      <a:pt x="0" y="239343"/>
                    </a:lnTo>
                    <a:lnTo>
                      <a:pt x="59016" y="1537"/>
                    </a:lnTo>
                    <a:lnTo>
                      <a:pt x="178616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6044895E-B361-4DAF-A4AA-82071F4A8B0C}"/>
                  </a:ext>
                </a:extLst>
              </p:cNvPr>
              <p:cNvSpPr/>
              <p:nvPr/>
            </p:nvSpPr>
            <p:spPr>
              <a:xfrm>
                <a:off x="7489455" y="2228545"/>
                <a:ext cx="842068" cy="942131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42131">
                    <a:moveTo>
                      <a:pt x="178616" y="0"/>
                    </a:moveTo>
                    <a:lnTo>
                      <a:pt x="421034" y="917300"/>
                    </a:lnTo>
                    <a:lnTo>
                      <a:pt x="663452" y="0"/>
                    </a:lnTo>
                    <a:lnTo>
                      <a:pt x="783052" y="1537"/>
                    </a:lnTo>
                    <a:lnTo>
                      <a:pt x="842068" y="239343"/>
                    </a:lnTo>
                    <a:lnTo>
                      <a:pt x="669230" y="317812"/>
                    </a:lnTo>
                    <a:lnTo>
                      <a:pt x="692225" y="618954"/>
                    </a:lnTo>
                    <a:lnTo>
                      <a:pt x="421034" y="942131"/>
                    </a:lnTo>
                    <a:lnTo>
                      <a:pt x="149843" y="618954"/>
                    </a:lnTo>
                    <a:lnTo>
                      <a:pt x="172838" y="317812"/>
                    </a:lnTo>
                    <a:lnTo>
                      <a:pt x="0" y="239343"/>
                    </a:lnTo>
                    <a:lnTo>
                      <a:pt x="59016" y="1537"/>
                    </a:lnTo>
                    <a:lnTo>
                      <a:pt x="178616" y="0"/>
                    </a:lnTo>
                    <a:close/>
                  </a:path>
                </a:pathLst>
              </a:custGeom>
              <a:pattFill prst="lgConfetti">
                <a:fgClr>
                  <a:schemeClr val="tx1">
                    <a:lumMod val="65000"/>
                    <a:lumOff val="35000"/>
                  </a:schemeClr>
                </a:fgClr>
                <a:bgClr>
                  <a:schemeClr val="tx1">
                    <a:lumMod val="95000"/>
                    <a:lumOff val="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E184B9C9-2DA3-47D6-9804-E638DC2B57B0}"/>
                </a:ext>
              </a:extLst>
            </p:cNvPr>
            <p:cNvGrpSpPr/>
            <p:nvPr/>
          </p:nvGrpSpPr>
          <p:grpSpPr>
            <a:xfrm>
              <a:off x="7238074" y="838200"/>
              <a:ext cx="1329717" cy="1288749"/>
              <a:chOff x="3303076" y="141961"/>
              <a:chExt cx="1277659" cy="1238295"/>
            </a:xfrm>
          </p:grpSpPr>
          <p:sp>
            <p:nvSpPr>
              <p:cNvPr id="130" name="フリーフォーム 540">
                <a:extLst>
                  <a:ext uri="{FF2B5EF4-FFF2-40B4-BE49-F238E27FC236}">
                    <a16:creationId xmlns:a16="http://schemas.microsoft.com/office/drawing/2014/main" id="{27F813B0-39A7-43C9-A8DE-54C3E118D55A}"/>
                  </a:ext>
                </a:extLst>
              </p:cNvPr>
              <p:cNvSpPr/>
              <p:nvPr/>
            </p:nvSpPr>
            <p:spPr>
              <a:xfrm>
                <a:off x="3353447" y="141961"/>
                <a:ext cx="1169884" cy="940235"/>
              </a:xfrm>
              <a:custGeom>
                <a:avLst/>
                <a:gdLst>
                  <a:gd name="connsiteX0" fmla="*/ 328111 w 816502"/>
                  <a:gd name="connsiteY0" fmla="*/ 0 h 656222"/>
                  <a:gd name="connsiteX1" fmla="*/ 455827 w 816502"/>
                  <a:gd name="connsiteY1" fmla="*/ 25785 h 656222"/>
                  <a:gd name="connsiteX2" fmla="*/ 492925 w 816502"/>
                  <a:gd name="connsiteY2" fmla="*/ 45920 h 656222"/>
                  <a:gd name="connsiteX3" fmla="*/ 510467 w 816502"/>
                  <a:gd name="connsiteY3" fmla="*/ 44152 h 656222"/>
                  <a:gd name="connsiteX4" fmla="*/ 816502 w 816502"/>
                  <a:gd name="connsiteY4" fmla="*/ 350187 h 656222"/>
                  <a:gd name="connsiteX5" fmla="*/ 510467 w 816502"/>
                  <a:gd name="connsiteY5" fmla="*/ 656222 h 656222"/>
                  <a:gd name="connsiteX6" fmla="*/ 448791 w 816502"/>
                  <a:gd name="connsiteY6" fmla="*/ 650005 h 656222"/>
                  <a:gd name="connsiteX7" fmla="*/ 420791 w 816502"/>
                  <a:gd name="connsiteY7" fmla="*/ 641313 h 656222"/>
                  <a:gd name="connsiteX8" fmla="*/ 394237 w 816502"/>
                  <a:gd name="connsiteY8" fmla="*/ 649556 h 656222"/>
                  <a:gd name="connsiteX9" fmla="*/ 328111 w 816502"/>
                  <a:gd name="connsiteY9" fmla="*/ 656222 h 656222"/>
                  <a:gd name="connsiteX10" fmla="*/ 0 w 816502"/>
                  <a:gd name="connsiteY10" fmla="*/ 328111 h 656222"/>
                  <a:gd name="connsiteX11" fmla="*/ 328111 w 816502"/>
                  <a:gd name="connsiteY11" fmla="*/ 0 h 656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16502" h="656222">
                    <a:moveTo>
                      <a:pt x="328111" y="0"/>
                    </a:moveTo>
                    <a:cubicBezTo>
                      <a:pt x="373414" y="0"/>
                      <a:pt x="416572" y="9181"/>
                      <a:pt x="455827" y="25785"/>
                    </a:cubicBezTo>
                    <a:lnTo>
                      <a:pt x="492925" y="45920"/>
                    </a:lnTo>
                    <a:lnTo>
                      <a:pt x="510467" y="44152"/>
                    </a:lnTo>
                    <a:cubicBezTo>
                      <a:pt x="679485" y="44152"/>
                      <a:pt x="816502" y="181169"/>
                      <a:pt x="816502" y="350187"/>
                    </a:cubicBezTo>
                    <a:cubicBezTo>
                      <a:pt x="816502" y="519205"/>
                      <a:pt x="679485" y="656222"/>
                      <a:pt x="510467" y="656222"/>
                    </a:cubicBezTo>
                    <a:cubicBezTo>
                      <a:pt x="489340" y="656222"/>
                      <a:pt x="468713" y="654081"/>
                      <a:pt x="448791" y="650005"/>
                    </a:cubicBezTo>
                    <a:lnTo>
                      <a:pt x="420791" y="641313"/>
                    </a:lnTo>
                    <a:lnTo>
                      <a:pt x="394237" y="649556"/>
                    </a:lnTo>
                    <a:cubicBezTo>
                      <a:pt x="372878" y="653927"/>
                      <a:pt x="350763" y="656222"/>
                      <a:pt x="328111" y="656222"/>
                    </a:cubicBezTo>
                    <a:cubicBezTo>
                      <a:pt x="146900" y="656222"/>
                      <a:pt x="0" y="509322"/>
                      <a:pt x="0" y="328111"/>
                    </a:cubicBezTo>
                    <a:cubicBezTo>
                      <a:pt x="0" y="146900"/>
                      <a:pt x="146900" y="0"/>
                      <a:pt x="328111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B189018C-73E5-423E-B944-A5067CEB5A77}"/>
                  </a:ext>
                </a:extLst>
              </p:cNvPr>
              <p:cNvGrpSpPr/>
              <p:nvPr/>
            </p:nvGrpSpPr>
            <p:grpSpPr>
              <a:xfrm rot="20700000">
                <a:off x="3303076" y="710618"/>
                <a:ext cx="246453" cy="369679"/>
                <a:chOff x="2680607" y="2825750"/>
                <a:chExt cx="157843" cy="236764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sp>
              <p:nvSpPr>
                <p:cNvPr id="148" name="円/楕円 564">
                  <a:extLst>
                    <a:ext uri="{FF2B5EF4-FFF2-40B4-BE49-F238E27FC236}">
                      <a16:creationId xmlns:a16="http://schemas.microsoft.com/office/drawing/2014/main" id="{7782C1ED-2DEA-44DF-BEE0-9222B0CB4471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" name="円/楕円 565">
                  <a:extLst>
                    <a:ext uri="{FF2B5EF4-FFF2-40B4-BE49-F238E27FC236}">
                      <a16:creationId xmlns:a16="http://schemas.microsoft.com/office/drawing/2014/main" id="{5B5C3307-6B11-40B3-8159-24DFF64402EE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59E9E664-4AB8-4F98-A17F-83456B122C7A}"/>
                  </a:ext>
                </a:extLst>
              </p:cNvPr>
              <p:cNvGrpSpPr/>
              <p:nvPr/>
            </p:nvGrpSpPr>
            <p:grpSpPr>
              <a:xfrm rot="900000" flipH="1">
                <a:off x="4334282" y="710618"/>
                <a:ext cx="246453" cy="369679"/>
                <a:chOff x="2680607" y="2825750"/>
                <a:chExt cx="157843" cy="236764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sp>
              <p:nvSpPr>
                <p:cNvPr id="146" name="円/楕円 562">
                  <a:extLst>
                    <a:ext uri="{FF2B5EF4-FFF2-40B4-BE49-F238E27FC236}">
                      <a16:creationId xmlns:a16="http://schemas.microsoft.com/office/drawing/2014/main" id="{5D165963-63F7-4636-B90E-8AB12E5D89BE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7" name="円/楕円 563">
                  <a:extLst>
                    <a:ext uri="{FF2B5EF4-FFF2-40B4-BE49-F238E27FC236}">
                      <a16:creationId xmlns:a16="http://schemas.microsoft.com/office/drawing/2014/main" id="{A377348E-FADA-4A5E-BDD1-C8A6BE7E2947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3" name="円/楕円 561">
                <a:extLst>
                  <a:ext uri="{FF2B5EF4-FFF2-40B4-BE49-F238E27FC236}">
                    <a16:creationId xmlns:a16="http://schemas.microsoft.com/office/drawing/2014/main" id="{5B569FD8-300C-43A4-947D-07C1ADE69E84}"/>
                  </a:ext>
                </a:extLst>
              </p:cNvPr>
              <p:cNvSpPr/>
              <p:nvPr/>
            </p:nvSpPr>
            <p:spPr>
              <a:xfrm>
                <a:off x="3426301" y="220150"/>
                <a:ext cx="1031206" cy="1160106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" name="円/楕円 548">
                <a:extLst>
                  <a:ext uri="{FF2B5EF4-FFF2-40B4-BE49-F238E27FC236}">
                    <a16:creationId xmlns:a16="http://schemas.microsoft.com/office/drawing/2014/main" id="{0A2F023C-11C6-45D3-9489-06EC0108963F}"/>
                  </a:ext>
                </a:extLst>
              </p:cNvPr>
              <p:cNvSpPr/>
              <p:nvPr/>
            </p:nvSpPr>
            <p:spPr>
              <a:xfrm>
                <a:off x="3632990" y="751777"/>
                <a:ext cx="99954" cy="12248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5" name="円/楕円 549">
                <a:extLst>
                  <a:ext uri="{FF2B5EF4-FFF2-40B4-BE49-F238E27FC236}">
                    <a16:creationId xmlns:a16="http://schemas.microsoft.com/office/drawing/2014/main" id="{624C6972-844E-4282-AE6F-1A052B9A3818}"/>
                  </a:ext>
                </a:extLst>
              </p:cNvPr>
              <p:cNvSpPr/>
              <p:nvPr/>
            </p:nvSpPr>
            <p:spPr>
              <a:xfrm>
                <a:off x="4148424" y="751777"/>
                <a:ext cx="99954" cy="12248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6" name="月 135">
                <a:extLst>
                  <a:ext uri="{FF2B5EF4-FFF2-40B4-BE49-F238E27FC236}">
                    <a16:creationId xmlns:a16="http://schemas.microsoft.com/office/drawing/2014/main" id="{35D4FDAD-1DA5-4F1D-98B6-DE7E4516E091}"/>
                  </a:ext>
                </a:extLst>
              </p:cNvPr>
              <p:cNvSpPr/>
              <p:nvPr/>
            </p:nvSpPr>
            <p:spPr>
              <a:xfrm rot="16200000">
                <a:off x="3645475" y="409314"/>
                <a:ext cx="54591" cy="34019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D8613384-AA2E-4517-9A8B-DE1E0A07330C}"/>
                  </a:ext>
                </a:extLst>
              </p:cNvPr>
              <p:cNvGrpSpPr/>
              <p:nvPr/>
            </p:nvGrpSpPr>
            <p:grpSpPr>
              <a:xfrm>
                <a:off x="3842869" y="877669"/>
                <a:ext cx="195646" cy="207937"/>
                <a:chOff x="7084627" y="3040652"/>
                <a:chExt cx="240026" cy="203430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144" name="円/楕円 662">
                  <a:extLst>
                    <a:ext uri="{FF2B5EF4-FFF2-40B4-BE49-F238E27FC236}">
                      <a16:creationId xmlns:a16="http://schemas.microsoft.com/office/drawing/2014/main" id="{9DF7A0F0-3530-4B1F-8AA5-329591FB7ADD}"/>
                    </a:ext>
                  </a:extLst>
                </p:cNvPr>
                <p:cNvSpPr/>
                <p:nvPr/>
              </p:nvSpPr>
              <p:spPr>
                <a:xfrm>
                  <a:off x="7084627" y="3125508"/>
                  <a:ext cx="240026" cy="102097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A02E28DE-F7E6-4A8F-BDDC-7B032E6FDB29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541CA0E9-9754-4DF3-8CCB-9C22FCFDDE3F}"/>
                  </a:ext>
                </a:extLst>
              </p:cNvPr>
              <p:cNvGrpSpPr/>
              <p:nvPr/>
            </p:nvGrpSpPr>
            <p:grpSpPr>
              <a:xfrm>
                <a:off x="3475059" y="697206"/>
                <a:ext cx="934739" cy="333376"/>
                <a:chOff x="3315793" y="1545837"/>
                <a:chExt cx="934739" cy="333376"/>
              </a:xfrm>
            </p:grpSpPr>
            <p:sp>
              <p:nvSpPr>
                <p:cNvPr id="141" name="四角形: 上の 2 つの角を丸める 140">
                  <a:extLst>
                    <a:ext uri="{FF2B5EF4-FFF2-40B4-BE49-F238E27FC236}">
                      <a16:creationId xmlns:a16="http://schemas.microsoft.com/office/drawing/2014/main" id="{DAA74CB1-EB99-44AD-B760-025E703BB22C}"/>
                    </a:ext>
                  </a:extLst>
                </p:cNvPr>
                <p:cNvSpPr/>
                <p:nvPr/>
              </p:nvSpPr>
              <p:spPr>
                <a:xfrm>
                  <a:off x="3337225" y="1570718"/>
                  <a:ext cx="391812" cy="294446"/>
                </a:xfrm>
                <a:prstGeom prst="round2SameRect">
                  <a:avLst>
                    <a:gd name="adj1" fmla="val 17823"/>
                    <a:gd name="adj2" fmla="val 42965"/>
                  </a:avLst>
                </a:prstGeom>
                <a:solidFill>
                  <a:srgbClr val="00B0F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四角形: 上の 2 つの角を丸める 141">
                  <a:extLst>
                    <a:ext uri="{FF2B5EF4-FFF2-40B4-BE49-F238E27FC236}">
                      <a16:creationId xmlns:a16="http://schemas.microsoft.com/office/drawing/2014/main" id="{30DFBAF4-A8F4-4A4F-86EF-F915C7937F24}"/>
                    </a:ext>
                  </a:extLst>
                </p:cNvPr>
                <p:cNvSpPr/>
                <p:nvPr/>
              </p:nvSpPr>
              <p:spPr>
                <a:xfrm>
                  <a:off x="3837288" y="1570718"/>
                  <a:ext cx="391812" cy="294446"/>
                </a:xfrm>
                <a:prstGeom prst="round2SameRect">
                  <a:avLst>
                    <a:gd name="adj1" fmla="val 17094"/>
                    <a:gd name="adj2" fmla="val 42965"/>
                  </a:avLst>
                </a:prstGeom>
                <a:solidFill>
                  <a:srgbClr val="00B0F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2BF97902-104A-4124-808C-DAF5033A9FFB}"/>
                    </a:ext>
                  </a:extLst>
                </p:cNvPr>
                <p:cNvSpPr/>
                <p:nvPr/>
              </p:nvSpPr>
              <p:spPr>
                <a:xfrm>
                  <a:off x="3315793" y="1545837"/>
                  <a:ext cx="934739" cy="333376"/>
                </a:xfrm>
                <a:custGeom>
                  <a:avLst/>
                  <a:gdLst>
                    <a:gd name="connsiteX0" fmla="*/ 574982 w 934739"/>
                    <a:gd name="connsiteY0" fmla="*/ 41459 h 333376"/>
                    <a:gd name="connsiteX1" fmla="*/ 531020 w 934739"/>
                    <a:gd name="connsiteY1" fmla="*/ 85421 h 333376"/>
                    <a:gd name="connsiteX2" fmla="*/ 531020 w 934739"/>
                    <a:gd name="connsiteY2" fmla="*/ 188139 h 333376"/>
                    <a:gd name="connsiteX3" fmla="*/ 641516 w 934739"/>
                    <a:gd name="connsiteY3" fmla="*/ 298635 h 333376"/>
                    <a:gd name="connsiteX4" fmla="*/ 793286 w 934739"/>
                    <a:gd name="connsiteY4" fmla="*/ 298635 h 333376"/>
                    <a:gd name="connsiteX5" fmla="*/ 903782 w 934739"/>
                    <a:gd name="connsiteY5" fmla="*/ 188139 h 333376"/>
                    <a:gd name="connsiteX6" fmla="*/ 903782 w 934739"/>
                    <a:gd name="connsiteY6" fmla="*/ 85421 h 333376"/>
                    <a:gd name="connsiteX7" fmla="*/ 859820 w 934739"/>
                    <a:gd name="connsiteY7" fmla="*/ 41459 h 333376"/>
                    <a:gd name="connsiteX8" fmla="*/ 76793 w 934739"/>
                    <a:gd name="connsiteY8" fmla="*/ 41459 h 333376"/>
                    <a:gd name="connsiteX9" fmla="*/ 30957 w 934739"/>
                    <a:gd name="connsiteY9" fmla="*/ 87295 h 333376"/>
                    <a:gd name="connsiteX10" fmla="*/ 30957 w 934739"/>
                    <a:gd name="connsiteY10" fmla="*/ 188139 h 333376"/>
                    <a:gd name="connsiteX11" fmla="*/ 141453 w 934739"/>
                    <a:gd name="connsiteY11" fmla="*/ 298635 h 333376"/>
                    <a:gd name="connsiteX12" fmla="*/ 293223 w 934739"/>
                    <a:gd name="connsiteY12" fmla="*/ 298635 h 333376"/>
                    <a:gd name="connsiteX13" fmla="*/ 403719 w 934739"/>
                    <a:gd name="connsiteY13" fmla="*/ 188139 h 333376"/>
                    <a:gd name="connsiteX14" fmla="*/ 403719 w 934739"/>
                    <a:gd name="connsiteY14" fmla="*/ 87295 h 333376"/>
                    <a:gd name="connsiteX15" fmla="*/ 357883 w 934739"/>
                    <a:gd name="connsiteY15" fmla="*/ 41459 h 333376"/>
                    <a:gd name="connsiteX16" fmla="*/ 465586 w 934739"/>
                    <a:gd name="connsiteY16" fmla="*/ 16 h 333376"/>
                    <a:gd name="connsiteX17" fmla="*/ 510674 w 934739"/>
                    <a:gd name="connsiteY17" fmla="*/ 13682 h 333376"/>
                    <a:gd name="connsiteX18" fmla="*/ 516368 w 934739"/>
                    <a:gd name="connsiteY18" fmla="*/ 23194 h 333376"/>
                    <a:gd name="connsiteX19" fmla="*/ 516418 w 934739"/>
                    <a:gd name="connsiteY19" fmla="*/ 23072 h 333376"/>
                    <a:gd name="connsiteX20" fmla="*/ 555902 w 934739"/>
                    <a:gd name="connsiteY20" fmla="*/ 6717 h 333376"/>
                    <a:gd name="connsiteX21" fmla="*/ 878900 w 934739"/>
                    <a:gd name="connsiteY21" fmla="*/ 6717 h 333376"/>
                    <a:gd name="connsiteX22" fmla="*/ 934739 w 934739"/>
                    <a:gd name="connsiteY22" fmla="*/ 62556 h 333376"/>
                    <a:gd name="connsiteX23" fmla="*/ 934739 w 934739"/>
                    <a:gd name="connsiteY23" fmla="*/ 193027 h 333376"/>
                    <a:gd name="connsiteX24" fmla="*/ 794390 w 934739"/>
                    <a:gd name="connsiteY24" fmla="*/ 333376 h 333376"/>
                    <a:gd name="connsiteX25" fmla="*/ 640412 w 934739"/>
                    <a:gd name="connsiteY25" fmla="*/ 333376 h 333376"/>
                    <a:gd name="connsiteX26" fmla="*/ 500063 w 934739"/>
                    <a:gd name="connsiteY26" fmla="*/ 193027 h 333376"/>
                    <a:gd name="connsiteX27" fmla="*/ 500063 w 934739"/>
                    <a:gd name="connsiteY27" fmla="*/ 62556 h 333376"/>
                    <a:gd name="connsiteX28" fmla="*/ 507499 w 934739"/>
                    <a:gd name="connsiteY28" fmla="*/ 44604 h 333376"/>
                    <a:gd name="connsiteX29" fmla="*/ 496790 w 934739"/>
                    <a:gd name="connsiteY29" fmla="*/ 28826 h 333376"/>
                    <a:gd name="connsiteX30" fmla="*/ 466203 w 934739"/>
                    <a:gd name="connsiteY30" fmla="*/ 20534 h 333376"/>
                    <a:gd name="connsiteX31" fmla="*/ 435544 w 934739"/>
                    <a:gd name="connsiteY31" fmla="*/ 30238 h 333376"/>
                    <a:gd name="connsiteX32" fmla="*/ 426791 w 934739"/>
                    <a:gd name="connsiteY32" fmla="*/ 45902 h 333376"/>
                    <a:gd name="connsiteX33" fmla="*/ 434676 w 934739"/>
                    <a:gd name="connsiteY33" fmla="*/ 64937 h 333376"/>
                    <a:gd name="connsiteX34" fmla="*/ 434676 w 934739"/>
                    <a:gd name="connsiteY34" fmla="*/ 193027 h 333376"/>
                    <a:gd name="connsiteX35" fmla="*/ 294327 w 934739"/>
                    <a:gd name="connsiteY35" fmla="*/ 333376 h 333376"/>
                    <a:gd name="connsiteX36" fmla="*/ 140349 w 934739"/>
                    <a:gd name="connsiteY36" fmla="*/ 333376 h 333376"/>
                    <a:gd name="connsiteX37" fmla="*/ 0 w 934739"/>
                    <a:gd name="connsiteY37" fmla="*/ 193027 h 333376"/>
                    <a:gd name="connsiteX38" fmla="*/ 0 w 934739"/>
                    <a:gd name="connsiteY38" fmla="*/ 64937 h 333376"/>
                    <a:gd name="connsiteX39" fmla="*/ 58220 w 934739"/>
                    <a:gd name="connsiteY39" fmla="*/ 6717 h 333376"/>
                    <a:gd name="connsiteX40" fmla="*/ 376456 w 934739"/>
                    <a:gd name="connsiteY40" fmla="*/ 6717 h 333376"/>
                    <a:gd name="connsiteX41" fmla="*/ 399118 w 934739"/>
                    <a:gd name="connsiteY41" fmla="*/ 11292 h 333376"/>
                    <a:gd name="connsiteX42" fmla="*/ 417083 w 934739"/>
                    <a:gd name="connsiteY42" fmla="*/ 23405 h 333376"/>
                    <a:gd name="connsiteX43" fmla="*/ 420813 w 934739"/>
                    <a:gd name="connsiteY43" fmla="*/ 15932 h 333376"/>
                    <a:gd name="connsiteX44" fmla="*/ 465586 w 934739"/>
                    <a:gd name="connsiteY44" fmla="*/ 16 h 33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934739" h="333376">
                      <a:moveTo>
                        <a:pt x="574982" y="41459"/>
                      </a:moveTo>
                      <a:cubicBezTo>
                        <a:pt x="550702" y="41459"/>
                        <a:pt x="531020" y="61141"/>
                        <a:pt x="531020" y="85421"/>
                      </a:cubicBezTo>
                      <a:lnTo>
                        <a:pt x="531020" y="188139"/>
                      </a:lnTo>
                      <a:cubicBezTo>
                        <a:pt x="531020" y="249164"/>
                        <a:pt x="580491" y="298635"/>
                        <a:pt x="641516" y="298635"/>
                      </a:cubicBezTo>
                      <a:lnTo>
                        <a:pt x="793286" y="298635"/>
                      </a:lnTo>
                      <a:cubicBezTo>
                        <a:pt x="854311" y="298635"/>
                        <a:pt x="903782" y="249164"/>
                        <a:pt x="903782" y="188139"/>
                      </a:cubicBezTo>
                      <a:lnTo>
                        <a:pt x="903782" y="85421"/>
                      </a:lnTo>
                      <a:cubicBezTo>
                        <a:pt x="903782" y="61141"/>
                        <a:pt x="884100" y="41459"/>
                        <a:pt x="859820" y="41459"/>
                      </a:cubicBezTo>
                      <a:close/>
                      <a:moveTo>
                        <a:pt x="76793" y="41459"/>
                      </a:moveTo>
                      <a:cubicBezTo>
                        <a:pt x="51478" y="41459"/>
                        <a:pt x="30957" y="61980"/>
                        <a:pt x="30957" y="87295"/>
                      </a:cubicBezTo>
                      <a:lnTo>
                        <a:pt x="30957" y="188139"/>
                      </a:lnTo>
                      <a:cubicBezTo>
                        <a:pt x="30957" y="249164"/>
                        <a:pt x="80428" y="298635"/>
                        <a:pt x="141453" y="298635"/>
                      </a:cubicBezTo>
                      <a:lnTo>
                        <a:pt x="293223" y="298635"/>
                      </a:lnTo>
                      <a:cubicBezTo>
                        <a:pt x="354248" y="298635"/>
                        <a:pt x="403719" y="249164"/>
                        <a:pt x="403719" y="188139"/>
                      </a:cubicBezTo>
                      <a:lnTo>
                        <a:pt x="403719" y="87295"/>
                      </a:lnTo>
                      <a:cubicBezTo>
                        <a:pt x="403719" y="61980"/>
                        <a:pt x="383198" y="41459"/>
                        <a:pt x="357883" y="41459"/>
                      </a:cubicBezTo>
                      <a:close/>
                      <a:moveTo>
                        <a:pt x="465586" y="16"/>
                      </a:moveTo>
                      <a:cubicBezTo>
                        <a:pt x="482849" y="-330"/>
                        <a:pt x="498760" y="4878"/>
                        <a:pt x="510674" y="13682"/>
                      </a:cubicBezTo>
                      <a:lnTo>
                        <a:pt x="516368" y="23194"/>
                      </a:lnTo>
                      <a:lnTo>
                        <a:pt x="516418" y="23072"/>
                      </a:lnTo>
                      <a:cubicBezTo>
                        <a:pt x="526523" y="12967"/>
                        <a:pt x="540483" y="6717"/>
                        <a:pt x="555902" y="6717"/>
                      </a:cubicBezTo>
                      <a:lnTo>
                        <a:pt x="878900" y="6717"/>
                      </a:lnTo>
                      <a:cubicBezTo>
                        <a:pt x="909739" y="6717"/>
                        <a:pt x="934739" y="31717"/>
                        <a:pt x="934739" y="62556"/>
                      </a:cubicBezTo>
                      <a:lnTo>
                        <a:pt x="934739" y="193027"/>
                      </a:lnTo>
                      <a:cubicBezTo>
                        <a:pt x="934739" y="270540"/>
                        <a:pt x="871903" y="333376"/>
                        <a:pt x="794390" y="333376"/>
                      </a:cubicBezTo>
                      <a:lnTo>
                        <a:pt x="640412" y="333376"/>
                      </a:lnTo>
                      <a:cubicBezTo>
                        <a:pt x="562899" y="333376"/>
                        <a:pt x="500063" y="270540"/>
                        <a:pt x="500063" y="193027"/>
                      </a:cubicBezTo>
                      <a:lnTo>
                        <a:pt x="500063" y="62556"/>
                      </a:lnTo>
                      <a:lnTo>
                        <a:pt x="507499" y="44604"/>
                      </a:lnTo>
                      <a:lnTo>
                        <a:pt x="496790" y="28826"/>
                      </a:lnTo>
                      <a:cubicBezTo>
                        <a:pt x="488687" y="23499"/>
                        <a:pt x="477901" y="20347"/>
                        <a:pt x="466203" y="20534"/>
                      </a:cubicBezTo>
                      <a:cubicBezTo>
                        <a:pt x="454176" y="20727"/>
                        <a:pt x="443356" y="24409"/>
                        <a:pt x="435544" y="30238"/>
                      </a:cubicBezTo>
                      <a:lnTo>
                        <a:pt x="426791" y="45902"/>
                      </a:lnTo>
                      <a:lnTo>
                        <a:pt x="434676" y="64937"/>
                      </a:lnTo>
                      <a:lnTo>
                        <a:pt x="434676" y="193027"/>
                      </a:lnTo>
                      <a:cubicBezTo>
                        <a:pt x="434676" y="270540"/>
                        <a:pt x="371840" y="333376"/>
                        <a:pt x="294327" y="333376"/>
                      </a:cubicBezTo>
                      <a:lnTo>
                        <a:pt x="140349" y="333376"/>
                      </a:lnTo>
                      <a:cubicBezTo>
                        <a:pt x="62836" y="333376"/>
                        <a:pt x="0" y="270540"/>
                        <a:pt x="0" y="193027"/>
                      </a:cubicBezTo>
                      <a:lnTo>
                        <a:pt x="0" y="64937"/>
                      </a:lnTo>
                      <a:cubicBezTo>
                        <a:pt x="0" y="32783"/>
                        <a:pt x="26066" y="6717"/>
                        <a:pt x="58220" y="6717"/>
                      </a:cubicBezTo>
                      <a:lnTo>
                        <a:pt x="376456" y="6717"/>
                      </a:lnTo>
                      <a:cubicBezTo>
                        <a:pt x="384494" y="6717"/>
                        <a:pt x="392152" y="8346"/>
                        <a:pt x="399118" y="11292"/>
                      </a:cubicBezTo>
                      <a:lnTo>
                        <a:pt x="417083" y="23405"/>
                      </a:lnTo>
                      <a:lnTo>
                        <a:pt x="420813" y="15932"/>
                      </a:lnTo>
                      <a:cubicBezTo>
                        <a:pt x="432217" y="6402"/>
                        <a:pt x="448013" y="367"/>
                        <a:pt x="465586" y="16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9" name="月 138">
                <a:extLst>
                  <a:ext uri="{FF2B5EF4-FFF2-40B4-BE49-F238E27FC236}">
                    <a16:creationId xmlns:a16="http://schemas.microsoft.com/office/drawing/2014/main" id="{57014417-DFA6-4B4B-8E09-D92045688329}"/>
                  </a:ext>
                </a:extLst>
              </p:cNvPr>
              <p:cNvSpPr/>
              <p:nvPr/>
            </p:nvSpPr>
            <p:spPr>
              <a:xfrm rot="16200000">
                <a:off x="4169352" y="409315"/>
                <a:ext cx="54591" cy="34019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0" name="円/楕円 638">
                <a:extLst>
                  <a:ext uri="{FF2B5EF4-FFF2-40B4-BE49-F238E27FC236}">
                    <a16:creationId xmlns:a16="http://schemas.microsoft.com/office/drawing/2014/main" id="{A2720BF6-C749-4444-99EF-68B20BDF587D}"/>
                  </a:ext>
                </a:extLst>
              </p:cNvPr>
              <p:cNvSpPr/>
              <p:nvPr/>
            </p:nvSpPr>
            <p:spPr>
              <a:xfrm rot="10800000">
                <a:off x="3815382" y="1191329"/>
                <a:ext cx="256556" cy="45720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12" name="楕円 22">
              <a:extLst>
                <a:ext uri="{FF2B5EF4-FFF2-40B4-BE49-F238E27FC236}">
                  <a16:creationId xmlns:a16="http://schemas.microsoft.com/office/drawing/2014/main" id="{197F71DD-4459-4885-941F-DD3531546C01}"/>
                </a:ext>
              </a:extLst>
            </p:cNvPr>
            <p:cNvSpPr/>
            <p:nvPr/>
          </p:nvSpPr>
          <p:spPr>
            <a:xfrm>
              <a:off x="7526710" y="108684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C6012702-CDE0-4849-BA11-A99DAE5AA741}"/>
                </a:ext>
              </a:extLst>
            </p:cNvPr>
            <p:cNvGrpSpPr/>
            <p:nvPr/>
          </p:nvGrpSpPr>
          <p:grpSpPr>
            <a:xfrm>
              <a:off x="8005670" y="972111"/>
              <a:ext cx="734371" cy="855567"/>
              <a:chOff x="9117025" y="1690046"/>
              <a:chExt cx="734371" cy="855567"/>
            </a:xfrm>
          </p:grpSpPr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9644B4C0-E76B-46A5-B0A8-7A79E13B6940}"/>
                  </a:ext>
                </a:extLst>
              </p:cNvPr>
              <p:cNvSpPr/>
              <p:nvPr/>
            </p:nvSpPr>
            <p:spPr>
              <a:xfrm>
                <a:off x="9117025" y="1729217"/>
                <a:ext cx="531586" cy="528991"/>
              </a:xfrm>
              <a:custGeom>
                <a:avLst/>
                <a:gdLst>
                  <a:gd name="connsiteX0" fmla="*/ 275739 w 531586"/>
                  <a:gd name="connsiteY0" fmla="*/ 0 h 528991"/>
                  <a:gd name="connsiteX1" fmla="*/ 302911 w 531586"/>
                  <a:gd name="connsiteY1" fmla="*/ 11255 h 528991"/>
                  <a:gd name="connsiteX2" fmla="*/ 360311 w 531586"/>
                  <a:gd name="connsiteY2" fmla="*/ 68656 h 528991"/>
                  <a:gd name="connsiteX3" fmla="*/ 371566 w 531586"/>
                  <a:gd name="connsiteY3" fmla="*/ 95828 h 528991"/>
                  <a:gd name="connsiteX4" fmla="*/ 369455 w 531586"/>
                  <a:gd name="connsiteY4" fmla="*/ 100922 h 528991"/>
                  <a:gd name="connsiteX5" fmla="*/ 473126 w 531586"/>
                  <a:gd name="connsiteY5" fmla="*/ 204593 h 528991"/>
                  <a:gd name="connsiteX6" fmla="*/ 489767 w 531586"/>
                  <a:gd name="connsiteY6" fmla="*/ 444712 h 528991"/>
                  <a:gd name="connsiteX7" fmla="*/ 447306 w 531586"/>
                  <a:gd name="connsiteY7" fmla="*/ 487173 h 528991"/>
                  <a:gd name="connsiteX8" fmla="*/ 330693 w 531586"/>
                  <a:gd name="connsiteY8" fmla="*/ 528582 h 528991"/>
                  <a:gd name="connsiteX9" fmla="*/ 299573 w 531586"/>
                  <a:gd name="connsiteY9" fmla="*/ 520480 h 528991"/>
                  <a:gd name="connsiteX10" fmla="*/ 294206 w 531586"/>
                  <a:gd name="connsiteY10" fmla="*/ 521201 h 528991"/>
                  <a:gd name="connsiteX11" fmla="*/ 149828 w 531586"/>
                  <a:gd name="connsiteY11" fmla="*/ 511196 h 528991"/>
                  <a:gd name="connsiteX12" fmla="*/ 127093 w 531586"/>
                  <a:gd name="connsiteY12" fmla="*/ 505114 h 528991"/>
                  <a:gd name="connsiteX13" fmla="*/ 112700 w 531586"/>
                  <a:gd name="connsiteY13" fmla="*/ 504112 h 528991"/>
                  <a:gd name="connsiteX14" fmla="*/ 78303 w 531586"/>
                  <a:gd name="connsiteY14" fmla="*/ 477718 h 528991"/>
                  <a:gd name="connsiteX15" fmla="*/ 99038 w 531586"/>
                  <a:gd name="connsiteY15" fmla="*/ 400335 h 528991"/>
                  <a:gd name="connsiteX16" fmla="*/ 123436 w 531586"/>
                  <a:gd name="connsiteY16" fmla="*/ 386249 h 528991"/>
                  <a:gd name="connsiteX17" fmla="*/ 83758 w 531586"/>
                  <a:gd name="connsiteY17" fmla="*/ 346319 h 528991"/>
                  <a:gd name="connsiteX18" fmla="*/ 70576 w 531586"/>
                  <a:gd name="connsiteY18" fmla="*/ 340859 h 528991"/>
                  <a:gd name="connsiteX19" fmla="*/ 13170 w 531586"/>
                  <a:gd name="connsiteY19" fmla="*/ 283454 h 528991"/>
                  <a:gd name="connsiteX20" fmla="*/ 13170 w 531586"/>
                  <a:gd name="connsiteY20" fmla="*/ 219860 h 528991"/>
                  <a:gd name="connsiteX21" fmla="*/ 76764 w 531586"/>
                  <a:gd name="connsiteY21" fmla="*/ 219860 h 528991"/>
                  <a:gd name="connsiteX22" fmla="*/ 105379 w 531586"/>
                  <a:gd name="connsiteY22" fmla="*/ 248474 h 528991"/>
                  <a:gd name="connsiteX23" fmla="*/ 116718 w 531586"/>
                  <a:gd name="connsiteY23" fmla="*/ 232064 h 528991"/>
                  <a:gd name="connsiteX24" fmla="*/ 73113 w 531586"/>
                  <a:gd name="connsiteY24" fmla="*/ 188459 h 528991"/>
                  <a:gd name="connsiteX25" fmla="*/ 73113 w 531586"/>
                  <a:gd name="connsiteY25" fmla="*/ 124865 h 528991"/>
                  <a:gd name="connsiteX26" fmla="*/ 136708 w 531586"/>
                  <a:gd name="connsiteY26" fmla="*/ 124865 h 528991"/>
                  <a:gd name="connsiteX27" fmla="*/ 175580 w 531586"/>
                  <a:gd name="connsiteY27" fmla="*/ 163737 h 528991"/>
                  <a:gd name="connsiteX28" fmla="*/ 186571 w 531586"/>
                  <a:gd name="connsiteY28" fmla="*/ 153915 h 528991"/>
                  <a:gd name="connsiteX29" fmla="*/ 151098 w 531586"/>
                  <a:gd name="connsiteY29" fmla="*/ 118444 h 528991"/>
                  <a:gd name="connsiteX30" fmla="*/ 151098 w 531586"/>
                  <a:gd name="connsiteY30" fmla="*/ 54849 h 528991"/>
                  <a:gd name="connsiteX31" fmla="*/ 214692 w 531586"/>
                  <a:gd name="connsiteY31" fmla="*/ 54849 h 528991"/>
                  <a:gd name="connsiteX32" fmla="*/ 257905 w 531586"/>
                  <a:gd name="connsiteY32" fmla="*/ 98061 h 528991"/>
                  <a:gd name="connsiteX33" fmla="*/ 264951 w 531586"/>
                  <a:gd name="connsiteY33" fmla="*/ 93193 h 528991"/>
                  <a:gd name="connsiteX34" fmla="*/ 272619 w 531586"/>
                  <a:gd name="connsiteY34" fmla="*/ 89650 h 528991"/>
                  <a:gd name="connsiteX35" fmla="*/ 248566 w 531586"/>
                  <a:gd name="connsiteY35" fmla="*/ 65599 h 528991"/>
                  <a:gd name="connsiteX36" fmla="*/ 248566 w 531586"/>
                  <a:gd name="connsiteY36" fmla="*/ 11255 h 528991"/>
                  <a:gd name="connsiteX37" fmla="*/ 275739 w 531586"/>
                  <a:gd name="connsiteY37" fmla="*/ 0 h 528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31586" h="528991">
                    <a:moveTo>
                      <a:pt x="275739" y="0"/>
                    </a:moveTo>
                    <a:cubicBezTo>
                      <a:pt x="285573" y="0"/>
                      <a:pt x="295407" y="3752"/>
                      <a:pt x="302911" y="11255"/>
                    </a:cubicBezTo>
                    <a:lnTo>
                      <a:pt x="360311" y="68656"/>
                    </a:lnTo>
                    <a:cubicBezTo>
                      <a:pt x="367814" y="76159"/>
                      <a:pt x="371566" y="85993"/>
                      <a:pt x="371566" y="95828"/>
                    </a:cubicBezTo>
                    <a:lnTo>
                      <a:pt x="369455" y="100922"/>
                    </a:lnTo>
                    <a:lnTo>
                      <a:pt x="473126" y="204593"/>
                    </a:lnTo>
                    <a:cubicBezTo>
                      <a:pt x="544028" y="275495"/>
                      <a:pt x="551479" y="383000"/>
                      <a:pt x="489767" y="444712"/>
                    </a:cubicBezTo>
                    <a:lnTo>
                      <a:pt x="447306" y="487173"/>
                    </a:lnTo>
                    <a:cubicBezTo>
                      <a:pt x="416450" y="518028"/>
                      <a:pt x="374146" y="531594"/>
                      <a:pt x="330693" y="528582"/>
                    </a:cubicBezTo>
                    <a:lnTo>
                      <a:pt x="299573" y="520480"/>
                    </a:lnTo>
                    <a:lnTo>
                      <a:pt x="294206" y="521201"/>
                    </a:lnTo>
                    <a:lnTo>
                      <a:pt x="149828" y="511196"/>
                    </a:lnTo>
                    <a:lnTo>
                      <a:pt x="127093" y="505114"/>
                    </a:lnTo>
                    <a:lnTo>
                      <a:pt x="112700" y="504112"/>
                    </a:lnTo>
                    <a:cubicBezTo>
                      <a:pt x="98697" y="500359"/>
                      <a:pt x="86125" y="491264"/>
                      <a:pt x="78303" y="477718"/>
                    </a:cubicBezTo>
                    <a:cubicBezTo>
                      <a:pt x="62660" y="450623"/>
                      <a:pt x="71944" y="415978"/>
                      <a:pt x="99038" y="400335"/>
                    </a:cubicBezTo>
                    <a:lnTo>
                      <a:pt x="123436" y="386249"/>
                    </a:lnTo>
                    <a:lnTo>
                      <a:pt x="83758" y="346319"/>
                    </a:lnTo>
                    <a:lnTo>
                      <a:pt x="70576" y="340859"/>
                    </a:lnTo>
                    <a:cubicBezTo>
                      <a:pt x="51441" y="321724"/>
                      <a:pt x="32305" y="302589"/>
                      <a:pt x="13170" y="283454"/>
                    </a:cubicBezTo>
                    <a:cubicBezTo>
                      <a:pt x="-4391" y="265893"/>
                      <a:pt x="-4391" y="237421"/>
                      <a:pt x="13170" y="219860"/>
                    </a:cubicBezTo>
                    <a:cubicBezTo>
                      <a:pt x="30731" y="202299"/>
                      <a:pt x="59203" y="202299"/>
                      <a:pt x="76764" y="219860"/>
                    </a:cubicBezTo>
                    <a:lnTo>
                      <a:pt x="105379" y="248474"/>
                    </a:lnTo>
                    <a:lnTo>
                      <a:pt x="116718" y="232064"/>
                    </a:lnTo>
                    <a:lnTo>
                      <a:pt x="73113" y="188459"/>
                    </a:lnTo>
                    <a:cubicBezTo>
                      <a:pt x="55552" y="170898"/>
                      <a:pt x="55552" y="142426"/>
                      <a:pt x="73113" y="124865"/>
                    </a:cubicBezTo>
                    <a:cubicBezTo>
                      <a:pt x="90674" y="107304"/>
                      <a:pt x="119147" y="107304"/>
                      <a:pt x="136708" y="124865"/>
                    </a:cubicBezTo>
                    <a:lnTo>
                      <a:pt x="175580" y="163737"/>
                    </a:lnTo>
                    <a:lnTo>
                      <a:pt x="186571" y="153915"/>
                    </a:lnTo>
                    <a:lnTo>
                      <a:pt x="151098" y="118444"/>
                    </a:lnTo>
                    <a:cubicBezTo>
                      <a:pt x="133537" y="100883"/>
                      <a:pt x="133537" y="72410"/>
                      <a:pt x="151098" y="54849"/>
                    </a:cubicBezTo>
                    <a:cubicBezTo>
                      <a:pt x="168659" y="37288"/>
                      <a:pt x="197131" y="37288"/>
                      <a:pt x="214692" y="54849"/>
                    </a:cubicBezTo>
                    <a:lnTo>
                      <a:pt x="257905" y="98061"/>
                    </a:lnTo>
                    <a:lnTo>
                      <a:pt x="264951" y="93193"/>
                    </a:lnTo>
                    <a:lnTo>
                      <a:pt x="272619" y="89650"/>
                    </a:lnTo>
                    <a:lnTo>
                      <a:pt x="248566" y="65599"/>
                    </a:lnTo>
                    <a:cubicBezTo>
                      <a:pt x="233560" y="50592"/>
                      <a:pt x="233560" y="26262"/>
                      <a:pt x="248566" y="11255"/>
                    </a:cubicBezTo>
                    <a:cubicBezTo>
                      <a:pt x="256071" y="3752"/>
                      <a:pt x="265904" y="0"/>
                      <a:pt x="275739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FB3E9D05-BAB2-458B-B51A-C970B1D24F3B}"/>
                  </a:ext>
                </a:extLst>
              </p:cNvPr>
              <p:cNvSpPr/>
              <p:nvPr/>
            </p:nvSpPr>
            <p:spPr>
              <a:xfrm rot="8100000" flipH="1">
                <a:off x="9316851" y="1789380"/>
                <a:ext cx="461212" cy="756233"/>
              </a:xfrm>
              <a:custGeom>
                <a:avLst/>
                <a:gdLst>
                  <a:gd name="connsiteX0" fmla="*/ 457392 w 461212"/>
                  <a:gd name="connsiteY0" fmla="*/ 708395 h 756233"/>
                  <a:gd name="connsiteX1" fmla="*/ 461211 w 461212"/>
                  <a:gd name="connsiteY1" fmla="*/ 696323 h 756233"/>
                  <a:gd name="connsiteX2" fmla="*/ 461212 w 461212"/>
                  <a:gd name="connsiteY2" fmla="*/ 696321 h 756233"/>
                  <a:gd name="connsiteX3" fmla="*/ 461211 w 461212"/>
                  <a:gd name="connsiteY3" fmla="*/ 696319 h 756233"/>
                  <a:gd name="connsiteX4" fmla="*/ 461211 w 461212"/>
                  <a:gd name="connsiteY4" fmla="*/ 516579 h 756233"/>
                  <a:gd name="connsiteX5" fmla="*/ 414928 w 461212"/>
                  <a:gd name="connsiteY5" fmla="*/ 388199 h 756233"/>
                  <a:gd name="connsiteX6" fmla="*/ 383488 w 461212"/>
                  <a:gd name="connsiteY6" fmla="*/ 363845 h 756233"/>
                  <a:gd name="connsiteX7" fmla="*/ 386615 w 461212"/>
                  <a:gd name="connsiteY7" fmla="*/ 0 h 756233"/>
                  <a:gd name="connsiteX8" fmla="*/ 156214 w 461212"/>
                  <a:gd name="connsiteY8" fmla="*/ 21597 h 756233"/>
                  <a:gd name="connsiteX9" fmla="*/ 219377 w 461212"/>
                  <a:gd name="connsiteY9" fmla="*/ 340534 h 756233"/>
                  <a:gd name="connsiteX10" fmla="*/ 181630 w 461212"/>
                  <a:gd name="connsiteY10" fmla="*/ 349290 h 756233"/>
                  <a:gd name="connsiteX11" fmla="*/ 131401 w 461212"/>
                  <a:gd name="connsiteY11" fmla="*/ 388199 h 756233"/>
                  <a:gd name="connsiteX12" fmla="*/ 115125 w 461212"/>
                  <a:gd name="connsiteY12" fmla="*/ 415933 h 756233"/>
                  <a:gd name="connsiteX13" fmla="*/ 110820 w 461212"/>
                  <a:gd name="connsiteY13" fmla="*/ 419218 h 756233"/>
                  <a:gd name="connsiteX14" fmla="*/ 15804 w 461212"/>
                  <a:gd name="connsiteY14" fmla="*/ 528383 h 756233"/>
                  <a:gd name="connsiteX15" fmla="*/ 15804 w 461212"/>
                  <a:gd name="connsiteY15" fmla="*/ 616061 h 756233"/>
                  <a:gd name="connsiteX16" fmla="*/ 74267 w 461212"/>
                  <a:gd name="connsiteY16" fmla="*/ 629680 h 756233"/>
                  <a:gd name="connsiteX17" fmla="*/ 85448 w 461212"/>
                  <a:gd name="connsiteY17" fmla="*/ 621149 h 756233"/>
                  <a:gd name="connsiteX18" fmla="*/ 85691 w 461212"/>
                  <a:gd name="connsiteY18" fmla="*/ 698135 h 756233"/>
                  <a:gd name="connsiteX19" fmla="*/ 88938 w 461212"/>
                  <a:gd name="connsiteY19" fmla="*/ 708395 h 756233"/>
                  <a:gd name="connsiteX20" fmla="*/ 273165 w 461212"/>
                  <a:gd name="connsiteY20" fmla="*/ 756233 h 756233"/>
                  <a:gd name="connsiteX21" fmla="*/ 457392 w 461212"/>
                  <a:gd name="connsiteY21" fmla="*/ 708395 h 756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61212" h="756233">
                    <a:moveTo>
                      <a:pt x="457392" y="708395"/>
                    </a:moveTo>
                    <a:lnTo>
                      <a:pt x="461211" y="696323"/>
                    </a:lnTo>
                    <a:cubicBezTo>
                      <a:pt x="461211" y="696322"/>
                      <a:pt x="461212" y="696322"/>
                      <a:pt x="461212" y="696321"/>
                    </a:cubicBezTo>
                    <a:cubicBezTo>
                      <a:pt x="461212" y="696320"/>
                      <a:pt x="461211" y="696320"/>
                      <a:pt x="461211" y="696319"/>
                    </a:cubicBezTo>
                    <a:lnTo>
                      <a:pt x="461211" y="516579"/>
                    </a:lnTo>
                    <a:cubicBezTo>
                      <a:pt x="461211" y="466443"/>
                      <a:pt x="443524" y="421054"/>
                      <a:pt x="414928" y="388199"/>
                    </a:cubicBezTo>
                    <a:lnTo>
                      <a:pt x="383488" y="363845"/>
                    </a:lnTo>
                    <a:lnTo>
                      <a:pt x="386615" y="0"/>
                    </a:lnTo>
                    <a:lnTo>
                      <a:pt x="156214" y="21597"/>
                    </a:lnTo>
                    <a:lnTo>
                      <a:pt x="219377" y="340534"/>
                    </a:lnTo>
                    <a:lnTo>
                      <a:pt x="181630" y="349290"/>
                    </a:lnTo>
                    <a:cubicBezTo>
                      <a:pt x="162724" y="358477"/>
                      <a:pt x="145699" y="371771"/>
                      <a:pt x="131401" y="388199"/>
                    </a:cubicBezTo>
                    <a:lnTo>
                      <a:pt x="115125" y="415933"/>
                    </a:lnTo>
                    <a:lnTo>
                      <a:pt x="110820" y="419218"/>
                    </a:lnTo>
                    <a:lnTo>
                      <a:pt x="15804" y="528383"/>
                    </a:lnTo>
                    <a:cubicBezTo>
                      <a:pt x="-5268" y="552595"/>
                      <a:pt x="-5268" y="591850"/>
                      <a:pt x="15804" y="616061"/>
                    </a:cubicBezTo>
                    <a:cubicBezTo>
                      <a:pt x="31609" y="634219"/>
                      <a:pt x="54779" y="638759"/>
                      <a:pt x="74267" y="629680"/>
                    </a:cubicBezTo>
                    <a:lnTo>
                      <a:pt x="85448" y="621149"/>
                    </a:lnTo>
                    <a:lnTo>
                      <a:pt x="85691" y="698135"/>
                    </a:lnTo>
                    <a:lnTo>
                      <a:pt x="88938" y="708395"/>
                    </a:lnTo>
                    <a:cubicBezTo>
                      <a:pt x="106473" y="735697"/>
                      <a:pt x="182292" y="756233"/>
                      <a:pt x="273165" y="756233"/>
                    </a:cubicBezTo>
                    <a:cubicBezTo>
                      <a:pt x="364038" y="756233"/>
                      <a:pt x="439857" y="735697"/>
                      <a:pt x="457392" y="708395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四角形: 角を丸くする 118">
                <a:extLst>
                  <a:ext uri="{FF2B5EF4-FFF2-40B4-BE49-F238E27FC236}">
                    <a16:creationId xmlns:a16="http://schemas.microsoft.com/office/drawing/2014/main" id="{197FB590-6D68-460E-B9BF-F4965F1F2D89}"/>
                  </a:ext>
                </a:extLst>
              </p:cNvPr>
              <p:cNvSpPr/>
              <p:nvPr/>
            </p:nvSpPr>
            <p:spPr>
              <a:xfrm rot="14400000" flipH="1">
                <a:off x="9246651" y="2031546"/>
                <a:ext cx="113296" cy="19747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四角形: 角を丸くする 119">
                <a:extLst>
                  <a:ext uri="{FF2B5EF4-FFF2-40B4-BE49-F238E27FC236}">
                    <a16:creationId xmlns:a16="http://schemas.microsoft.com/office/drawing/2014/main" id="{73DDD87C-E626-4CD2-93A4-018F39AF9A94}"/>
                  </a:ext>
                </a:extLst>
              </p:cNvPr>
              <p:cNvSpPr/>
              <p:nvPr/>
            </p:nvSpPr>
            <p:spPr>
              <a:xfrm rot="18900000" flipH="1">
                <a:off x="9419786" y="1713858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四角形: 角を丸くする 120">
                <a:extLst>
                  <a:ext uri="{FF2B5EF4-FFF2-40B4-BE49-F238E27FC236}">
                    <a16:creationId xmlns:a16="http://schemas.microsoft.com/office/drawing/2014/main" id="{61A43B9E-A00D-4BBF-A27F-1095301969F7}"/>
                  </a:ext>
                </a:extLst>
              </p:cNvPr>
              <p:cNvSpPr/>
              <p:nvPr/>
            </p:nvSpPr>
            <p:spPr>
              <a:xfrm rot="18900000" flipH="1">
                <a:off x="9327463" y="1752611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四角形: 角を丸くする 121">
                <a:extLst>
                  <a:ext uri="{FF2B5EF4-FFF2-40B4-BE49-F238E27FC236}">
                    <a16:creationId xmlns:a16="http://schemas.microsoft.com/office/drawing/2014/main" id="{15B617E2-7D1D-4380-A728-3801379E9878}"/>
                  </a:ext>
                </a:extLst>
              </p:cNvPr>
              <p:cNvSpPr/>
              <p:nvPr/>
            </p:nvSpPr>
            <p:spPr>
              <a:xfrm rot="18900000" flipH="1">
                <a:off x="9249478" y="182262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四角形: 角を丸くする 122">
                <a:extLst>
                  <a:ext uri="{FF2B5EF4-FFF2-40B4-BE49-F238E27FC236}">
                    <a16:creationId xmlns:a16="http://schemas.microsoft.com/office/drawing/2014/main" id="{2D758319-EF04-491B-BD9D-530DCC0C3ECA}"/>
                  </a:ext>
                </a:extLst>
              </p:cNvPr>
              <p:cNvSpPr/>
              <p:nvPr/>
            </p:nvSpPr>
            <p:spPr>
              <a:xfrm rot="18900000" flipH="1">
                <a:off x="9182476" y="1920546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四角形: 角を丸くする 123">
                <a:extLst>
                  <a:ext uri="{FF2B5EF4-FFF2-40B4-BE49-F238E27FC236}">
                    <a16:creationId xmlns:a16="http://schemas.microsoft.com/office/drawing/2014/main" id="{9D8A998A-DD03-4463-8264-8351A46AE026}"/>
                  </a:ext>
                </a:extLst>
              </p:cNvPr>
              <p:cNvSpPr/>
              <p:nvPr/>
            </p:nvSpPr>
            <p:spPr>
              <a:xfrm rot="18900000" flipH="1">
                <a:off x="9405499" y="1690046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四角形: 角を丸くする 124">
                <a:extLst>
                  <a:ext uri="{FF2B5EF4-FFF2-40B4-BE49-F238E27FC236}">
                    <a16:creationId xmlns:a16="http://schemas.microsoft.com/office/drawing/2014/main" id="{01042118-0DC1-4231-8208-7D89C3680C10}"/>
                  </a:ext>
                </a:extLst>
              </p:cNvPr>
              <p:cNvSpPr/>
              <p:nvPr/>
            </p:nvSpPr>
            <p:spPr>
              <a:xfrm rot="18900000" flipH="1">
                <a:off x="9313176" y="1728799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四角形: 角を丸くする 125">
                <a:extLst>
                  <a:ext uri="{FF2B5EF4-FFF2-40B4-BE49-F238E27FC236}">
                    <a16:creationId xmlns:a16="http://schemas.microsoft.com/office/drawing/2014/main" id="{C8868286-0D74-4D82-928A-A307A39DC94D}"/>
                  </a:ext>
                </a:extLst>
              </p:cNvPr>
              <p:cNvSpPr/>
              <p:nvPr/>
            </p:nvSpPr>
            <p:spPr>
              <a:xfrm rot="18900000" flipH="1">
                <a:off x="9235191" y="1798815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四角形: 角を丸くする 126">
                <a:extLst>
                  <a:ext uri="{FF2B5EF4-FFF2-40B4-BE49-F238E27FC236}">
                    <a16:creationId xmlns:a16="http://schemas.microsoft.com/office/drawing/2014/main" id="{57E5BF7C-E5FD-4AF9-A4F0-1AA0B4DD888D}"/>
                  </a:ext>
                </a:extLst>
              </p:cNvPr>
              <p:cNvSpPr/>
              <p:nvPr/>
            </p:nvSpPr>
            <p:spPr>
              <a:xfrm rot="18900000" flipH="1">
                <a:off x="9168189" y="1896734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円/楕円 27">
                <a:extLst>
                  <a:ext uri="{FF2B5EF4-FFF2-40B4-BE49-F238E27FC236}">
                    <a16:creationId xmlns:a16="http://schemas.microsoft.com/office/drawing/2014/main" id="{632E7713-77C9-41E7-89E3-6A70060D060F}"/>
                  </a:ext>
                </a:extLst>
              </p:cNvPr>
              <p:cNvSpPr/>
              <p:nvPr/>
            </p:nvSpPr>
            <p:spPr>
              <a:xfrm rot="11251468">
                <a:off x="9368187" y="2013247"/>
                <a:ext cx="17836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9" name="台形 128">
                <a:extLst>
                  <a:ext uri="{FF2B5EF4-FFF2-40B4-BE49-F238E27FC236}">
                    <a16:creationId xmlns:a16="http://schemas.microsoft.com/office/drawing/2014/main" id="{7A7702EC-A3CD-42D6-9FFF-6E59A55287D3}"/>
                  </a:ext>
                </a:extLst>
              </p:cNvPr>
              <p:cNvSpPr/>
              <p:nvPr/>
            </p:nvSpPr>
            <p:spPr>
              <a:xfrm rot="19434400">
                <a:off x="9568913" y="2189204"/>
                <a:ext cx="282483" cy="184203"/>
              </a:xfrm>
              <a:prstGeom prst="trapezoid">
                <a:avLst>
                  <a:gd name="adj" fmla="val 14945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8D4198CF-214C-43A5-BA6E-CEBFCD49FCA7}"/>
                </a:ext>
              </a:extLst>
            </p:cNvPr>
            <p:cNvSpPr/>
            <p:nvPr/>
          </p:nvSpPr>
          <p:spPr>
            <a:xfrm rot="3600000">
              <a:off x="8203351" y="1623376"/>
              <a:ext cx="933846" cy="864381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28622 w 816717"/>
                <a:gd name="connsiteY2" fmla="*/ 42750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43438 w 816717"/>
                <a:gd name="connsiteY1" fmla="*/ 340679 h 826528"/>
                <a:gd name="connsiteX2" fmla="*/ 28622 w 816717"/>
                <a:gd name="connsiteY2" fmla="*/ 42750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54402 w 827347"/>
                <a:gd name="connsiteY0" fmla="*/ 824681 h 824681"/>
                <a:gd name="connsiteX1" fmla="*/ 454068 w 827347"/>
                <a:gd name="connsiteY1" fmla="*/ 338832 h 824681"/>
                <a:gd name="connsiteX2" fmla="*/ 39252 w 827347"/>
                <a:gd name="connsiteY2" fmla="*/ 425657 h 824681"/>
                <a:gd name="connsiteX3" fmla="*/ 0 w 827347"/>
                <a:gd name="connsiteY3" fmla="*/ 116738 h 824681"/>
                <a:gd name="connsiteX4" fmla="*/ 671290 w 827347"/>
                <a:gd name="connsiteY4" fmla="*/ 83 h 824681"/>
                <a:gd name="connsiteX5" fmla="*/ 789186 w 827347"/>
                <a:gd name="connsiteY5" fmla="*/ 100308 h 824681"/>
                <a:gd name="connsiteX6" fmla="*/ 827347 w 827347"/>
                <a:gd name="connsiteY6" fmla="*/ 824681 h 824681"/>
                <a:gd name="connsiteX0" fmla="*/ 454402 w 827347"/>
                <a:gd name="connsiteY0" fmla="*/ 812731 h 812731"/>
                <a:gd name="connsiteX1" fmla="*/ 454068 w 827347"/>
                <a:gd name="connsiteY1" fmla="*/ 326882 h 812731"/>
                <a:gd name="connsiteX2" fmla="*/ 39252 w 827347"/>
                <a:gd name="connsiteY2" fmla="*/ 413707 h 812731"/>
                <a:gd name="connsiteX3" fmla="*/ 0 w 827347"/>
                <a:gd name="connsiteY3" fmla="*/ 104788 h 812731"/>
                <a:gd name="connsiteX4" fmla="*/ 639634 w 827347"/>
                <a:gd name="connsiteY4" fmla="*/ 101 h 812731"/>
                <a:gd name="connsiteX5" fmla="*/ 789186 w 827347"/>
                <a:gd name="connsiteY5" fmla="*/ 88358 h 812731"/>
                <a:gd name="connsiteX6" fmla="*/ 827347 w 827347"/>
                <a:gd name="connsiteY6" fmla="*/ 812731 h 812731"/>
                <a:gd name="connsiteX0" fmla="*/ 454402 w 827347"/>
                <a:gd name="connsiteY0" fmla="*/ 813892 h 813892"/>
                <a:gd name="connsiteX1" fmla="*/ 454068 w 827347"/>
                <a:gd name="connsiteY1" fmla="*/ 328043 h 813892"/>
                <a:gd name="connsiteX2" fmla="*/ 39252 w 827347"/>
                <a:gd name="connsiteY2" fmla="*/ 414868 h 813892"/>
                <a:gd name="connsiteX3" fmla="*/ 0 w 827347"/>
                <a:gd name="connsiteY3" fmla="*/ 105949 h 813892"/>
                <a:gd name="connsiteX4" fmla="*/ 639634 w 827347"/>
                <a:gd name="connsiteY4" fmla="*/ 1262 h 813892"/>
                <a:gd name="connsiteX5" fmla="*/ 795584 w 827347"/>
                <a:gd name="connsiteY5" fmla="*/ 178451 h 813892"/>
                <a:gd name="connsiteX6" fmla="*/ 827347 w 827347"/>
                <a:gd name="connsiteY6" fmla="*/ 813892 h 813892"/>
                <a:gd name="connsiteX0" fmla="*/ 454402 w 827347"/>
                <a:gd name="connsiteY0" fmla="*/ 813892 h 813892"/>
                <a:gd name="connsiteX1" fmla="*/ 432722 w 827347"/>
                <a:gd name="connsiteY1" fmla="*/ 345965 h 813892"/>
                <a:gd name="connsiteX2" fmla="*/ 39252 w 827347"/>
                <a:gd name="connsiteY2" fmla="*/ 414868 h 813892"/>
                <a:gd name="connsiteX3" fmla="*/ 0 w 827347"/>
                <a:gd name="connsiteY3" fmla="*/ 105949 h 813892"/>
                <a:gd name="connsiteX4" fmla="*/ 639634 w 827347"/>
                <a:gd name="connsiteY4" fmla="*/ 1262 h 813892"/>
                <a:gd name="connsiteX5" fmla="*/ 795584 w 827347"/>
                <a:gd name="connsiteY5" fmla="*/ 178451 h 813892"/>
                <a:gd name="connsiteX6" fmla="*/ 827347 w 827347"/>
                <a:gd name="connsiteY6" fmla="*/ 813892 h 813892"/>
                <a:gd name="connsiteX0" fmla="*/ 454402 w 827347"/>
                <a:gd name="connsiteY0" fmla="*/ 813892 h 813892"/>
                <a:gd name="connsiteX1" fmla="*/ 432722 w 827347"/>
                <a:gd name="connsiteY1" fmla="*/ 345965 h 813892"/>
                <a:gd name="connsiteX2" fmla="*/ 39252 w 827347"/>
                <a:gd name="connsiteY2" fmla="*/ 414868 h 813892"/>
                <a:gd name="connsiteX3" fmla="*/ 0 w 827347"/>
                <a:gd name="connsiteY3" fmla="*/ 105949 h 813892"/>
                <a:gd name="connsiteX4" fmla="*/ 639634 w 827347"/>
                <a:gd name="connsiteY4" fmla="*/ 1262 h 813892"/>
                <a:gd name="connsiteX5" fmla="*/ 795584 w 827347"/>
                <a:gd name="connsiteY5" fmla="*/ 178451 h 813892"/>
                <a:gd name="connsiteX6" fmla="*/ 827347 w 827347"/>
                <a:gd name="connsiteY6" fmla="*/ 813892 h 813892"/>
                <a:gd name="connsiteX0" fmla="*/ 454402 w 933846"/>
                <a:gd name="connsiteY0" fmla="*/ 813892 h 864381"/>
                <a:gd name="connsiteX1" fmla="*/ 432722 w 933846"/>
                <a:gd name="connsiteY1" fmla="*/ 345965 h 864381"/>
                <a:gd name="connsiteX2" fmla="*/ 39252 w 933846"/>
                <a:gd name="connsiteY2" fmla="*/ 414868 h 864381"/>
                <a:gd name="connsiteX3" fmla="*/ 0 w 933846"/>
                <a:gd name="connsiteY3" fmla="*/ 105949 h 864381"/>
                <a:gd name="connsiteX4" fmla="*/ 639634 w 933846"/>
                <a:gd name="connsiteY4" fmla="*/ 1262 h 864381"/>
                <a:gd name="connsiteX5" fmla="*/ 795584 w 933846"/>
                <a:gd name="connsiteY5" fmla="*/ 178451 h 864381"/>
                <a:gd name="connsiteX6" fmla="*/ 933846 w 933846"/>
                <a:gd name="connsiteY6" fmla="*/ 864381 h 864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3846" h="864381">
                  <a:moveTo>
                    <a:pt x="454402" y="813892"/>
                  </a:moveTo>
                  <a:cubicBezTo>
                    <a:pt x="454291" y="651942"/>
                    <a:pt x="432833" y="507915"/>
                    <a:pt x="432722" y="345965"/>
                  </a:cubicBezTo>
                  <a:lnTo>
                    <a:pt x="39252" y="414868"/>
                  </a:lnTo>
                  <a:cubicBezTo>
                    <a:pt x="24814" y="328528"/>
                    <a:pt x="14438" y="192289"/>
                    <a:pt x="0" y="105949"/>
                  </a:cubicBezTo>
                  <a:cubicBezTo>
                    <a:pt x="220220" y="66851"/>
                    <a:pt x="507037" y="-10822"/>
                    <a:pt x="639634" y="1262"/>
                  </a:cubicBezTo>
                  <a:cubicBezTo>
                    <a:pt x="772231" y="13346"/>
                    <a:pt x="787808" y="141245"/>
                    <a:pt x="795584" y="178451"/>
                  </a:cubicBezTo>
                  <a:cubicBezTo>
                    <a:pt x="803360" y="215657"/>
                    <a:pt x="921126" y="622923"/>
                    <a:pt x="933846" y="864381"/>
                  </a:cubicBezTo>
                </a:path>
              </a:pathLst>
            </a:custGeom>
            <a:pattFill prst="lgConfetti">
              <a:fgClr>
                <a:schemeClr val="accent3">
                  <a:lumMod val="50000"/>
                </a:schemeClr>
              </a:fgClr>
              <a:bgClr>
                <a:schemeClr val="bg1">
                  <a:lumMod val="65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5" name="楕円 114">
              <a:extLst>
                <a:ext uri="{FF2B5EF4-FFF2-40B4-BE49-F238E27FC236}">
                  <a16:creationId xmlns:a16="http://schemas.microsoft.com/office/drawing/2014/main" id="{1BB745A9-377F-4278-8A01-27643D481BDF}"/>
                </a:ext>
              </a:extLst>
            </p:cNvPr>
            <p:cNvSpPr/>
            <p:nvPr/>
          </p:nvSpPr>
          <p:spPr>
            <a:xfrm rot="18900000">
              <a:off x="8704625" y="1542306"/>
              <a:ext cx="45719" cy="57658"/>
            </a:xfrm>
            <a:prstGeom prst="ellipse">
              <a:avLst/>
            </a:prstGeom>
            <a:solidFill>
              <a:srgbClr val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6" name="楕円 115">
              <a:extLst>
                <a:ext uri="{FF2B5EF4-FFF2-40B4-BE49-F238E27FC236}">
                  <a16:creationId xmlns:a16="http://schemas.microsoft.com/office/drawing/2014/main" id="{39C2010B-AC3B-4958-9367-A41ADC9ADC80}"/>
                </a:ext>
              </a:extLst>
            </p:cNvPr>
            <p:cNvSpPr/>
            <p:nvPr/>
          </p:nvSpPr>
          <p:spPr>
            <a:xfrm rot="18900000">
              <a:off x="8766536" y="1606600"/>
              <a:ext cx="45719" cy="57658"/>
            </a:xfrm>
            <a:prstGeom prst="ellipse">
              <a:avLst/>
            </a:prstGeom>
            <a:solidFill>
              <a:srgbClr val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E910B204-65AB-4509-859C-A8315D6DE815}"/>
              </a:ext>
            </a:extLst>
          </p:cNvPr>
          <p:cNvGrpSpPr/>
          <p:nvPr/>
        </p:nvGrpSpPr>
        <p:grpSpPr>
          <a:xfrm>
            <a:off x="7179246" y="3685220"/>
            <a:ext cx="2060737" cy="2757769"/>
            <a:chOff x="7179246" y="3685220"/>
            <a:chExt cx="2060737" cy="2757769"/>
          </a:xfrm>
        </p:grpSpPr>
        <p:grpSp>
          <p:nvGrpSpPr>
            <p:cNvPr id="168" name="グループ化 167">
              <a:extLst>
                <a:ext uri="{FF2B5EF4-FFF2-40B4-BE49-F238E27FC236}">
                  <a16:creationId xmlns:a16="http://schemas.microsoft.com/office/drawing/2014/main" id="{8D0EB767-BAB0-4855-ABB6-7D2A8876C4FD}"/>
                </a:ext>
              </a:extLst>
            </p:cNvPr>
            <p:cNvGrpSpPr/>
            <p:nvPr/>
          </p:nvGrpSpPr>
          <p:grpSpPr>
            <a:xfrm>
              <a:off x="8549276" y="3773167"/>
              <a:ext cx="690707" cy="690706"/>
              <a:chOff x="7992839" y="2840930"/>
              <a:chExt cx="927476" cy="927475"/>
            </a:xfrm>
          </p:grpSpPr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4A05710E-1AFC-4503-B20E-F36CC4F53A1E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C6C48423-C84B-4533-AEB4-7B10679277E0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9" name="グループ化 168">
              <a:extLst>
                <a:ext uri="{FF2B5EF4-FFF2-40B4-BE49-F238E27FC236}">
                  <a16:creationId xmlns:a16="http://schemas.microsoft.com/office/drawing/2014/main" id="{23DCCC11-FCE2-46E2-A7D5-460CE2E64B26}"/>
                </a:ext>
              </a:extLst>
            </p:cNvPr>
            <p:cNvGrpSpPr/>
            <p:nvPr/>
          </p:nvGrpSpPr>
          <p:grpSpPr>
            <a:xfrm>
              <a:off x="7179246" y="4833216"/>
              <a:ext cx="1356726" cy="1609773"/>
              <a:chOff x="7179246" y="4833216"/>
              <a:chExt cx="1356726" cy="1609773"/>
            </a:xfrm>
          </p:grpSpPr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3EB9944F-7A77-43FA-BF5C-073650BD8225}"/>
                  </a:ext>
                </a:extLst>
              </p:cNvPr>
              <p:cNvSpPr/>
              <p:nvPr/>
            </p:nvSpPr>
            <p:spPr>
              <a:xfrm>
                <a:off x="7606586" y="4833216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51509000-51EF-4E99-9F72-C962C44EDEF4}"/>
                  </a:ext>
                </a:extLst>
              </p:cNvPr>
              <p:cNvSpPr/>
              <p:nvPr/>
            </p:nvSpPr>
            <p:spPr>
              <a:xfrm>
                <a:off x="7179246" y="5182051"/>
                <a:ext cx="184345" cy="126093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8" name="片側の 2 つの角を丸めた四角形 144">
                <a:extLst>
                  <a:ext uri="{FF2B5EF4-FFF2-40B4-BE49-F238E27FC236}">
                    <a16:creationId xmlns:a16="http://schemas.microsoft.com/office/drawing/2014/main" id="{8FEEAA27-9DC5-4BA4-8B96-E64A7CF02EB0}"/>
                  </a:ext>
                </a:extLst>
              </p:cNvPr>
              <p:cNvSpPr/>
              <p:nvPr/>
            </p:nvSpPr>
            <p:spPr>
              <a:xfrm>
                <a:off x="7285006" y="5131766"/>
                <a:ext cx="1250966" cy="1311223"/>
              </a:xfrm>
              <a:prstGeom prst="round2SameRect">
                <a:avLst>
                  <a:gd name="adj1" fmla="val 14323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9" name="台形 208">
                <a:extLst>
                  <a:ext uri="{FF2B5EF4-FFF2-40B4-BE49-F238E27FC236}">
                    <a16:creationId xmlns:a16="http://schemas.microsoft.com/office/drawing/2014/main" id="{68391FAD-59AC-4F52-B504-65D2E6743E55}"/>
                  </a:ext>
                </a:extLst>
              </p:cNvPr>
              <p:cNvSpPr/>
              <p:nvPr/>
            </p:nvSpPr>
            <p:spPr>
              <a:xfrm rot="10800000">
                <a:off x="7629200" y="5140974"/>
                <a:ext cx="572056" cy="792372"/>
              </a:xfrm>
              <a:prstGeom prst="trapezoid">
                <a:avLst>
                  <a:gd name="adj" fmla="val 32076"/>
                </a:avLst>
              </a:prstGeom>
              <a:solidFill>
                <a:schemeClr val="accent5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0" name="楕円 209">
                <a:extLst>
                  <a:ext uri="{FF2B5EF4-FFF2-40B4-BE49-F238E27FC236}">
                    <a16:creationId xmlns:a16="http://schemas.microsoft.com/office/drawing/2014/main" id="{2253B559-E680-4C97-8725-146FA6B65ADF}"/>
                  </a:ext>
                </a:extLst>
              </p:cNvPr>
              <p:cNvSpPr/>
              <p:nvPr/>
            </p:nvSpPr>
            <p:spPr>
              <a:xfrm>
                <a:off x="7876904" y="6254750"/>
                <a:ext cx="88900" cy="88900"/>
              </a:xfrm>
              <a:prstGeom prst="ellipse">
                <a:avLst/>
              </a:prstGeom>
              <a:solidFill>
                <a:srgbClr val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1" name="台形 731">
                <a:extLst>
                  <a:ext uri="{FF2B5EF4-FFF2-40B4-BE49-F238E27FC236}">
                    <a16:creationId xmlns:a16="http://schemas.microsoft.com/office/drawing/2014/main" id="{42C66AAB-608E-4A74-9282-3C8C06D366C4}"/>
                  </a:ext>
                </a:extLst>
              </p:cNvPr>
              <p:cNvSpPr/>
              <p:nvPr/>
            </p:nvSpPr>
            <p:spPr>
              <a:xfrm rot="10800000" flipV="1">
                <a:off x="7809668" y="5264677"/>
                <a:ext cx="201644" cy="828151"/>
              </a:xfrm>
              <a:custGeom>
                <a:avLst/>
                <a:gdLst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0 w 184781"/>
                  <a:gd name="connsiteY4" fmla="*/ 551112 h 551112"/>
                  <a:gd name="connsiteX0" fmla="*/ 0 w 184781"/>
                  <a:gd name="connsiteY0" fmla="*/ 551112 h 551112"/>
                  <a:gd name="connsiteX1" fmla="*/ 50098 w 184781"/>
                  <a:gd name="connsiteY1" fmla="*/ 0 h 551112"/>
                  <a:gd name="connsiteX2" fmla="*/ 134683 w 184781"/>
                  <a:gd name="connsiteY2" fmla="*/ 0 h 551112"/>
                  <a:gd name="connsiteX3" fmla="*/ 184781 w 184781"/>
                  <a:gd name="connsiteY3" fmla="*/ 551112 h 551112"/>
                  <a:gd name="connsiteX4" fmla="*/ 90759 w 184781"/>
                  <a:gd name="connsiteY4" fmla="*/ 549928 h 551112"/>
                  <a:gd name="connsiteX5" fmla="*/ 0 w 184781"/>
                  <a:gd name="connsiteY5" fmla="*/ 551112 h 551112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1234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96509 w 184781"/>
                  <a:gd name="connsiteY4" fmla="*/ 685660 h 685660"/>
                  <a:gd name="connsiteX5" fmla="*/ 0 w 184781"/>
                  <a:gd name="connsiteY5" fmla="*/ 551112 h 685660"/>
                  <a:gd name="connsiteX0" fmla="*/ 0 w 184781"/>
                  <a:gd name="connsiteY0" fmla="*/ 551112 h 685660"/>
                  <a:gd name="connsiteX1" fmla="*/ 50098 w 184781"/>
                  <a:gd name="connsiteY1" fmla="*/ 0 h 685660"/>
                  <a:gd name="connsiteX2" fmla="*/ 134683 w 184781"/>
                  <a:gd name="connsiteY2" fmla="*/ 0 h 685660"/>
                  <a:gd name="connsiteX3" fmla="*/ 184781 w 184781"/>
                  <a:gd name="connsiteY3" fmla="*/ 551112 h 685660"/>
                  <a:gd name="connsiteX4" fmla="*/ 89962 w 184781"/>
                  <a:gd name="connsiteY4" fmla="*/ 685660 h 685660"/>
                  <a:gd name="connsiteX5" fmla="*/ 0 w 184781"/>
                  <a:gd name="connsiteY5" fmla="*/ 551112 h 685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4781" h="685660">
                    <a:moveTo>
                      <a:pt x="0" y="551112"/>
                    </a:moveTo>
                    <a:lnTo>
                      <a:pt x="50098" y="0"/>
                    </a:lnTo>
                    <a:lnTo>
                      <a:pt x="134683" y="0"/>
                    </a:lnTo>
                    <a:lnTo>
                      <a:pt x="184781" y="551112"/>
                    </a:lnTo>
                    <a:lnTo>
                      <a:pt x="89962" y="685660"/>
                    </a:lnTo>
                    <a:lnTo>
                      <a:pt x="0" y="551112"/>
                    </a:lnTo>
                    <a:close/>
                  </a:path>
                </a:pathLst>
              </a:custGeom>
              <a:pattFill prst="wdUpDiag">
                <a:fgClr>
                  <a:srgbClr val="FF0000"/>
                </a:fgClr>
                <a:bgClr>
                  <a:schemeClr val="accent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12" name="グループ化 211">
                <a:extLst>
                  <a:ext uri="{FF2B5EF4-FFF2-40B4-BE49-F238E27FC236}">
                    <a16:creationId xmlns:a16="http://schemas.microsoft.com/office/drawing/2014/main" id="{BDA8BE49-AA81-447F-A1B8-D063318E99FE}"/>
                  </a:ext>
                </a:extLst>
              </p:cNvPr>
              <p:cNvGrpSpPr/>
              <p:nvPr/>
            </p:nvGrpSpPr>
            <p:grpSpPr>
              <a:xfrm>
                <a:off x="7557545" y="5160205"/>
                <a:ext cx="714918" cy="202452"/>
                <a:chOff x="3151980" y="2770920"/>
                <a:chExt cx="423862" cy="112796"/>
              </a:xfrm>
              <a:solidFill>
                <a:srgbClr val="000000">
                  <a:alpha val="50196"/>
                </a:srgbClr>
              </a:solidFill>
            </p:grpSpPr>
            <p:sp>
              <p:nvSpPr>
                <p:cNvPr id="219" name="平行四辺形 218">
                  <a:extLst>
                    <a:ext uri="{FF2B5EF4-FFF2-40B4-BE49-F238E27FC236}">
                      <a16:creationId xmlns:a16="http://schemas.microsoft.com/office/drawing/2014/main" id="{7680D2FF-7DA8-4E3B-85D0-6DBF31DF038B}"/>
                    </a:ext>
                  </a:extLst>
                </p:cNvPr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0" name="平行四辺形 219">
                  <a:extLst>
                    <a:ext uri="{FF2B5EF4-FFF2-40B4-BE49-F238E27FC236}">
                      <a16:creationId xmlns:a16="http://schemas.microsoft.com/office/drawing/2014/main" id="{9E37E12C-2800-477C-AE32-FA6FBFEF58FA}"/>
                    </a:ext>
                  </a:extLst>
                </p:cNvPr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13" name="台形 212">
                <a:extLst>
                  <a:ext uri="{FF2B5EF4-FFF2-40B4-BE49-F238E27FC236}">
                    <a16:creationId xmlns:a16="http://schemas.microsoft.com/office/drawing/2014/main" id="{63362EC1-89E5-4251-B133-FA2506A56BB3}"/>
                  </a:ext>
                </a:extLst>
              </p:cNvPr>
              <p:cNvSpPr/>
              <p:nvPr/>
            </p:nvSpPr>
            <p:spPr>
              <a:xfrm rot="10800000">
                <a:off x="7786831" y="5131766"/>
                <a:ext cx="247318" cy="202452"/>
              </a:xfrm>
              <a:prstGeom prst="trapezoid">
                <a:avLst>
                  <a:gd name="adj" fmla="val 27112"/>
                </a:avLst>
              </a:prstGeom>
              <a:pattFill prst="wdUpDiag">
                <a:fgClr>
                  <a:srgbClr val="FF0000"/>
                </a:fgClr>
                <a:bgClr>
                  <a:schemeClr val="accent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21923FB3-4E7E-4B25-BA00-6664E00BDA05}"/>
                  </a:ext>
                </a:extLst>
              </p:cNvPr>
              <p:cNvGrpSpPr/>
              <p:nvPr/>
            </p:nvGrpSpPr>
            <p:grpSpPr>
              <a:xfrm>
                <a:off x="7539823" y="5131768"/>
                <a:ext cx="750362" cy="202452"/>
                <a:chOff x="3151980" y="2770920"/>
                <a:chExt cx="423862" cy="112796"/>
              </a:xfrm>
              <a:solidFill>
                <a:schemeClr val="accent5">
                  <a:lumMod val="40000"/>
                  <a:lumOff val="60000"/>
                </a:schemeClr>
              </a:solidFill>
            </p:grpSpPr>
            <p:sp>
              <p:nvSpPr>
                <p:cNvPr id="217" name="平行四辺形 216">
                  <a:extLst>
                    <a:ext uri="{FF2B5EF4-FFF2-40B4-BE49-F238E27FC236}">
                      <a16:creationId xmlns:a16="http://schemas.microsoft.com/office/drawing/2014/main" id="{BC65AA16-572F-4077-B47B-39D698AAFE77}"/>
                    </a:ext>
                  </a:extLst>
                </p:cNvPr>
                <p:cNvSpPr/>
                <p:nvPr/>
              </p:nvSpPr>
              <p:spPr>
                <a:xfrm>
                  <a:off x="3151980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8" name="平行四辺形 217">
                  <a:extLst>
                    <a:ext uri="{FF2B5EF4-FFF2-40B4-BE49-F238E27FC236}">
                      <a16:creationId xmlns:a16="http://schemas.microsoft.com/office/drawing/2014/main" id="{55302DED-0111-47E3-89BA-0307E4C4CBA9}"/>
                    </a:ext>
                  </a:extLst>
                </p:cNvPr>
                <p:cNvSpPr/>
                <p:nvPr/>
              </p:nvSpPr>
              <p:spPr>
                <a:xfrm flipH="1">
                  <a:off x="3363911" y="2770920"/>
                  <a:ext cx="211931" cy="112796"/>
                </a:xfrm>
                <a:prstGeom prst="parallelogram">
                  <a:avLst>
                    <a:gd name="adj" fmla="val 65111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6ED01C81-FE13-4509-8E6C-EE7FEE4C7B0A}"/>
                  </a:ext>
                </a:extLst>
              </p:cNvPr>
              <p:cNvSpPr/>
              <p:nvPr/>
            </p:nvSpPr>
            <p:spPr>
              <a:xfrm>
                <a:off x="7489455" y="5150698"/>
                <a:ext cx="842068" cy="942131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42131">
                    <a:moveTo>
                      <a:pt x="178616" y="0"/>
                    </a:moveTo>
                    <a:lnTo>
                      <a:pt x="421034" y="917300"/>
                    </a:lnTo>
                    <a:lnTo>
                      <a:pt x="663452" y="0"/>
                    </a:lnTo>
                    <a:lnTo>
                      <a:pt x="783052" y="1537"/>
                    </a:lnTo>
                    <a:lnTo>
                      <a:pt x="842068" y="239343"/>
                    </a:lnTo>
                    <a:lnTo>
                      <a:pt x="669230" y="317812"/>
                    </a:lnTo>
                    <a:lnTo>
                      <a:pt x="692225" y="618954"/>
                    </a:lnTo>
                    <a:lnTo>
                      <a:pt x="421034" y="942131"/>
                    </a:lnTo>
                    <a:lnTo>
                      <a:pt x="149843" y="618954"/>
                    </a:lnTo>
                    <a:lnTo>
                      <a:pt x="172838" y="317812"/>
                    </a:lnTo>
                    <a:lnTo>
                      <a:pt x="0" y="239343"/>
                    </a:lnTo>
                    <a:lnTo>
                      <a:pt x="59016" y="1537"/>
                    </a:lnTo>
                    <a:lnTo>
                      <a:pt x="178616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587ED791-4382-4BC2-9438-4E6F06CD35B7}"/>
                  </a:ext>
                </a:extLst>
              </p:cNvPr>
              <p:cNvSpPr/>
              <p:nvPr/>
            </p:nvSpPr>
            <p:spPr>
              <a:xfrm>
                <a:off x="7489455" y="5131765"/>
                <a:ext cx="842068" cy="942131"/>
              </a:xfrm>
              <a:custGeom>
                <a:avLst/>
                <a:gdLst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1455 w 842068"/>
                  <a:gd name="connsiteY10" fmla="*/ 953546 h 953546"/>
                  <a:gd name="connsiteX11" fmla="*/ 416044 w 842068"/>
                  <a:gd name="connsiteY11" fmla="*/ 936184 h 953546"/>
                  <a:gd name="connsiteX12" fmla="*/ 149843 w 842068"/>
                  <a:gd name="connsiteY12" fmla="*/ 618954 h 953546"/>
                  <a:gd name="connsiteX13" fmla="*/ 172838 w 842068"/>
                  <a:gd name="connsiteY13" fmla="*/ 317812 h 953546"/>
                  <a:gd name="connsiteX14" fmla="*/ 0 w 842068"/>
                  <a:gd name="connsiteY14" fmla="*/ 239343 h 953546"/>
                  <a:gd name="connsiteX15" fmla="*/ 59016 w 842068"/>
                  <a:gd name="connsiteY15" fmla="*/ 1537 h 953546"/>
                  <a:gd name="connsiteX0" fmla="*/ 178616 w 842068"/>
                  <a:gd name="connsiteY0" fmla="*/ 0 h 953546"/>
                  <a:gd name="connsiteX1" fmla="*/ 421034 w 842068"/>
                  <a:gd name="connsiteY1" fmla="*/ 917300 h 953546"/>
                  <a:gd name="connsiteX2" fmla="*/ 663452 w 842068"/>
                  <a:gd name="connsiteY2" fmla="*/ 0 h 953546"/>
                  <a:gd name="connsiteX3" fmla="*/ 783052 w 842068"/>
                  <a:gd name="connsiteY3" fmla="*/ 1537 h 953546"/>
                  <a:gd name="connsiteX4" fmla="*/ 842068 w 842068"/>
                  <a:gd name="connsiteY4" fmla="*/ 239343 h 953546"/>
                  <a:gd name="connsiteX5" fmla="*/ 669230 w 842068"/>
                  <a:gd name="connsiteY5" fmla="*/ 317812 h 953546"/>
                  <a:gd name="connsiteX6" fmla="*/ 692225 w 842068"/>
                  <a:gd name="connsiteY6" fmla="*/ 618954 h 953546"/>
                  <a:gd name="connsiteX7" fmla="*/ 426025 w 842068"/>
                  <a:gd name="connsiteY7" fmla="*/ 936184 h 953546"/>
                  <a:gd name="connsiteX8" fmla="*/ 430613 w 842068"/>
                  <a:gd name="connsiteY8" fmla="*/ 953546 h 953546"/>
                  <a:gd name="connsiteX9" fmla="*/ 421034 w 842068"/>
                  <a:gd name="connsiteY9" fmla="*/ 942131 h 953546"/>
                  <a:gd name="connsiteX10" fmla="*/ 416044 w 842068"/>
                  <a:gd name="connsiteY10" fmla="*/ 936184 h 953546"/>
                  <a:gd name="connsiteX11" fmla="*/ 149843 w 842068"/>
                  <a:gd name="connsiteY11" fmla="*/ 618954 h 953546"/>
                  <a:gd name="connsiteX12" fmla="*/ 172838 w 842068"/>
                  <a:gd name="connsiteY12" fmla="*/ 317812 h 953546"/>
                  <a:gd name="connsiteX13" fmla="*/ 0 w 842068"/>
                  <a:gd name="connsiteY13" fmla="*/ 239343 h 953546"/>
                  <a:gd name="connsiteX14" fmla="*/ 59016 w 842068"/>
                  <a:gd name="connsiteY14" fmla="*/ 1537 h 953546"/>
                  <a:gd name="connsiteX15" fmla="*/ 178616 w 842068"/>
                  <a:gd name="connsiteY15" fmla="*/ 0 h 953546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416044 w 842068"/>
                  <a:gd name="connsiteY9" fmla="*/ 936184 h 942131"/>
                  <a:gd name="connsiteX10" fmla="*/ 149843 w 842068"/>
                  <a:gd name="connsiteY10" fmla="*/ 618954 h 942131"/>
                  <a:gd name="connsiteX11" fmla="*/ 172838 w 842068"/>
                  <a:gd name="connsiteY11" fmla="*/ 317812 h 942131"/>
                  <a:gd name="connsiteX12" fmla="*/ 0 w 842068"/>
                  <a:gd name="connsiteY12" fmla="*/ 239343 h 942131"/>
                  <a:gd name="connsiteX13" fmla="*/ 59016 w 842068"/>
                  <a:gd name="connsiteY13" fmla="*/ 1537 h 942131"/>
                  <a:gd name="connsiteX14" fmla="*/ 178616 w 842068"/>
                  <a:gd name="connsiteY14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6025 w 842068"/>
                  <a:gd name="connsiteY7" fmla="*/ 936184 h 942131"/>
                  <a:gd name="connsiteX8" fmla="*/ 421034 w 842068"/>
                  <a:gd name="connsiteY8" fmla="*/ 942131 h 942131"/>
                  <a:gd name="connsiteX9" fmla="*/ 149843 w 842068"/>
                  <a:gd name="connsiteY9" fmla="*/ 618954 h 942131"/>
                  <a:gd name="connsiteX10" fmla="*/ 172838 w 842068"/>
                  <a:gd name="connsiteY10" fmla="*/ 317812 h 942131"/>
                  <a:gd name="connsiteX11" fmla="*/ 0 w 842068"/>
                  <a:gd name="connsiteY11" fmla="*/ 239343 h 942131"/>
                  <a:gd name="connsiteX12" fmla="*/ 59016 w 842068"/>
                  <a:gd name="connsiteY12" fmla="*/ 1537 h 942131"/>
                  <a:gd name="connsiteX13" fmla="*/ 178616 w 842068"/>
                  <a:gd name="connsiteY13" fmla="*/ 0 h 942131"/>
                  <a:gd name="connsiteX0" fmla="*/ 178616 w 842068"/>
                  <a:gd name="connsiteY0" fmla="*/ 0 h 942131"/>
                  <a:gd name="connsiteX1" fmla="*/ 421034 w 842068"/>
                  <a:gd name="connsiteY1" fmla="*/ 917300 h 942131"/>
                  <a:gd name="connsiteX2" fmla="*/ 663452 w 842068"/>
                  <a:gd name="connsiteY2" fmla="*/ 0 h 942131"/>
                  <a:gd name="connsiteX3" fmla="*/ 783052 w 842068"/>
                  <a:gd name="connsiteY3" fmla="*/ 1537 h 942131"/>
                  <a:gd name="connsiteX4" fmla="*/ 842068 w 842068"/>
                  <a:gd name="connsiteY4" fmla="*/ 239343 h 942131"/>
                  <a:gd name="connsiteX5" fmla="*/ 669230 w 842068"/>
                  <a:gd name="connsiteY5" fmla="*/ 317812 h 942131"/>
                  <a:gd name="connsiteX6" fmla="*/ 692225 w 842068"/>
                  <a:gd name="connsiteY6" fmla="*/ 618954 h 942131"/>
                  <a:gd name="connsiteX7" fmla="*/ 421034 w 842068"/>
                  <a:gd name="connsiteY7" fmla="*/ 942131 h 942131"/>
                  <a:gd name="connsiteX8" fmla="*/ 149843 w 842068"/>
                  <a:gd name="connsiteY8" fmla="*/ 618954 h 942131"/>
                  <a:gd name="connsiteX9" fmla="*/ 172838 w 842068"/>
                  <a:gd name="connsiteY9" fmla="*/ 317812 h 942131"/>
                  <a:gd name="connsiteX10" fmla="*/ 0 w 842068"/>
                  <a:gd name="connsiteY10" fmla="*/ 239343 h 942131"/>
                  <a:gd name="connsiteX11" fmla="*/ 59016 w 842068"/>
                  <a:gd name="connsiteY11" fmla="*/ 1537 h 942131"/>
                  <a:gd name="connsiteX12" fmla="*/ 178616 w 842068"/>
                  <a:gd name="connsiteY12" fmla="*/ 0 h 942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2068" h="942131">
                    <a:moveTo>
                      <a:pt x="178616" y="0"/>
                    </a:moveTo>
                    <a:lnTo>
                      <a:pt x="421034" y="917300"/>
                    </a:lnTo>
                    <a:lnTo>
                      <a:pt x="663452" y="0"/>
                    </a:lnTo>
                    <a:lnTo>
                      <a:pt x="783052" y="1537"/>
                    </a:lnTo>
                    <a:lnTo>
                      <a:pt x="842068" y="239343"/>
                    </a:lnTo>
                    <a:lnTo>
                      <a:pt x="669230" y="317812"/>
                    </a:lnTo>
                    <a:lnTo>
                      <a:pt x="692225" y="618954"/>
                    </a:lnTo>
                    <a:lnTo>
                      <a:pt x="421034" y="942131"/>
                    </a:lnTo>
                    <a:lnTo>
                      <a:pt x="149843" y="618954"/>
                    </a:lnTo>
                    <a:lnTo>
                      <a:pt x="172838" y="317812"/>
                    </a:lnTo>
                    <a:lnTo>
                      <a:pt x="0" y="239343"/>
                    </a:lnTo>
                    <a:lnTo>
                      <a:pt x="59016" y="1537"/>
                    </a:lnTo>
                    <a:lnTo>
                      <a:pt x="178616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F12D7556-E223-4931-BC56-A8897AEF55C5}"/>
                </a:ext>
              </a:extLst>
            </p:cNvPr>
            <p:cNvGrpSpPr/>
            <p:nvPr/>
          </p:nvGrpSpPr>
          <p:grpSpPr>
            <a:xfrm>
              <a:off x="7248013" y="3685220"/>
              <a:ext cx="1306338" cy="1403518"/>
              <a:chOff x="3059564" y="2343184"/>
              <a:chExt cx="1306338" cy="1403518"/>
            </a:xfrm>
          </p:grpSpPr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E6623DE7-9665-422E-B0B5-70F08FB45751}"/>
                  </a:ext>
                </a:extLst>
              </p:cNvPr>
              <p:cNvSpPr/>
              <p:nvPr/>
            </p:nvSpPr>
            <p:spPr>
              <a:xfrm>
                <a:off x="3098183" y="2343184"/>
                <a:ext cx="1240267" cy="1121822"/>
              </a:xfrm>
              <a:custGeom>
                <a:avLst/>
                <a:gdLst>
                  <a:gd name="connsiteX0" fmla="*/ 568386 w 1240267"/>
                  <a:gd name="connsiteY0" fmla="*/ 0 h 1121822"/>
                  <a:gd name="connsiteX1" fmla="*/ 789628 w 1240267"/>
                  <a:gd name="connsiteY1" fmla="*/ 44079 h 1121822"/>
                  <a:gd name="connsiteX2" fmla="*/ 861135 w 1240267"/>
                  <a:gd name="connsiteY2" fmla="*/ 82382 h 1121822"/>
                  <a:gd name="connsiteX3" fmla="*/ 882379 w 1240267"/>
                  <a:gd name="connsiteY3" fmla="*/ 79341 h 1121822"/>
                  <a:gd name="connsiteX4" fmla="*/ 1240267 w 1240267"/>
                  <a:gd name="connsiteY4" fmla="*/ 587512 h 1121822"/>
                  <a:gd name="connsiteX5" fmla="*/ 882379 w 1240267"/>
                  <a:gd name="connsiteY5" fmla="*/ 1095683 h 1121822"/>
                  <a:gd name="connsiteX6" fmla="*/ 810252 w 1240267"/>
                  <a:gd name="connsiteY6" fmla="*/ 1085359 h 1121822"/>
                  <a:gd name="connsiteX7" fmla="*/ 791138 w 1240267"/>
                  <a:gd name="connsiteY7" fmla="*/ 1076934 h 1121822"/>
                  <a:gd name="connsiteX8" fmla="*/ 789628 w 1240267"/>
                  <a:gd name="connsiteY8" fmla="*/ 1077743 h 1121822"/>
                  <a:gd name="connsiteX9" fmla="*/ 568386 w 1240267"/>
                  <a:gd name="connsiteY9" fmla="*/ 1121822 h 1121822"/>
                  <a:gd name="connsiteX10" fmla="*/ 0 w 1240267"/>
                  <a:gd name="connsiteY10" fmla="*/ 560911 h 1121822"/>
                  <a:gd name="connsiteX11" fmla="*/ 568386 w 1240267"/>
                  <a:gd name="connsiteY11" fmla="*/ 0 h 1121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40267" h="1121822">
                    <a:moveTo>
                      <a:pt x="568386" y="0"/>
                    </a:moveTo>
                    <a:cubicBezTo>
                      <a:pt x="646864" y="0"/>
                      <a:pt x="721627" y="15695"/>
                      <a:pt x="789628" y="44079"/>
                    </a:cubicBezTo>
                    <a:lnTo>
                      <a:pt x="861135" y="82382"/>
                    </a:lnTo>
                    <a:lnTo>
                      <a:pt x="882379" y="79341"/>
                    </a:lnTo>
                    <a:cubicBezTo>
                      <a:pt x="1080035" y="79341"/>
                      <a:pt x="1240267" y="306857"/>
                      <a:pt x="1240267" y="587512"/>
                    </a:cubicBezTo>
                    <a:cubicBezTo>
                      <a:pt x="1240267" y="868167"/>
                      <a:pt x="1080035" y="1095683"/>
                      <a:pt x="882379" y="1095683"/>
                    </a:cubicBezTo>
                    <a:cubicBezTo>
                      <a:pt x="857672" y="1095683"/>
                      <a:pt x="833550" y="1092128"/>
                      <a:pt x="810252" y="1085359"/>
                    </a:cubicBezTo>
                    <a:lnTo>
                      <a:pt x="791138" y="1076934"/>
                    </a:lnTo>
                    <a:lnTo>
                      <a:pt x="789628" y="1077743"/>
                    </a:lnTo>
                    <a:cubicBezTo>
                      <a:pt x="721627" y="1106127"/>
                      <a:pt x="646864" y="1121822"/>
                      <a:pt x="568386" y="1121822"/>
                    </a:cubicBezTo>
                    <a:cubicBezTo>
                      <a:pt x="254475" y="1121822"/>
                      <a:pt x="0" y="870694"/>
                      <a:pt x="0" y="560911"/>
                    </a:cubicBezTo>
                    <a:cubicBezTo>
                      <a:pt x="0" y="251128"/>
                      <a:pt x="254475" y="0"/>
                      <a:pt x="56838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90" name="グループ化 189">
                <a:extLst>
                  <a:ext uri="{FF2B5EF4-FFF2-40B4-BE49-F238E27FC236}">
                    <a16:creationId xmlns:a16="http://schemas.microsoft.com/office/drawing/2014/main" id="{31431732-D2BF-48D7-B36D-2840A3608F7C}"/>
                  </a:ext>
                </a:extLst>
              </p:cNvPr>
              <p:cNvGrpSpPr/>
              <p:nvPr/>
            </p:nvGrpSpPr>
            <p:grpSpPr>
              <a:xfrm rot="20700000">
                <a:off x="3059564" y="2962148"/>
                <a:ext cx="275134" cy="402092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204" name="円/楕円 620">
                  <a:extLst>
                    <a:ext uri="{FF2B5EF4-FFF2-40B4-BE49-F238E27FC236}">
                      <a16:creationId xmlns:a16="http://schemas.microsoft.com/office/drawing/2014/main" id="{61C655DC-AE77-403E-94BE-9E1C30B786B3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5" name="円/楕円 621">
                  <a:extLst>
                    <a:ext uri="{FF2B5EF4-FFF2-40B4-BE49-F238E27FC236}">
                      <a16:creationId xmlns:a16="http://schemas.microsoft.com/office/drawing/2014/main" id="{B8B7D00A-6E92-4AD9-871B-E33FA80292C5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91" name="グループ化 190">
                <a:extLst>
                  <a:ext uri="{FF2B5EF4-FFF2-40B4-BE49-F238E27FC236}">
                    <a16:creationId xmlns:a16="http://schemas.microsoft.com/office/drawing/2014/main" id="{6137A771-95D5-4600-80AB-E8CF638C0A10}"/>
                  </a:ext>
                </a:extLst>
              </p:cNvPr>
              <p:cNvGrpSpPr/>
              <p:nvPr/>
            </p:nvGrpSpPr>
            <p:grpSpPr>
              <a:xfrm rot="900000" flipH="1">
                <a:off x="4090770" y="2962148"/>
                <a:ext cx="275132" cy="402092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202" name="円/楕円 618">
                  <a:extLst>
                    <a:ext uri="{FF2B5EF4-FFF2-40B4-BE49-F238E27FC236}">
                      <a16:creationId xmlns:a16="http://schemas.microsoft.com/office/drawing/2014/main" id="{D33348E0-6D8D-44B0-B8DB-931396E72B98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3" name="円/楕円 619">
                  <a:extLst>
                    <a:ext uri="{FF2B5EF4-FFF2-40B4-BE49-F238E27FC236}">
                      <a16:creationId xmlns:a16="http://schemas.microsoft.com/office/drawing/2014/main" id="{5762F186-5879-4432-9938-8F89983325C2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D962540A-318B-44C4-94D3-9D09D6C2AA00}"/>
                  </a:ext>
                </a:extLst>
              </p:cNvPr>
              <p:cNvSpPr/>
              <p:nvPr/>
            </p:nvSpPr>
            <p:spPr>
              <a:xfrm>
                <a:off x="3183666" y="2451100"/>
                <a:ext cx="1058134" cy="1295602"/>
              </a:xfrm>
              <a:custGeom>
                <a:avLst/>
                <a:gdLst>
                  <a:gd name="connsiteX0" fmla="*/ 515603 w 1031206"/>
                  <a:gd name="connsiteY0" fmla="*/ 0 h 1285260"/>
                  <a:gd name="connsiteX1" fmla="*/ 1031206 w 1031206"/>
                  <a:gd name="connsiteY1" fmla="*/ 619148 h 1285260"/>
                  <a:gd name="connsiteX2" fmla="*/ 803882 w 1031206"/>
                  <a:gd name="connsiteY2" fmla="*/ 1132555 h 1285260"/>
                  <a:gd name="connsiteX3" fmla="*/ 764133 w 1031206"/>
                  <a:gd name="connsiteY3" fmla="*/ 1158463 h 1285260"/>
                  <a:gd name="connsiteX4" fmla="*/ 750039 w 1031206"/>
                  <a:gd name="connsiteY4" fmla="*/ 1187134 h 1285260"/>
                  <a:gd name="connsiteX5" fmla="*/ 515603 w 1031206"/>
                  <a:gd name="connsiteY5" fmla="*/ 1285260 h 1285260"/>
                  <a:gd name="connsiteX6" fmla="*/ 281167 w 1031206"/>
                  <a:gd name="connsiteY6" fmla="*/ 1187134 h 1285260"/>
                  <a:gd name="connsiteX7" fmla="*/ 267074 w 1031206"/>
                  <a:gd name="connsiteY7" fmla="*/ 1158463 h 1285260"/>
                  <a:gd name="connsiteX8" fmla="*/ 227324 w 1031206"/>
                  <a:gd name="connsiteY8" fmla="*/ 1132555 h 1285260"/>
                  <a:gd name="connsiteX9" fmla="*/ 0 w 1031206"/>
                  <a:gd name="connsiteY9" fmla="*/ 619148 h 1285260"/>
                  <a:gd name="connsiteX10" fmla="*/ 515603 w 1031206"/>
                  <a:gd name="connsiteY10" fmla="*/ 0 h 1285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31206" h="1285260">
                    <a:moveTo>
                      <a:pt x="515603" y="0"/>
                    </a:moveTo>
                    <a:cubicBezTo>
                      <a:pt x="800363" y="0"/>
                      <a:pt x="1031206" y="277202"/>
                      <a:pt x="1031206" y="619148"/>
                    </a:cubicBezTo>
                    <a:cubicBezTo>
                      <a:pt x="1031206" y="832864"/>
                      <a:pt x="941033" y="1021290"/>
                      <a:pt x="803882" y="1132555"/>
                    </a:cubicBezTo>
                    <a:lnTo>
                      <a:pt x="764133" y="1158463"/>
                    </a:lnTo>
                    <a:lnTo>
                      <a:pt x="750039" y="1187134"/>
                    </a:lnTo>
                    <a:cubicBezTo>
                      <a:pt x="711414" y="1244798"/>
                      <a:pt x="620992" y="1285260"/>
                      <a:pt x="515603" y="1285260"/>
                    </a:cubicBezTo>
                    <a:cubicBezTo>
                      <a:pt x="410215" y="1285260"/>
                      <a:pt x="319792" y="1244798"/>
                      <a:pt x="281167" y="1187134"/>
                    </a:cubicBezTo>
                    <a:lnTo>
                      <a:pt x="267074" y="1158463"/>
                    </a:lnTo>
                    <a:lnTo>
                      <a:pt x="227324" y="1132555"/>
                    </a:lnTo>
                    <a:cubicBezTo>
                      <a:pt x="90173" y="1021290"/>
                      <a:pt x="0" y="832864"/>
                      <a:pt x="0" y="619148"/>
                    </a:cubicBezTo>
                    <a:cubicBezTo>
                      <a:pt x="0" y="277202"/>
                      <a:pt x="230843" y="0"/>
                      <a:pt x="515603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3" name="月 192">
                <a:extLst>
                  <a:ext uri="{FF2B5EF4-FFF2-40B4-BE49-F238E27FC236}">
                    <a16:creationId xmlns:a16="http://schemas.microsoft.com/office/drawing/2014/main" id="{16F3D852-D4DC-42D4-B814-CE71BEDBBC44}"/>
                  </a:ext>
                </a:extLst>
              </p:cNvPr>
              <p:cNvSpPr/>
              <p:nvPr/>
            </p:nvSpPr>
            <p:spPr>
              <a:xfrm rot="4848684">
                <a:off x="3375107" y="2724815"/>
                <a:ext cx="95266" cy="308247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4" name="月 193">
                <a:extLst>
                  <a:ext uri="{FF2B5EF4-FFF2-40B4-BE49-F238E27FC236}">
                    <a16:creationId xmlns:a16="http://schemas.microsoft.com/office/drawing/2014/main" id="{98E87DAA-2229-40E4-A6E8-828918691E1D}"/>
                  </a:ext>
                </a:extLst>
              </p:cNvPr>
              <p:cNvSpPr/>
              <p:nvPr/>
            </p:nvSpPr>
            <p:spPr>
              <a:xfrm rot="5400000">
                <a:off x="3933493" y="2724816"/>
                <a:ext cx="95266" cy="308247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5" name="円/楕円 480">
                <a:extLst>
                  <a:ext uri="{FF2B5EF4-FFF2-40B4-BE49-F238E27FC236}">
                    <a16:creationId xmlns:a16="http://schemas.microsoft.com/office/drawing/2014/main" id="{E6716890-CF73-40B4-81C9-75FC1E9E1A20}"/>
                  </a:ext>
                </a:extLst>
              </p:cNvPr>
              <p:cNvSpPr/>
              <p:nvPr/>
            </p:nvSpPr>
            <p:spPr>
              <a:xfrm>
                <a:off x="3355480" y="2937553"/>
                <a:ext cx="139284" cy="17707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EF4E383F-01E9-49EA-8954-10B3393649B2}"/>
                  </a:ext>
                </a:extLst>
              </p:cNvPr>
              <p:cNvSpPr/>
              <p:nvPr/>
            </p:nvSpPr>
            <p:spPr>
              <a:xfrm>
                <a:off x="3625596" y="3190875"/>
                <a:ext cx="159004" cy="245546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7" name="円/楕円 480">
                <a:extLst>
                  <a:ext uri="{FF2B5EF4-FFF2-40B4-BE49-F238E27FC236}">
                    <a16:creationId xmlns:a16="http://schemas.microsoft.com/office/drawing/2014/main" id="{FC1439C8-6EDA-44CF-96B5-F96702B8F065}"/>
                  </a:ext>
                </a:extLst>
              </p:cNvPr>
              <p:cNvSpPr/>
              <p:nvPr/>
            </p:nvSpPr>
            <p:spPr>
              <a:xfrm>
                <a:off x="3395167" y="2969368"/>
                <a:ext cx="59910" cy="6948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8" name="円/楕円 480">
                <a:extLst>
                  <a:ext uri="{FF2B5EF4-FFF2-40B4-BE49-F238E27FC236}">
                    <a16:creationId xmlns:a16="http://schemas.microsoft.com/office/drawing/2014/main" id="{463F972D-EDFD-4C82-98D3-4C255DEE9F5E}"/>
                  </a:ext>
                </a:extLst>
              </p:cNvPr>
              <p:cNvSpPr/>
              <p:nvPr/>
            </p:nvSpPr>
            <p:spPr>
              <a:xfrm>
                <a:off x="3914152" y="2937553"/>
                <a:ext cx="139284" cy="17707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9" name="円/楕円 480">
                <a:extLst>
                  <a:ext uri="{FF2B5EF4-FFF2-40B4-BE49-F238E27FC236}">
                    <a16:creationId xmlns:a16="http://schemas.microsoft.com/office/drawing/2014/main" id="{4E48739F-DB4F-4008-A988-C8B1291BA526}"/>
                  </a:ext>
                </a:extLst>
              </p:cNvPr>
              <p:cNvSpPr/>
              <p:nvPr/>
            </p:nvSpPr>
            <p:spPr>
              <a:xfrm>
                <a:off x="3953839" y="2969368"/>
                <a:ext cx="59910" cy="69486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" name="月 199">
                <a:extLst>
                  <a:ext uri="{FF2B5EF4-FFF2-40B4-BE49-F238E27FC236}">
                    <a16:creationId xmlns:a16="http://schemas.microsoft.com/office/drawing/2014/main" id="{A7A4D50F-25A1-4781-A159-F7D5AD0A897C}"/>
                  </a:ext>
                </a:extLst>
              </p:cNvPr>
              <p:cNvSpPr/>
              <p:nvPr/>
            </p:nvSpPr>
            <p:spPr>
              <a:xfrm rot="4115980">
                <a:off x="3397880" y="2142742"/>
                <a:ext cx="298702" cy="872145"/>
              </a:xfrm>
              <a:prstGeom prst="moon">
                <a:avLst>
                  <a:gd name="adj" fmla="val 62816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1" name="円/楕円 638">
                <a:extLst>
                  <a:ext uri="{FF2B5EF4-FFF2-40B4-BE49-F238E27FC236}">
                    <a16:creationId xmlns:a16="http://schemas.microsoft.com/office/drawing/2014/main" id="{556E6383-43FF-4D96-9E2A-BCDE5A46E9DF}"/>
                  </a:ext>
                </a:extLst>
              </p:cNvPr>
              <p:cNvSpPr/>
              <p:nvPr/>
            </p:nvSpPr>
            <p:spPr>
              <a:xfrm rot="10800000">
                <a:off x="3576864" y="3504685"/>
                <a:ext cx="259540" cy="45719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71" name="楕円 22">
              <a:extLst>
                <a:ext uri="{FF2B5EF4-FFF2-40B4-BE49-F238E27FC236}">
                  <a16:creationId xmlns:a16="http://schemas.microsoft.com/office/drawing/2014/main" id="{E333C362-DABD-44BC-8336-8ADBA2B3AA89}"/>
                </a:ext>
              </a:extLst>
            </p:cNvPr>
            <p:cNvSpPr/>
            <p:nvPr/>
          </p:nvSpPr>
          <p:spPr>
            <a:xfrm>
              <a:off x="7519090" y="399006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F1333F92-43E7-499A-8E14-06935501AC78}"/>
                </a:ext>
              </a:extLst>
            </p:cNvPr>
            <p:cNvGrpSpPr/>
            <p:nvPr/>
          </p:nvGrpSpPr>
          <p:grpSpPr>
            <a:xfrm>
              <a:off x="8005671" y="3873671"/>
              <a:ext cx="734371" cy="855567"/>
              <a:chOff x="9117025" y="1690046"/>
              <a:chExt cx="734371" cy="855567"/>
            </a:xfrm>
          </p:grpSpPr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38C2EB60-B847-4102-AED6-C13065F810D1}"/>
                  </a:ext>
                </a:extLst>
              </p:cNvPr>
              <p:cNvSpPr/>
              <p:nvPr/>
            </p:nvSpPr>
            <p:spPr>
              <a:xfrm>
                <a:off x="9117025" y="1729217"/>
                <a:ext cx="531586" cy="528991"/>
              </a:xfrm>
              <a:custGeom>
                <a:avLst/>
                <a:gdLst>
                  <a:gd name="connsiteX0" fmla="*/ 275739 w 531586"/>
                  <a:gd name="connsiteY0" fmla="*/ 0 h 528991"/>
                  <a:gd name="connsiteX1" fmla="*/ 302911 w 531586"/>
                  <a:gd name="connsiteY1" fmla="*/ 11255 h 528991"/>
                  <a:gd name="connsiteX2" fmla="*/ 360311 w 531586"/>
                  <a:gd name="connsiteY2" fmla="*/ 68656 h 528991"/>
                  <a:gd name="connsiteX3" fmla="*/ 371566 w 531586"/>
                  <a:gd name="connsiteY3" fmla="*/ 95828 h 528991"/>
                  <a:gd name="connsiteX4" fmla="*/ 369455 w 531586"/>
                  <a:gd name="connsiteY4" fmla="*/ 100922 h 528991"/>
                  <a:gd name="connsiteX5" fmla="*/ 473126 w 531586"/>
                  <a:gd name="connsiteY5" fmla="*/ 204593 h 528991"/>
                  <a:gd name="connsiteX6" fmla="*/ 489767 w 531586"/>
                  <a:gd name="connsiteY6" fmla="*/ 444712 h 528991"/>
                  <a:gd name="connsiteX7" fmla="*/ 447306 w 531586"/>
                  <a:gd name="connsiteY7" fmla="*/ 487173 h 528991"/>
                  <a:gd name="connsiteX8" fmla="*/ 330693 w 531586"/>
                  <a:gd name="connsiteY8" fmla="*/ 528582 h 528991"/>
                  <a:gd name="connsiteX9" fmla="*/ 299573 w 531586"/>
                  <a:gd name="connsiteY9" fmla="*/ 520480 h 528991"/>
                  <a:gd name="connsiteX10" fmla="*/ 294206 w 531586"/>
                  <a:gd name="connsiteY10" fmla="*/ 521201 h 528991"/>
                  <a:gd name="connsiteX11" fmla="*/ 149828 w 531586"/>
                  <a:gd name="connsiteY11" fmla="*/ 511196 h 528991"/>
                  <a:gd name="connsiteX12" fmla="*/ 127093 w 531586"/>
                  <a:gd name="connsiteY12" fmla="*/ 505114 h 528991"/>
                  <a:gd name="connsiteX13" fmla="*/ 112700 w 531586"/>
                  <a:gd name="connsiteY13" fmla="*/ 504112 h 528991"/>
                  <a:gd name="connsiteX14" fmla="*/ 78303 w 531586"/>
                  <a:gd name="connsiteY14" fmla="*/ 477718 h 528991"/>
                  <a:gd name="connsiteX15" fmla="*/ 99038 w 531586"/>
                  <a:gd name="connsiteY15" fmla="*/ 400335 h 528991"/>
                  <a:gd name="connsiteX16" fmla="*/ 123436 w 531586"/>
                  <a:gd name="connsiteY16" fmla="*/ 386249 h 528991"/>
                  <a:gd name="connsiteX17" fmla="*/ 83758 w 531586"/>
                  <a:gd name="connsiteY17" fmla="*/ 346319 h 528991"/>
                  <a:gd name="connsiteX18" fmla="*/ 70576 w 531586"/>
                  <a:gd name="connsiteY18" fmla="*/ 340859 h 528991"/>
                  <a:gd name="connsiteX19" fmla="*/ 13170 w 531586"/>
                  <a:gd name="connsiteY19" fmla="*/ 283454 h 528991"/>
                  <a:gd name="connsiteX20" fmla="*/ 13170 w 531586"/>
                  <a:gd name="connsiteY20" fmla="*/ 219860 h 528991"/>
                  <a:gd name="connsiteX21" fmla="*/ 76764 w 531586"/>
                  <a:gd name="connsiteY21" fmla="*/ 219860 h 528991"/>
                  <a:gd name="connsiteX22" fmla="*/ 105379 w 531586"/>
                  <a:gd name="connsiteY22" fmla="*/ 248474 h 528991"/>
                  <a:gd name="connsiteX23" fmla="*/ 116718 w 531586"/>
                  <a:gd name="connsiteY23" fmla="*/ 232064 h 528991"/>
                  <a:gd name="connsiteX24" fmla="*/ 73113 w 531586"/>
                  <a:gd name="connsiteY24" fmla="*/ 188459 h 528991"/>
                  <a:gd name="connsiteX25" fmla="*/ 73113 w 531586"/>
                  <a:gd name="connsiteY25" fmla="*/ 124865 h 528991"/>
                  <a:gd name="connsiteX26" fmla="*/ 136708 w 531586"/>
                  <a:gd name="connsiteY26" fmla="*/ 124865 h 528991"/>
                  <a:gd name="connsiteX27" fmla="*/ 175580 w 531586"/>
                  <a:gd name="connsiteY27" fmla="*/ 163737 h 528991"/>
                  <a:gd name="connsiteX28" fmla="*/ 186571 w 531586"/>
                  <a:gd name="connsiteY28" fmla="*/ 153915 h 528991"/>
                  <a:gd name="connsiteX29" fmla="*/ 151098 w 531586"/>
                  <a:gd name="connsiteY29" fmla="*/ 118444 h 528991"/>
                  <a:gd name="connsiteX30" fmla="*/ 151098 w 531586"/>
                  <a:gd name="connsiteY30" fmla="*/ 54849 h 528991"/>
                  <a:gd name="connsiteX31" fmla="*/ 214692 w 531586"/>
                  <a:gd name="connsiteY31" fmla="*/ 54849 h 528991"/>
                  <a:gd name="connsiteX32" fmla="*/ 257905 w 531586"/>
                  <a:gd name="connsiteY32" fmla="*/ 98061 h 528991"/>
                  <a:gd name="connsiteX33" fmla="*/ 264951 w 531586"/>
                  <a:gd name="connsiteY33" fmla="*/ 93193 h 528991"/>
                  <a:gd name="connsiteX34" fmla="*/ 272619 w 531586"/>
                  <a:gd name="connsiteY34" fmla="*/ 89650 h 528991"/>
                  <a:gd name="connsiteX35" fmla="*/ 248566 w 531586"/>
                  <a:gd name="connsiteY35" fmla="*/ 65599 h 528991"/>
                  <a:gd name="connsiteX36" fmla="*/ 248566 w 531586"/>
                  <a:gd name="connsiteY36" fmla="*/ 11255 h 528991"/>
                  <a:gd name="connsiteX37" fmla="*/ 275739 w 531586"/>
                  <a:gd name="connsiteY37" fmla="*/ 0 h 528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31586" h="528991">
                    <a:moveTo>
                      <a:pt x="275739" y="0"/>
                    </a:moveTo>
                    <a:cubicBezTo>
                      <a:pt x="285573" y="0"/>
                      <a:pt x="295407" y="3752"/>
                      <a:pt x="302911" y="11255"/>
                    </a:cubicBezTo>
                    <a:lnTo>
                      <a:pt x="360311" y="68656"/>
                    </a:lnTo>
                    <a:cubicBezTo>
                      <a:pt x="367814" y="76159"/>
                      <a:pt x="371566" y="85993"/>
                      <a:pt x="371566" y="95828"/>
                    </a:cubicBezTo>
                    <a:lnTo>
                      <a:pt x="369455" y="100922"/>
                    </a:lnTo>
                    <a:lnTo>
                      <a:pt x="473126" y="204593"/>
                    </a:lnTo>
                    <a:cubicBezTo>
                      <a:pt x="544028" y="275495"/>
                      <a:pt x="551479" y="383000"/>
                      <a:pt x="489767" y="444712"/>
                    </a:cubicBezTo>
                    <a:lnTo>
                      <a:pt x="447306" y="487173"/>
                    </a:lnTo>
                    <a:cubicBezTo>
                      <a:pt x="416450" y="518028"/>
                      <a:pt x="374146" y="531594"/>
                      <a:pt x="330693" y="528582"/>
                    </a:cubicBezTo>
                    <a:lnTo>
                      <a:pt x="299573" y="520480"/>
                    </a:lnTo>
                    <a:lnTo>
                      <a:pt x="294206" y="521201"/>
                    </a:lnTo>
                    <a:lnTo>
                      <a:pt x="149828" y="511196"/>
                    </a:lnTo>
                    <a:lnTo>
                      <a:pt x="127093" y="505114"/>
                    </a:lnTo>
                    <a:lnTo>
                      <a:pt x="112700" y="504112"/>
                    </a:lnTo>
                    <a:cubicBezTo>
                      <a:pt x="98697" y="500359"/>
                      <a:pt x="86125" y="491264"/>
                      <a:pt x="78303" y="477718"/>
                    </a:cubicBezTo>
                    <a:cubicBezTo>
                      <a:pt x="62660" y="450623"/>
                      <a:pt x="71944" y="415978"/>
                      <a:pt x="99038" y="400335"/>
                    </a:cubicBezTo>
                    <a:lnTo>
                      <a:pt x="123436" y="386249"/>
                    </a:lnTo>
                    <a:lnTo>
                      <a:pt x="83758" y="346319"/>
                    </a:lnTo>
                    <a:lnTo>
                      <a:pt x="70576" y="340859"/>
                    </a:lnTo>
                    <a:cubicBezTo>
                      <a:pt x="51441" y="321724"/>
                      <a:pt x="32305" y="302589"/>
                      <a:pt x="13170" y="283454"/>
                    </a:cubicBezTo>
                    <a:cubicBezTo>
                      <a:pt x="-4391" y="265893"/>
                      <a:pt x="-4391" y="237421"/>
                      <a:pt x="13170" y="219860"/>
                    </a:cubicBezTo>
                    <a:cubicBezTo>
                      <a:pt x="30731" y="202299"/>
                      <a:pt x="59203" y="202299"/>
                      <a:pt x="76764" y="219860"/>
                    </a:cubicBezTo>
                    <a:lnTo>
                      <a:pt x="105379" y="248474"/>
                    </a:lnTo>
                    <a:lnTo>
                      <a:pt x="116718" y="232064"/>
                    </a:lnTo>
                    <a:lnTo>
                      <a:pt x="73113" y="188459"/>
                    </a:lnTo>
                    <a:cubicBezTo>
                      <a:pt x="55552" y="170898"/>
                      <a:pt x="55552" y="142426"/>
                      <a:pt x="73113" y="124865"/>
                    </a:cubicBezTo>
                    <a:cubicBezTo>
                      <a:pt x="90674" y="107304"/>
                      <a:pt x="119147" y="107304"/>
                      <a:pt x="136708" y="124865"/>
                    </a:cubicBezTo>
                    <a:lnTo>
                      <a:pt x="175580" y="163737"/>
                    </a:lnTo>
                    <a:lnTo>
                      <a:pt x="186571" y="153915"/>
                    </a:lnTo>
                    <a:lnTo>
                      <a:pt x="151098" y="118444"/>
                    </a:lnTo>
                    <a:cubicBezTo>
                      <a:pt x="133537" y="100883"/>
                      <a:pt x="133537" y="72410"/>
                      <a:pt x="151098" y="54849"/>
                    </a:cubicBezTo>
                    <a:cubicBezTo>
                      <a:pt x="168659" y="37288"/>
                      <a:pt x="197131" y="37288"/>
                      <a:pt x="214692" y="54849"/>
                    </a:cubicBezTo>
                    <a:lnTo>
                      <a:pt x="257905" y="98061"/>
                    </a:lnTo>
                    <a:lnTo>
                      <a:pt x="264951" y="93193"/>
                    </a:lnTo>
                    <a:lnTo>
                      <a:pt x="272619" y="89650"/>
                    </a:lnTo>
                    <a:lnTo>
                      <a:pt x="248566" y="65599"/>
                    </a:lnTo>
                    <a:cubicBezTo>
                      <a:pt x="233560" y="50592"/>
                      <a:pt x="233560" y="26262"/>
                      <a:pt x="248566" y="11255"/>
                    </a:cubicBezTo>
                    <a:cubicBezTo>
                      <a:pt x="256071" y="3752"/>
                      <a:pt x="265904" y="0"/>
                      <a:pt x="275739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206A3CAC-4B01-4DAE-AED0-1BF1301E62A2}"/>
                  </a:ext>
                </a:extLst>
              </p:cNvPr>
              <p:cNvSpPr/>
              <p:nvPr/>
            </p:nvSpPr>
            <p:spPr>
              <a:xfrm rot="8100000" flipH="1">
                <a:off x="9316851" y="1789380"/>
                <a:ext cx="461212" cy="756233"/>
              </a:xfrm>
              <a:custGeom>
                <a:avLst/>
                <a:gdLst>
                  <a:gd name="connsiteX0" fmla="*/ 457392 w 461212"/>
                  <a:gd name="connsiteY0" fmla="*/ 708395 h 756233"/>
                  <a:gd name="connsiteX1" fmla="*/ 461211 w 461212"/>
                  <a:gd name="connsiteY1" fmla="*/ 696323 h 756233"/>
                  <a:gd name="connsiteX2" fmla="*/ 461212 w 461212"/>
                  <a:gd name="connsiteY2" fmla="*/ 696321 h 756233"/>
                  <a:gd name="connsiteX3" fmla="*/ 461211 w 461212"/>
                  <a:gd name="connsiteY3" fmla="*/ 696319 h 756233"/>
                  <a:gd name="connsiteX4" fmla="*/ 461211 w 461212"/>
                  <a:gd name="connsiteY4" fmla="*/ 516579 h 756233"/>
                  <a:gd name="connsiteX5" fmla="*/ 414928 w 461212"/>
                  <a:gd name="connsiteY5" fmla="*/ 388199 h 756233"/>
                  <a:gd name="connsiteX6" fmla="*/ 383488 w 461212"/>
                  <a:gd name="connsiteY6" fmla="*/ 363845 h 756233"/>
                  <a:gd name="connsiteX7" fmla="*/ 386615 w 461212"/>
                  <a:gd name="connsiteY7" fmla="*/ 0 h 756233"/>
                  <a:gd name="connsiteX8" fmla="*/ 156214 w 461212"/>
                  <a:gd name="connsiteY8" fmla="*/ 21597 h 756233"/>
                  <a:gd name="connsiteX9" fmla="*/ 219377 w 461212"/>
                  <a:gd name="connsiteY9" fmla="*/ 340534 h 756233"/>
                  <a:gd name="connsiteX10" fmla="*/ 181630 w 461212"/>
                  <a:gd name="connsiteY10" fmla="*/ 349290 h 756233"/>
                  <a:gd name="connsiteX11" fmla="*/ 131401 w 461212"/>
                  <a:gd name="connsiteY11" fmla="*/ 388199 h 756233"/>
                  <a:gd name="connsiteX12" fmla="*/ 115125 w 461212"/>
                  <a:gd name="connsiteY12" fmla="*/ 415933 h 756233"/>
                  <a:gd name="connsiteX13" fmla="*/ 110820 w 461212"/>
                  <a:gd name="connsiteY13" fmla="*/ 419218 h 756233"/>
                  <a:gd name="connsiteX14" fmla="*/ 15804 w 461212"/>
                  <a:gd name="connsiteY14" fmla="*/ 528383 h 756233"/>
                  <a:gd name="connsiteX15" fmla="*/ 15804 w 461212"/>
                  <a:gd name="connsiteY15" fmla="*/ 616061 h 756233"/>
                  <a:gd name="connsiteX16" fmla="*/ 74267 w 461212"/>
                  <a:gd name="connsiteY16" fmla="*/ 629680 h 756233"/>
                  <a:gd name="connsiteX17" fmla="*/ 85448 w 461212"/>
                  <a:gd name="connsiteY17" fmla="*/ 621149 h 756233"/>
                  <a:gd name="connsiteX18" fmla="*/ 85691 w 461212"/>
                  <a:gd name="connsiteY18" fmla="*/ 698135 h 756233"/>
                  <a:gd name="connsiteX19" fmla="*/ 88938 w 461212"/>
                  <a:gd name="connsiteY19" fmla="*/ 708395 h 756233"/>
                  <a:gd name="connsiteX20" fmla="*/ 273165 w 461212"/>
                  <a:gd name="connsiteY20" fmla="*/ 756233 h 756233"/>
                  <a:gd name="connsiteX21" fmla="*/ 457392 w 461212"/>
                  <a:gd name="connsiteY21" fmla="*/ 708395 h 756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61212" h="756233">
                    <a:moveTo>
                      <a:pt x="457392" y="708395"/>
                    </a:moveTo>
                    <a:lnTo>
                      <a:pt x="461211" y="696323"/>
                    </a:lnTo>
                    <a:cubicBezTo>
                      <a:pt x="461211" y="696322"/>
                      <a:pt x="461212" y="696322"/>
                      <a:pt x="461212" y="696321"/>
                    </a:cubicBezTo>
                    <a:cubicBezTo>
                      <a:pt x="461212" y="696320"/>
                      <a:pt x="461211" y="696320"/>
                      <a:pt x="461211" y="696319"/>
                    </a:cubicBezTo>
                    <a:lnTo>
                      <a:pt x="461211" y="516579"/>
                    </a:lnTo>
                    <a:cubicBezTo>
                      <a:pt x="461211" y="466443"/>
                      <a:pt x="443524" y="421054"/>
                      <a:pt x="414928" y="388199"/>
                    </a:cubicBezTo>
                    <a:lnTo>
                      <a:pt x="383488" y="363845"/>
                    </a:lnTo>
                    <a:lnTo>
                      <a:pt x="386615" y="0"/>
                    </a:lnTo>
                    <a:lnTo>
                      <a:pt x="156214" y="21597"/>
                    </a:lnTo>
                    <a:lnTo>
                      <a:pt x="219377" y="340534"/>
                    </a:lnTo>
                    <a:lnTo>
                      <a:pt x="181630" y="349290"/>
                    </a:lnTo>
                    <a:cubicBezTo>
                      <a:pt x="162724" y="358477"/>
                      <a:pt x="145699" y="371771"/>
                      <a:pt x="131401" y="388199"/>
                    </a:cubicBezTo>
                    <a:lnTo>
                      <a:pt x="115125" y="415933"/>
                    </a:lnTo>
                    <a:lnTo>
                      <a:pt x="110820" y="419218"/>
                    </a:lnTo>
                    <a:lnTo>
                      <a:pt x="15804" y="528383"/>
                    </a:lnTo>
                    <a:cubicBezTo>
                      <a:pt x="-5268" y="552595"/>
                      <a:pt x="-5268" y="591850"/>
                      <a:pt x="15804" y="616061"/>
                    </a:cubicBezTo>
                    <a:cubicBezTo>
                      <a:pt x="31609" y="634219"/>
                      <a:pt x="54779" y="638759"/>
                      <a:pt x="74267" y="629680"/>
                    </a:cubicBezTo>
                    <a:lnTo>
                      <a:pt x="85448" y="621149"/>
                    </a:lnTo>
                    <a:lnTo>
                      <a:pt x="85691" y="698135"/>
                    </a:lnTo>
                    <a:lnTo>
                      <a:pt x="88938" y="708395"/>
                    </a:lnTo>
                    <a:cubicBezTo>
                      <a:pt x="106473" y="735697"/>
                      <a:pt x="182292" y="756233"/>
                      <a:pt x="273165" y="756233"/>
                    </a:cubicBezTo>
                    <a:cubicBezTo>
                      <a:pt x="364038" y="756233"/>
                      <a:pt x="439857" y="735697"/>
                      <a:pt x="457392" y="708395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四角形: 角を丸くする 177">
                <a:extLst>
                  <a:ext uri="{FF2B5EF4-FFF2-40B4-BE49-F238E27FC236}">
                    <a16:creationId xmlns:a16="http://schemas.microsoft.com/office/drawing/2014/main" id="{A5D553D8-07F2-4FB5-9045-3C9B54AB453D}"/>
                  </a:ext>
                </a:extLst>
              </p:cNvPr>
              <p:cNvSpPr/>
              <p:nvPr/>
            </p:nvSpPr>
            <p:spPr>
              <a:xfrm rot="14400000" flipH="1">
                <a:off x="9246651" y="2031546"/>
                <a:ext cx="113296" cy="19747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四角形: 角を丸くする 178">
                <a:extLst>
                  <a:ext uri="{FF2B5EF4-FFF2-40B4-BE49-F238E27FC236}">
                    <a16:creationId xmlns:a16="http://schemas.microsoft.com/office/drawing/2014/main" id="{EFF9E896-2364-4579-AB92-2F4CE66BC8FE}"/>
                  </a:ext>
                </a:extLst>
              </p:cNvPr>
              <p:cNvSpPr/>
              <p:nvPr/>
            </p:nvSpPr>
            <p:spPr>
              <a:xfrm rot="18900000" flipH="1">
                <a:off x="9419786" y="1713858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四角形: 角を丸くする 179">
                <a:extLst>
                  <a:ext uri="{FF2B5EF4-FFF2-40B4-BE49-F238E27FC236}">
                    <a16:creationId xmlns:a16="http://schemas.microsoft.com/office/drawing/2014/main" id="{CB902319-053A-40DF-BE74-9EDF01D4FD5B}"/>
                  </a:ext>
                </a:extLst>
              </p:cNvPr>
              <p:cNvSpPr/>
              <p:nvPr/>
            </p:nvSpPr>
            <p:spPr>
              <a:xfrm rot="18900000" flipH="1">
                <a:off x="9327463" y="1752611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四角形: 角を丸くする 180">
                <a:extLst>
                  <a:ext uri="{FF2B5EF4-FFF2-40B4-BE49-F238E27FC236}">
                    <a16:creationId xmlns:a16="http://schemas.microsoft.com/office/drawing/2014/main" id="{2D8CB288-42A9-4455-B41E-11DBE5EF405C}"/>
                  </a:ext>
                </a:extLst>
              </p:cNvPr>
              <p:cNvSpPr/>
              <p:nvPr/>
            </p:nvSpPr>
            <p:spPr>
              <a:xfrm rot="18900000" flipH="1">
                <a:off x="9249478" y="182262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四角形: 角を丸くする 181">
                <a:extLst>
                  <a:ext uri="{FF2B5EF4-FFF2-40B4-BE49-F238E27FC236}">
                    <a16:creationId xmlns:a16="http://schemas.microsoft.com/office/drawing/2014/main" id="{CEC89FA9-E8E3-4C28-A460-FFDC3B79D16F}"/>
                  </a:ext>
                </a:extLst>
              </p:cNvPr>
              <p:cNvSpPr/>
              <p:nvPr/>
            </p:nvSpPr>
            <p:spPr>
              <a:xfrm rot="18900000" flipH="1">
                <a:off x="9182476" y="1920546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四角形: 角を丸くする 182">
                <a:extLst>
                  <a:ext uri="{FF2B5EF4-FFF2-40B4-BE49-F238E27FC236}">
                    <a16:creationId xmlns:a16="http://schemas.microsoft.com/office/drawing/2014/main" id="{88766119-7322-4A1C-8A92-FBF6BE78293B}"/>
                  </a:ext>
                </a:extLst>
              </p:cNvPr>
              <p:cNvSpPr/>
              <p:nvPr/>
            </p:nvSpPr>
            <p:spPr>
              <a:xfrm rot="18900000" flipH="1">
                <a:off x="9405499" y="1690046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四角形: 角を丸くする 183">
                <a:extLst>
                  <a:ext uri="{FF2B5EF4-FFF2-40B4-BE49-F238E27FC236}">
                    <a16:creationId xmlns:a16="http://schemas.microsoft.com/office/drawing/2014/main" id="{59D2BEA7-9B13-4CCB-B97D-E283DA41CBE2}"/>
                  </a:ext>
                </a:extLst>
              </p:cNvPr>
              <p:cNvSpPr/>
              <p:nvPr/>
            </p:nvSpPr>
            <p:spPr>
              <a:xfrm rot="18900000" flipH="1">
                <a:off x="9313176" y="1728799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四角形: 角を丸くする 184">
                <a:extLst>
                  <a:ext uri="{FF2B5EF4-FFF2-40B4-BE49-F238E27FC236}">
                    <a16:creationId xmlns:a16="http://schemas.microsoft.com/office/drawing/2014/main" id="{F6DBB4B4-EF7B-4646-A40D-29DC79F7E44C}"/>
                  </a:ext>
                </a:extLst>
              </p:cNvPr>
              <p:cNvSpPr/>
              <p:nvPr/>
            </p:nvSpPr>
            <p:spPr>
              <a:xfrm rot="18900000" flipH="1">
                <a:off x="9235191" y="1798815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四角形: 角を丸くする 185">
                <a:extLst>
                  <a:ext uri="{FF2B5EF4-FFF2-40B4-BE49-F238E27FC236}">
                    <a16:creationId xmlns:a16="http://schemas.microsoft.com/office/drawing/2014/main" id="{D4E0D75D-7C71-4450-B650-366ADCB3DC0C}"/>
                  </a:ext>
                </a:extLst>
              </p:cNvPr>
              <p:cNvSpPr/>
              <p:nvPr/>
            </p:nvSpPr>
            <p:spPr>
              <a:xfrm rot="18900000" flipH="1">
                <a:off x="9168189" y="1896734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円/楕円 27">
                <a:extLst>
                  <a:ext uri="{FF2B5EF4-FFF2-40B4-BE49-F238E27FC236}">
                    <a16:creationId xmlns:a16="http://schemas.microsoft.com/office/drawing/2014/main" id="{BE50D30A-34CB-4ABA-A5EA-79549993E865}"/>
                  </a:ext>
                </a:extLst>
              </p:cNvPr>
              <p:cNvSpPr/>
              <p:nvPr/>
            </p:nvSpPr>
            <p:spPr>
              <a:xfrm rot="11251468">
                <a:off x="9368187" y="2013247"/>
                <a:ext cx="17836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8" name="台形 187">
                <a:extLst>
                  <a:ext uri="{FF2B5EF4-FFF2-40B4-BE49-F238E27FC236}">
                    <a16:creationId xmlns:a16="http://schemas.microsoft.com/office/drawing/2014/main" id="{D84D9683-FAA9-4B61-B5C6-320D15F4A001}"/>
                  </a:ext>
                </a:extLst>
              </p:cNvPr>
              <p:cNvSpPr/>
              <p:nvPr/>
            </p:nvSpPr>
            <p:spPr>
              <a:xfrm rot="19434400">
                <a:off x="9568913" y="2189204"/>
                <a:ext cx="282483" cy="184203"/>
              </a:xfrm>
              <a:prstGeom prst="trapezoid">
                <a:avLst>
                  <a:gd name="adj" fmla="val 14945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CBB192DE-A8B5-4A07-B28F-3338E96B3136}"/>
                </a:ext>
              </a:extLst>
            </p:cNvPr>
            <p:cNvSpPr/>
            <p:nvPr/>
          </p:nvSpPr>
          <p:spPr>
            <a:xfrm rot="3600000">
              <a:off x="8203352" y="4524936"/>
              <a:ext cx="933846" cy="864381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28622 w 816717"/>
                <a:gd name="connsiteY2" fmla="*/ 42750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43438 w 816717"/>
                <a:gd name="connsiteY1" fmla="*/ 340679 h 826528"/>
                <a:gd name="connsiteX2" fmla="*/ 28622 w 816717"/>
                <a:gd name="connsiteY2" fmla="*/ 42750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54402 w 827347"/>
                <a:gd name="connsiteY0" fmla="*/ 824681 h 824681"/>
                <a:gd name="connsiteX1" fmla="*/ 454068 w 827347"/>
                <a:gd name="connsiteY1" fmla="*/ 338832 h 824681"/>
                <a:gd name="connsiteX2" fmla="*/ 39252 w 827347"/>
                <a:gd name="connsiteY2" fmla="*/ 425657 h 824681"/>
                <a:gd name="connsiteX3" fmla="*/ 0 w 827347"/>
                <a:gd name="connsiteY3" fmla="*/ 116738 h 824681"/>
                <a:gd name="connsiteX4" fmla="*/ 671290 w 827347"/>
                <a:gd name="connsiteY4" fmla="*/ 83 h 824681"/>
                <a:gd name="connsiteX5" fmla="*/ 789186 w 827347"/>
                <a:gd name="connsiteY5" fmla="*/ 100308 h 824681"/>
                <a:gd name="connsiteX6" fmla="*/ 827347 w 827347"/>
                <a:gd name="connsiteY6" fmla="*/ 824681 h 824681"/>
                <a:gd name="connsiteX0" fmla="*/ 454402 w 827347"/>
                <a:gd name="connsiteY0" fmla="*/ 812731 h 812731"/>
                <a:gd name="connsiteX1" fmla="*/ 454068 w 827347"/>
                <a:gd name="connsiteY1" fmla="*/ 326882 h 812731"/>
                <a:gd name="connsiteX2" fmla="*/ 39252 w 827347"/>
                <a:gd name="connsiteY2" fmla="*/ 413707 h 812731"/>
                <a:gd name="connsiteX3" fmla="*/ 0 w 827347"/>
                <a:gd name="connsiteY3" fmla="*/ 104788 h 812731"/>
                <a:gd name="connsiteX4" fmla="*/ 639634 w 827347"/>
                <a:gd name="connsiteY4" fmla="*/ 101 h 812731"/>
                <a:gd name="connsiteX5" fmla="*/ 789186 w 827347"/>
                <a:gd name="connsiteY5" fmla="*/ 88358 h 812731"/>
                <a:gd name="connsiteX6" fmla="*/ 827347 w 827347"/>
                <a:gd name="connsiteY6" fmla="*/ 812731 h 812731"/>
                <a:gd name="connsiteX0" fmla="*/ 454402 w 827347"/>
                <a:gd name="connsiteY0" fmla="*/ 813892 h 813892"/>
                <a:gd name="connsiteX1" fmla="*/ 454068 w 827347"/>
                <a:gd name="connsiteY1" fmla="*/ 328043 h 813892"/>
                <a:gd name="connsiteX2" fmla="*/ 39252 w 827347"/>
                <a:gd name="connsiteY2" fmla="*/ 414868 h 813892"/>
                <a:gd name="connsiteX3" fmla="*/ 0 w 827347"/>
                <a:gd name="connsiteY3" fmla="*/ 105949 h 813892"/>
                <a:gd name="connsiteX4" fmla="*/ 639634 w 827347"/>
                <a:gd name="connsiteY4" fmla="*/ 1262 h 813892"/>
                <a:gd name="connsiteX5" fmla="*/ 795584 w 827347"/>
                <a:gd name="connsiteY5" fmla="*/ 178451 h 813892"/>
                <a:gd name="connsiteX6" fmla="*/ 827347 w 827347"/>
                <a:gd name="connsiteY6" fmla="*/ 813892 h 813892"/>
                <a:gd name="connsiteX0" fmla="*/ 454402 w 827347"/>
                <a:gd name="connsiteY0" fmla="*/ 813892 h 813892"/>
                <a:gd name="connsiteX1" fmla="*/ 432722 w 827347"/>
                <a:gd name="connsiteY1" fmla="*/ 345965 h 813892"/>
                <a:gd name="connsiteX2" fmla="*/ 39252 w 827347"/>
                <a:gd name="connsiteY2" fmla="*/ 414868 h 813892"/>
                <a:gd name="connsiteX3" fmla="*/ 0 w 827347"/>
                <a:gd name="connsiteY3" fmla="*/ 105949 h 813892"/>
                <a:gd name="connsiteX4" fmla="*/ 639634 w 827347"/>
                <a:gd name="connsiteY4" fmla="*/ 1262 h 813892"/>
                <a:gd name="connsiteX5" fmla="*/ 795584 w 827347"/>
                <a:gd name="connsiteY5" fmla="*/ 178451 h 813892"/>
                <a:gd name="connsiteX6" fmla="*/ 827347 w 827347"/>
                <a:gd name="connsiteY6" fmla="*/ 813892 h 813892"/>
                <a:gd name="connsiteX0" fmla="*/ 454402 w 827347"/>
                <a:gd name="connsiteY0" fmla="*/ 813892 h 813892"/>
                <a:gd name="connsiteX1" fmla="*/ 432722 w 827347"/>
                <a:gd name="connsiteY1" fmla="*/ 345965 h 813892"/>
                <a:gd name="connsiteX2" fmla="*/ 39252 w 827347"/>
                <a:gd name="connsiteY2" fmla="*/ 414868 h 813892"/>
                <a:gd name="connsiteX3" fmla="*/ 0 w 827347"/>
                <a:gd name="connsiteY3" fmla="*/ 105949 h 813892"/>
                <a:gd name="connsiteX4" fmla="*/ 639634 w 827347"/>
                <a:gd name="connsiteY4" fmla="*/ 1262 h 813892"/>
                <a:gd name="connsiteX5" fmla="*/ 795584 w 827347"/>
                <a:gd name="connsiteY5" fmla="*/ 178451 h 813892"/>
                <a:gd name="connsiteX6" fmla="*/ 827347 w 827347"/>
                <a:gd name="connsiteY6" fmla="*/ 813892 h 813892"/>
                <a:gd name="connsiteX0" fmla="*/ 454402 w 933846"/>
                <a:gd name="connsiteY0" fmla="*/ 813892 h 864381"/>
                <a:gd name="connsiteX1" fmla="*/ 432722 w 933846"/>
                <a:gd name="connsiteY1" fmla="*/ 345965 h 864381"/>
                <a:gd name="connsiteX2" fmla="*/ 39252 w 933846"/>
                <a:gd name="connsiteY2" fmla="*/ 414868 h 864381"/>
                <a:gd name="connsiteX3" fmla="*/ 0 w 933846"/>
                <a:gd name="connsiteY3" fmla="*/ 105949 h 864381"/>
                <a:gd name="connsiteX4" fmla="*/ 639634 w 933846"/>
                <a:gd name="connsiteY4" fmla="*/ 1262 h 864381"/>
                <a:gd name="connsiteX5" fmla="*/ 795584 w 933846"/>
                <a:gd name="connsiteY5" fmla="*/ 178451 h 864381"/>
                <a:gd name="connsiteX6" fmla="*/ 933846 w 933846"/>
                <a:gd name="connsiteY6" fmla="*/ 864381 h 864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3846" h="864381">
                  <a:moveTo>
                    <a:pt x="454402" y="813892"/>
                  </a:moveTo>
                  <a:cubicBezTo>
                    <a:pt x="454291" y="651942"/>
                    <a:pt x="432833" y="507915"/>
                    <a:pt x="432722" y="345965"/>
                  </a:cubicBezTo>
                  <a:lnTo>
                    <a:pt x="39252" y="414868"/>
                  </a:lnTo>
                  <a:cubicBezTo>
                    <a:pt x="24814" y="328528"/>
                    <a:pt x="14438" y="192289"/>
                    <a:pt x="0" y="105949"/>
                  </a:cubicBezTo>
                  <a:cubicBezTo>
                    <a:pt x="220220" y="66851"/>
                    <a:pt x="507037" y="-10822"/>
                    <a:pt x="639634" y="1262"/>
                  </a:cubicBezTo>
                  <a:cubicBezTo>
                    <a:pt x="772231" y="13346"/>
                    <a:pt x="787808" y="141245"/>
                    <a:pt x="795584" y="178451"/>
                  </a:cubicBezTo>
                  <a:cubicBezTo>
                    <a:pt x="803360" y="215657"/>
                    <a:pt x="921126" y="622923"/>
                    <a:pt x="933846" y="864381"/>
                  </a:cubicBezTo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4" name="楕円 173">
              <a:extLst>
                <a:ext uri="{FF2B5EF4-FFF2-40B4-BE49-F238E27FC236}">
                  <a16:creationId xmlns:a16="http://schemas.microsoft.com/office/drawing/2014/main" id="{D5FA2CCE-AABB-4FE2-B894-851998C37B19}"/>
                </a:ext>
              </a:extLst>
            </p:cNvPr>
            <p:cNvSpPr/>
            <p:nvPr/>
          </p:nvSpPr>
          <p:spPr>
            <a:xfrm rot="18900000">
              <a:off x="8766537" y="4508160"/>
              <a:ext cx="45719" cy="57658"/>
            </a:xfrm>
            <a:prstGeom prst="ellipse">
              <a:avLst/>
            </a:prstGeom>
            <a:solidFill>
              <a:srgbClr val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5" name="楕円 174">
              <a:extLst>
                <a:ext uri="{FF2B5EF4-FFF2-40B4-BE49-F238E27FC236}">
                  <a16:creationId xmlns:a16="http://schemas.microsoft.com/office/drawing/2014/main" id="{D01E2FC7-5643-490C-8872-8C26B902E1B8}"/>
                </a:ext>
              </a:extLst>
            </p:cNvPr>
            <p:cNvSpPr/>
            <p:nvPr/>
          </p:nvSpPr>
          <p:spPr>
            <a:xfrm rot="18900000">
              <a:off x="8699862" y="4435135"/>
              <a:ext cx="45719" cy="57658"/>
            </a:xfrm>
            <a:prstGeom prst="ellipse">
              <a:avLst/>
            </a:prstGeom>
            <a:solidFill>
              <a:srgbClr val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23" name="グループ化 222">
            <a:extLst>
              <a:ext uri="{FF2B5EF4-FFF2-40B4-BE49-F238E27FC236}">
                <a16:creationId xmlns:a16="http://schemas.microsoft.com/office/drawing/2014/main" id="{4E606A06-4B43-41A8-BC2B-B5FD6CE01EF9}"/>
              </a:ext>
            </a:extLst>
          </p:cNvPr>
          <p:cNvGrpSpPr/>
          <p:nvPr/>
        </p:nvGrpSpPr>
        <p:grpSpPr>
          <a:xfrm>
            <a:off x="4318693" y="3659640"/>
            <a:ext cx="1971056" cy="2795336"/>
            <a:chOff x="4318693" y="3659640"/>
            <a:chExt cx="1971056" cy="2795336"/>
          </a:xfrm>
        </p:grpSpPr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BC694587-E7F4-4E9C-888F-224E2925CE66}"/>
                </a:ext>
              </a:extLst>
            </p:cNvPr>
            <p:cNvGrpSpPr/>
            <p:nvPr/>
          </p:nvGrpSpPr>
          <p:grpSpPr>
            <a:xfrm>
              <a:off x="5599042" y="3773167"/>
              <a:ext cx="690707" cy="690706"/>
              <a:chOff x="7992839" y="2840930"/>
              <a:chExt cx="927476" cy="927475"/>
            </a:xfrm>
          </p:grpSpPr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5B8B5C14-5C66-4B9C-B611-4C523CDF6FC5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45E008BB-AC39-4F9D-838B-C520F7F852ED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5" name="グループ化 224">
              <a:extLst>
                <a:ext uri="{FF2B5EF4-FFF2-40B4-BE49-F238E27FC236}">
                  <a16:creationId xmlns:a16="http://schemas.microsoft.com/office/drawing/2014/main" id="{9A58E8C8-42A3-47BD-9816-CC7E78FA4301}"/>
                </a:ext>
              </a:extLst>
            </p:cNvPr>
            <p:cNvGrpSpPr/>
            <p:nvPr/>
          </p:nvGrpSpPr>
          <p:grpSpPr>
            <a:xfrm>
              <a:off x="4318693" y="4833218"/>
              <a:ext cx="1368894" cy="1621758"/>
              <a:chOff x="4365585" y="5201111"/>
              <a:chExt cx="1057949" cy="1253376"/>
            </a:xfrm>
          </p:grpSpPr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97FBF69E-D1A0-4DAE-909E-97ADD63213EE}"/>
                  </a:ext>
                </a:extLst>
              </p:cNvPr>
              <p:cNvSpPr/>
              <p:nvPr/>
            </p:nvSpPr>
            <p:spPr>
              <a:xfrm>
                <a:off x="4365585" y="5537579"/>
                <a:ext cx="158824" cy="91690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0" name="片側の 2 つの角を丸めた四角形 144">
                <a:extLst>
                  <a:ext uri="{FF2B5EF4-FFF2-40B4-BE49-F238E27FC236}">
                    <a16:creationId xmlns:a16="http://schemas.microsoft.com/office/drawing/2014/main" id="{C25F6CA2-06F5-46F9-BE9F-BA985DAD067C}"/>
                  </a:ext>
                </a:extLst>
              </p:cNvPr>
              <p:cNvSpPr/>
              <p:nvPr/>
            </p:nvSpPr>
            <p:spPr>
              <a:xfrm>
                <a:off x="4449527" y="5433562"/>
                <a:ext cx="974007" cy="1020925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6174D2B3-58FA-4003-9529-065669F6809D}"/>
                  </a:ext>
                </a:extLst>
              </p:cNvPr>
              <p:cNvSpPr/>
              <p:nvPr/>
            </p:nvSpPr>
            <p:spPr>
              <a:xfrm>
                <a:off x="4698054" y="5201111"/>
                <a:ext cx="467839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2" name="二等辺三角形 261">
                <a:extLst>
                  <a:ext uri="{FF2B5EF4-FFF2-40B4-BE49-F238E27FC236}">
                    <a16:creationId xmlns:a16="http://schemas.microsoft.com/office/drawing/2014/main" id="{AAF31117-DC0B-4679-8622-3F774C0C63F4}"/>
                  </a:ext>
                </a:extLst>
              </p:cNvPr>
              <p:cNvSpPr/>
              <p:nvPr/>
            </p:nvSpPr>
            <p:spPr>
              <a:xfrm rot="10800000">
                <a:off x="4729806" y="5517392"/>
                <a:ext cx="409782" cy="318739"/>
              </a:xfrm>
              <a:prstGeom prst="triangl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26" name="グループ化 225">
              <a:extLst>
                <a:ext uri="{FF2B5EF4-FFF2-40B4-BE49-F238E27FC236}">
                  <a16:creationId xmlns:a16="http://schemas.microsoft.com/office/drawing/2014/main" id="{650E2417-A5B1-46B5-8FEF-40EB2C0370DC}"/>
                </a:ext>
              </a:extLst>
            </p:cNvPr>
            <p:cNvGrpSpPr/>
            <p:nvPr/>
          </p:nvGrpSpPr>
          <p:grpSpPr>
            <a:xfrm>
              <a:off x="4346178" y="3659640"/>
              <a:ext cx="1397778" cy="1418097"/>
              <a:chOff x="1231122" y="2121256"/>
              <a:chExt cx="1397778" cy="1418097"/>
            </a:xfrm>
          </p:grpSpPr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AE3749D4-2521-4B06-A2CC-3A0F636B1C62}"/>
                  </a:ext>
                </a:extLst>
              </p:cNvPr>
              <p:cNvSpPr/>
              <p:nvPr/>
            </p:nvSpPr>
            <p:spPr>
              <a:xfrm>
                <a:off x="1231122" y="2121256"/>
                <a:ext cx="1397778" cy="848304"/>
              </a:xfrm>
              <a:custGeom>
                <a:avLst/>
                <a:gdLst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23796 w 1397778"/>
                  <a:gd name="connsiteY17" fmla="*/ 895789 h 895789"/>
                  <a:gd name="connsiteX18" fmla="*/ 146579 w 1397778"/>
                  <a:gd name="connsiteY18" fmla="*/ 848304 h 895789"/>
                  <a:gd name="connsiteX19" fmla="*/ 23814 w 1397778"/>
                  <a:gd name="connsiteY19" fmla="*/ 804514 h 895789"/>
                  <a:gd name="connsiteX20" fmla="*/ 106191 w 1397778"/>
                  <a:gd name="connsiteY20" fmla="*/ 710459 h 895789"/>
                  <a:gd name="connsiteX21" fmla="*/ 0 w 1397778"/>
                  <a:gd name="connsiteY21" fmla="*/ 639102 h 895789"/>
                  <a:gd name="connsiteX22" fmla="*/ 106191 w 1397778"/>
                  <a:gd name="connsiteY22" fmla="*/ 567745 h 895789"/>
                  <a:gd name="connsiteX23" fmla="*/ 23814 w 1397778"/>
                  <a:gd name="connsiteY23" fmla="*/ 473690 h 895789"/>
                  <a:gd name="connsiteX24" fmla="*/ 146579 w 1397778"/>
                  <a:gd name="connsiteY24" fmla="*/ 429900 h 895789"/>
                  <a:gd name="connsiteX25" fmla="*/ 93633 w 1397778"/>
                  <a:gd name="connsiteY25" fmla="*/ 319551 h 895789"/>
                  <a:gd name="connsiteX26" fmla="*/ 224612 w 1397778"/>
                  <a:gd name="connsiteY26" fmla="*/ 306308 h 895789"/>
                  <a:gd name="connsiteX27" fmla="*/ 204700 w 1397778"/>
                  <a:gd name="connsiteY27" fmla="*/ 187189 h 895789"/>
                  <a:gd name="connsiteX28" fmla="*/ 334963 w 1397778"/>
                  <a:gd name="connsiteY28" fmla="*/ 205397 h 895789"/>
                  <a:gd name="connsiteX29" fmla="*/ 349445 w 1397778"/>
                  <a:gd name="connsiteY29" fmla="*/ 85623 h 895789"/>
                  <a:gd name="connsiteX30" fmla="*/ 470117 w 1397778"/>
                  <a:gd name="connsiteY30" fmla="*/ 134040 h 895789"/>
                  <a:gd name="connsiteX31" fmla="*/ 518003 w 1397778"/>
                  <a:gd name="connsiteY31" fmla="*/ 21777 h 895789"/>
                  <a:gd name="connsiteX32" fmla="*/ 620856 w 1397778"/>
                  <a:gd name="connsiteY32" fmla="*/ 97106 h 895789"/>
                  <a:gd name="connsiteX0" fmla="*/ 698889 w 1397778"/>
                  <a:gd name="connsiteY0" fmla="*/ 0 h 895789"/>
                  <a:gd name="connsiteX1" fmla="*/ 776922 w 1397778"/>
                  <a:gd name="connsiteY1" fmla="*/ 97106 h 895789"/>
                  <a:gd name="connsiteX2" fmla="*/ 879775 w 1397778"/>
                  <a:gd name="connsiteY2" fmla="*/ 21777 h 895789"/>
                  <a:gd name="connsiteX3" fmla="*/ 927661 w 1397778"/>
                  <a:gd name="connsiteY3" fmla="*/ 134040 h 895789"/>
                  <a:gd name="connsiteX4" fmla="*/ 1048334 w 1397778"/>
                  <a:gd name="connsiteY4" fmla="*/ 85623 h 895789"/>
                  <a:gd name="connsiteX5" fmla="*/ 1062815 w 1397778"/>
                  <a:gd name="connsiteY5" fmla="*/ 205397 h 895789"/>
                  <a:gd name="connsiteX6" fmla="*/ 1193078 w 1397778"/>
                  <a:gd name="connsiteY6" fmla="*/ 187189 h 895789"/>
                  <a:gd name="connsiteX7" fmla="*/ 1173166 w 1397778"/>
                  <a:gd name="connsiteY7" fmla="*/ 306308 h 895789"/>
                  <a:gd name="connsiteX8" fmla="*/ 1304145 w 1397778"/>
                  <a:gd name="connsiteY8" fmla="*/ 319551 h 895789"/>
                  <a:gd name="connsiteX9" fmla="*/ 1251199 w 1397778"/>
                  <a:gd name="connsiteY9" fmla="*/ 429900 h 895789"/>
                  <a:gd name="connsiteX10" fmla="*/ 1373964 w 1397778"/>
                  <a:gd name="connsiteY10" fmla="*/ 473690 h 895789"/>
                  <a:gd name="connsiteX11" fmla="*/ 1291587 w 1397778"/>
                  <a:gd name="connsiteY11" fmla="*/ 567745 h 895789"/>
                  <a:gd name="connsiteX12" fmla="*/ 1397778 w 1397778"/>
                  <a:gd name="connsiteY12" fmla="*/ 639102 h 895789"/>
                  <a:gd name="connsiteX13" fmla="*/ 1291587 w 1397778"/>
                  <a:gd name="connsiteY13" fmla="*/ 710459 h 895789"/>
                  <a:gd name="connsiteX14" fmla="*/ 1373964 w 1397778"/>
                  <a:gd name="connsiteY14" fmla="*/ 804514 h 895789"/>
                  <a:gd name="connsiteX15" fmla="*/ 1251199 w 1397778"/>
                  <a:gd name="connsiteY15" fmla="*/ 848304 h 895789"/>
                  <a:gd name="connsiteX16" fmla="*/ 1273983 w 1397778"/>
                  <a:gd name="connsiteY16" fmla="*/ 895789 h 895789"/>
                  <a:gd name="connsiteX17" fmla="*/ 146579 w 1397778"/>
                  <a:gd name="connsiteY17" fmla="*/ 848304 h 895789"/>
                  <a:gd name="connsiteX18" fmla="*/ 23814 w 1397778"/>
                  <a:gd name="connsiteY18" fmla="*/ 804514 h 895789"/>
                  <a:gd name="connsiteX19" fmla="*/ 106191 w 1397778"/>
                  <a:gd name="connsiteY19" fmla="*/ 710459 h 895789"/>
                  <a:gd name="connsiteX20" fmla="*/ 0 w 1397778"/>
                  <a:gd name="connsiteY20" fmla="*/ 639102 h 895789"/>
                  <a:gd name="connsiteX21" fmla="*/ 106191 w 1397778"/>
                  <a:gd name="connsiteY21" fmla="*/ 567745 h 895789"/>
                  <a:gd name="connsiteX22" fmla="*/ 23814 w 1397778"/>
                  <a:gd name="connsiteY22" fmla="*/ 473690 h 895789"/>
                  <a:gd name="connsiteX23" fmla="*/ 146579 w 1397778"/>
                  <a:gd name="connsiteY23" fmla="*/ 429900 h 895789"/>
                  <a:gd name="connsiteX24" fmla="*/ 93633 w 1397778"/>
                  <a:gd name="connsiteY24" fmla="*/ 319551 h 895789"/>
                  <a:gd name="connsiteX25" fmla="*/ 224612 w 1397778"/>
                  <a:gd name="connsiteY25" fmla="*/ 306308 h 895789"/>
                  <a:gd name="connsiteX26" fmla="*/ 204700 w 1397778"/>
                  <a:gd name="connsiteY26" fmla="*/ 187189 h 895789"/>
                  <a:gd name="connsiteX27" fmla="*/ 334963 w 1397778"/>
                  <a:gd name="connsiteY27" fmla="*/ 205397 h 895789"/>
                  <a:gd name="connsiteX28" fmla="*/ 349445 w 1397778"/>
                  <a:gd name="connsiteY28" fmla="*/ 85623 h 895789"/>
                  <a:gd name="connsiteX29" fmla="*/ 470117 w 1397778"/>
                  <a:gd name="connsiteY29" fmla="*/ 134040 h 895789"/>
                  <a:gd name="connsiteX30" fmla="*/ 518003 w 1397778"/>
                  <a:gd name="connsiteY30" fmla="*/ 21777 h 895789"/>
                  <a:gd name="connsiteX31" fmla="*/ 620856 w 1397778"/>
                  <a:gd name="connsiteY31" fmla="*/ 97106 h 895789"/>
                  <a:gd name="connsiteX32" fmla="*/ 698889 w 1397778"/>
                  <a:gd name="connsiteY32" fmla="*/ 0 h 895789"/>
                  <a:gd name="connsiteX0" fmla="*/ 698889 w 1397778"/>
                  <a:gd name="connsiteY0" fmla="*/ 0 h 848304"/>
                  <a:gd name="connsiteX1" fmla="*/ 776922 w 1397778"/>
                  <a:gd name="connsiteY1" fmla="*/ 97106 h 848304"/>
                  <a:gd name="connsiteX2" fmla="*/ 879775 w 1397778"/>
                  <a:gd name="connsiteY2" fmla="*/ 21777 h 848304"/>
                  <a:gd name="connsiteX3" fmla="*/ 927661 w 1397778"/>
                  <a:gd name="connsiteY3" fmla="*/ 134040 h 848304"/>
                  <a:gd name="connsiteX4" fmla="*/ 1048334 w 1397778"/>
                  <a:gd name="connsiteY4" fmla="*/ 85623 h 848304"/>
                  <a:gd name="connsiteX5" fmla="*/ 1062815 w 1397778"/>
                  <a:gd name="connsiteY5" fmla="*/ 205397 h 848304"/>
                  <a:gd name="connsiteX6" fmla="*/ 1193078 w 1397778"/>
                  <a:gd name="connsiteY6" fmla="*/ 187189 h 848304"/>
                  <a:gd name="connsiteX7" fmla="*/ 1173166 w 1397778"/>
                  <a:gd name="connsiteY7" fmla="*/ 306308 h 848304"/>
                  <a:gd name="connsiteX8" fmla="*/ 1304145 w 1397778"/>
                  <a:gd name="connsiteY8" fmla="*/ 319551 h 848304"/>
                  <a:gd name="connsiteX9" fmla="*/ 1251199 w 1397778"/>
                  <a:gd name="connsiteY9" fmla="*/ 429900 h 848304"/>
                  <a:gd name="connsiteX10" fmla="*/ 1373964 w 1397778"/>
                  <a:gd name="connsiteY10" fmla="*/ 473690 h 848304"/>
                  <a:gd name="connsiteX11" fmla="*/ 1291587 w 1397778"/>
                  <a:gd name="connsiteY11" fmla="*/ 567745 h 848304"/>
                  <a:gd name="connsiteX12" fmla="*/ 1397778 w 1397778"/>
                  <a:gd name="connsiteY12" fmla="*/ 639102 h 848304"/>
                  <a:gd name="connsiteX13" fmla="*/ 1291587 w 1397778"/>
                  <a:gd name="connsiteY13" fmla="*/ 710459 h 848304"/>
                  <a:gd name="connsiteX14" fmla="*/ 1373964 w 1397778"/>
                  <a:gd name="connsiteY14" fmla="*/ 804514 h 848304"/>
                  <a:gd name="connsiteX15" fmla="*/ 1251199 w 1397778"/>
                  <a:gd name="connsiteY15" fmla="*/ 848304 h 848304"/>
                  <a:gd name="connsiteX16" fmla="*/ 146579 w 1397778"/>
                  <a:gd name="connsiteY16" fmla="*/ 848304 h 848304"/>
                  <a:gd name="connsiteX17" fmla="*/ 23814 w 1397778"/>
                  <a:gd name="connsiteY17" fmla="*/ 804514 h 848304"/>
                  <a:gd name="connsiteX18" fmla="*/ 106191 w 1397778"/>
                  <a:gd name="connsiteY18" fmla="*/ 710459 h 848304"/>
                  <a:gd name="connsiteX19" fmla="*/ 0 w 1397778"/>
                  <a:gd name="connsiteY19" fmla="*/ 639102 h 848304"/>
                  <a:gd name="connsiteX20" fmla="*/ 106191 w 1397778"/>
                  <a:gd name="connsiteY20" fmla="*/ 567745 h 848304"/>
                  <a:gd name="connsiteX21" fmla="*/ 23814 w 1397778"/>
                  <a:gd name="connsiteY21" fmla="*/ 473690 h 848304"/>
                  <a:gd name="connsiteX22" fmla="*/ 146579 w 1397778"/>
                  <a:gd name="connsiteY22" fmla="*/ 429900 h 848304"/>
                  <a:gd name="connsiteX23" fmla="*/ 93633 w 1397778"/>
                  <a:gd name="connsiteY23" fmla="*/ 319551 h 848304"/>
                  <a:gd name="connsiteX24" fmla="*/ 224612 w 1397778"/>
                  <a:gd name="connsiteY24" fmla="*/ 306308 h 848304"/>
                  <a:gd name="connsiteX25" fmla="*/ 204700 w 1397778"/>
                  <a:gd name="connsiteY25" fmla="*/ 187189 h 848304"/>
                  <a:gd name="connsiteX26" fmla="*/ 334963 w 1397778"/>
                  <a:gd name="connsiteY26" fmla="*/ 205397 h 848304"/>
                  <a:gd name="connsiteX27" fmla="*/ 349445 w 1397778"/>
                  <a:gd name="connsiteY27" fmla="*/ 85623 h 848304"/>
                  <a:gd name="connsiteX28" fmla="*/ 470117 w 1397778"/>
                  <a:gd name="connsiteY28" fmla="*/ 134040 h 848304"/>
                  <a:gd name="connsiteX29" fmla="*/ 518003 w 1397778"/>
                  <a:gd name="connsiteY29" fmla="*/ 21777 h 848304"/>
                  <a:gd name="connsiteX30" fmla="*/ 620856 w 1397778"/>
                  <a:gd name="connsiteY30" fmla="*/ 97106 h 848304"/>
                  <a:gd name="connsiteX31" fmla="*/ 698889 w 1397778"/>
                  <a:gd name="connsiteY31" fmla="*/ 0 h 848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397778" h="848304">
                    <a:moveTo>
                      <a:pt x="698889" y="0"/>
                    </a:moveTo>
                    <a:lnTo>
                      <a:pt x="776922" y="97106"/>
                    </a:lnTo>
                    <a:lnTo>
                      <a:pt x="879775" y="21777"/>
                    </a:lnTo>
                    <a:lnTo>
                      <a:pt x="927661" y="134040"/>
                    </a:lnTo>
                    <a:lnTo>
                      <a:pt x="1048334" y="85623"/>
                    </a:lnTo>
                    <a:lnTo>
                      <a:pt x="1062815" y="205397"/>
                    </a:lnTo>
                    <a:lnTo>
                      <a:pt x="1193078" y="187189"/>
                    </a:lnTo>
                    <a:lnTo>
                      <a:pt x="1173166" y="306308"/>
                    </a:lnTo>
                    <a:lnTo>
                      <a:pt x="1304145" y="319551"/>
                    </a:lnTo>
                    <a:lnTo>
                      <a:pt x="1251199" y="429900"/>
                    </a:lnTo>
                    <a:lnTo>
                      <a:pt x="1373964" y="473690"/>
                    </a:lnTo>
                    <a:lnTo>
                      <a:pt x="1291587" y="567745"/>
                    </a:lnTo>
                    <a:lnTo>
                      <a:pt x="1397778" y="639102"/>
                    </a:lnTo>
                    <a:lnTo>
                      <a:pt x="1291587" y="710459"/>
                    </a:lnTo>
                    <a:lnTo>
                      <a:pt x="1373964" y="804514"/>
                    </a:lnTo>
                    <a:lnTo>
                      <a:pt x="1251199" y="848304"/>
                    </a:lnTo>
                    <a:lnTo>
                      <a:pt x="146579" y="848304"/>
                    </a:lnTo>
                    <a:lnTo>
                      <a:pt x="23814" y="804514"/>
                    </a:lnTo>
                    <a:lnTo>
                      <a:pt x="106191" y="710459"/>
                    </a:lnTo>
                    <a:lnTo>
                      <a:pt x="0" y="639102"/>
                    </a:lnTo>
                    <a:lnTo>
                      <a:pt x="106191" y="567745"/>
                    </a:lnTo>
                    <a:lnTo>
                      <a:pt x="23814" y="473690"/>
                    </a:lnTo>
                    <a:lnTo>
                      <a:pt x="146579" y="429900"/>
                    </a:lnTo>
                    <a:lnTo>
                      <a:pt x="93633" y="319551"/>
                    </a:lnTo>
                    <a:lnTo>
                      <a:pt x="224612" y="306308"/>
                    </a:lnTo>
                    <a:lnTo>
                      <a:pt x="204700" y="187189"/>
                    </a:lnTo>
                    <a:lnTo>
                      <a:pt x="334963" y="205397"/>
                    </a:lnTo>
                    <a:lnTo>
                      <a:pt x="349445" y="85623"/>
                    </a:lnTo>
                    <a:lnTo>
                      <a:pt x="470117" y="134040"/>
                    </a:lnTo>
                    <a:lnTo>
                      <a:pt x="518003" y="21777"/>
                    </a:lnTo>
                    <a:lnTo>
                      <a:pt x="620856" y="97106"/>
                    </a:lnTo>
                    <a:lnTo>
                      <a:pt x="698889" y="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9F25B04B-9C5E-447C-98C7-15CEF377865C}"/>
                  </a:ext>
                </a:extLst>
              </p:cNvPr>
              <p:cNvGrpSpPr/>
              <p:nvPr/>
            </p:nvGrpSpPr>
            <p:grpSpPr>
              <a:xfrm>
                <a:off x="1297904" y="2379247"/>
                <a:ext cx="1277659" cy="1160106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252" name="グループ化 251">
                  <a:extLst>
                    <a:ext uri="{FF2B5EF4-FFF2-40B4-BE49-F238E27FC236}">
                      <a16:creationId xmlns:a16="http://schemas.microsoft.com/office/drawing/2014/main" id="{9B4BC82B-142D-4556-825E-90342EF409E6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57" name="円/楕円 489">
                    <a:extLst>
                      <a:ext uri="{FF2B5EF4-FFF2-40B4-BE49-F238E27FC236}">
                        <a16:creationId xmlns:a16="http://schemas.microsoft.com/office/drawing/2014/main" id="{FF57DD56-73E2-4169-95AF-B81B47B1B32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8" name="円/楕円 490">
                    <a:extLst>
                      <a:ext uri="{FF2B5EF4-FFF2-40B4-BE49-F238E27FC236}">
                        <a16:creationId xmlns:a16="http://schemas.microsoft.com/office/drawing/2014/main" id="{DF588C98-49EA-4FAE-B737-276C065BC7A4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53" name="グループ化 252">
                  <a:extLst>
                    <a:ext uri="{FF2B5EF4-FFF2-40B4-BE49-F238E27FC236}">
                      <a16:creationId xmlns:a16="http://schemas.microsoft.com/office/drawing/2014/main" id="{F16A7DE2-07D4-4BDF-B6B4-5911DC5F822E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55" name="円/楕円 487">
                    <a:extLst>
                      <a:ext uri="{FF2B5EF4-FFF2-40B4-BE49-F238E27FC236}">
                        <a16:creationId xmlns:a16="http://schemas.microsoft.com/office/drawing/2014/main" id="{D90CE644-DA18-409E-90AB-34B5FC245577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6" name="円/楕円 488">
                    <a:extLst>
                      <a:ext uri="{FF2B5EF4-FFF2-40B4-BE49-F238E27FC236}">
                        <a16:creationId xmlns:a16="http://schemas.microsoft.com/office/drawing/2014/main" id="{42AE796B-01D4-4E8E-BB25-7A46CFB0CD53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4" name="円/楕円 486">
                  <a:extLst>
                    <a:ext uri="{FF2B5EF4-FFF2-40B4-BE49-F238E27FC236}">
                      <a16:creationId xmlns:a16="http://schemas.microsoft.com/office/drawing/2014/main" id="{ACD406BA-A287-4F8A-81E3-4D5B205AFE66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4" name="円/楕円 479">
                <a:extLst>
                  <a:ext uri="{FF2B5EF4-FFF2-40B4-BE49-F238E27FC236}">
                    <a16:creationId xmlns:a16="http://schemas.microsoft.com/office/drawing/2014/main" id="{58BDCF16-6F39-49F9-AECE-074904B35188}"/>
                  </a:ext>
                </a:extLst>
              </p:cNvPr>
              <p:cNvSpPr/>
              <p:nvPr/>
            </p:nvSpPr>
            <p:spPr>
              <a:xfrm>
                <a:off x="1563292" y="2853504"/>
                <a:ext cx="152660" cy="8369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5" name="円/楕円 480">
                <a:extLst>
                  <a:ext uri="{FF2B5EF4-FFF2-40B4-BE49-F238E27FC236}">
                    <a16:creationId xmlns:a16="http://schemas.microsoft.com/office/drawing/2014/main" id="{1AFF96B2-C8E4-459C-8D19-774F3BA4E365}"/>
                  </a:ext>
                </a:extLst>
              </p:cNvPr>
              <p:cNvSpPr/>
              <p:nvPr/>
            </p:nvSpPr>
            <p:spPr>
              <a:xfrm>
                <a:off x="2138169" y="2853504"/>
                <a:ext cx="152660" cy="8369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6" name="円/楕円 472">
                <a:extLst>
                  <a:ext uri="{FF2B5EF4-FFF2-40B4-BE49-F238E27FC236}">
                    <a16:creationId xmlns:a16="http://schemas.microsoft.com/office/drawing/2014/main" id="{BE270901-BCEA-421F-811C-192C8A4C23BD}"/>
                  </a:ext>
                </a:extLst>
              </p:cNvPr>
              <p:cNvSpPr/>
              <p:nvPr/>
            </p:nvSpPr>
            <p:spPr>
              <a:xfrm>
                <a:off x="1499857" y="2704001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7" name="円/楕円 473">
                <a:extLst>
                  <a:ext uri="{FF2B5EF4-FFF2-40B4-BE49-F238E27FC236}">
                    <a16:creationId xmlns:a16="http://schemas.microsoft.com/office/drawing/2014/main" id="{4757CAC3-128D-460C-8AAA-1BCEA13B32C3}"/>
                  </a:ext>
                </a:extLst>
              </p:cNvPr>
              <p:cNvSpPr/>
              <p:nvPr/>
            </p:nvSpPr>
            <p:spPr>
              <a:xfrm>
                <a:off x="2063644" y="2704001"/>
                <a:ext cx="296131" cy="6550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48" name="グループ化 247">
                <a:extLst>
                  <a:ext uri="{FF2B5EF4-FFF2-40B4-BE49-F238E27FC236}">
                    <a16:creationId xmlns:a16="http://schemas.microsoft.com/office/drawing/2014/main" id="{7C56E858-65F4-4497-8489-4F80746F8EC1}"/>
                  </a:ext>
                </a:extLst>
              </p:cNvPr>
              <p:cNvGrpSpPr/>
              <p:nvPr/>
            </p:nvGrpSpPr>
            <p:grpSpPr>
              <a:xfrm>
                <a:off x="1819207" y="3040652"/>
                <a:ext cx="240026" cy="203430"/>
                <a:chOff x="7084627" y="3040652"/>
                <a:chExt cx="240026" cy="203430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250" name="円/楕円 662">
                  <a:extLst>
                    <a:ext uri="{FF2B5EF4-FFF2-40B4-BE49-F238E27FC236}">
                      <a16:creationId xmlns:a16="http://schemas.microsoft.com/office/drawing/2014/main" id="{A2BA8B9D-E483-4A2C-9E37-1A32613A90D4}"/>
                    </a:ext>
                  </a:extLst>
                </p:cNvPr>
                <p:cNvSpPr/>
                <p:nvPr/>
              </p:nvSpPr>
              <p:spPr>
                <a:xfrm>
                  <a:off x="7084627" y="3102163"/>
                  <a:ext cx="240026" cy="125443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D9147EC4-4198-4E89-BCCB-2F0123D62575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ABB1C777-EED5-4B67-A7F2-AA802F16C1C6}"/>
                  </a:ext>
                </a:extLst>
              </p:cNvPr>
              <p:cNvSpPr/>
              <p:nvPr/>
            </p:nvSpPr>
            <p:spPr>
              <a:xfrm rot="10800000">
                <a:off x="1803691" y="3312047"/>
                <a:ext cx="285078" cy="61294"/>
              </a:xfrm>
              <a:custGeom>
                <a:avLst/>
                <a:gdLst>
                  <a:gd name="connsiteX0" fmla="*/ 0 w 485124"/>
                  <a:gd name="connsiteY0" fmla="*/ 0 h 247877"/>
                  <a:gd name="connsiteX1" fmla="*/ 16958 w 485124"/>
                  <a:gd name="connsiteY1" fmla="*/ 4041 h 247877"/>
                  <a:gd name="connsiteX2" fmla="*/ 242562 w 485124"/>
                  <a:gd name="connsiteY2" fmla="*/ 24039 h 247877"/>
                  <a:gd name="connsiteX3" fmla="*/ 468167 w 485124"/>
                  <a:gd name="connsiteY3" fmla="*/ 4041 h 247877"/>
                  <a:gd name="connsiteX4" fmla="*/ 485124 w 485124"/>
                  <a:gd name="connsiteY4" fmla="*/ 0 h 247877"/>
                  <a:gd name="connsiteX5" fmla="*/ 467238 w 485124"/>
                  <a:gd name="connsiteY5" fmla="*/ 92456 h 247877"/>
                  <a:gd name="connsiteX6" fmla="*/ 242562 w 485124"/>
                  <a:gd name="connsiteY6" fmla="*/ 247877 h 247877"/>
                  <a:gd name="connsiteX7" fmla="*/ 17886 w 485124"/>
                  <a:gd name="connsiteY7" fmla="*/ 92456 h 247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5124" h="247877">
                    <a:moveTo>
                      <a:pt x="0" y="0"/>
                    </a:moveTo>
                    <a:lnTo>
                      <a:pt x="16958" y="4041"/>
                    </a:lnTo>
                    <a:cubicBezTo>
                      <a:pt x="86300" y="16918"/>
                      <a:pt x="162537" y="24039"/>
                      <a:pt x="242562" y="24039"/>
                    </a:cubicBezTo>
                    <a:cubicBezTo>
                      <a:pt x="322588" y="24039"/>
                      <a:pt x="398825" y="16918"/>
                      <a:pt x="468167" y="4041"/>
                    </a:cubicBezTo>
                    <a:lnTo>
                      <a:pt x="485124" y="0"/>
                    </a:lnTo>
                    <a:lnTo>
                      <a:pt x="467238" y="92456"/>
                    </a:lnTo>
                    <a:cubicBezTo>
                      <a:pt x="430221" y="183790"/>
                      <a:pt x="343563" y="247877"/>
                      <a:pt x="242562" y="247877"/>
                    </a:cubicBezTo>
                    <a:cubicBezTo>
                      <a:pt x="141562" y="247877"/>
                      <a:pt x="54903" y="183790"/>
                      <a:pt x="17886" y="9245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27" name="楕円 22">
              <a:extLst>
                <a:ext uri="{FF2B5EF4-FFF2-40B4-BE49-F238E27FC236}">
                  <a16:creationId xmlns:a16="http://schemas.microsoft.com/office/drawing/2014/main" id="{50973515-F9C6-4EC2-8168-89B3F6341BB5}"/>
                </a:ext>
              </a:extLst>
            </p:cNvPr>
            <p:cNvSpPr/>
            <p:nvPr/>
          </p:nvSpPr>
          <p:spPr>
            <a:xfrm>
              <a:off x="4638730" y="402054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AE224FFB-33BE-41B0-BAD3-F1B730DA2C9F}"/>
                </a:ext>
              </a:extLst>
            </p:cNvPr>
            <p:cNvGrpSpPr/>
            <p:nvPr/>
          </p:nvGrpSpPr>
          <p:grpSpPr>
            <a:xfrm>
              <a:off x="5139386" y="3910798"/>
              <a:ext cx="661038" cy="855567"/>
              <a:chOff x="-95555" y="4882826"/>
              <a:chExt cx="661038" cy="855567"/>
            </a:xfrm>
          </p:grpSpPr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640A6F1C-318A-43B8-9655-A0D090BBDA43}"/>
                  </a:ext>
                </a:extLst>
              </p:cNvPr>
              <p:cNvSpPr/>
              <p:nvPr/>
            </p:nvSpPr>
            <p:spPr>
              <a:xfrm>
                <a:off x="-95555" y="4921997"/>
                <a:ext cx="531586" cy="528991"/>
              </a:xfrm>
              <a:custGeom>
                <a:avLst/>
                <a:gdLst>
                  <a:gd name="connsiteX0" fmla="*/ 275739 w 531586"/>
                  <a:gd name="connsiteY0" fmla="*/ 0 h 528991"/>
                  <a:gd name="connsiteX1" fmla="*/ 302911 w 531586"/>
                  <a:gd name="connsiteY1" fmla="*/ 11255 h 528991"/>
                  <a:gd name="connsiteX2" fmla="*/ 360311 w 531586"/>
                  <a:gd name="connsiteY2" fmla="*/ 68656 h 528991"/>
                  <a:gd name="connsiteX3" fmla="*/ 371566 w 531586"/>
                  <a:gd name="connsiteY3" fmla="*/ 95828 h 528991"/>
                  <a:gd name="connsiteX4" fmla="*/ 369455 w 531586"/>
                  <a:gd name="connsiteY4" fmla="*/ 100922 h 528991"/>
                  <a:gd name="connsiteX5" fmla="*/ 473126 w 531586"/>
                  <a:gd name="connsiteY5" fmla="*/ 204593 h 528991"/>
                  <a:gd name="connsiteX6" fmla="*/ 489767 w 531586"/>
                  <a:gd name="connsiteY6" fmla="*/ 444712 h 528991"/>
                  <a:gd name="connsiteX7" fmla="*/ 447306 w 531586"/>
                  <a:gd name="connsiteY7" fmla="*/ 487173 h 528991"/>
                  <a:gd name="connsiteX8" fmla="*/ 330693 w 531586"/>
                  <a:gd name="connsiteY8" fmla="*/ 528582 h 528991"/>
                  <a:gd name="connsiteX9" fmla="*/ 299573 w 531586"/>
                  <a:gd name="connsiteY9" fmla="*/ 520480 h 528991"/>
                  <a:gd name="connsiteX10" fmla="*/ 294206 w 531586"/>
                  <a:gd name="connsiteY10" fmla="*/ 521201 h 528991"/>
                  <a:gd name="connsiteX11" fmla="*/ 149828 w 531586"/>
                  <a:gd name="connsiteY11" fmla="*/ 511196 h 528991"/>
                  <a:gd name="connsiteX12" fmla="*/ 127093 w 531586"/>
                  <a:gd name="connsiteY12" fmla="*/ 505114 h 528991"/>
                  <a:gd name="connsiteX13" fmla="*/ 112700 w 531586"/>
                  <a:gd name="connsiteY13" fmla="*/ 504112 h 528991"/>
                  <a:gd name="connsiteX14" fmla="*/ 78303 w 531586"/>
                  <a:gd name="connsiteY14" fmla="*/ 477718 h 528991"/>
                  <a:gd name="connsiteX15" fmla="*/ 99038 w 531586"/>
                  <a:gd name="connsiteY15" fmla="*/ 400335 h 528991"/>
                  <a:gd name="connsiteX16" fmla="*/ 123436 w 531586"/>
                  <a:gd name="connsiteY16" fmla="*/ 386249 h 528991"/>
                  <a:gd name="connsiteX17" fmla="*/ 83758 w 531586"/>
                  <a:gd name="connsiteY17" fmla="*/ 346319 h 528991"/>
                  <a:gd name="connsiteX18" fmla="*/ 70576 w 531586"/>
                  <a:gd name="connsiteY18" fmla="*/ 340859 h 528991"/>
                  <a:gd name="connsiteX19" fmla="*/ 13170 w 531586"/>
                  <a:gd name="connsiteY19" fmla="*/ 283454 h 528991"/>
                  <a:gd name="connsiteX20" fmla="*/ 13170 w 531586"/>
                  <a:gd name="connsiteY20" fmla="*/ 219860 h 528991"/>
                  <a:gd name="connsiteX21" fmla="*/ 76764 w 531586"/>
                  <a:gd name="connsiteY21" fmla="*/ 219860 h 528991"/>
                  <a:gd name="connsiteX22" fmla="*/ 105379 w 531586"/>
                  <a:gd name="connsiteY22" fmla="*/ 248474 h 528991"/>
                  <a:gd name="connsiteX23" fmla="*/ 116718 w 531586"/>
                  <a:gd name="connsiteY23" fmla="*/ 232064 h 528991"/>
                  <a:gd name="connsiteX24" fmla="*/ 73113 w 531586"/>
                  <a:gd name="connsiteY24" fmla="*/ 188459 h 528991"/>
                  <a:gd name="connsiteX25" fmla="*/ 73113 w 531586"/>
                  <a:gd name="connsiteY25" fmla="*/ 124865 h 528991"/>
                  <a:gd name="connsiteX26" fmla="*/ 136708 w 531586"/>
                  <a:gd name="connsiteY26" fmla="*/ 124865 h 528991"/>
                  <a:gd name="connsiteX27" fmla="*/ 175580 w 531586"/>
                  <a:gd name="connsiteY27" fmla="*/ 163737 h 528991"/>
                  <a:gd name="connsiteX28" fmla="*/ 186571 w 531586"/>
                  <a:gd name="connsiteY28" fmla="*/ 153915 h 528991"/>
                  <a:gd name="connsiteX29" fmla="*/ 151098 w 531586"/>
                  <a:gd name="connsiteY29" fmla="*/ 118444 h 528991"/>
                  <a:gd name="connsiteX30" fmla="*/ 151098 w 531586"/>
                  <a:gd name="connsiteY30" fmla="*/ 54849 h 528991"/>
                  <a:gd name="connsiteX31" fmla="*/ 214692 w 531586"/>
                  <a:gd name="connsiteY31" fmla="*/ 54849 h 528991"/>
                  <a:gd name="connsiteX32" fmla="*/ 257905 w 531586"/>
                  <a:gd name="connsiteY32" fmla="*/ 98061 h 528991"/>
                  <a:gd name="connsiteX33" fmla="*/ 264951 w 531586"/>
                  <a:gd name="connsiteY33" fmla="*/ 93193 h 528991"/>
                  <a:gd name="connsiteX34" fmla="*/ 272619 w 531586"/>
                  <a:gd name="connsiteY34" fmla="*/ 89650 h 528991"/>
                  <a:gd name="connsiteX35" fmla="*/ 248566 w 531586"/>
                  <a:gd name="connsiteY35" fmla="*/ 65599 h 528991"/>
                  <a:gd name="connsiteX36" fmla="*/ 248566 w 531586"/>
                  <a:gd name="connsiteY36" fmla="*/ 11255 h 528991"/>
                  <a:gd name="connsiteX37" fmla="*/ 275739 w 531586"/>
                  <a:gd name="connsiteY37" fmla="*/ 0 h 528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31586" h="528991">
                    <a:moveTo>
                      <a:pt x="275739" y="0"/>
                    </a:moveTo>
                    <a:cubicBezTo>
                      <a:pt x="285573" y="0"/>
                      <a:pt x="295407" y="3752"/>
                      <a:pt x="302911" y="11255"/>
                    </a:cubicBezTo>
                    <a:lnTo>
                      <a:pt x="360311" y="68656"/>
                    </a:lnTo>
                    <a:cubicBezTo>
                      <a:pt x="367814" y="76159"/>
                      <a:pt x="371566" y="85993"/>
                      <a:pt x="371566" y="95828"/>
                    </a:cubicBezTo>
                    <a:lnTo>
                      <a:pt x="369455" y="100922"/>
                    </a:lnTo>
                    <a:lnTo>
                      <a:pt x="473126" y="204593"/>
                    </a:lnTo>
                    <a:cubicBezTo>
                      <a:pt x="544028" y="275495"/>
                      <a:pt x="551479" y="383000"/>
                      <a:pt x="489767" y="444712"/>
                    </a:cubicBezTo>
                    <a:lnTo>
                      <a:pt x="447306" y="487173"/>
                    </a:lnTo>
                    <a:cubicBezTo>
                      <a:pt x="416450" y="518028"/>
                      <a:pt x="374146" y="531594"/>
                      <a:pt x="330693" y="528582"/>
                    </a:cubicBezTo>
                    <a:lnTo>
                      <a:pt x="299573" y="520480"/>
                    </a:lnTo>
                    <a:lnTo>
                      <a:pt x="294206" y="521201"/>
                    </a:lnTo>
                    <a:lnTo>
                      <a:pt x="149828" y="511196"/>
                    </a:lnTo>
                    <a:lnTo>
                      <a:pt x="127093" y="505114"/>
                    </a:lnTo>
                    <a:lnTo>
                      <a:pt x="112700" y="504112"/>
                    </a:lnTo>
                    <a:cubicBezTo>
                      <a:pt x="98697" y="500359"/>
                      <a:pt x="86125" y="491264"/>
                      <a:pt x="78303" y="477718"/>
                    </a:cubicBezTo>
                    <a:cubicBezTo>
                      <a:pt x="62660" y="450623"/>
                      <a:pt x="71944" y="415978"/>
                      <a:pt x="99038" y="400335"/>
                    </a:cubicBezTo>
                    <a:lnTo>
                      <a:pt x="123436" y="386249"/>
                    </a:lnTo>
                    <a:lnTo>
                      <a:pt x="83758" y="346319"/>
                    </a:lnTo>
                    <a:lnTo>
                      <a:pt x="70576" y="340859"/>
                    </a:lnTo>
                    <a:cubicBezTo>
                      <a:pt x="51441" y="321724"/>
                      <a:pt x="32305" y="302589"/>
                      <a:pt x="13170" y="283454"/>
                    </a:cubicBezTo>
                    <a:cubicBezTo>
                      <a:pt x="-4391" y="265893"/>
                      <a:pt x="-4391" y="237421"/>
                      <a:pt x="13170" y="219860"/>
                    </a:cubicBezTo>
                    <a:cubicBezTo>
                      <a:pt x="30731" y="202299"/>
                      <a:pt x="59203" y="202299"/>
                      <a:pt x="76764" y="219860"/>
                    </a:cubicBezTo>
                    <a:lnTo>
                      <a:pt x="105379" y="248474"/>
                    </a:lnTo>
                    <a:lnTo>
                      <a:pt x="116718" y="232064"/>
                    </a:lnTo>
                    <a:lnTo>
                      <a:pt x="73113" y="188459"/>
                    </a:lnTo>
                    <a:cubicBezTo>
                      <a:pt x="55552" y="170898"/>
                      <a:pt x="55552" y="142426"/>
                      <a:pt x="73113" y="124865"/>
                    </a:cubicBezTo>
                    <a:cubicBezTo>
                      <a:pt x="90674" y="107304"/>
                      <a:pt x="119147" y="107304"/>
                      <a:pt x="136708" y="124865"/>
                    </a:cubicBezTo>
                    <a:lnTo>
                      <a:pt x="175580" y="163737"/>
                    </a:lnTo>
                    <a:lnTo>
                      <a:pt x="186571" y="153915"/>
                    </a:lnTo>
                    <a:lnTo>
                      <a:pt x="151098" y="118444"/>
                    </a:lnTo>
                    <a:cubicBezTo>
                      <a:pt x="133537" y="100883"/>
                      <a:pt x="133537" y="72410"/>
                      <a:pt x="151098" y="54849"/>
                    </a:cubicBezTo>
                    <a:cubicBezTo>
                      <a:pt x="168659" y="37288"/>
                      <a:pt x="197131" y="37288"/>
                      <a:pt x="214692" y="54849"/>
                    </a:cubicBezTo>
                    <a:lnTo>
                      <a:pt x="257905" y="98061"/>
                    </a:lnTo>
                    <a:lnTo>
                      <a:pt x="264951" y="93193"/>
                    </a:lnTo>
                    <a:lnTo>
                      <a:pt x="272619" y="89650"/>
                    </a:lnTo>
                    <a:lnTo>
                      <a:pt x="248566" y="65599"/>
                    </a:lnTo>
                    <a:cubicBezTo>
                      <a:pt x="233560" y="50592"/>
                      <a:pt x="233560" y="26262"/>
                      <a:pt x="248566" y="11255"/>
                    </a:cubicBezTo>
                    <a:cubicBezTo>
                      <a:pt x="256071" y="3752"/>
                      <a:pt x="265904" y="0"/>
                      <a:pt x="275739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0A027CB2-3F0B-4D21-B6DB-D0CC6B7B0C7B}"/>
                  </a:ext>
                </a:extLst>
              </p:cNvPr>
              <p:cNvSpPr/>
              <p:nvPr/>
            </p:nvSpPr>
            <p:spPr>
              <a:xfrm rot="8100000" flipH="1">
                <a:off x="104271" y="4982160"/>
                <a:ext cx="461212" cy="756233"/>
              </a:xfrm>
              <a:custGeom>
                <a:avLst/>
                <a:gdLst>
                  <a:gd name="connsiteX0" fmla="*/ 457392 w 461212"/>
                  <a:gd name="connsiteY0" fmla="*/ 708395 h 756233"/>
                  <a:gd name="connsiteX1" fmla="*/ 461211 w 461212"/>
                  <a:gd name="connsiteY1" fmla="*/ 696323 h 756233"/>
                  <a:gd name="connsiteX2" fmla="*/ 461212 w 461212"/>
                  <a:gd name="connsiteY2" fmla="*/ 696321 h 756233"/>
                  <a:gd name="connsiteX3" fmla="*/ 461211 w 461212"/>
                  <a:gd name="connsiteY3" fmla="*/ 696319 h 756233"/>
                  <a:gd name="connsiteX4" fmla="*/ 461211 w 461212"/>
                  <a:gd name="connsiteY4" fmla="*/ 516579 h 756233"/>
                  <a:gd name="connsiteX5" fmla="*/ 414928 w 461212"/>
                  <a:gd name="connsiteY5" fmla="*/ 388199 h 756233"/>
                  <a:gd name="connsiteX6" fmla="*/ 383488 w 461212"/>
                  <a:gd name="connsiteY6" fmla="*/ 363845 h 756233"/>
                  <a:gd name="connsiteX7" fmla="*/ 386615 w 461212"/>
                  <a:gd name="connsiteY7" fmla="*/ 0 h 756233"/>
                  <a:gd name="connsiteX8" fmla="*/ 156214 w 461212"/>
                  <a:gd name="connsiteY8" fmla="*/ 21597 h 756233"/>
                  <a:gd name="connsiteX9" fmla="*/ 219377 w 461212"/>
                  <a:gd name="connsiteY9" fmla="*/ 340534 h 756233"/>
                  <a:gd name="connsiteX10" fmla="*/ 181630 w 461212"/>
                  <a:gd name="connsiteY10" fmla="*/ 349290 h 756233"/>
                  <a:gd name="connsiteX11" fmla="*/ 131401 w 461212"/>
                  <a:gd name="connsiteY11" fmla="*/ 388199 h 756233"/>
                  <a:gd name="connsiteX12" fmla="*/ 115125 w 461212"/>
                  <a:gd name="connsiteY12" fmla="*/ 415933 h 756233"/>
                  <a:gd name="connsiteX13" fmla="*/ 110820 w 461212"/>
                  <a:gd name="connsiteY13" fmla="*/ 419218 h 756233"/>
                  <a:gd name="connsiteX14" fmla="*/ 15804 w 461212"/>
                  <a:gd name="connsiteY14" fmla="*/ 528383 h 756233"/>
                  <a:gd name="connsiteX15" fmla="*/ 15804 w 461212"/>
                  <a:gd name="connsiteY15" fmla="*/ 616061 h 756233"/>
                  <a:gd name="connsiteX16" fmla="*/ 74267 w 461212"/>
                  <a:gd name="connsiteY16" fmla="*/ 629680 h 756233"/>
                  <a:gd name="connsiteX17" fmla="*/ 85448 w 461212"/>
                  <a:gd name="connsiteY17" fmla="*/ 621149 h 756233"/>
                  <a:gd name="connsiteX18" fmla="*/ 85691 w 461212"/>
                  <a:gd name="connsiteY18" fmla="*/ 698135 h 756233"/>
                  <a:gd name="connsiteX19" fmla="*/ 88938 w 461212"/>
                  <a:gd name="connsiteY19" fmla="*/ 708395 h 756233"/>
                  <a:gd name="connsiteX20" fmla="*/ 273165 w 461212"/>
                  <a:gd name="connsiteY20" fmla="*/ 756233 h 756233"/>
                  <a:gd name="connsiteX21" fmla="*/ 457392 w 461212"/>
                  <a:gd name="connsiteY21" fmla="*/ 708395 h 756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61212" h="756233">
                    <a:moveTo>
                      <a:pt x="457392" y="708395"/>
                    </a:moveTo>
                    <a:lnTo>
                      <a:pt x="461211" y="696323"/>
                    </a:lnTo>
                    <a:cubicBezTo>
                      <a:pt x="461211" y="696322"/>
                      <a:pt x="461212" y="696322"/>
                      <a:pt x="461212" y="696321"/>
                    </a:cubicBezTo>
                    <a:cubicBezTo>
                      <a:pt x="461212" y="696320"/>
                      <a:pt x="461211" y="696320"/>
                      <a:pt x="461211" y="696319"/>
                    </a:cubicBezTo>
                    <a:lnTo>
                      <a:pt x="461211" y="516579"/>
                    </a:lnTo>
                    <a:cubicBezTo>
                      <a:pt x="461211" y="466443"/>
                      <a:pt x="443524" y="421054"/>
                      <a:pt x="414928" y="388199"/>
                    </a:cubicBezTo>
                    <a:lnTo>
                      <a:pt x="383488" y="363845"/>
                    </a:lnTo>
                    <a:lnTo>
                      <a:pt x="386615" y="0"/>
                    </a:lnTo>
                    <a:lnTo>
                      <a:pt x="156214" y="21597"/>
                    </a:lnTo>
                    <a:lnTo>
                      <a:pt x="219377" y="340534"/>
                    </a:lnTo>
                    <a:lnTo>
                      <a:pt x="181630" y="349290"/>
                    </a:lnTo>
                    <a:cubicBezTo>
                      <a:pt x="162724" y="358477"/>
                      <a:pt x="145699" y="371771"/>
                      <a:pt x="131401" y="388199"/>
                    </a:cubicBezTo>
                    <a:lnTo>
                      <a:pt x="115125" y="415933"/>
                    </a:lnTo>
                    <a:lnTo>
                      <a:pt x="110820" y="419218"/>
                    </a:lnTo>
                    <a:lnTo>
                      <a:pt x="15804" y="528383"/>
                    </a:lnTo>
                    <a:cubicBezTo>
                      <a:pt x="-5268" y="552595"/>
                      <a:pt x="-5268" y="591850"/>
                      <a:pt x="15804" y="616061"/>
                    </a:cubicBezTo>
                    <a:cubicBezTo>
                      <a:pt x="31609" y="634219"/>
                      <a:pt x="54779" y="638759"/>
                      <a:pt x="74267" y="629680"/>
                    </a:cubicBezTo>
                    <a:lnTo>
                      <a:pt x="85448" y="621149"/>
                    </a:lnTo>
                    <a:lnTo>
                      <a:pt x="85691" y="698135"/>
                    </a:lnTo>
                    <a:lnTo>
                      <a:pt x="88938" y="708395"/>
                    </a:lnTo>
                    <a:cubicBezTo>
                      <a:pt x="106473" y="735697"/>
                      <a:pt x="182292" y="756233"/>
                      <a:pt x="273165" y="756233"/>
                    </a:cubicBezTo>
                    <a:cubicBezTo>
                      <a:pt x="364038" y="756233"/>
                      <a:pt x="439857" y="735697"/>
                      <a:pt x="457392" y="708395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四角形: 角を丸くする 231">
                <a:extLst>
                  <a:ext uri="{FF2B5EF4-FFF2-40B4-BE49-F238E27FC236}">
                    <a16:creationId xmlns:a16="http://schemas.microsoft.com/office/drawing/2014/main" id="{025B3BFA-044C-4013-869F-67AE3EAEB064}"/>
                  </a:ext>
                </a:extLst>
              </p:cNvPr>
              <p:cNvSpPr/>
              <p:nvPr/>
            </p:nvSpPr>
            <p:spPr>
              <a:xfrm rot="14400000" flipH="1">
                <a:off x="34071" y="5224326"/>
                <a:ext cx="113296" cy="19747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四角形: 角を丸くする 232">
                <a:extLst>
                  <a:ext uri="{FF2B5EF4-FFF2-40B4-BE49-F238E27FC236}">
                    <a16:creationId xmlns:a16="http://schemas.microsoft.com/office/drawing/2014/main" id="{AE12453F-9513-4A4C-8695-81F3A9B7EFB5}"/>
                  </a:ext>
                </a:extLst>
              </p:cNvPr>
              <p:cNvSpPr/>
              <p:nvPr/>
            </p:nvSpPr>
            <p:spPr>
              <a:xfrm rot="18900000" flipH="1">
                <a:off x="207206" y="4906638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四角形: 角を丸くする 233">
                <a:extLst>
                  <a:ext uri="{FF2B5EF4-FFF2-40B4-BE49-F238E27FC236}">
                    <a16:creationId xmlns:a16="http://schemas.microsoft.com/office/drawing/2014/main" id="{6C4A2FA4-0E02-4C88-B212-E372AB9F134D}"/>
                  </a:ext>
                </a:extLst>
              </p:cNvPr>
              <p:cNvSpPr/>
              <p:nvPr/>
            </p:nvSpPr>
            <p:spPr>
              <a:xfrm rot="18900000" flipH="1">
                <a:off x="114883" y="4945391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四角形: 角を丸くする 234">
                <a:extLst>
                  <a:ext uri="{FF2B5EF4-FFF2-40B4-BE49-F238E27FC236}">
                    <a16:creationId xmlns:a16="http://schemas.microsoft.com/office/drawing/2014/main" id="{C452F188-30D7-4062-8994-CA9EE7DD1135}"/>
                  </a:ext>
                </a:extLst>
              </p:cNvPr>
              <p:cNvSpPr/>
              <p:nvPr/>
            </p:nvSpPr>
            <p:spPr>
              <a:xfrm rot="18900000" flipH="1">
                <a:off x="36898" y="5015407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四角形: 角を丸くする 235">
                <a:extLst>
                  <a:ext uri="{FF2B5EF4-FFF2-40B4-BE49-F238E27FC236}">
                    <a16:creationId xmlns:a16="http://schemas.microsoft.com/office/drawing/2014/main" id="{5D3E4A67-2B3F-4E3A-873D-9159FE2DC2F4}"/>
                  </a:ext>
                </a:extLst>
              </p:cNvPr>
              <p:cNvSpPr/>
              <p:nvPr/>
            </p:nvSpPr>
            <p:spPr>
              <a:xfrm rot="18900000" flipH="1">
                <a:off x="-30104" y="5113326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四角形: 角を丸くする 236">
                <a:extLst>
                  <a:ext uri="{FF2B5EF4-FFF2-40B4-BE49-F238E27FC236}">
                    <a16:creationId xmlns:a16="http://schemas.microsoft.com/office/drawing/2014/main" id="{0D7631C0-C46B-4F21-BEFE-05415847A9D5}"/>
                  </a:ext>
                </a:extLst>
              </p:cNvPr>
              <p:cNvSpPr/>
              <p:nvPr/>
            </p:nvSpPr>
            <p:spPr>
              <a:xfrm rot="18900000" flipH="1">
                <a:off x="192919" y="4882826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四角形: 角を丸くする 237">
                <a:extLst>
                  <a:ext uri="{FF2B5EF4-FFF2-40B4-BE49-F238E27FC236}">
                    <a16:creationId xmlns:a16="http://schemas.microsoft.com/office/drawing/2014/main" id="{47167993-51C2-415A-A765-1877989F2BFC}"/>
                  </a:ext>
                </a:extLst>
              </p:cNvPr>
              <p:cNvSpPr/>
              <p:nvPr/>
            </p:nvSpPr>
            <p:spPr>
              <a:xfrm rot="18900000" flipH="1">
                <a:off x="100596" y="4921579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四角形: 角を丸くする 238">
                <a:extLst>
                  <a:ext uri="{FF2B5EF4-FFF2-40B4-BE49-F238E27FC236}">
                    <a16:creationId xmlns:a16="http://schemas.microsoft.com/office/drawing/2014/main" id="{A8C54E78-2FC4-468B-B260-DA52B0EB82FD}"/>
                  </a:ext>
                </a:extLst>
              </p:cNvPr>
              <p:cNvSpPr/>
              <p:nvPr/>
            </p:nvSpPr>
            <p:spPr>
              <a:xfrm rot="18900000" flipH="1">
                <a:off x="22611" y="4991595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四角形: 角を丸くする 239">
                <a:extLst>
                  <a:ext uri="{FF2B5EF4-FFF2-40B4-BE49-F238E27FC236}">
                    <a16:creationId xmlns:a16="http://schemas.microsoft.com/office/drawing/2014/main" id="{4C1DCD33-4CEB-4D47-8AC1-3AD06835733F}"/>
                  </a:ext>
                </a:extLst>
              </p:cNvPr>
              <p:cNvSpPr/>
              <p:nvPr/>
            </p:nvSpPr>
            <p:spPr>
              <a:xfrm rot="18900000" flipH="1">
                <a:off x="-44391" y="5089514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円/楕円 27">
                <a:extLst>
                  <a:ext uri="{FF2B5EF4-FFF2-40B4-BE49-F238E27FC236}">
                    <a16:creationId xmlns:a16="http://schemas.microsoft.com/office/drawing/2014/main" id="{ADC950DC-D1AD-49D0-BCFD-ADC3DCA9DE36}"/>
                  </a:ext>
                </a:extLst>
              </p:cNvPr>
              <p:cNvSpPr/>
              <p:nvPr/>
            </p:nvSpPr>
            <p:spPr>
              <a:xfrm rot="11251468">
                <a:off x="155607" y="5206027"/>
                <a:ext cx="17836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1F79880E-B17E-4E5C-A8AE-EB7F6161DF9E}"/>
                </a:ext>
              </a:extLst>
            </p:cNvPr>
            <p:cNvSpPr/>
            <p:nvPr/>
          </p:nvSpPr>
          <p:spPr>
            <a:xfrm rot="3600000">
              <a:off x="5362729" y="4559299"/>
              <a:ext cx="914654" cy="853744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961399"/>
                <a:gd name="connsiteY0" fmla="*/ 826528 h 880732"/>
                <a:gd name="connsiteX1" fmla="*/ 471695 w 961399"/>
                <a:gd name="connsiteY1" fmla="*/ 296500 h 880732"/>
                <a:gd name="connsiteX2" fmla="*/ 43314 w 961399"/>
                <a:gd name="connsiteY2" fmla="*/ 378244 h 880732"/>
                <a:gd name="connsiteX3" fmla="*/ 0 w 961399"/>
                <a:gd name="connsiteY3" fmla="*/ 119223 h 880732"/>
                <a:gd name="connsiteX4" fmla="*/ 660660 w 961399"/>
                <a:gd name="connsiteY4" fmla="*/ 1930 h 880732"/>
                <a:gd name="connsiteX5" fmla="*/ 778556 w 961399"/>
                <a:gd name="connsiteY5" fmla="*/ 102155 h 880732"/>
                <a:gd name="connsiteX6" fmla="*/ 961399 w 961399"/>
                <a:gd name="connsiteY6" fmla="*/ 880732 h 880732"/>
                <a:gd name="connsiteX0" fmla="*/ 443772 w 914654"/>
                <a:gd name="connsiteY0" fmla="*/ 826528 h 853744"/>
                <a:gd name="connsiteX1" fmla="*/ 471695 w 914654"/>
                <a:gd name="connsiteY1" fmla="*/ 296500 h 853744"/>
                <a:gd name="connsiteX2" fmla="*/ 43314 w 914654"/>
                <a:gd name="connsiteY2" fmla="*/ 378244 h 853744"/>
                <a:gd name="connsiteX3" fmla="*/ 0 w 914654"/>
                <a:gd name="connsiteY3" fmla="*/ 119223 h 853744"/>
                <a:gd name="connsiteX4" fmla="*/ 660660 w 914654"/>
                <a:gd name="connsiteY4" fmla="*/ 1930 h 853744"/>
                <a:gd name="connsiteX5" fmla="*/ 778556 w 914654"/>
                <a:gd name="connsiteY5" fmla="*/ 102155 h 853744"/>
                <a:gd name="connsiteX6" fmla="*/ 914654 w 914654"/>
                <a:gd name="connsiteY6" fmla="*/ 853744 h 853744"/>
                <a:gd name="connsiteX0" fmla="*/ 443772 w 914654"/>
                <a:gd name="connsiteY0" fmla="*/ 826528 h 853744"/>
                <a:gd name="connsiteX1" fmla="*/ 471695 w 914654"/>
                <a:gd name="connsiteY1" fmla="*/ 296500 h 853744"/>
                <a:gd name="connsiteX2" fmla="*/ 43314 w 914654"/>
                <a:gd name="connsiteY2" fmla="*/ 378244 h 853744"/>
                <a:gd name="connsiteX3" fmla="*/ 0 w 914654"/>
                <a:gd name="connsiteY3" fmla="*/ 119223 h 853744"/>
                <a:gd name="connsiteX4" fmla="*/ 660660 w 914654"/>
                <a:gd name="connsiteY4" fmla="*/ 1930 h 853744"/>
                <a:gd name="connsiteX5" fmla="*/ 778556 w 914654"/>
                <a:gd name="connsiteY5" fmla="*/ 102155 h 853744"/>
                <a:gd name="connsiteX6" fmla="*/ 914654 w 914654"/>
                <a:gd name="connsiteY6" fmla="*/ 853744 h 853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654" h="853744">
                  <a:moveTo>
                    <a:pt x="443772" y="826528"/>
                  </a:moveTo>
                  <a:lnTo>
                    <a:pt x="471695" y="296500"/>
                  </a:lnTo>
                  <a:lnTo>
                    <a:pt x="43314" y="378244"/>
                  </a:lnTo>
                  <a:lnTo>
                    <a:pt x="0" y="119223"/>
                  </a:lnTo>
                  <a:cubicBezTo>
                    <a:pt x="220220" y="80125"/>
                    <a:pt x="593326" y="-14668"/>
                    <a:pt x="660660" y="1930"/>
                  </a:cubicBezTo>
                  <a:cubicBezTo>
                    <a:pt x="727994" y="18528"/>
                    <a:pt x="770780" y="64949"/>
                    <a:pt x="778556" y="102155"/>
                  </a:cubicBezTo>
                  <a:cubicBezTo>
                    <a:pt x="786332" y="139361"/>
                    <a:pt x="859414" y="609735"/>
                    <a:pt x="914654" y="853744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65" name="グループ化 264">
            <a:extLst>
              <a:ext uri="{FF2B5EF4-FFF2-40B4-BE49-F238E27FC236}">
                <a16:creationId xmlns:a16="http://schemas.microsoft.com/office/drawing/2014/main" id="{FCE9A405-F24D-43D7-87D1-2A086F4131A3}"/>
              </a:ext>
            </a:extLst>
          </p:cNvPr>
          <p:cNvGrpSpPr/>
          <p:nvPr/>
        </p:nvGrpSpPr>
        <p:grpSpPr>
          <a:xfrm>
            <a:off x="1248226" y="3679809"/>
            <a:ext cx="2065410" cy="2775168"/>
            <a:chOff x="1248226" y="3679809"/>
            <a:chExt cx="2065410" cy="2775168"/>
          </a:xfrm>
        </p:grpSpPr>
        <p:grpSp>
          <p:nvGrpSpPr>
            <p:cNvPr id="266" name="グループ化 265">
              <a:extLst>
                <a:ext uri="{FF2B5EF4-FFF2-40B4-BE49-F238E27FC236}">
                  <a16:creationId xmlns:a16="http://schemas.microsoft.com/office/drawing/2014/main" id="{0A700254-2F30-41F2-899D-79C579BD8403}"/>
                </a:ext>
              </a:extLst>
            </p:cNvPr>
            <p:cNvGrpSpPr/>
            <p:nvPr/>
          </p:nvGrpSpPr>
          <p:grpSpPr>
            <a:xfrm>
              <a:off x="2622929" y="3773167"/>
              <a:ext cx="690707" cy="690706"/>
              <a:chOff x="7992839" y="2840930"/>
              <a:chExt cx="927476" cy="927475"/>
            </a:xfrm>
          </p:grpSpPr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15B56153-96F5-4C77-9A96-A07D9F1AF13D}"/>
                  </a:ext>
                </a:extLst>
              </p:cNvPr>
              <p:cNvSpPr/>
              <p:nvPr/>
            </p:nvSpPr>
            <p:spPr bwMode="auto">
              <a:xfrm>
                <a:off x="7992839" y="2840930"/>
                <a:ext cx="927476" cy="927475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4168EACB-9587-4BE1-B1EB-F8AF79A1A7B8}"/>
                  </a:ext>
                </a:extLst>
              </p:cNvPr>
              <p:cNvSpPr/>
              <p:nvPr/>
            </p:nvSpPr>
            <p:spPr bwMode="auto">
              <a:xfrm>
                <a:off x="8197157" y="3029147"/>
                <a:ext cx="516113" cy="516112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67" name="グループ化 266">
              <a:extLst>
                <a:ext uri="{FF2B5EF4-FFF2-40B4-BE49-F238E27FC236}">
                  <a16:creationId xmlns:a16="http://schemas.microsoft.com/office/drawing/2014/main" id="{76D86070-9219-473E-A66D-9D5C7DB9A90C}"/>
                </a:ext>
              </a:extLst>
            </p:cNvPr>
            <p:cNvGrpSpPr/>
            <p:nvPr/>
          </p:nvGrpSpPr>
          <p:grpSpPr>
            <a:xfrm>
              <a:off x="1248226" y="4833217"/>
              <a:ext cx="1345750" cy="1621760"/>
              <a:chOff x="1248226" y="4833217"/>
              <a:chExt cx="1345750" cy="1621760"/>
            </a:xfrm>
          </p:grpSpPr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CA2531B3-464E-4524-B50E-70402F49F60F}"/>
                  </a:ext>
                </a:extLst>
              </p:cNvPr>
              <p:cNvSpPr/>
              <p:nvPr/>
            </p:nvSpPr>
            <p:spPr>
              <a:xfrm>
                <a:off x="1278351" y="5933346"/>
                <a:ext cx="205505" cy="517729"/>
              </a:xfrm>
              <a:custGeom>
                <a:avLst/>
                <a:gdLst>
                  <a:gd name="connsiteX0" fmla="*/ 0 w 205505"/>
                  <a:gd name="connsiteY0" fmla="*/ 0 h 485500"/>
                  <a:gd name="connsiteX1" fmla="*/ 205505 w 205505"/>
                  <a:gd name="connsiteY1" fmla="*/ 0 h 485500"/>
                  <a:gd name="connsiteX2" fmla="*/ 205505 w 205505"/>
                  <a:gd name="connsiteY2" fmla="*/ 485500 h 485500"/>
                  <a:gd name="connsiteX3" fmla="*/ 0 w 205505"/>
                  <a:gd name="connsiteY3" fmla="*/ 485500 h 485500"/>
                  <a:gd name="connsiteX4" fmla="*/ 0 w 205505"/>
                  <a:gd name="connsiteY4" fmla="*/ 0 h 485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5505" h="485500">
                    <a:moveTo>
                      <a:pt x="0" y="0"/>
                    </a:moveTo>
                    <a:lnTo>
                      <a:pt x="205505" y="0"/>
                    </a:lnTo>
                    <a:lnTo>
                      <a:pt x="205505" y="485500"/>
                    </a:lnTo>
                    <a:lnTo>
                      <a:pt x="0" y="4855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9D840226-7A06-4F4C-A92D-FDB79D9C2C15}"/>
                  </a:ext>
                </a:extLst>
              </p:cNvPr>
              <p:cNvSpPr/>
              <p:nvPr/>
            </p:nvSpPr>
            <p:spPr>
              <a:xfrm>
                <a:off x="1248226" y="5264677"/>
                <a:ext cx="205505" cy="700898"/>
              </a:xfrm>
              <a:custGeom>
                <a:avLst/>
                <a:gdLst>
                  <a:gd name="connsiteX0" fmla="*/ 205505 w 205505"/>
                  <a:gd name="connsiteY0" fmla="*/ 0 h 700898"/>
                  <a:gd name="connsiteX1" fmla="*/ 205505 w 205505"/>
                  <a:gd name="connsiteY1" fmla="*/ 700898 h 700898"/>
                  <a:gd name="connsiteX2" fmla="*/ 0 w 205505"/>
                  <a:gd name="connsiteY2" fmla="*/ 700898 h 700898"/>
                  <a:gd name="connsiteX3" fmla="*/ 0 w 205505"/>
                  <a:gd name="connsiteY3" fmla="*/ 384984 h 700898"/>
                  <a:gd name="connsiteX4" fmla="*/ 169995 w 205505"/>
                  <a:gd name="connsiteY4" fmla="*/ 25653 h 700898"/>
                  <a:gd name="connsiteX5" fmla="*/ 205505 w 205505"/>
                  <a:gd name="connsiteY5" fmla="*/ 0 h 700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5505" h="700898">
                    <a:moveTo>
                      <a:pt x="205505" y="0"/>
                    </a:moveTo>
                    <a:lnTo>
                      <a:pt x="205505" y="700898"/>
                    </a:lnTo>
                    <a:lnTo>
                      <a:pt x="0" y="700898"/>
                    </a:lnTo>
                    <a:lnTo>
                      <a:pt x="0" y="384984"/>
                    </a:lnTo>
                    <a:cubicBezTo>
                      <a:pt x="0" y="244657"/>
                      <a:pt x="64963" y="117614"/>
                      <a:pt x="169995" y="25653"/>
                    </a:cubicBezTo>
                    <a:lnTo>
                      <a:pt x="205505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6" name="片側の 2 つの角を丸めた四角形 144">
                <a:extLst>
                  <a:ext uri="{FF2B5EF4-FFF2-40B4-BE49-F238E27FC236}">
                    <a16:creationId xmlns:a16="http://schemas.microsoft.com/office/drawing/2014/main" id="{D86C9449-C21E-4AED-AE98-FE6C5EEE9A3D}"/>
                  </a:ext>
                </a:extLst>
              </p:cNvPr>
              <p:cNvSpPr/>
              <p:nvPr/>
            </p:nvSpPr>
            <p:spPr>
              <a:xfrm>
                <a:off x="1375526" y="5133990"/>
                <a:ext cx="1218450" cy="1320987"/>
              </a:xfrm>
              <a:prstGeom prst="round2SameRect">
                <a:avLst>
                  <a:gd name="adj1" fmla="val 25009"/>
                  <a:gd name="adj2" fmla="val 0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9DD769D5-DB0C-4E14-BF34-6A29FA665666}"/>
                  </a:ext>
                </a:extLst>
              </p:cNvPr>
              <p:cNvSpPr/>
              <p:nvPr/>
            </p:nvSpPr>
            <p:spPr>
              <a:xfrm>
                <a:off x="2193448" y="5433346"/>
                <a:ext cx="232502" cy="216752"/>
              </a:xfrm>
              <a:custGeom>
                <a:avLst/>
                <a:gdLst>
                  <a:gd name="connsiteX0" fmla="*/ 0 w 472143"/>
                  <a:gd name="connsiteY0" fmla="*/ 0 h 423725"/>
                  <a:gd name="connsiteX1" fmla="*/ 160993 w 472143"/>
                  <a:gd name="connsiteY1" fmla="*/ 0 h 423725"/>
                  <a:gd name="connsiteX2" fmla="*/ 160993 w 472143"/>
                  <a:gd name="connsiteY2" fmla="*/ 1 h 423725"/>
                  <a:gd name="connsiteX3" fmla="*/ 191497 w 472143"/>
                  <a:gd name="connsiteY3" fmla="*/ 1 h 423725"/>
                  <a:gd name="connsiteX4" fmla="*/ 311150 w 472143"/>
                  <a:gd name="connsiteY4" fmla="*/ 215514 h 423725"/>
                  <a:gd name="connsiteX5" fmla="*/ 311150 w 472143"/>
                  <a:gd name="connsiteY5" fmla="*/ 0 h 423725"/>
                  <a:gd name="connsiteX6" fmla="*/ 472143 w 472143"/>
                  <a:gd name="connsiteY6" fmla="*/ 0 h 423725"/>
                  <a:gd name="connsiteX7" fmla="*/ 472143 w 472143"/>
                  <a:gd name="connsiteY7" fmla="*/ 423724 h 423725"/>
                  <a:gd name="connsiteX8" fmla="*/ 426749 w 472143"/>
                  <a:gd name="connsiteY8" fmla="*/ 423724 h 423725"/>
                  <a:gd name="connsiteX9" fmla="*/ 426749 w 472143"/>
                  <a:gd name="connsiteY9" fmla="*/ 423725 h 423725"/>
                  <a:gd name="connsiteX10" fmla="*/ 258093 w 472143"/>
                  <a:gd name="connsiteY10" fmla="*/ 423725 h 423725"/>
                  <a:gd name="connsiteX11" fmla="*/ 160993 w 472143"/>
                  <a:gd name="connsiteY11" fmla="*/ 248834 h 423725"/>
                  <a:gd name="connsiteX12" fmla="*/ 160993 w 472143"/>
                  <a:gd name="connsiteY12" fmla="*/ 423724 h 423725"/>
                  <a:gd name="connsiteX13" fmla="*/ 0 w 472143"/>
                  <a:gd name="connsiteY13" fmla="*/ 423724 h 423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2143" h="423725">
                    <a:moveTo>
                      <a:pt x="0" y="0"/>
                    </a:moveTo>
                    <a:lnTo>
                      <a:pt x="160993" y="0"/>
                    </a:lnTo>
                    <a:lnTo>
                      <a:pt x="160993" y="1"/>
                    </a:lnTo>
                    <a:lnTo>
                      <a:pt x="191497" y="1"/>
                    </a:lnTo>
                    <a:lnTo>
                      <a:pt x="311150" y="215514"/>
                    </a:lnTo>
                    <a:lnTo>
                      <a:pt x="311150" y="0"/>
                    </a:lnTo>
                    <a:lnTo>
                      <a:pt x="472143" y="0"/>
                    </a:lnTo>
                    <a:lnTo>
                      <a:pt x="472143" y="423724"/>
                    </a:lnTo>
                    <a:lnTo>
                      <a:pt x="426749" y="423724"/>
                    </a:lnTo>
                    <a:lnTo>
                      <a:pt x="426749" y="423725"/>
                    </a:lnTo>
                    <a:lnTo>
                      <a:pt x="258093" y="423725"/>
                    </a:lnTo>
                    <a:lnTo>
                      <a:pt x="160993" y="248834"/>
                    </a:lnTo>
                    <a:lnTo>
                      <a:pt x="160993" y="423724"/>
                    </a:lnTo>
                    <a:lnTo>
                      <a:pt x="0" y="423724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B7CC2314-B227-44D4-8B02-8CCAB7AB7E15}"/>
                  </a:ext>
                </a:extLst>
              </p:cNvPr>
              <p:cNvSpPr/>
              <p:nvPr/>
            </p:nvSpPr>
            <p:spPr>
              <a:xfrm>
                <a:off x="1678410" y="4833217"/>
                <a:ext cx="605343" cy="492685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3C7967B9-F31D-4EA3-985C-CE84C7392C51}"/>
                </a:ext>
              </a:extLst>
            </p:cNvPr>
            <p:cNvGrpSpPr/>
            <p:nvPr/>
          </p:nvGrpSpPr>
          <p:grpSpPr>
            <a:xfrm>
              <a:off x="1342251" y="3679809"/>
              <a:ext cx="1277659" cy="1367652"/>
              <a:chOff x="-221304" y="2171701"/>
              <a:chExt cx="1277659" cy="1367652"/>
            </a:xfrm>
          </p:grpSpPr>
          <p:sp>
            <p:nvSpPr>
              <p:cNvPr id="284" name="雲 391">
                <a:extLst>
                  <a:ext uri="{FF2B5EF4-FFF2-40B4-BE49-F238E27FC236}">
                    <a16:creationId xmlns:a16="http://schemas.microsoft.com/office/drawing/2014/main" id="{7507A2BD-30CB-4C19-82CA-0217360344AD}"/>
                  </a:ext>
                </a:extLst>
              </p:cNvPr>
              <p:cNvSpPr/>
              <p:nvPr/>
            </p:nvSpPr>
            <p:spPr>
              <a:xfrm>
                <a:off x="-192863" y="2305114"/>
                <a:ext cx="1233083" cy="895247"/>
              </a:xfrm>
              <a:custGeom>
                <a:avLst/>
                <a:gdLst/>
                <a:ahLst/>
                <a:cxnLst/>
                <a:rect l="l" t="t" r="r" b="b"/>
                <a:pathLst>
                  <a:path w="928791" h="684142">
                    <a:moveTo>
                      <a:pt x="390797" y="508"/>
                    </a:moveTo>
                    <a:cubicBezTo>
                      <a:pt x="396003" y="-92"/>
                      <a:pt x="401215" y="35"/>
                      <a:pt x="406166" y="2032"/>
                    </a:cubicBezTo>
                    <a:cubicBezTo>
                      <a:pt x="406732" y="1224"/>
                      <a:pt x="407453" y="1069"/>
                      <a:pt x="408176" y="930"/>
                    </a:cubicBezTo>
                    <a:cubicBezTo>
                      <a:pt x="429611" y="-3209"/>
                      <a:pt x="451022" y="6582"/>
                      <a:pt x="464396" y="28234"/>
                    </a:cubicBezTo>
                    <a:cubicBezTo>
                      <a:pt x="477769" y="6582"/>
                      <a:pt x="499181" y="-3209"/>
                      <a:pt x="520615" y="930"/>
                    </a:cubicBezTo>
                    <a:cubicBezTo>
                      <a:pt x="521339" y="1069"/>
                      <a:pt x="522059" y="1224"/>
                      <a:pt x="522625" y="2032"/>
                    </a:cubicBezTo>
                    <a:cubicBezTo>
                      <a:pt x="535574" y="-1254"/>
                      <a:pt x="549192" y="1211"/>
                      <a:pt x="561945" y="8686"/>
                    </a:cubicBezTo>
                    <a:lnTo>
                      <a:pt x="590055" y="37923"/>
                    </a:lnTo>
                    <a:cubicBezTo>
                      <a:pt x="628400" y="2229"/>
                      <a:pt x="683194" y="20259"/>
                      <a:pt x="706518" y="80110"/>
                    </a:cubicBezTo>
                    <a:cubicBezTo>
                      <a:pt x="749907" y="45522"/>
                      <a:pt x="805137" y="56745"/>
                      <a:pt x="839202" y="107099"/>
                    </a:cubicBezTo>
                    <a:cubicBezTo>
                      <a:pt x="860762" y="138980"/>
                      <a:pt x="870767" y="182290"/>
                      <a:pt x="866477" y="225236"/>
                    </a:cubicBezTo>
                    <a:cubicBezTo>
                      <a:pt x="866667" y="225964"/>
                      <a:pt x="866872" y="226676"/>
                      <a:pt x="867062" y="227404"/>
                    </a:cubicBezTo>
                    <a:cubicBezTo>
                      <a:pt x="899007" y="231900"/>
                      <a:pt x="924429" y="266060"/>
                      <a:pt x="928291" y="309671"/>
                    </a:cubicBezTo>
                    <a:cubicBezTo>
                      <a:pt x="931584" y="346918"/>
                      <a:pt x="918414" y="383279"/>
                      <a:pt x="894764" y="402227"/>
                    </a:cubicBezTo>
                    <a:cubicBezTo>
                      <a:pt x="911433" y="426383"/>
                      <a:pt x="917464" y="460670"/>
                      <a:pt x="910641" y="492440"/>
                    </a:cubicBezTo>
                    <a:cubicBezTo>
                      <a:pt x="901223" y="536351"/>
                      <a:pt x="869801" y="564607"/>
                      <a:pt x="836337" y="559273"/>
                    </a:cubicBezTo>
                    <a:cubicBezTo>
                      <a:pt x="802272" y="640431"/>
                      <a:pt x="726036" y="667516"/>
                      <a:pt x="667340" y="619330"/>
                    </a:cubicBezTo>
                    <a:cubicBezTo>
                      <a:pt x="642472" y="670096"/>
                      <a:pt x="597072" y="694347"/>
                      <a:pt x="553572" y="680116"/>
                    </a:cubicBezTo>
                    <a:cubicBezTo>
                      <a:pt x="520921" y="669433"/>
                      <a:pt x="494102" y="638537"/>
                      <a:pt x="483380" y="596366"/>
                    </a:cubicBezTo>
                    <a:cubicBezTo>
                      <a:pt x="476530" y="595229"/>
                      <a:pt x="469962" y="592400"/>
                      <a:pt x="464396" y="587273"/>
                    </a:cubicBezTo>
                    <a:cubicBezTo>
                      <a:pt x="458829" y="592400"/>
                      <a:pt x="452261" y="595229"/>
                      <a:pt x="445411" y="596366"/>
                    </a:cubicBezTo>
                    <a:cubicBezTo>
                      <a:pt x="434690" y="638537"/>
                      <a:pt x="407871" y="669433"/>
                      <a:pt x="375219" y="680116"/>
                    </a:cubicBezTo>
                    <a:cubicBezTo>
                      <a:pt x="331719" y="694347"/>
                      <a:pt x="286320" y="670096"/>
                      <a:pt x="261452" y="619330"/>
                    </a:cubicBezTo>
                    <a:cubicBezTo>
                      <a:pt x="202755" y="667516"/>
                      <a:pt x="126520" y="640431"/>
                      <a:pt x="92454" y="559273"/>
                    </a:cubicBezTo>
                    <a:cubicBezTo>
                      <a:pt x="58991" y="564607"/>
                      <a:pt x="27569" y="536351"/>
                      <a:pt x="18150" y="492440"/>
                    </a:cubicBezTo>
                    <a:cubicBezTo>
                      <a:pt x="11328" y="460670"/>
                      <a:pt x="17359" y="426383"/>
                      <a:pt x="34027" y="402227"/>
                    </a:cubicBezTo>
                    <a:cubicBezTo>
                      <a:pt x="10378" y="383279"/>
                      <a:pt x="-2793" y="346918"/>
                      <a:pt x="500" y="309671"/>
                    </a:cubicBezTo>
                    <a:cubicBezTo>
                      <a:pt x="4363" y="266060"/>
                      <a:pt x="29785" y="231900"/>
                      <a:pt x="61729" y="227404"/>
                    </a:cubicBezTo>
                    <a:cubicBezTo>
                      <a:pt x="61919" y="226676"/>
                      <a:pt x="62125" y="225964"/>
                      <a:pt x="62315" y="225236"/>
                    </a:cubicBezTo>
                    <a:cubicBezTo>
                      <a:pt x="58025" y="182290"/>
                      <a:pt x="68029" y="138980"/>
                      <a:pt x="89589" y="107099"/>
                    </a:cubicBezTo>
                    <a:cubicBezTo>
                      <a:pt x="123655" y="56745"/>
                      <a:pt x="178884" y="45522"/>
                      <a:pt x="222273" y="80110"/>
                    </a:cubicBezTo>
                    <a:cubicBezTo>
                      <a:pt x="245597" y="20259"/>
                      <a:pt x="300392" y="2229"/>
                      <a:pt x="338736" y="37923"/>
                    </a:cubicBezTo>
                    <a:lnTo>
                      <a:pt x="366846" y="8686"/>
                    </a:lnTo>
                    <a:cubicBezTo>
                      <a:pt x="374611" y="4135"/>
                      <a:pt x="382696" y="1441"/>
                      <a:pt x="390797" y="50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85" name="グループ化 284">
                <a:extLst>
                  <a:ext uri="{FF2B5EF4-FFF2-40B4-BE49-F238E27FC236}">
                    <a16:creationId xmlns:a16="http://schemas.microsoft.com/office/drawing/2014/main" id="{9022A561-D28A-41EA-B519-FF01938F807A}"/>
                  </a:ext>
                </a:extLst>
              </p:cNvPr>
              <p:cNvGrpSpPr/>
              <p:nvPr/>
            </p:nvGrpSpPr>
            <p:grpSpPr>
              <a:xfrm>
                <a:off x="-221304" y="2379247"/>
                <a:ext cx="1277659" cy="1160106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297" name="グループ化 296">
                  <a:extLst>
                    <a:ext uri="{FF2B5EF4-FFF2-40B4-BE49-F238E27FC236}">
                      <a16:creationId xmlns:a16="http://schemas.microsoft.com/office/drawing/2014/main" id="{227059D7-2943-4490-A016-B7EDAFC74B32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02" name="円/楕円 465">
                    <a:extLst>
                      <a:ext uri="{FF2B5EF4-FFF2-40B4-BE49-F238E27FC236}">
                        <a16:creationId xmlns:a16="http://schemas.microsoft.com/office/drawing/2014/main" id="{6EFC2FA0-E9CA-4484-819D-43F1BBB40D21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3" name="円/楕円 466">
                    <a:extLst>
                      <a:ext uri="{FF2B5EF4-FFF2-40B4-BE49-F238E27FC236}">
                        <a16:creationId xmlns:a16="http://schemas.microsoft.com/office/drawing/2014/main" id="{6B51836A-C34A-4931-ABAA-F7FF8CD0BD9A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98" name="グループ化 297">
                  <a:extLst>
                    <a:ext uri="{FF2B5EF4-FFF2-40B4-BE49-F238E27FC236}">
                      <a16:creationId xmlns:a16="http://schemas.microsoft.com/office/drawing/2014/main" id="{7F020FCD-ED51-4BB6-8E31-1B7AF0DFE6F6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00" name="円/楕円 463">
                    <a:extLst>
                      <a:ext uri="{FF2B5EF4-FFF2-40B4-BE49-F238E27FC236}">
                        <a16:creationId xmlns:a16="http://schemas.microsoft.com/office/drawing/2014/main" id="{A97F16D9-324F-4923-931A-4BF4732058A7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1" name="円/楕円 464">
                    <a:extLst>
                      <a:ext uri="{FF2B5EF4-FFF2-40B4-BE49-F238E27FC236}">
                        <a16:creationId xmlns:a16="http://schemas.microsoft.com/office/drawing/2014/main" id="{3CA34376-9B13-4F84-AA54-FD032794DFC2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99" name="円/楕円 462">
                  <a:extLst>
                    <a:ext uri="{FF2B5EF4-FFF2-40B4-BE49-F238E27FC236}">
                      <a16:creationId xmlns:a16="http://schemas.microsoft.com/office/drawing/2014/main" id="{F435E5B2-7792-4F24-8E24-69B4F671399E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86" name="円/楕円 456">
                <a:extLst>
                  <a:ext uri="{FF2B5EF4-FFF2-40B4-BE49-F238E27FC236}">
                    <a16:creationId xmlns:a16="http://schemas.microsoft.com/office/drawing/2014/main" id="{44081615-2572-41D2-B3AE-BFE36F88CF7B}"/>
                  </a:ext>
                </a:extLst>
              </p:cNvPr>
              <p:cNvSpPr/>
              <p:nvPr/>
            </p:nvSpPr>
            <p:spPr>
              <a:xfrm>
                <a:off x="9778" y="2801039"/>
                <a:ext cx="210357" cy="29186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7" name="円/楕円 457">
                <a:extLst>
                  <a:ext uri="{FF2B5EF4-FFF2-40B4-BE49-F238E27FC236}">
                    <a16:creationId xmlns:a16="http://schemas.microsoft.com/office/drawing/2014/main" id="{63FC65AF-CB7D-4CF4-B42C-1DE3F0FA48F8}"/>
                  </a:ext>
                </a:extLst>
              </p:cNvPr>
              <p:cNvSpPr/>
              <p:nvPr/>
            </p:nvSpPr>
            <p:spPr>
              <a:xfrm>
                <a:off x="597719" y="2801039"/>
                <a:ext cx="210357" cy="291863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8" name="円/楕円 458">
                <a:extLst>
                  <a:ext uri="{FF2B5EF4-FFF2-40B4-BE49-F238E27FC236}">
                    <a16:creationId xmlns:a16="http://schemas.microsoft.com/office/drawing/2014/main" id="{EC9F3AFC-9DA4-4CEE-9374-BD10381EB714}"/>
                  </a:ext>
                </a:extLst>
              </p:cNvPr>
              <p:cNvSpPr/>
              <p:nvPr/>
            </p:nvSpPr>
            <p:spPr>
              <a:xfrm>
                <a:off x="47605" y="2841893"/>
                <a:ext cx="134703" cy="1538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9" name="円/楕円 459">
                <a:extLst>
                  <a:ext uri="{FF2B5EF4-FFF2-40B4-BE49-F238E27FC236}">
                    <a16:creationId xmlns:a16="http://schemas.microsoft.com/office/drawing/2014/main" id="{4A649EE6-61F0-4B92-A75D-2326968594C2}"/>
                  </a:ext>
                </a:extLst>
              </p:cNvPr>
              <p:cNvSpPr/>
              <p:nvPr/>
            </p:nvSpPr>
            <p:spPr>
              <a:xfrm>
                <a:off x="635546" y="2841893"/>
                <a:ext cx="134703" cy="1538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0" name="円/楕円 27">
                <a:extLst>
                  <a:ext uri="{FF2B5EF4-FFF2-40B4-BE49-F238E27FC236}">
                    <a16:creationId xmlns:a16="http://schemas.microsoft.com/office/drawing/2014/main" id="{2EEF86DD-AE1E-433C-8FB5-FAF98CB08F45}"/>
                  </a:ext>
                </a:extLst>
              </p:cNvPr>
              <p:cNvSpPr/>
              <p:nvPr/>
            </p:nvSpPr>
            <p:spPr>
              <a:xfrm rot="10800000">
                <a:off x="297870" y="3357752"/>
                <a:ext cx="235335" cy="41707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1" name="円/楕円 449">
                <a:extLst>
                  <a:ext uri="{FF2B5EF4-FFF2-40B4-BE49-F238E27FC236}">
                    <a16:creationId xmlns:a16="http://schemas.microsoft.com/office/drawing/2014/main" id="{50A4A5D3-A044-4E47-8B71-355DEA8580EA}"/>
                  </a:ext>
                </a:extLst>
              </p:cNvPr>
              <p:cNvSpPr/>
              <p:nvPr/>
            </p:nvSpPr>
            <p:spPr>
              <a:xfrm>
                <a:off x="277160" y="3121476"/>
                <a:ext cx="276751" cy="139431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2" name="アーチ 291">
                <a:extLst>
                  <a:ext uri="{FF2B5EF4-FFF2-40B4-BE49-F238E27FC236}">
                    <a16:creationId xmlns:a16="http://schemas.microsoft.com/office/drawing/2014/main" id="{EF87BF99-37E6-45A6-AC36-4CC164CBA8B3}"/>
                  </a:ext>
                </a:extLst>
              </p:cNvPr>
              <p:cNvSpPr/>
              <p:nvPr/>
            </p:nvSpPr>
            <p:spPr>
              <a:xfrm>
                <a:off x="-54202" y="2709251"/>
                <a:ext cx="340995" cy="169689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3" name="アーチ 292">
                <a:extLst>
                  <a:ext uri="{FF2B5EF4-FFF2-40B4-BE49-F238E27FC236}">
                    <a16:creationId xmlns:a16="http://schemas.microsoft.com/office/drawing/2014/main" id="{49536160-8D73-46C2-B10A-CFC025F6F39A}"/>
                  </a:ext>
                </a:extLst>
              </p:cNvPr>
              <p:cNvSpPr/>
              <p:nvPr/>
            </p:nvSpPr>
            <p:spPr>
              <a:xfrm>
                <a:off x="545442" y="2709251"/>
                <a:ext cx="340995" cy="169689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E27DC76A-92BA-43F8-B723-07AE9BD8676A}"/>
                  </a:ext>
                </a:extLst>
              </p:cNvPr>
              <p:cNvSpPr/>
              <p:nvPr/>
            </p:nvSpPr>
            <p:spPr>
              <a:xfrm>
                <a:off x="-37804" y="2171701"/>
                <a:ext cx="942680" cy="577640"/>
              </a:xfrm>
              <a:custGeom>
                <a:avLst/>
                <a:gdLst>
                  <a:gd name="connsiteX0" fmla="*/ 561805 w 998117"/>
                  <a:gd name="connsiteY0" fmla="*/ 738 h 573505"/>
                  <a:gd name="connsiteX1" fmla="*/ 614877 w 998117"/>
                  <a:gd name="connsiteY1" fmla="*/ 76794 h 573505"/>
                  <a:gd name="connsiteX2" fmla="*/ 651886 w 998117"/>
                  <a:gd name="connsiteY2" fmla="*/ 77595 h 573505"/>
                  <a:gd name="connsiteX3" fmla="*/ 669258 w 998117"/>
                  <a:gd name="connsiteY3" fmla="*/ 88309 h 573505"/>
                  <a:gd name="connsiteX4" fmla="*/ 682937 w 998117"/>
                  <a:gd name="connsiteY4" fmla="*/ 82742 h 573505"/>
                  <a:gd name="connsiteX5" fmla="*/ 751465 w 998117"/>
                  <a:gd name="connsiteY5" fmla="*/ 109956 h 573505"/>
                  <a:gd name="connsiteX6" fmla="*/ 753080 w 998117"/>
                  <a:gd name="connsiteY6" fmla="*/ 109959 h 573505"/>
                  <a:gd name="connsiteX7" fmla="*/ 840201 w 998117"/>
                  <a:gd name="connsiteY7" fmla="*/ 106917 h 573505"/>
                  <a:gd name="connsiteX8" fmla="*/ 883636 w 998117"/>
                  <a:gd name="connsiteY8" fmla="*/ 194043 h 573505"/>
                  <a:gd name="connsiteX9" fmla="*/ 883673 w 998117"/>
                  <a:gd name="connsiteY9" fmla="*/ 194055 h 573505"/>
                  <a:gd name="connsiteX10" fmla="*/ 916774 w 998117"/>
                  <a:gd name="connsiteY10" fmla="*/ 204827 h 573505"/>
                  <a:gd name="connsiteX11" fmla="*/ 927989 w 998117"/>
                  <a:gd name="connsiteY11" fmla="*/ 281736 h 573505"/>
                  <a:gd name="connsiteX12" fmla="*/ 928608 w 998117"/>
                  <a:gd name="connsiteY12" fmla="*/ 281925 h 573505"/>
                  <a:gd name="connsiteX13" fmla="*/ 955824 w 998117"/>
                  <a:gd name="connsiteY13" fmla="*/ 290232 h 573505"/>
                  <a:gd name="connsiteX14" fmla="*/ 973220 w 998117"/>
                  <a:gd name="connsiteY14" fmla="*/ 308418 h 573505"/>
                  <a:gd name="connsiteX15" fmla="*/ 975666 w 998117"/>
                  <a:gd name="connsiteY15" fmla="*/ 334501 h 573505"/>
                  <a:gd name="connsiteX16" fmla="*/ 960623 w 998117"/>
                  <a:gd name="connsiteY16" fmla="*/ 359294 h 573505"/>
                  <a:gd name="connsiteX17" fmla="*/ 960174 w 998117"/>
                  <a:gd name="connsiteY17" fmla="*/ 360035 h 573505"/>
                  <a:gd name="connsiteX18" fmla="*/ 997671 w 998117"/>
                  <a:gd name="connsiteY18" fmla="*/ 398497 h 573505"/>
                  <a:gd name="connsiteX19" fmla="*/ 996448 w 998117"/>
                  <a:gd name="connsiteY19" fmla="*/ 416653 h 573505"/>
                  <a:gd name="connsiteX20" fmla="*/ 951144 w 998117"/>
                  <a:gd name="connsiteY20" fmla="*/ 462432 h 573505"/>
                  <a:gd name="connsiteX21" fmla="*/ 951057 w 998117"/>
                  <a:gd name="connsiteY21" fmla="*/ 462641 h 573505"/>
                  <a:gd name="connsiteX22" fmla="*/ 938682 w 998117"/>
                  <a:gd name="connsiteY22" fmla="*/ 492519 h 573505"/>
                  <a:gd name="connsiteX23" fmla="*/ 909805 w 998117"/>
                  <a:gd name="connsiteY23" fmla="*/ 516681 h 573505"/>
                  <a:gd name="connsiteX24" fmla="*/ 852793 w 998117"/>
                  <a:gd name="connsiteY24" fmla="*/ 530025 h 573505"/>
                  <a:gd name="connsiteX25" fmla="*/ 769890 w 998117"/>
                  <a:gd name="connsiteY25" fmla="*/ 566355 h 573505"/>
                  <a:gd name="connsiteX26" fmla="*/ 677701 w 998117"/>
                  <a:gd name="connsiteY26" fmla="*/ 524932 h 573505"/>
                  <a:gd name="connsiteX27" fmla="*/ 606954 w 998117"/>
                  <a:gd name="connsiteY27" fmla="*/ 520216 h 573505"/>
                  <a:gd name="connsiteX28" fmla="*/ 578955 w 998117"/>
                  <a:gd name="connsiteY28" fmla="*/ 447123 h 573505"/>
                  <a:gd name="connsiteX29" fmla="*/ 575269 w 998117"/>
                  <a:gd name="connsiteY29" fmla="*/ 446513 h 573505"/>
                  <a:gd name="connsiteX30" fmla="*/ 557930 w 998117"/>
                  <a:gd name="connsiteY30" fmla="*/ 461065 h 573505"/>
                  <a:gd name="connsiteX31" fmla="*/ 464109 w 998117"/>
                  <a:gd name="connsiteY31" fmla="*/ 435083 h 573505"/>
                  <a:gd name="connsiteX32" fmla="*/ 464075 w 998117"/>
                  <a:gd name="connsiteY32" fmla="*/ 435103 h 573505"/>
                  <a:gd name="connsiteX33" fmla="*/ 433928 w 998117"/>
                  <a:gd name="connsiteY33" fmla="*/ 452506 h 573505"/>
                  <a:gd name="connsiteX34" fmla="*/ 421185 w 998117"/>
                  <a:gd name="connsiteY34" fmla="*/ 453687 h 573505"/>
                  <a:gd name="connsiteX35" fmla="*/ 420029 w 998117"/>
                  <a:gd name="connsiteY35" fmla="*/ 460685 h 573505"/>
                  <a:gd name="connsiteX36" fmla="*/ 403261 w 998117"/>
                  <a:gd name="connsiteY36" fmla="*/ 490884 h 573505"/>
                  <a:gd name="connsiteX37" fmla="*/ 325412 w 998117"/>
                  <a:gd name="connsiteY37" fmla="*/ 499011 h 573505"/>
                  <a:gd name="connsiteX38" fmla="*/ 269780 w 998117"/>
                  <a:gd name="connsiteY38" fmla="*/ 570611 h 573505"/>
                  <a:gd name="connsiteX39" fmla="*/ 187982 w 998117"/>
                  <a:gd name="connsiteY39" fmla="*/ 526907 h 573505"/>
                  <a:gd name="connsiteX40" fmla="*/ 66474 w 998117"/>
                  <a:gd name="connsiteY40" fmla="*/ 483726 h 573505"/>
                  <a:gd name="connsiteX41" fmla="*/ 13049 w 998117"/>
                  <a:gd name="connsiteY41" fmla="*/ 435673 h 573505"/>
                  <a:gd name="connsiteX42" fmla="*/ 24465 w 998117"/>
                  <a:gd name="connsiteY42" fmla="*/ 370811 h 573505"/>
                  <a:gd name="connsiteX43" fmla="*/ 359 w 998117"/>
                  <a:gd name="connsiteY43" fmla="*/ 304263 h 573505"/>
                  <a:gd name="connsiteX44" fmla="*/ 44382 w 998117"/>
                  <a:gd name="connsiteY44" fmla="*/ 245114 h 573505"/>
                  <a:gd name="connsiteX45" fmla="*/ 44804 w 998117"/>
                  <a:gd name="connsiteY45" fmla="*/ 243555 h 573505"/>
                  <a:gd name="connsiteX46" fmla="*/ 64414 w 998117"/>
                  <a:gd name="connsiteY46" fmla="*/ 158616 h 573505"/>
                  <a:gd name="connsiteX47" fmla="*/ 159813 w 998117"/>
                  <a:gd name="connsiteY47" fmla="*/ 139210 h 573505"/>
                  <a:gd name="connsiteX48" fmla="*/ 159834 w 998117"/>
                  <a:gd name="connsiteY48" fmla="*/ 139177 h 573505"/>
                  <a:gd name="connsiteX49" fmla="*/ 178806 w 998117"/>
                  <a:gd name="connsiteY49" fmla="*/ 109992 h 573505"/>
                  <a:gd name="connsiteX50" fmla="*/ 238009 w 998117"/>
                  <a:gd name="connsiteY50" fmla="*/ 102325 h 573505"/>
                  <a:gd name="connsiteX51" fmla="*/ 254744 w 998117"/>
                  <a:gd name="connsiteY51" fmla="*/ 117899 h 573505"/>
                  <a:gd name="connsiteX52" fmla="*/ 263404 w 998117"/>
                  <a:gd name="connsiteY52" fmla="*/ 101509 h 573505"/>
                  <a:gd name="connsiteX53" fmla="*/ 355858 w 998117"/>
                  <a:gd name="connsiteY53" fmla="*/ 60679 h 573505"/>
                  <a:gd name="connsiteX54" fmla="*/ 406681 w 998117"/>
                  <a:gd name="connsiteY54" fmla="*/ 11239 h 573505"/>
                  <a:gd name="connsiteX55" fmla="*/ 479746 w 998117"/>
                  <a:gd name="connsiteY55" fmla="*/ 39311 h 573505"/>
                  <a:gd name="connsiteX56" fmla="*/ 561805 w 998117"/>
                  <a:gd name="connsiteY56" fmla="*/ 738 h 57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998117" h="573505">
                    <a:moveTo>
                      <a:pt x="561805" y="738"/>
                    </a:moveTo>
                    <a:cubicBezTo>
                      <a:pt x="594320" y="5808"/>
                      <a:pt x="615500" y="36154"/>
                      <a:pt x="614877" y="76794"/>
                    </a:cubicBezTo>
                    <a:cubicBezTo>
                      <a:pt x="628208" y="73861"/>
                      <a:pt x="640708" y="74300"/>
                      <a:pt x="651886" y="77595"/>
                    </a:cubicBezTo>
                    <a:lnTo>
                      <a:pt x="669258" y="88309"/>
                    </a:lnTo>
                    <a:lnTo>
                      <a:pt x="682937" y="82742"/>
                    </a:lnTo>
                    <a:cubicBezTo>
                      <a:pt x="713943" y="77309"/>
                      <a:pt x="742398" y="88608"/>
                      <a:pt x="751465" y="109956"/>
                    </a:cubicBezTo>
                    <a:cubicBezTo>
                      <a:pt x="752006" y="109953"/>
                      <a:pt x="752539" y="109963"/>
                      <a:pt x="753080" y="109959"/>
                    </a:cubicBezTo>
                    <a:cubicBezTo>
                      <a:pt x="782107" y="98988"/>
                      <a:pt x="814047" y="97877"/>
                      <a:pt x="840201" y="106917"/>
                    </a:cubicBezTo>
                    <a:cubicBezTo>
                      <a:pt x="881510" y="121205"/>
                      <a:pt x="899583" y="157473"/>
                      <a:pt x="883636" y="194043"/>
                    </a:cubicBezTo>
                    <a:lnTo>
                      <a:pt x="883673" y="194055"/>
                    </a:lnTo>
                    <a:lnTo>
                      <a:pt x="916774" y="204827"/>
                    </a:lnTo>
                    <a:cubicBezTo>
                      <a:pt x="943610" y="221395"/>
                      <a:pt x="950489" y="253243"/>
                      <a:pt x="927989" y="281736"/>
                    </a:cubicBezTo>
                    <a:lnTo>
                      <a:pt x="928608" y="281925"/>
                    </a:lnTo>
                    <a:lnTo>
                      <a:pt x="955824" y="290232"/>
                    </a:lnTo>
                    <a:cubicBezTo>
                      <a:pt x="963592" y="294814"/>
                      <a:pt x="969621" y="301010"/>
                      <a:pt x="973220" y="308418"/>
                    </a:cubicBezTo>
                    <a:cubicBezTo>
                      <a:pt x="977184" y="316570"/>
                      <a:pt x="977919" y="325581"/>
                      <a:pt x="975666" y="334501"/>
                    </a:cubicBezTo>
                    <a:lnTo>
                      <a:pt x="960623" y="359294"/>
                    </a:lnTo>
                    <a:lnTo>
                      <a:pt x="960174" y="360035"/>
                    </a:lnTo>
                    <a:cubicBezTo>
                      <a:pt x="981482" y="366538"/>
                      <a:pt x="995093" y="381096"/>
                      <a:pt x="997671" y="398497"/>
                    </a:cubicBezTo>
                    <a:cubicBezTo>
                      <a:pt x="998531" y="404297"/>
                      <a:pt x="998164" y="410414"/>
                      <a:pt x="996448" y="416653"/>
                    </a:cubicBezTo>
                    <a:cubicBezTo>
                      <a:pt x="991222" y="435669"/>
                      <a:pt x="974217" y="452856"/>
                      <a:pt x="951144" y="462432"/>
                    </a:cubicBezTo>
                    <a:lnTo>
                      <a:pt x="951057" y="462641"/>
                    </a:lnTo>
                    <a:lnTo>
                      <a:pt x="938682" y="492519"/>
                    </a:lnTo>
                    <a:cubicBezTo>
                      <a:pt x="931576" y="501846"/>
                      <a:pt x="921733" y="510186"/>
                      <a:pt x="909805" y="516681"/>
                    </a:cubicBezTo>
                    <a:cubicBezTo>
                      <a:pt x="892491" y="526117"/>
                      <a:pt x="872213" y="530867"/>
                      <a:pt x="852793" y="530025"/>
                    </a:cubicBezTo>
                    <a:cubicBezTo>
                      <a:pt x="831948" y="550469"/>
                      <a:pt x="801409" y="563848"/>
                      <a:pt x="769890" y="566355"/>
                    </a:cubicBezTo>
                    <a:cubicBezTo>
                      <a:pt x="727988" y="569688"/>
                      <a:pt x="691552" y="553317"/>
                      <a:pt x="677701" y="524932"/>
                    </a:cubicBezTo>
                    <a:cubicBezTo>
                      <a:pt x="652740" y="531467"/>
                      <a:pt x="626945" y="529742"/>
                      <a:pt x="606954" y="520216"/>
                    </a:cubicBezTo>
                    <a:cubicBezTo>
                      <a:pt x="576576" y="505745"/>
                      <a:pt x="565233" y="476122"/>
                      <a:pt x="578955" y="447123"/>
                    </a:cubicBezTo>
                    <a:lnTo>
                      <a:pt x="575269" y="446513"/>
                    </a:lnTo>
                    <a:lnTo>
                      <a:pt x="557930" y="461065"/>
                    </a:lnTo>
                    <a:cubicBezTo>
                      <a:pt x="519679" y="482220"/>
                      <a:pt x="480630" y="471397"/>
                      <a:pt x="464109" y="435083"/>
                    </a:cubicBezTo>
                    <a:lnTo>
                      <a:pt x="464075" y="435103"/>
                    </a:lnTo>
                    <a:lnTo>
                      <a:pt x="433928" y="452506"/>
                    </a:lnTo>
                    <a:lnTo>
                      <a:pt x="421185" y="453687"/>
                    </a:lnTo>
                    <a:lnTo>
                      <a:pt x="420029" y="460685"/>
                    </a:lnTo>
                    <a:cubicBezTo>
                      <a:pt x="416128" y="472134"/>
                      <a:pt x="410449" y="482462"/>
                      <a:pt x="403261" y="490884"/>
                    </a:cubicBezTo>
                    <a:cubicBezTo>
                      <a:pt x="381420" y="516481"/>
                      <a:pt x="349871" y="519771"/>
                      <a:pt x="325412" y="499011"/>
                    </a:cubicBezTo>
                    <a:cubicBezTo>
                      <a:pt x="317502" y="534669"/>
                      <a:pt x="296321" y="561927"/>
                      <a:pt x="269780" y="570611"/>
                    </a:cubicBezTo>
                    <a:cubicBezTo>
                      <a:pt x="238504" y="580843"/>
                      <a:pt x="205862" y="563407"/>
                      <a:pt x="187982" y="526907"/>
                    </a:cubicBezTo>
                    <a:cubicBezTo>
                      <a:pt x="145779" y="561552"/>
                      <a:pt x="90967" y="542078"/>
                      <a:pt x="66474" y="483726"/>
                    </a:cubicBezTo>
                    <a:cubicBezTo>
                      <a:pt x="42413" y="487561"/>
                      <a:pt x="19821" y="467245"/>
                      <a:pt x="13049" y="435673"/>
                    </a:cubicBezTo>
                    <a:cubicBezTo>
                      <a:pt x="8144" y="412831"/>
                      <a:pt x="12480" y="388179"/>
                      <a:pt x="24465" y="370811"/>
                    </a:cubicBezTo>
                    <a:cubicBezTo>
                      <a:pt x="7461" y="357187"/>
                      <a:pt x="-2008" y="331044"/>
                      <a:pt x="359" y="304263"/>
                    </a:cubicBezTo>
                    <a:cubicBezTo>
                      <a:pt x="3136" y="272908"/>
                      <a:pt x="21415" y="248347"/>
                      <a:pt x="44382" y="245114"/>
                    </a:cubicBezTo>
                    <a:cubicBezTo>
                      <a:pt x="44519" y="244591"/>
                      <a:pt x="44667" y="244079"/>
                      <a:pt x="44804" y="243555"/>
                    </a:cubicBezTo>
                    <a:cubicBezTo>
                      <a:pt x="41719" y="212677"/>
                      <a:pt x="48912" y="181538"/>
                      <a:pt x="64414" y="158616"/>
                    </a:cubicBezTo>
                    <a:cubicBezTo>
                      <a:pt x="88907" y="122411"/>
                      <a:pt x="128616" y="114342"/>
                      <a:pt x="159813" y="139210"/>
                    </a:cubicBezTo>
                    <a:lnTo>
                      <a:pt x="159834" y="139177"/>
                    </a:lnTo>
                    <a:lnTo>
                      <a:pt x="178806" y="109992"/>
                    </a:lnTo>
                    <a:cubicBezTo>
                      <a:pt x="196017" y="93767"/>
                      <a:pt x="218626" y="90610"/>
                      <a:pt x="238009" y="102325"/>
                    </a:cubicBezTo>
                    <a:lnTo>
                      <a:pt x="254744" y="117899"/>
                    </a:lnTo>
                    <a:lnTo>
                      <a:pt x="263404" y="101509"/>
                    </a:lnTo>
                    <a:cubicBezTo>
                      <a:pt x="288952" y="68129"/>
                      <a:pt x="325492" y="51991"/>
                      <a:pt x="355858" y="60679"/>
                    </a:cubicBezTo>
                    <a:cubicBezTo>
                      <a:pt x="367694" y="37752"/>
                      <a:pt x="386230" y="19729"/>
                      <a:pt x="406681" y="11239"/>
                    </a:cubicBezTo>
                    <a:cubicBezTo>
                      <a:pt x="437757" y="-1665"/>
                      <a:pt x="467366" y="9715"/>
                      <a:pt x="479746" y="39311"/>
                    </a:cubicBezTo>
                    <a:cubicBezTo>
                      <a:pt x="502971" y="11122"/>
                      <a:pt x="534212" y="-3563"/>
                      <a:pt x="561805" y="73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5B6429F0-2B12-439B-AED3-F29598D21338}"/>
                  </a:ext>
                </a:extLst>
              </p:cNvPr>
              <p:cNvSpPr/>
              <p:nvPr/>
            </p:nvSpPr>
            <p:spPr>
              <a:xfrm>
                <a:off x="27888" y="2799700"/>
                <a:ext cx="174138" cy="68870"/>
              </a:xfrm>
              <a:custGeom>
                <a:avLst/>
                <a:gdLst>
                  <a:gd name="connsiteX0" fmla="*/ 87069 w 174138"/>
                  <a:gd name="connsiteY0" fmla="*/ 0 h 68870"/>
                  <a:gd name="connsiteX1" fmla="*/ 161442 w 174138"/>
                  <a:gd name="connsiteY1" fmla="*/ 42743 h 68870"/>
                  <a:gd name="connsiteX2" fmla="*/ 174138 w 174138"/>
                  <a:gd name="connsiteY2" fmla="*/ 68870 h 68870"/>
                  <a:gd name="connsiteX3" fmla="*/ 87069 w 174138"/>
                  <a:gd name="connsiteY3" fmla="*/ 56462 h 68870"/>
                  <a:gd name="connsiteX4" fmla="*/ 0 w 174138"/>
                  <a:gd name="connsiteY4" fmla="*/ 68870 h 68870"/>
                  <a:gd name="connsiteX5" fmla="*/ 12696 w 174138"/>
                  <a:gd name="connsiteY5" fmla="*/ 42743 h 68870"/>
                  <a:gd name="connsiteX6" fmla="*/ 87069 w 174138"/>
                  <a:gd name="connsiteY6" fmla="*/ 0 h 68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138" h="68870">
                    <a:moveTo>
                      <a:pt x="87069" y="0"/>
                    </a:moveTo>
                    <a:cubicBezTo>
                      <a:pt x="116114" y="0"/>
                      <a:pt x="142408" y="16334"/>
                      <a:pt x="161442" y="42743"/>
                    </a:cubicBezTo>
                    <a:lnTo>
                      <a:pt x="174138" y="68870"/>
                    </a:lnTo>
                    <a:lnTo>
                      <a:pt x="87069" y="56462"/>
                    </a:lnTo>
                    <a:lnTo>
                      <a:pt x="0" y="68870"/>
                    </a:lnTo>
                    <a:lnTo>
                      <a:pt x="12696" y="42743"/>
                    </a:lnTo>
                    <a:cubicBezTo>
                      <a:pt x="31730" y="16334"/>
                      <a:pt x="58025" y="0"/>
                      <a:pt x="8706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0EBD2A3D-036E-456B-964B-9249F5463DD8}"/>
                  </a:ext>
                </a:extLst>
              </p:cNvPr>
              <p:cNvSpPr/>
              <p:nvPr/>
            </p:nvSpPr>
            <p:spPr>
              <a:xfrm>
                <a:off x="615829" y="2799700"/>
                <a:ext cx="174138" cy="68870"/>
              </a:xfrm>
              <a:custGeom>
                <a:avLst/>
                <a:gdLst>
                  <a:gd name="connsiteX0" fmla="*/ 87069 w 174138"/>
                  <a:gd name="connsiteY0" fmla="*/ 0 h 68870"/>
                  <a:gd name="connsiteX1" fmla="*/ 161442 w 174138"/>
                  <a:gd name="connsiteY1" fmla="*/ 42743 h 68870"/>
                  <a:gd name="connsiteX2" fmla="*/ 174138 w 174138"/>
                  <a:gd name="connsiteY2" fmla="*/ 68870 h 68870"/>
                  <a:gd name="connsiteX3" fmla="*/ 87069 w 174138"/>
                  <a:gd name="connsiteY3" fmla="*/ 56462 h 68870"/>
                  <a:gd name="connsiteX4" fmla="*/ 0 w 174138"/>
                  <a:gd name="connsiteY4" fmla="*/ 68870 h 68870"/>
                  <a:gd name="connsiteX5" fmla="*/ 12696 w 174138"/>
                  <a:gd name="connsiteY5" fmla="*/ 42743 h 68870"/>
                  <a:gd name="connsiteX6" fmla="*/ 87069 w 174138"/>
                  <a:gd name="connsiteY6" fmla="*/ 0 h 688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4138" h="68870">
                    <a:moveTo>
                      <a:pt x="87069" y="0"/>
                    </a:moveTo>
                    <a:cubicBezTo>
                      <a:pt x="116114" y="0"/>
                      <a:pt x="142408" y="16334"/>
                      <a:pt x="161442" y="42743"/>
                    </a:cubicBezTo>
                    <a:lnTo>
                      <a:pt x="174138" y="68870"/>
                    </a:lnTo>
                    <a:lnTo>
                      <a:pt x="87069" y="56462"/>
                    </a:lnTo>
                    <a:lnTo>
                      <a:pt x="0" y="68870"/>
                    </a:lnTo>
                    <a:lnTo>
                      <a:pt x="12696" y="42743"/>
                    </a:lnTo>
                    <a:cubicBezTo>
                      <a:pt x="31730" y="16334"/>
                      <a:pt x="58025" y="0"/>
                      <a:pt x="87069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69" name="楕円 22">
              <a:extLst>
                <a:ext uri="{FF2B5EF4-FFF2-40B4-BE49-F238E27FC236}">
                  <a16:creationId xmlns:a16="http://schemas.microsoft.com/office/drawing/2014/main" id="{3C423589-A6F0-46DF-A7D2-5F98F7B40C22}"/>
                </a:ext>
              </a:extLst>
            </p:cNvPr>
            <p:cNvSpPr/>
            <p:nvPr/>
          </p:nvSpPr>
          <p:spPr>
            <a:xfrm>
              <a:off x="1552630" y="4127220"/>
              <a:ext cx="110763" cy="16795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70" name="グループ化 269">
              <a:extLst>
                <a:ext uri="{FF2B5EF4-FFF2-40B4-BE49-F238E27FC236}">
                  <a16:creationId xmlns:a16="http://schemas.microsoft.com/office/drawing/2014/main" id="{BA650805-6448-4BBB-8F15-8D46492620AA}"/>
                </a:ext>
              </a:extLst>
            </p:cNvPr>
            <p:cNvGrpSpPr/>
            <p:nvPr/>
          </p:nvGrpSpPr>
          <p:grpSpPr>
            <a:xfrm>
              <a:off x="2041748" y="3885467"/>
              <a:ext cx="901817" cy="1436859"/>
              <a:chOff x="-1881222" y="3236905"/>
              <a:chExt cx="901817" cy="1436859"/>
            </a:xfrm>
          </p:grpSpPr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7E97EA4A-967E-4ABC-8BF2-49BB68783DCA}"/>
                  </a:ext>
                </a:extLst>
              </p:cNvPr>
              <p:cNvSpPr/>
              <p:nvPr/>
            </p:nvSpPr>
            <p:spPr>
              <a:xfrm>
                <a:off x="-1881222" y="3276076"/>
                <a:ext cx="531586" cy="528991"/>
              </a:xfrm>
              <a:custGeom>
                <a:avLst/>
                <a:gdLst>
                  <a:gd name="connsiteX0" fmla="*/ 275739 w 531586"/>
                  <a:gd name="connsiteY0" fmla="*/ 0 h 528991"/>
                  <a:gd name="connsiteX1" fmla="*/ 302911 w 531586"/>
                  <a:gd name="connsiteY1" fmla="*/ 11255 h 528991"/>
                  <a:gd name="connsiteX2" fmla="*/ 360311 w 531586"/>
                  <a:gd name="connsiteY2" fmla="*/ 68656 h 528991"/>
                  <a:gd name="connsiteX3" fmla="*/ 371566 w 531586"/>
                  <a:gd name="connsiteY3" fmla="*/ 95828 h 528991"/>
                  <a:gd name="connsiteX4" fmla="*/ 369455 w 531586"/>
                  <a:gd name="connsiteY4" fmla="*/ 100922 h 528991"/>
                  <a:gd name="connsiteX5" fmla="*/ 473126 w 531586"/>
                  <a:gd name="connsiteY5" fmla="*/ 204593 h 528991"/>
                  <a:gd name="connsiteX6" fmla="*/ 489767 w 531586"/>
                  <a:gd name="connsiteY6" fmla="*/ 444712 h 528991"/>
                  <a:gd name="connsiteX7" fmla="*/ 447306 w 531586"/>
                  <a:gd name="connsiteY7" fmla="*/ 487173 h 528991"/>
                  <a:gd name="connsiteX8" fmla="*/ 330693 w 531586"/>
                  <a:gd name="connsiteY8" fmla="*/ 528582 h 528991"/>
                  <a:gd name="connsiteX9" fmla="*/ 299573 w 531586"/>
                  <a:gd name="connsiteY9" fmla="*/ 520480 h 528991"/>
                  <a:gd name="connsiteX10" fmla="*/ 294206 w 531586"/>
                  <a:gd name="connsiteY10" fmla="*/ 521201 h 528991"/>
                  <a:gd name="connsiteX11" fmla="*/ 149828 w 531586"/>
                  <a:gd name="connsiteY11" fmla="*/ 511196 h 528991"/>
                  <a:gd name="connsiteX12" fmla="*/ 127093 w 531586"/>
                  <a:gd name="connsiteY12" fmla="*/ 505114 h 528991"/>
                  <a:gd name="connsiteX13" fmla="*/ 112700 w 531586"/>
                  <a:gd name="connsiteY13" fmla="*/ 504112 h 528991"/>
                  <a:gd name="connsiteX14" fmla="*/ 78303 w 531586"/>
                  <a:gd name="connsiteY14" fmla="*/ 477718 h 528991"/>
                  <a:gd name="connsiteX15" fmla="*/ 99038 w 531586"/>
                  <a:gd name="connsiteY15" fmla="*/ 400335 h 528991"/>
                  <a:gd name="connsiteX16" fmla="*/ 123436 w 531586"/>
                  <a:gd name="connsiteY16" fmla="*/ 386249 h 528991"/>
                  <a:gd name="connsiteX17" fmla="*/ 83758 w 531586"/>
                  <a:gd name="connsiteY17" fmla="*/ 346319 h 528991"/>
                  <a:gd name="connsiteX18" fmla="*/ 70576 w 531586"/>
                  <a:gd name="connsiteY18" fmla="*/ 340859 h 528991"/>
                  <a:gd name="connsiteX19" fmla="*/ 13170 w 531586"/>
                  <a:gd name="connsiteY19" fmla="*/ 283454 h 528991"/>
                  <a:gd name="connsiteX20" fmla="*/ 13170 w 531586"/>
                  <a:gd name="connsiteY20" fmla="*/ 219860 h 528991"/>
                  <a:gd name="connsiteX21" fmla="*/ 76764 w 531586"/>
                  <a:gd name="connsiteY21" fmla="*/ 219860 h 528991"/>
                  <a:gd name="connsiteX22" fmla="*/ 105379 w 531586"/>
                  <a:gd name="connsiteY22" fmla="*/ 248474 h 528991"/>
                  <a:gd name="connsiteX23" fmla="*/ 116718 w 531586"/>
                  <a:gd name="connsiteY23" fmla="*/ 232064 h 528991"/>
                  <a:gd name="connsiteX24" fmla="*/ 73113 w 531586"/>
                  <a:gd name="connsiteY24" fmla="*/ 188459 h 528991"/>
                  <a:gd name="connsiteX25" fmla="*/ 73113 w 531586"/>
                  <a:gd name="connsiteY25" fmla="*/ 124865 h 528991"/>
                  <a:gd name="connsiteX26" fmla="*/ 136708 w 531586"/>
                  <a:gd name="connsiteY26" fmla="*/ 124865 h 528991"/>
                  <a:gd name="connsiteX27" fmla="*/ 175580 w 531586"/>
                  <a:gd name="connsiteY27" fmla="*/ 163737 h 528991"/>
                  <a:gd name="connsiteX28" fmla="*/ 186571 w 531586"/>
                  <a:gd name="connsiteY28" fmla="*/ 153915 h 528991"/>
                  <a:gd name="connsiteX29" fmla="*/ 151098 w 531586"/>
                  <a:gd name="connsiteY29" fmla="*/ 118444 h 528991"/>
                  <a:gd name="connsiteX30" fmla="*/ 151098 w 531586"/>
                  <a:gd name="connsiteY30" fmla="*/ 54849 h 528991"/>
                  <a:gd name="connsiteX31" fmla="*/ 214692 w 531586"/>
                  <a:gd name="connsiteY31" fmla="*/ 54849 h 528991"/>
                  <a:gd name="connsiteX32" fmla="*/ 257905 w 531586"/>
                  <a:gd name="connsiteY32" fmla="*/ 98061 h 528991"/>
                  <a:gd name="connsiteX33" fmla="*/ 264951 w 531586"/>
                  <a:gd name="connsiteY33" fmla="*/ 93193 h 528991"/>
                  <a:gd name="connsiteX34" fmla="*/ 272619 w 531586"/>
                  <a:gd name="connsiteY34" fmla="*/ 89650 h 528991"/>
                  <a:gd name="connsiteX35" fmla="*/ 248566 w 531586"/>
                  <a:gd name="connsiteY35" fmla="*/ 65599 h 528991"/>
                  <a:gd name="connsiteX36" fmla="*/ 248566 w 531586"/>
                  <a:gd name="connsiteY36" fmla="*/ 11255 h 528991"/>
                  <a:gd name="connsiteX37" fmla="*/ 275739 w 531586"/>
                  <a:gd name="connsiteY37" fmla="*/ 0 h 528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31586" h="528991">
                    <a:moveTo>
                      <a:pt x="275739" y="0"/>
                    </a:moveTo>
                    <a:cubicBezTo>
                      <a:pt x="285573" y="0"/>
                      <a:pt x="295407" y="3752"/>
                      <a:pt x="302911" y="11255"/>
                    </a:cubicBezTo>
                    <a:lnTo>
                      <a:pt x="360311" y="68656"/>
                    </a:lnTo>
                    <a:cubicBezTo>
                      <a:pt x="367814" y="76159"/>
                      <a:pt x="371566" y="85993"/>
                      <a:pt x="371566" y="95828"/>
                    </a:cubicBezTo>
                    <a:lnTo>
                      <a:pt x="369455" y="100922"/>
                    </a:lnTo>
                    <a:lnTo>
                      <a:pt x="473126" y="204593"/>
                    </a:lnTo>
                    <a:cubicBezTo>
                      <a:pt x="544028" y="275495"/>
                      <a:pt x="551479" y="383000"/>
                      <a:pt x="489767" y="444712"/>
                    </a:cubicBezTo>
                    <a:lnTo>
                      <a:pt x="447306" y="487173"/>
                    </a:lnTo>
                    <a:cubicBezTo>
                      <a:pt x="416450" y="518028"/>
                      <a:pt x="374146" y="531594"/>
                      <a:pt x="330693" y="528582"/>
                    </a:cubicBezTo>
                    <a:lnTo>
                      <a:pt x="299573" y="520480"/>
                    </a:lnTo>
                    <a:lnTo>
                      <a:pt x="294206" y="521201"/>
                    </a:lnTo>
                    <a:lnTo>
                      <a:pt x="149828" y="511196"/>
                    </a:lnTo>
                    <a:lnTo>
                      <a:pt x="127093" y="505114"/>
                    </a:lnTo>
                    <a:lnTo>
                      <a:pt x="112700" y="504112"/>
                    </a:lnTo>
                    <a:cubicBezTo>
                      <a:pt x="98697" y="500359"/>
                      <a:pt x="86125" y="491264"/>
                      <a:pt x="78303" y="477718"/>
                    </a:cubicBezTo>
                    <a:cubicBezTo>
                      <a:pt x="62660" y="450623"/>
                      <a:pt x="71944" y="415978"/>
                      <a:pt x="99038" y="400335"/>
                    </a:cubicBezTo>
                    <a:lnTo>
                      <a:pt x="123436" y="386249"/>
                    </a:lnTo>
                    <a:lnTo>
                      <a:pt x="83758" y="346319"/>
                    </a:lnTo>
                    <a:lnTo>
                      <a:pt x="70576" y="340859"/>
                    </a:lnTo>
                    <a:cubicBezTo>
                      <a:pt x="51441" y="321724"/>
                      <a:pt x="32305" y="302589"/>
                      <a:pt x="13170" y="283454"/>
                    </a:cubicBezTo>
                    <a:cubicBezTo>
                      <a:pt x="-4391" y="265893"/>
                      <a:pt x="-4391" y="237421"/>
                      <a:pt x="13170" y="219860"/>
                    </a:cubicBezTo>
                    <a:cubicBezTo>
                      <a:pt x="30731" y="202299"/>
                      <a:pt x="59203" y="202299"/>
                      <a:pt x="76764" y="219860"/>
                    </a:cubicBezTo>
                    <a:lnTo>
                      <a:pt x="105379" y="248474"/>
                    </a:lnTo>
                    <a:lnTo>
                      <a:pt x="116718" y="232064"/>
                    </a:lnTo>
                    <a:lnTo>
                      <a:pt x="73113" y="188459"/>
                    </a:lnTo>
                    <a:cubicBezTo>
                      <a:pt x="55552" y="170898"/>
                      <a:pt x="55552" y="142426"/>
                      <a:pt x="73113" y="124865"/>
                    </a:cubicBezTo>
                    <a:cubicBezTo>
                      <a:pt x="90674" y="107304"/>
                      <a:pt x="119147" y="107304"/>
                      <a:pt x="136708" y="124865"/>
                    </a:cubicBezTo>
                    <a:lnTo>
                      <a:pt x="175580" y="163737"/>
                    </a:lnTo>
                    <a:lnTo>
                      <a:pt x="186571" y="153915"/>
                    </a:lnTo>
                    <a:lnTo>
                      <a:pt x="151098" y="118444"/>
                    </a:lnTo>
                    <a:cubicBezTo>
                      <a:pt x="133537" y="100883"/>
                      <a:pt x="133537" y="72410"/>
                      <a:pt x="151098" y="54849"/>
                    </a:cubicBezTo>
                    <a:cubicBezTo>
                      <a:pt x="168659" y="37288"/>
                      <a:pt x="197131" y="37288"/>
                      <a:pt x="214692" y="54849"/>
                    </a:cubicBezTo>
                    <a:lnTo>
                      <a:pt x="257905" y="98061"/>
                    </a:lnTo>
                    <a:lnTo>
                      <a:pt x="264951" y="93193"/>
                    </a:lnTo>
                    <a:lnTo>
                      <a:pt x="272619" y="89650"/>
                    </a:lnTo>
                    <a:lnTo>
                      <a:pt x="248566" y="65599"/>
                    </a:lnTo>
                    <a:cubicBezTo>
                      <a:pt x="233560" y="50592"/>
                      <a:pt x="233560" y="26262"/>
                      <a:pt x="248566" y="11255"/>
                    </a:cubicBezTo>
                    <a:cubicBezTo>
                      <a:pt x="256071" y="3752"/>
                      <a:pt x="265904" y="0"/>
                      <a:pt x="275739" y="0"/>
                    </a:cubicBezTo>
                    <a:close/>
                  </a:path>
                </a:pathLst>
              </a:cu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A7C0339F-81E2-44A1-9E12-C718B0B596EB}"/>
                  </a:ext>
                </a:extLst>
              </p:cNvPr>
              <p:cNvSpPr/>
              <p:nvPr/>
            </p:nvSpPr>
            <p:spPr>
              <a:xfrm rot="8100000" flipH="1">
                <a:off x="-1729193" y="3356036"/>
                <a:ext cx="749788" cy="1317728"/>
              </a:xfrm>
              <a:custGeom>
                <a:avLst/>
                <a:gdLst>
                  <a:gd name="connsiteX0" fmla="*/ 745968 w 749788"/>
                  <a:gd name="connsiteY0" fmla="*/ 1268888 h 1316726"/>
                  <a:gd name="connsiteX1" fmla="*/ 749787 w 749788"/>
                  <a:gd name="connsiteY1" fmla="*/ 1256816 h 1316726"/>
                  <a:gd name="connsiteX2" fmla="*/ 749788 w 749788"/>
                  <a:gd name="connsiteY2" fmla="*/ 1256814 h 1316726"/>
                  <a:gd name="connsiteX3" fmla="*/ 749787 w 749788"/>
                  <a:gd name="connsiteY3" fmla="*/ 1256812 h 1316726"/>
                  <a:gd name="connsiteX4" fmla="*/ 749787 w 749788"/>
                  <a:gd name="connsiteY4" fmla="*/ 1077072 h 1316726"/>
                  <a:gd name="connsiteX5" fmla="*/ 703504 w 749788"/>
                  <a:gd name="connsiteY5" fmla="*/ 948692 h 1316726"/>
                  <a:gd name="connsiteX6" fmla="*/ 672064 w 749788"/>
                  <a:gd name="connsiteY6" fmla="*/ 924338 h 1316726"/>
                  <a:gd name="connsiteX7" fmla="*/ 675155 w 749788"/>
                  <a:gd name="connsiteY7" fmla="*/ 564684 h 1316726"/>
                  <a:gd name="connsiteX8" fmla="*/ 677817 w 749788"/>
                  <a:gd name="connsiteY8" fmla="*/ 564486 h 1316726"/>
                  <a:gd name="connsiteX9" fmla="*/ 649797 w 749788"/>
                  <a:gd name="connsiteY9" fmla="*/ 102988 h 1316726"/>
                  <a:gd name="connsiteX10" fmla="*/ 530951 w 749788"/>
                  <a:gd name="connsiteY10" fmla="*/ 141 h 1316726"/>
                  <a:gd name="connsiteX11" fmla="*/ 0 w 749788"/>
                  <a:gd name="connsiteY11" fmla="*/ 112847 h 1316726"/>
                  <a:gd name="connsiteX12" fmla="*/ 72228 w 749788"/>
                  <a:gd name="connsiteY12" fmla="*/ 382404 h 1316726"/>
                  <a:gd name="connsiteX13" fmla="*/ 387612 w 749788"/>
                  <a:gd name="connsiteY13" fmla="*/ 278094 h 1316726"/>
                  <a:gd name="connsiteX14" fmla="*/ 446853 w 749788"/>
                  <a:gd name="connsiteY14" fmla="*/ 581661 h 1316726"/>
                  <a:gd name="connsiteX15" fmla="*/ 459010 w 749788"/>
                  <a:gd name="connsiteY15" fmla="*/ 580757 h 1316726"/>
                  <a:gd name="connsiteX16" fmla="*/ 444790 w 749788"/>
                  <a:gd name="connsiteY16" fmla="*/ 582090 h 1316726"/>
                  <a:gd name="connsiteX17" fmla="*/ 507953 w 749788"/>
                  <a:gd name="connsiteY17" fmla="*/ 901027 h 1316726"/>
                  <a:gd name="connsiteX18" fmla="*/ 470206 w 749788"/>
                  <a:gd name="connsiteY18" fmla="*/ 909783 h 1316726"/>
                  <a:gd name="connsiteX19" fmla="*/ 419977 w 749788"/>
                  <a:gd name="connsiteY19" fmla="*/ 948692 h 1316726"/>
                  <a:gd name="connsiteX20" fmla="*/ 403701 w 749788"/>
                  <a:gd name="connsiteY20" fmla="*/ 976426 h 1316726"/>
                  <a:gd name="connsiteX21" fmla="*/ 399396 w 749788"/>
                  <a:gd name="connsiteY21" fmla="*/ 979711 h 1316726"/>
                  <a:gd name="connsiteX22" fmla="*/ 304380 w 749788"/>
                  <a:gd name="connsiteY22" fmla="*/ 1088876 h 1316726"/>
                  <a:gd name="connsiteX23" fmla="*/ 304380 w 749788"/>
                  <a:gd name="connsiteY23" fmla="*/ 1176554 h 1316726"/>
                  <a:gd name="connsiteX24" fmla="*/ 362843 w 749788"/>
                  <a:gd name="connsiteY24" fmla="*/ 1190173 h 1316726"/>
                  <a:gd name="connsiteX25" fmla="*/ 374024 w 749788"/>
                  <a:gd name="connsiteY25" fmla="*/ 1181642 h 1316726"/>
                  <a:gd name="connsiteX26" fmla="*/ 374267 w 749788"/>
                  <a:gd name="connsiteY26" fmla="*/ 1258628 h 1316726"/>
                  <a:gd name="connsiteX27" fmla="*/ 377514 w 749788"/>
                  <a:gd name="connsiteY27" fmla="*/ 1268888 h 1316726"/>
                  <a:gd name="connsiteX28" fmla="*/ 561741 w 749788"/>
                  <a:gd name="connsiteY28" fmla="*/ 1316726 h 1316726"/>
                  <a:gd name="connsiteX29" fmla="*/ 745968 w 749788"/>
                  <a:gd name="connsiteY29" fmla="*/ 1268888 h 1316726"/>
                  <a:gd name="connsiteX0" fmla="*/ 745968 w 749788"/>
                  <a:gd name="connsiteY0" fmla="*/ 1268888 h 1316726"/>
                  <a:gd name="connsiteX1" fmla="*/ 749787 w 749788"/>
                  <a:gd name="connsiteY1" fmla="*/ 1256816 h 1316726"/>
                  <a:gd name="connsiteX2" fmla="*/ 749788 w 749788"/>
                  <a:gd name="connsiteY2" fmla="*/ 1256814 h 1316726"/>
                  <a:gd name="connsiteX3" fmla="*/ 749787 w 749788"/>
                  <a:gd name="connsiteY3" fmla="*/ 1256812 h 1316726"/>
                  <a:gd name="connsiteX4" fmla="*/ 749787 w 749788"/>
                  <a:gd name="connsiteY4" fmla="*/ 1077072 h 1316726"/>
                  <a:gd name="connsiteX5" fmla="*/ 703504 w 749788"/>
                  <a:gd name="connsiteY5" fmla="*/ 948692 h 1316726"/>
                  <a:gd name="connsiteX6" fmla="*/ 672064 w 749788"/>
                  <a:gd name="connsiteY6" fmla="*/ 924338 h 1316726"/>
                  <a:gd name="connsiteX7" fmla="*/ 675155 w 749788"/>
                  <a:gd name="connsiteY7" fmla="*/ 564684 h 1316726"/>
                  <a:gd name="connsiteX8" fmla="*/ 677817 w 749788"/>
                  <a:gd name="connsiteY8" fmla="*/ 564486 h 1316726"/>
                  <a:gd name="connsiteX9" fmla="*/ 649797 w 749788"/>
                  <a:gd name="connsiteY9" fmla="*/ 102988 h 1316726"/>
                  <a:gd name="connsiteX10" fmla="*/ 530951 w 749788"/>
                  <a:gd name="connsiteY10" fmla="*/ 141 h 1316726"/>
                  <a:gd name="connsiteX11" fmla="*/ 0 w 749788"/>
                  <a:gd name="connsiteY11" fmla="*/ 112847 h 1316726"/>
                  <a:gd name="connsiteX12" fmla="*/ 72228 w 749788"/>
                  <a:gd name="connsiteY12" fmla="*/ 382404 h 1316726"/>
                  <a:gd name="connsiteX13" fmla="*/ 387612 w 749788"/>
                  <a:gd name="connsiteY13" fmla="*/ 278094 h 1316726"/>
                  <a:gd name="connsiteX14" fmla="*/ 446853 w 749788"/>
                  <a:gd name="connsiteY14" fmla="*/ 581661 h 1316726"/>
                  <a:gd name="connsiteX15" fmla="*/ 444790 w 749788"/>
                  <a:gd name="connsiteY15" fmla="*/ 582090 h 1316726"/>
                  <a:gd name="connsiteX16" fmla="*/ 507953 w 749788"/>
                  <a:gd name="connsiteY16" fmla="*/ 901027 h 1316726"/>
                  <a:gd name="connsiteX17" fmla="*/ 470206 w 749788"/>
                  <a:gd name="connsiteY17" fmla="*/ 909783 h 1316726"/>
                  <a:gd name="connsiteX18" fmla="*/ 419977 w 749788"/>
                  <a:gd name="connsiteY18" fmla="*/ 948692 h 1316726"/>
                  <a:gd name="connsiteX19" fmla="*/ 403701 w 749788"/>
                  <a:gd name="connsiteY19" fmla="*/ 976426 h 1316726"/>
                  <a:gd name="connsiteX20" fmla="*/ 399396 w 749788"/>
                  <a:gd name="connsiteY20" fmla="*/ 979711 h 1316726"/>
                  <a:gd name="connsiteX21" fmla="*/ 304380 w 749788"/>
                  <a:gd name="connsiteY21" fmla="*/ 1088876 h 1316726"/>
                  <a:gd name="connsiteX22" fmla="*/ 304380 w 749788"/>
                  <a:gd name="connsiteY22" fmla="*/ 1176554 h 1316726"/>
                  <a:gd name="connsiteX23" fmla="*/ 362843 w 749788"/>
                  <a:gd name="connsiteY23" fmla="*/ 1190173 h 1316726"/>
                  <a:gd name="connsiteX24" fmla="*/ 374024 w 749788"/>
                  <a:gd name="connsiteY24" fmla="*/ 1181642 h 1316726"/>
                  <a:gd name="connsiteX25" fmla="*/ 374267 w 749788"/>
                  <a:gd name="connsiteY25" fmla="*/ 1258628 h 1316726"/>
                  <a:gd name="connsiteX26" fmla="*/ 377514 w 749788"/>
                  <a:gd name="connsiteY26" fmla="*/ 1268888 h 1316726"/>
                  <a:gd name="connsiteX27" fmla="*/ 561741 w 749788"/>
                  <a:gd name="connsiteY27" fmla="*/ 1316726 h 1316726"/>
                  <a:gd name="connsiteX28" fmla="*/ 745968 w 749788"/>
                  <a:gd name="connsiteY28" fmla="*/ 1268888 h 1316726"/>
                  <a:gd name="connsiteX0" fmla="*/ 745968 w 749788"/>
                  <a:gd name="connsiteY0" fmla="*/ 1268888 h 1316726"/>
                  <a:gd name="connsiteX1" fmla="*/ 749787 w 749788"/>
                  <a:gd name="connsiteY1" fmla="*/ 1256816 h 1316726"/>
                  <a:gd name="connsiteX2" fmla="*/ 749788 w 749788"/>
                  <a:gd name="connsiteY2" fmla="*/ 1256814 h 1316726"/>
                  <a:gd name="connsiteX3" fmla="*/ 749787 w 749788"/>
                  <a:gd name="connsiteY3" fmla="*/ 1256812 h 1316726"/>
                  <a:gd name="connsiteX4" fmla="*/ 749787 w 749788"/>
                  <a:gd name="connsiteY4" fmla="*/ 1077072 h 1316726"/>
                  <a:gd name="connsiteX5" fmla="*/ 703504 w 749788"/>
                  <a:gd name="connsiteY5" fmla="*/ 948692 h 1316726"/>
                  <a:gd name="connsiteX6" fmla="*/ 672064 w 749788"/>
                  <a:gd name="connsiteY6" fmla="*/ 924338 h 1316726"/>
                  <a:gd name="connsiteX7" fmla="*/ 675155 w 749788"/>
                  <a:gd name="connsiteY7" fmla="*/ 564684 h 1316726"/>
                  <a:gd name="connsiteX8" fmla="*/ 677817 w 749788"/>
                  <a:gd name="connsiteY8" fmla="*/ 564486 h 1316726"/>
                  <a:gd name="connsiteX9" fmla="*/ 649797 w 749788"/>
                  <a:gd name="connsiteY9" fmla="*/ 102988 h 1316726"/>
                  <a:gd name="connsiteX10" fmla="*/ 530951 w 749788"/>
                  <a:gd name="connsiteY10" fmla="*/ 141 h 1316726"/>
                  <a:gd name="connsiteX11" fmla="*/ 0 w 749788"/>
                  <a:gd name="connsiteY11" fmla="*/ 112847 h 1316726"/>
                  <a:gd name="connsiteX12" fmla="*/ 72228 w 749788"/>
                  <a:gd name="connsiteY12" fmla="*/ 382404 h 1316726"/>
                  <a:gd name="connsiteX13" fmla="*/ 387612 w 749788"/>
                  <a:gd name="connsiteY13" fmla="*/ 278094 h 1316726"/>
                  <a:gd name="connsiteX14" fmla="*/ 446853 w 749788"/>
                  <a:gd name="connsiteY14" fmla="*/ 581661 h 1316726"/>
                  <a:gd name="connsiteX15" fmla="*/ 507953 w 749788"/>
                  <a:gd name="connsiteY15" fmla="*/ 901027 h 1316726"/>
                  <a:gd name="connsiteX16" fmla="*/ 470206 w 749788"/>
                  <a:gd name="connsiteY16" fmla="*/ 909783 h 1316726"/>
                  <a:gd name="connsiteX17" fmla="*/ 419977 w 749788"/>
                  <a:gd name="connsiteY17" fmla="*/ 948692 h 1316726"/>
                  <a:gd name="connsiteX18" fmla="*/ 403701 w 749788"/>
                  <a:gd name="connsiteY18" fmla="*/ 976426 h 1316726"/>
                  <a:gd name="connsiteX19" fmla="*/ 399396 w 749788"/>
                  <a:gd name="connsiteY19" fmla="*/ 979711 h 1316726"/>
                  <a:gd name="connsiteX20" fmla="*/ 304380 w 749788"/>
                  <a:gd name="connsiteY20" fmla="*/ 1088876 h 1316726"/>
                  <a:gd name="connsiteX21" fmla="*/ 304380 w 749788"/>
                  <a:gd name="connsiteY21" fmla="*/ 1176554 h 1316726"/>
                  <a:gd name="connsiteX22" fmla="*/ 362843 w 749788"/>
                  <a:gd name="connsiteY22" fmla="*/ 1190173 h 1316726"/>
                  <a:gd name="connsiteX23" fmla="*/ 374024 w 749788"/>
                  <a:gd name="connsiteY23" fmla="*/ 1181642 h 1316726"/>
                  <a:gd name="connsiteX24" fmla="*/ 374267 w 749788"/>
                  <a:gd name="connsiteY24" fmla="*/ 1258628 h 1316726"/>
                  <a:gd name="connsiteX25" fmla="*/ 377514 w 749788"/>
                  <a:gd name="connsiteY25" fmla="*/ 1268888 h 1316726"/>
                  <a:gd name="connsiteX26" fmla="*/ 561741 w 749788"/>
                  <a:gd name="connsiteY26" fmla="*/ 1316726 h 1316726"/>
                  <a:gd name="connsiteX27" fmla="*/ 745968 w 749788"/>
                  <a:gd name="connsiteY27" fmla="*/ 1268888 h 1316726"/>
                  <a:gd name="connsiteX0" fmla="*/ 745968 w 749788"/>
                  <a:gd name="connsiteY0" fmla="*/ 1268888 h 1316726"/>
                  <a:gd name="connsiteX1" fmla="*/ 749787 w 749788"/>
                  <a:gd name="connsiteY1" fmla="*/ 1256816 h 1316726"/>
                  <a:gd name="connsiteX2" fmla="*/ 749788 w 749788"/>
                  <a:gd name="connsiteY2" fmla="*/ 1256814 h 1316726"/>
                  <a:gd name="connsiteX3" fmla="*/ 749787 w 749788"/>
                  <a:gd name="connsiteY3" fmla="*/ 1256812 h 1316726"/>
                  <a:gd name="connsiteX4" fmla="*/ 749787 w 749788"/>
                  <a:gd name="connsiteY4" fmla="*/ 1077072 h 1316726"/>
                  <a:gd name="connsiteX5" fmla="*/ 703504 w 749788"/>
                  <a:gd name="connsiteY5" fmla="*/ 948692 h 1316726"/>
                  <a:gd name="connsiteX6" fmla="*/ 672064 w 749788"/>
                  <a:gd name="connsiteY6" fmla="*/ 924338 h 1316726"/>
                  <a:gd name="connsiteX7" fmla="*/ 675155 w 749788"/>
                  <a:gd name="connsiteY7" fmla="*/ 564684 h 1316726"/>
                  <a:gd name="connsiteX8" fmla="*/ 649797 w 749788"/>
                  <a:gd name="connsiteY8" fmla="*/ 102988 h 1316726"/>
                  <a:gd name="connsiteX9" fmla="*/ 530951 w 749788"/>
                  <a:gd name="connsiteY9" fmla="*/ 141 h 1316726"/>
                  <a:gd name="connsiteX10" fmla="*/ 0 w 749788"/>
                  <a:gd name="connsiteY10" fmla="*/ 112847 h 1316726"/>
                  <a:gd name="connsiteX11" fmla="*/ 72228 w 749788"/>
                  <a:gd name="connsiteY11" fmla="*/ 382404 h 1316726"/>
                  <a:gd name="connsiteX12" fmla="*/ 387612 w 749788"/>
                  <a:gd name="connsiteY12" fmla="*/ 278094 h 1316726"/>
                  <a:gd name="connsiteX13" fmla="*/ 446853 w 749788"/>
                  <a:gd name="connsiteY13" fmla="*/ 581661 h 1316726"/>
                  <a:gd name="connsiteX14" fmla="*/ 507953 w 749788"/>
                  <a:gd name="connsiteY14" fmla="*/ 901027 h 1316726"/>
                  <a:gd name="connsiteX15" fmla="*/ 470206 w 749788"/>
                  <a:gd name="connsiteY15" fmla="*/ 909783 h 1316726"/>
                  <a:gd name="connsiteX16" fmla="*/ 419977 w 749788"/>
                  <a:gd name="connsiteY16" fmla="*/ 948692 h 1316726"/>
                  <a:gd name="connsiteX17" fmla="*/ 403701 w 749788"/>
                  <a:gd name="connsiteY17" fmla="*/ 976426 h 1316726"/>
                  <a:gd name="connsiteX18" fmla="*/ 399396 w 749788"/>
                  <a:gd name="connsiteY18" fmla="*/ 979711 h 1316726"/>
                  <a:gd name="connsiteX19" fmla="*/ 304380 w 749788"/>
                  <a:gd name="connsiteY19" fmla="*/ 1088876 h 1316726"/>
                  <a:gd name="connsiteX20" fmla="*/ 304380 w 749788"/>
                  <a:gd name="connsiteY20" fmla="*/ 1176554 h 1316726"/>
                  <a:gd name="connsiteX21" fmla="*/ 362843 w 749788"/>
                  <a:gd name="connsiteY21" fmla="*/ 1190173 h 1316726"/>
                  <a:gd name="connsiteX22" fmla="*/ 374024 w 749788"/>
                  <a:gd name="connsiteY22" fmla="*/ 1181642 h 1316726"/>
                  <a:gd name="connsiteX23" fmla="*/ 374267 w 749788"/>
                  <a:gd name="connsiteY23" fmla="*/ 1258628 h 1316726"/>
                  <a:gd name="connsiteX24" fmla="*/ 377514 w 749788"/>
                  <a:gd name="connsiteY24" fmla="*/ 1268888 h 1316726"/>
                  <a:gd name="connsiteX25" fmla="*/ 561741 w 749788"/>
                  <a:gd name="connsiteY25" fmla="*/ 1316726 h 1316726"/>
                  <a:gd name="connsiteX26" fmla="*/ 745968 w 749788"/>
                  <a:gd name="connsiteY26" fmla="*/ 1268888 h 1316726"/>
                  <a:gd name="connsiteX0" fmla="*/ 745968 w 749788"/>
                  <a:gd name="connsiteY0" fmla="*/ 1277592 h 1325430"/>
                  <a:gd name="connsiteX1" fmla="*/ 749787 w 749788"/>
                  <a:gd name="connsiteY1" fmla="*/ 1265520 h 1325430"/>
                  <a:gd name="connsiteX2" fmla="*/ 749788 w 749788"/>
                  <a:gd name="connsiteY2" fmla="*/ 1265518 h 1325430"/>
                  <a:gd name="connsiteX3" fmla="*/ 749787 w 749788"/>
                  <a:gd name="connsiteY3" fmla="*/ 1265516 h 1325430"/>
                  <a:gd name="connsiteX4" fmla="*/ 749787 w 749788"/>
                  <a:gd name="connsiteY4" fmla="*/ 1085776 h 1325430"/>
                  <a:gd name="connsiteX5" fmla="*/ 703504 w 749788"/>
                  <a:gd name="connsiteY5" fmla="*/ 957396 h 1325430"/>
                  <a:gd name="connsiteX6" fmla="*/ 672064 w 749788"/>
                  <a:gd name="connsiteY6" fmla="*/ 933042 h 1325430"/>
                  <a:gd name="connsiteX7" fmla="*/ 649797 w 749788"/>
                  <a:gd name="connsiteY7" fmla="*/ 111692 h 1325430"/>
                  <a:gd name="connsiteX8" fmla="*/ 530951 w 749788"/>
                  <a:gd name="connsiteY8" fmla="*/ 8845 h 1325430"/>
                  <a:gd name="connsiteX9" fmla="*/ 0 w 749788"/>
                  <a:gd name="connsiteY9" fmla="*/ 121551 h 1325430"/>
                  <a:gd name="connsiteX10" fmla="*/ 72228 w 749788"/>
                  <a:gd name="connsiteY10" fmla="*/ 391108 h 1325430"/>
                  <a:gd name="connsiteX11" fmla="*/ 387612 w 749788"/>
                  <a:gd name="connsiteY11" fmla="*/ 286798 h 1325430"/>
                  <a:gd name="connsiteX12" fmla="*/ 446853 w 749788"/>
                  <a:gd name="connsiteY12" fmla="*/ 590365 h 1325430"/>
                  <a:gd name="connsiteX13" fmla="*/ 507953 w 749788"/>
                  <a:gd name="connsiteY13" fmla="*/ 909731 h 1325430"/>
                  <a:gd name="connsiteX14" fmla="*/ 470206 w 749788"/>
                  <a:gd name="connsiteY14" fmla="*/ 918487 h 1325430"/>
                  <a:gd name="connsiteX15" fmla="*/ 419977 w 749788"/>
                  <a:gd name="connsiteY15" fmla="*/ 957396 h 1325430"/>
                  <a:gd name="connsiteX16" fmla="*/ 403701 w 749788"/>
                  <a:gd name="connsiteY16" fmla="*/ 985130 h 1325430"/>
                  <a:gd name="connsiteX17" fmla="*/ 399396 w 749788"/>
                  <a:gd name="connsiteY17" fmla="*/ 988415 h 1325430"/>
                  <a:gd name="connsiteX18" fmla="*/ 304380 w 749788"/>
                  <a:gd name="connsiteY18" fmla="*/ 1097580 h 1325430"/>
                  <a:gd name="connsiteX19" fmla="*/ 304380 w 749788"/>
                  <a:gd name="connsiteY19" fmla="*/ 1185258 h 1325430"/>
                  <a:gd name="connsiteX20" fmla="*/ 362843 w 749788"/>
                  <a:gd name="connsiteY20" fmla="*/ 1198877 h 1325430"/>
                  <a:gd name="connsiteX21" fmla="*/ 374024 w 749788"/>
                  <a:gd name="connsiteY21" fmla="*/ 1190346 h 1325430"/>
                  <a:gd name="connsiteX22" fmla="*/ 374267 w 749788"/>
                  <a:gd name="connsiteY22" fmla="*/ 1267332 h 1325430"/>
                  <a:gd name="connsiteX23" fmla="*/ 377514 w 749788"/>
                  <a:gd name="connsiteY23" fmla="*/ 1277592 h 1325430"/>
                  <a:gd name="connsiteX24" fmla="*/ 561741 w 749788"/>
                  <a:gd name="connsiteY24" fmla="*/ 1325430 h 1325430"/>
                  <a:gd name="connsiteX25" fmla="*/ 745968 w 749788"/>
                  <a:gd name="connsiteY25" fmla="*/ 1277592 h 1325430"/>
                  <a:gd name="connsiteX0" fmla="*/ 745968 w 749788"/>
                  <a:gd name="connsiteY0" fmla="*/ 1277592 h 1325430"/>
                  <a:gd name="connsiteX1" fmla="*/ 749787 w 749788"/>
                  <a:gd name="connsiteY1" fmla="*/ 1265520 h 1325430"/>
                  <a:gd name="connsiteX2" fmla="*/ 749788 w 749788"/>
                  <a:gd name="connsiteY2" fmla="*/ 1265518 h 1325430"/>
                  <a:gd name="connsiteX3" fmla="*/ 749787 w 749788"/>
                  <a:gd name="connsiteY3" fmla="*/ 1265516 h 1325430"/>
                  <a:gd name="connsiteX4" fmla="*/ 749787 w 749788"/>
                  <a:gd name="connsiteY4" fmla="*/ 1085776 h 1325430"/>
                  <a:gd name="connsiteX5" fmla="*/ 703504 w 749788"/>
                  <a:gd name="connsiteY5" fmla="*/ 957396 h 1325430"/>
                  <a:gd name="connsiteX6" fmla="*/ 672064 w 749788"/>
                  <a:gd name="connsiteY6" fmla="*/ 933042 h 1325430"/>
                  <a:gd name="connsiteX7" fmla="*/ 649797 w 749788"/>
                  <a:gd name="connsiteY7" fmla="*/ 111692 h 1325430"/>
                  <a:gd name="connsiteX8" fmla="*/ 530951 w 749788"/>
                  <a:gd name="connsiteY8" fmla="*/ 8845 h 1325430"/>
                  <a:gd name="connsiteX9" fmla="*/ 0 w 749788"/>
                  <a:gd name="connsiteY9" fmla="*/ 121551 h 1325430"/>
                  <a:gd name="connsiteX10" fmla="*/ 72228 w 749788"/>
                  <a:gd name="connsiteY10" fmla="*/ 391108 h 1325430"/>
                  <a:gd name="connsiteX11" fmla="*/ 387612 w 749788"/>
                  <a:gd name="connsiteY11" fmla="*/ 286798 h 1325430"/>
                  <a:gd name="connsiteX12" fmla="*/ 507953 w 749788"/>
                  <a:gd name="connsiteY12" fmla="*/ 909731 h 1325430"/>
                  <a:gd name="connsiteX13" fmla="*/ 470206 w 749788"/>
                  <a:gd name="connsiteY13" fmla="*/ 918487 h 1325430"/>
                  <a:gd name="connsiteX14" fmla="*/ 419977 w 749788"/>
                  <a:gd name="connsiteY14" fmla="*/ 957396 h 1325430"/>
                  <a:gd name="connsiteX15" fmla="*/ 403701 w 749788"/>
                  <a:gd name="connsiteY15" fmla="*/ 985130 h 1325430"/>
                  <a:gd name="connsiteX16" fmla="*/ 399396 w 749788"/>
                  <a:gd name="connsiteY16" fmla="*/ 988415 h 1325430"/>
                  <a:gd name="connsiteX17" fmla="*/ 304380 w 749788"/>
                  <a:gd name="connsiteY17" fmla="*/ 1097580 h 1325430"/>
                  <a:gd name="connsiteX18" fmla="*/ 304380 w 749788"/>
                  <a:gd name="connsiteY18" fmla="*/ 1185258 h 1325430"/>
                  <a:gd name="connsiteX19" fmla="*/ 362843 w 749788"/>
                  <a:gd name="connsiteY19" fmla="*/ 1198877 h 1325430"/>
                  <a:gd name="connsiteX20" fmla="*/ 374024 w 749788"/>
                  <a:gd name="connsiteY20" fmla="*/ 1190346 h 1325430"/>
                  <a:gd name="connsiteX21" fmla="*/ 374267 w 749788"/>
                  <a:gd name="connsiteY21" fmla="*/ 1267332 h 1325430"/>
                  <a:gd name="connsiteX22" fmla="*/ 377514 w 749788"/>
                  <a:gd name="connsiteY22" fmla="*/ 1277592 h 1325430"/>
                  <a:gd name="connsiteX23" fmla="*/ 561741 w 749788"/>
                  <a:gd name="connsiteY23" fmla="*/ 1325430 h 1325430"/>
                  <a:gd name="connsiteX24" fmla="*/ 745968 w 749788"/>
                  <a:gd name="connsiteY24" fmla="*/ 1277592 h 1325430"/>
                  <a:gd name="connsiteX0" fmla="*/ 745968 w 749788"/>
                  <a:gd name="connsiteY0" fmla="*/ 1269890 h 1317728"/>
                  <a:gd name="connsiteX1" fmla="*/ 749787 w 749788"/>
                  <a:gd name="connsiteY1" fmla="*/ 1257818 h 1317728"/>
                  <a:gd name="connsiteX2" fmla="*/ 749788 w 749788"/>
                  <a:gd name="connsiteY2" fmla="*/ 1257816 h 1317728"/>
                  <a:gd name="connsiteX3" fmla="*/ 749787 w 749788"/>
                  <a:gd name="connsiteY3" fmla="*/ 1257814 h 1317728"/>
                  <a:gd name="connsiteX4" fmla="*/ 749787 w 749788"/>
                  <a:gd name="connsiteY4" fmla="*/ 1078074 h 1317728"/>
                  <a:gd name="connsiteX5" fmla="*/ 703504 w 749788"/>
                  <a:gd name="connsiteY5" fmla="*/ 949694 h 1317728"/>
                  <a:gd name="connsiteX6" fmla="*/ 672064 w 749788"/>
                  <a:gd name="connsiteY6" fmla="*/ 925340 h 1317728"/>
                  <a:gd name="connsiteX7" fmla="*/ 671687 w 749788"/>
                  <a:gd name="connsiteY7" fmla="*/ 186495 h 1317728"/>
                  <a:gd name="connsiteX8" fmla="*/ 530951 w 749788"/>
                  <a:gd name="connsiteY8" fmla="*/ 1143 h 1317728"/>
                  <a:gd name="connsiteX9" fmla="*/ 0 w 749788"/>
                  <a:gd name="connsiteY9" fmla="*/ 113849 h 1317728"/>
                  <a:gd name="connsiteX10" fmla="*/ 72228 w 749788"/>
                  <a:gd name="connsiteY10" fmla="*/ 383406 h 1317728"/>
                  <a:gd name="connsiteX11" fmla="*/ 387612 w 749788"/>
                  <a:gd name="connsiteY11" fmla="*/ 279096 h 1317728"/>
                  <a:gd name="connsiteX12" fmla="*/ 507953 w 749788"/>
                  <a:gd name="connsiteY12" fmla="*/ 902029 h 1317728"/>
                  <a:gd name="connsiteX13" fmla="*/ 470206 w 749788"/>
                  <a:gd name="connsiteY13" fmla="*/ 910785 h 1317728"/>
                  <a:gd name="connsiteX14" fmla="*/ 419977 w 749788"/>
                  <a:gd name="connsiteY14" fmla="*/ 949694 h 1317728"/>
                  <a:gd name="connsiteX15" fmla="*/ 403701 w 749788"/>
                  <a:gd name="connsiteY15" fmla="*/ 977428 h 1317728"/>
                  <a:gd name="connsiteX16" fmla="*/ 399396 w 749788"/>
                  <a:gd name="connsiteY16" fmla="*/ 980713 h 1317728"/>
                  <a:gd name="connsiteX17" fmla="*/ 304380 w 749788"/>
                  <a:gd name="connsiteY17" fmla="*/ 1089878 h 1317728"/>
                  <a:gd name="connsiteX18" fmla="*/ 304380 w 749788"/>
                  <a:gd name="connsiteY18" fmla="*/ 1177556 h 1317728"/>
                  <a:gd name="connsiteX19" fmla="*/ 362843 w 749788"/>
                  <a:gd name="connsiteY19" fmla="*/ 1191175 h 1317728"/>
                  <a:gd name="connsiteX20" fmla="*/ 374024 w 749788"/>
                  <a:gd name="connsiteY20" fmla="*/ 1182644 h 1317728"/>
                  <a:gd name="connsiteX21" fmla="*/ 374267 w 749788"/>
                  <a:gd name="connsiteY21" fmla="*/ 1259630 h 1317728"/>
                  <a:gd name="connsiteX22" fmla="*/ 377514 w 749788"/>
                  <a:gd name="connsiteY22" fmla="*/ 1269890 h 1317728"/>
                  <a:gd name="connsiteX23" fmla="*/ 561741 w 749788"/>
                  <a:gd name="connsiteY23" fmla="*/ 1317728 h 1317728"/>
                  <a:gd name="connsiteX24" fmla="*/ 745968 w 749788"/>
                  <a:gd name="connsiteY24" fmla="*/ 1269890 h 1317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749788" h="1317728">
                    <a:moveTo>
                      <a:pt x="745968" y="1269890"/>
                    </a:moveTo>
                    <a:lnTo>
                      <a:pt x="749787" y="1257818"/>
                    </a:lnTo>
                    <a:cubicBezTo>
                      <a:pt x="749787" y="1257817"/>
                      <a:pt x="749788" y="1257817"/>
                      <a:pt x="749788" y="1257816"/>
                    </a:cubicBezTo>
                    <a:cubicBezTo>
                      <a:pt x="749788" y="1257815"/>
                      <a:pt x="749787" y="1257815"/>
                      <a:pt x="749787" y="1257814"/>
                    </a:cubicBezTo>
                    <a:lnTo>
                      <a:pt x="749787" y="1078074"/>
                    </a:lnTo>
                    <a:cubicBezTo>
                      <a:pt x="749787" y="1027938"/>
                      <a:pt x="732100" y="982549"/>
                      <a:pt x="703504" y="949694"/>
                    </a:cubicBezTo>
                    <a:lnTo>
                      <a:pt x="672064" y="925340"/>
                    </a:lnTo>
                    <a:cubicBezTo>
                      <a:pt x="663113" y="784389"/>
                      <a:pt x="695206" y="340528"/>
                      <a:pt x="671687" y="186495"/>
                    </a:cubicBezTo>
                    <a:cubicBezTo>
                      <a:pt x="648168" y="32462"/>
                      <a:pt x="642899" y="13251"/>
                      <a:pt x="530951" y="1143"/>
                    </a:cubicBezTo>
                    <a:cubicBezTo>
                      <a:pt x="419003" y="-10965"/>
                      <a:pt x="176984" y="76280"/>
                      <a:pt x="0" y="113849"/>
                    </a:cubicBezTo>
                    <a:lnTo>
                      <a:pt x="72228" y="383406"/>
                    </a:lnTo>
                    <a:lnTo>
                      <a:pt x="387612" y="279096"/>
                    </a:lnTo>
                    <a:lnTo>
                      <a:pt x="507953" y="902029"/>
                    </a:lnTo>
                    <a:lnTo>
                      <a:pt x="470206" y="910785"/>
                    </a:lnTo>
                    <a:cubicBezTo>
                      <a:pt x="451300" y="919972"/>
                      <a:pt x="434275" y="933266"/>
                      <a:pt x="419977" y="949694"/>
                    </a:cubicBezTo>
                    <a:lnTo>
                      <a:pt x="403701" y="977428"/>
                    </a:lnTo>
                    <a:lnTo>
                      <a:pt x="399396" y="980713"/>
                    </a:lnTo>
                    <a:lnTo>
                      <a:pt x="304380" y="1089878"/>
                    </a:lnTo>
                    <a:cubicBezTo>
                      <a:pt x="283308" y="1114090"/>
                      <a:pt x="283308" y="1153345"/>
                      <a:pt x="304380" y="1177556"/>
                    </a:cubicBezTo>
                    <a:cubicBezTo>
                      <a:pt x="320185" y="1195714"/>
                      <a:pt x="343355" y="1200254"/>
                      <a:pt x="362843" y="1191175"/>
                    </a:cubicBezTo>
                    <a:lnTo>
                      <a:pt x="374024" y="1182644"/>
                    </a:lnTo>
                    <a:lnTo>
                      <a:pt x="374267" y="1259630"/>
                    </a:lnTo>
                    <a:lnTo>
                      <a:pt x="377514" y="1269890"/>
                    </a:lnTo>
                    <a:cubicBezTo>
                      <a:pt x="395049" y="1297192"/>
                      <a:pt x="470868" y="1317728"/>
                      <a:pt x="561741" y="1317728"/>
                    </a:cubicBezTo>
                    <a:cubicBezTo>
                      <a:pt x="652614" y="1317728"/>
                      <a:pt x="728433" y="1297192"/>
                      <a:pt x="745968" y="126989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四角形: 角を丸くする 273">
                <a:extLst>
                  <a:ext uri="{FF2B5EF4-FFF2-40B4-BE49-F238E27FC236}">
                    <a16:creationId xmlns:a16="http://schemas.microsoft.com/office/drawing/2014/main" id="{2C4974BD-9EB3-4E9D-B72A-739D554AF6BA}"/>
                  </a:ext>
                </a:extLst>
              </p:cNvPr>
              <p:cNvSpPr/>
              <p:nvPr/>
            </p:nvSpPr>
            <p:spPr>
              <a:xfrm rot="14400000" flipH="1">
                <a:off x="-1751596" y="3578405"/>
                <a:ext cx="113296" cy="19747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四角形: 角を丸くする 274">
                <a:extLst>
                  <a:ext uri="{FF2B5EF4-FFF2-40B4-BE49-F238E27FC236}">
                    <a16:creationId xmlns:a16="http://schemas.microsoft.com/office/drawing/2014/main" id="{55849611-21D1-4F0A-8984-9182CE4EBA2D}"/>
                  </a:ext>
                </a:extLst>
              </p:cNvPr>
              <p:cNvSpPr/>
              <p:nvPr/>
            </p:nvSpPr>
            <p:spPr>
              <a:xfrm rot="18900000" flipH="1">
                <a:off x="-1578461" y="3260717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四角形: 角を丸くする 275">
                <a:extLst>
                  <a:ext uri="{FF2B5EF4-FFF2-40B4-BE49-F238E27FC236}">
                    <a16:creationId xmlns:a16="http://schemas.microsoft.com/office/drawing/2014/main" id="{D0E5398F-D616-4C5E-9FF3-DAA33002C17C}"/>
                  </a:ext>
                </a:extLst>
              </p:cNvPr>
              <p:cNvSpPr/>
              <p:nvPr/>
            </p:nvSpPr>
            <p:spPr>
              <a:xfrm rot="18900000" flipH="1">
                <a:off x="-1670784" y="3299470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四角形: 角を丸くする 276">
                <a:extLst>
                  <a:ext uri="{FF2B5EF4-FFF2-40B4-BE49-F238E27FC236}">
                    <a16:creationId xmlns:a16="http://schemas.microsoft.com/office/drawing/2014/main" id="{34B93045-366C-4086-8E3D-8E3F9E0D8853}"/>
                  </a:ext>
                </a:extLst>
              </p:cNvPr>
              <p:cNvSpPr/>
              <p:nvPr/>
            </p:nvSpPr>
            <p:spPr>
              <a:xfrm rot="18900000" flipH="1">
                <a:off x="-1748769" y="3369486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四角形: 角を丸くする 277">
                <a:extLst>
                  <a:ext uri="{FF2B5EF4-FFF2-40B4-BE49-F238E27FC236}">
                    <a16:creationId xmlns:a16="http://schemas.microsoft.com/office/drawing/2014/main" id="{A06D0260-A829-4672-965C-D66EB3EA02F1}"/>
                  </a:ext>
                </a:extLst>
              </p:cNvPr>
              <p:cNvSpPr/>
              <p:nvPr/>
            </p:nvSpPr>
            <p:spPr>
              <a:xfrm rot="18900000" flipH="1">
                <a:off x="-1815771" y="3467405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四角形: 角を丸くする 278">
                <a:extLst>
                  <a:ext uri="{FF2B5EF4-FFF2-40B4-BE49-F238E27FC236}">
                    <a16:creationId xmlns:a16="http://schemas.microsoft.com/office/drawing/2014/main" id="{46D22DEA-401A-44C3-973F-38F13FF98408}"/>
                  </a:ext>
                </a:extLst>
              </p:cNvPr>
              <p:cNvSpPr/>
              <p:nvPr/>
            </p:nvSpPr>
            <p:spPr>
              <a:xfrm rot="18900000" flipH="1">
                <a:off x="-1592748" y="3236905"/>
                <a:ext cx="76853" cy="15803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四角形: 角を丸くする 279">
                <a:extLst>
                  <a:ext uri="{FF2B5EF4-FFF2-40B4-BE49-F238E27FC236}">
                    <a16:creationId xmlns:a16="http://schemas.microsoft.com/office/drawing/2014/main" id="{A578CFE7-B42E-4867-8095-2FEDA2741513}"/>
                  </a:ext>
                </a:extLst>
              </p:cNvPr>
              <p:cNvSpPr/>
              <p:nvPr/>
            </p:nvSpPr>
            <p:spPr>
              <a:xfrm rot="18900000" flipH="1">
                <a:off x="-1685071" y="3275658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四角形: 角を丸くする 280">
                <a:extLst>
                  <a:ext uri="{FF2B5EF4-FFF2-40B4-BE49-F238E27FC236}">
                    <a16:creationId xmlns:a16="http://schemas.microsoft.com/office/drawing/2014/main" id="{C6BA2BF0-E921-49F9-AF6B-B8D024DB1D31}"/>
                  </a:ext>
                </a:extLst>
              </p:cNvPr>
              <p:cNvSpPr/>
              <p:nvPr/>
            </p:nvSpPr>
            <p:spPr>
              <a:xfrm rot="18900000" flipH="1">
                <a:off x="-1763056" y="3345674"/>
                <a:ext cx="89935" cy="19108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四角形: 角を丸くする 281">
                <a:extLst>
                  <a:ext uri="{FF2B5EF4-FFF2-40B4-BE49-F238E27FC236}">
                    <a16:creationId xmlns:a16="http://schemas.microsoft.com/office/drawing/2014/main" id="{4DAADF4D-3189-4B73-A40A-930105E68D21}"/>
                  </a:ext>
                </a:extLst>
              </p:cNvPr>
              <p:cNvSpPr/>
              <p:nvPr/>
            </p:nvSpPr>
            <p:spPr>
              <a:xfrm rot="18900000" flipH="1">
                <a:off x="-1830058" y="3443593"/>
                <a:ext cx="89935" cy="171119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円/楕円 27">
                <a:extLst>
                  <a:ext uri="{FF2B5EF4-FFF2-40B4-BE49-F238E27FC236}">
                    <a16:creationId xmlns:a16="http://schemas.microsoft.com/office/drawing/2014/main" id="{EEF02222-C959-476D-A19B-063E134C55EA}"/>
                  </a:ext>
                </a:extLst>
              </p:cNvPr>
              <p:cNvSpPr/>
              <p:nvPr/>
            </p:nvSpPr>
            <p:spPr>
              <a:xfrm rot="11251468">
                <a:off x="-1630060" y="3560106"/>
                <a:ext cx="178369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F8A3D0D4-067E-40C9-8DE3-036C8992A6CC}"/>
                </a:ext>
              </a:extLst>
            </p:cNvPr>
            <p:cNvSpPr/>
            <p:nvPr/>
          </p:nvSpPr>
          <p:spPr>
            <a:xfrm rot="3600000">
              <a:off x="2470247" y="4940754"/>
              <a:ext cx="463728" cy="530262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0 w 816717"/>
                <a:gd name="connsiteY2" fmla="*/ 119223 h 826528"/>
                <a:gd name="connsiteX3" fmla="*/ 660660 w 816717"/>
                <a:gd name="connsiteY3" fmla="*/ 1930 h 826528"/>
                <a:gd name="connsiteX4" fmla="*/ 778556 w 816717"/>
                <a:gd name="connsiteY4" fmla="*/ 102155 h 826528"/>
                <a:gd name="connsiteX5" fmla="*/ 816717 w 816717"/>
                <a:gd name="connsiteY5" fmla="*/ 826528 h 826528"/>
                <a:gd name="connsiteX0" fmla="*/ 0 w 372945"/>
                <a:gd name="connsiteY0" fmla="*/ 824598 h 824598"/>
                <a:gd name="connsiteX1" fmla="*/ 27923 w 372945"/>
                <a:gd name="connsiteY1" fmla="*/ 294570 h 824598"/>
                <a:gd name="connsiteX2" fmla="*/ 216888 w 372945"/>
                <a:gd name="connsiteY2" fmla="*/ 0 h 824598"/>
                <a:gd name="connsiteX3" fmla="*/ 334784 w 372945"/>
                <a:gd name="connsiteY3" fmla="*/ 100225 h 824598"/>
                <a:gd name="connsiteX4" fmla="*/ 372945 w 372945"/>
                <a:gd name="connsiteY4" fmla="*/ 824598 h 824598"/>
                <a:gd name="connsiteX0" fmla="*/ 0 w 372945"/>
                <a:gd name="connsiteY0" fmla="*/ 724373 h 724373"/>
                <a:gd name="connsiteX1" fmla="*/ 27923 w 372945"/>
                <a:gd name="connsiteY1" fmla="*/ 194345 h 724373"/>
                <a:gd name="connsiteX2" fmla="*/ 334784 w 372945"/>
                <a:gd name="connsiteY2" fmla="*/ 0 h 724373"/>
                <a:gd name="connsiteX3" fmla="*/ 372945 w 372945"/>
                <a:gd name="connsiteY3" fmla="*/ 724373 h 724373"/>
                <a:gd name="connsiteX0" fmla="*/ 0 w 377978"/>
                <a:gd name="connsiteY0" fmla="*/ 582120 h 582120"/>
                <a:gd name="connsiteX1" fmla="*/ 27923 w 377978"/>
                <a:gd name="connsiteY1" fmla="*/ 52092 h 582120"/>
                <a:gd name="connsiteX2" fmla="*/ 376388 w 377978"/>
                <a:gd name="connsiteY2" fmla="*/ 0 h 582120"/>
                <a:gd name="connsiteX3" fmla="*/ 372945 w 377978"/>
                <a:gd name="connsiteY3" fmla="*/ 582120 h 582120"/>
                <a:gd name="connsiteX0" fmla="*/ 0 w 443870"/>
                <a:gd name="connsiteY0" fmla="*/ 582120 h 582120"/>
                <a:gd name="connsiteX1" fmla="*/ 27923 w 443870"/>
                <a:gd name="connsiteY1" fmla="*/ 52092 h 582120"/>
                <a:gd name="connsiteX2" fmla="*/ 376388 w 443870"/>
                <a:gd name="connsiteY2" fmla="*/ 0 h 582120"/>
                <a:gd name="connsiteX3" fmla="*/ 443870 w 443870"/>
                <a:gd name="connsiteY3" fmla="*/ 573574 h 582120"/>
                <a:gd name="connsiteX0" fmla="*/ 0 w 443870"/>
                <a:gd name="connsiteY0" fmla="*/ 533156 h 533156"/>
                <a:gd name="connsiteX1" fmla="*/ 27923 w 443870"/>
                <a:gd name="connsiteY1" fmla="*/ 3128 h 533156"/>
                <a:gd name="connsiteX2" fmla="*/ 427858 w 443870"/>
                <a:gd name="connsiteY2" fmla="*/ 0 h 533156"/>
                <a:gd name="connsiteX3" fmla="*/ 443870 w 443870"/>
                <a:gd name="connsiteY3" fmla="*/ 524610 h 533156"/>
                <a:gd name="connsiteX0" fmla="*/ 0 w 443870"/>
                <a:gd name="connsiteY0" fmla="*/ 533156 h 533156"/>
                <a:gd name="connsiteX1" fmla="*/ 27923 w 443870"/>
                <a:gd name="connsiteY1" fmla="*/ 3128 h 533156"/>
                <a:gd name="connsiteX2" fmla="*/ 427858 w 443870"/>
                <a:gd name="connsiteY2" fmla="*/ 0 h 533156"/>
                <a:gd name="connsiteX3" fmla="*/ 443870 w 443870"/>
                <a:gd name="connsiteY3" fmla="*/ 524610 h 533156"/>
                <a:gd name="connsiteX4" fmla="*/ 0 w 443870"/>
                <a:gd name="connsiteY4" fmla="*/ 533156 h 533156"/>
                <a:gd name="connsiteX0" fmla="*/ 0 w 443870"/>
                <a:gd name="connsiteY0" fmla="*/ 533156 h 533156"/>
                <a:gd name="connsiteX1" fmla="*/ 27923 w 443870"/>
                <a:gd name="connsiteY1" fmla="*/ 3128 h 533156"/>
                <a:gd name="connsiteX2" fmla="*/ 427858 w 443870"/>
                <a:gd name="connsiteY2" fmla="*/ 0 h 533156"/>
                <a:gd name="connsiteX3" fmla="*/ 443870 w 443870"/>
                <a:gd name="connsiteY3" fmla="*/ 524610 h 533156"/>
                <a:gd name="connsiteX4" fmla="*/ 0 w 443870"/>
                <a:gd name="connsiteY4" fmla="*/ 533156 h 533156"/>
                <a:gd name="connsiteX0" fmla="*/ 0 w 443870"/>
                <a:gd name="connsiteY0" fmla="*/ 533156 h 533156"/>
                <a:gd name="connsiteX1" fmla="*/ 27923 w 443870"/>
                <a:gd name="connsiteY1" fmla="*/ 3128 h 533156"/>
                <a:gd name="connsiteX2" fmla="*/ 427858 w 443870"/>
                <a:gd name="connsiteY2" fmla="*/ 0 h 533156"/>
                <a:gd name="connsiteX3" fmla="*/ 443870 w 443870"/>
                <a:gd name="connsiteY3" fmla="*/ 524610 h 533156"/>
                <a:gd name="connsiteX4" fmla="*/ 0 w 443870"/>
                <a:gd name="connsiteY4" fmla="*/ 533156 h 533156"/>
                <a:gd name="connsiteX0" fmla="*/ 0 w 457753"/>
                <a:gd name="connsiteY0" fmla="*/ 533390 h 533390"/>
                <a:gd name="connsiteX1" fmla="*/ 41806 w 457753"/>
                <a:gd name="connsiteY1" fmla="*/ 3128 h 533390"/>
                <a:gd name="connsiteX2" fmla="*/ 441741 w 457753"/>
                <a:gd name="connsiteY2" fmla="*/ 0 h 533390"/>
                <a:gd name="connsiteX3" fmla="*/ 457753 w 457753"/>
                <a:gd name="connsiteY3" fmla="*/ 524610 h 533390"/>
                <a:gd name="connsiteX4" fmla="*/ 0 w 457753"/>
                <a:gd name="connsiteY4" fmla="*/ 533390 h 533390"/>
                <a:gd name="connsiteX0" fmla="*/ 0 w 457753"/>
                <a:gd name="connsiteY0" fmla="*/ 533390 h 533390"/>
                <a:gd name="connsiteX1" fmla="*/ 41806 w 457753"/>
                <a:gd name="connsiteY1" fmla="*/ 3128 h 533390"/>
                <a:gd name="connsiteX2" fmla="*/ 441741 w 457753"/>
                <a:gd name="connsiteY2" fmla="*/ 0 h 533390"/>
                <a:gd name="connsiteX3" fmla="*/ 457753 w 457753"/>
                <a:gd name="connsiteY3" fmla="*/ 524610 h 533390"/>
                <a:gd name="connsiteX4" fmla="*/ 0 w 457753"/>
                <a:gd name="connsiteY4" fmla="*/ 533390 h 533390"/>
                <a:gd name="connsiteX0" fmla="*/ 0 w 463728"/>
                <a:gd name="connsiteY0" fmla="*/ 530262 h 530262"/>
                <a:gd name="connsiteX1" fmla="*/ 41806 w 463728"/>
                <a:gd name="connsiteY1" fmla="*/ 0 h 530262"/>
                <a:gd name="connsiteX2" fmla="*/ 462193 w 463728"/>
                <a:gd name="connsiteY2" fmla="*/ 47175 h 530262"/>
                <a:gd name="connsiteX3" fmla="*/ 457753 w 463728"/>
                <a:gd name="connsiteY3" fmla="*/ 521482 h 530262"/>
                <a:gd name="connsiteX4" fmla="*/ 0 w 463728"/>
                <a:gd name="connsiteY4" fmla="*/ 530262 h 530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3728" h="530262">
                  <a:moveTo>
                    <a:pt x="0" y="530262"/>
                  </a:moveTo>
                  <a:lnTo>
                    <a:pt x="41806" y="0"/>
                  </a:lnTo>
                  <a:lnTo>
                    <a:pt x="462193" y="47175"/>
                  </a:lnTo>
                  <a:cubicBezTo>
                    <a:pt x="469969" y="84381"/>
                    <a:pt x="445033" y="280024"/>
                    <a:pt x="457753" y="521482"/>
                  </a:cubicBezTo>
                  <a:cubicBezTo>
                    <a:pt x="326636" y="457064"/>
                    <a:pt x="189162" y="427469"/>
                    <a:pt x="0" y="530262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pptxb14_汗を手で拭う男性のイラスト</dc:title>
  <dc:subject>pptxb14_汗を手で拭う男性のイラスト</dc:subject>
  <dc:creator>でじけろお</dc:creator>
  <cp:revision>1</cp:revision>
  <dcterms:created xsi:type="dcterms:W3CDTF">2018-05-20T00:31:01Z</dcterms:created>
  <dcterms:modified xsi:type="dcterms:W3CDTF">2019-08-18T13:42:54Z</dcterms:modified>
  <cp:version>1</cp:version>
</cp:coreProperties>
</file>