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288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35">
            <a:extLst>
              <a:ext uri="{FF2B5EF4-FFF2-40B4-BE49-F238E27FC236}">
                <a16:creationId xmlns:a16="http://schemas.microsoft.com/office/drawing/2014/main" id="{96182728-B1DE-430F-B77A-B1646BDB53EF}"/>
              </a:ext>
            </a:extLst>
          </p:cNvPr>
          <p:cNvSpPr>
            <a:spLocks noEditPoints="1"/>
          </p:cNvSpPr>
          <p:nvPr/>
        </p:nvSpPr>
        <p:spPr bwMode="auto">
          <a:xfrm>
            <a:off x="947555" y="773705"/>
            <a:ext cx="538716" cy="1710190"/>
          </a:xfrm>
          <a:custGeom>
            <a:avLst/>
            <a:gdLst>
              <a:gd name="T0" fmla="*/ 110 w 464"/>
              <a:gd name="T1" fmla="*/ 277 h 1473"/>
              <a:gd name="T2" fmla="*/ 39 w 464"/>
              <a:gd name="T3" fmla="*/ 316 h 1473"/>
              <a:gd name="T4" fmla="*/ 15 w 464"/>
              <a:gd name="T5" fmla="*/ 464 h 1473"/>
              <a:gd name="T6" fmla="*/ 10 w 464"/>
              <a:gd name="T7" fmla="*/ 498 h 1473"/>
              <a:gd name="T8" fmla="*/ 6 w 464"/>
              <a:gd name="T9" fmla="*/ 555 h 1473"/>
              <a:gd name="T10" fmla="*/ 48 w 464"/>
              <a:gd name="T11" fmla="*/ 569 h 1473"/>
              <a:gd name="T12" fmla="*/ 67 w 464"/>
              <a:gd name="T13" fmla="*/ 543 h 1473"/>
              <a:gd name="T14" fmla="*/ 85 w 464"/>
              <a:gd name="T15" fmla="*/ 498 h 1473"/>
              <a:gd name="T16" fmla="*/ 110 w 464"/>
              <a:gd name="T17" fmla="*/ 622 h 1473"/>
              <a:gd name="T18" fmla="*/ 96 w 464"/>
              <a:gd name="T19" fmla="*/ 708 h 1473"/>
              <a:gd name="T20" fmla="*/ 90 w 464"/>
              <a:gd name="T21" fmla="*/ 852 h 1473"/>
              <a:gd name="T22" fmla="*/ 103 w 464"/>
              <a:gd name="T23" fmla="*/ 890 h 1473"/>
              <a:gd name="T24" fmla="*/ 146 w 464"/>
              <a:gd name="T25" fmla="*/ 1031 h 1473"/>
              <a:gd name="T26" fmla="*/ 168 w 464"/>
              <a:gd name="T27" fmla="*/ 1163 h 1473"/>
              <a:gd name="T28" fmla="*/ 240 w 464"/>
              <a:gd name="T29" fmla="*/ 1350 h 1473"/>
              <a:gd name="T30" fmla="*/ 235 w 464"/>
              <a:gd name="T31" fmla="*/ 1430 h 1473"/>
              <a:gd name="T32" fmla="*/ 206 w 464"/>
              <a:gd name="T33" fmla="*/ 1454 h 1473"/>
              <a:gd name="T34" fmla="*/ 242 w 464"/>
              <a:gd name="T35" fmla="*/ 1473 h 1473"/>
              <a:gd name="T36" fmla="*/ 308 w 464"/>
              <a:gd name="T37" fmla="*/ 1441 h 1473"/>
              <a:gd name="T38" fmla="*/ 301 w 464"/>
              <a:gd name="T39" fmla="*/ 1359 h 1473"/>
              <a:gd name="T40" fmla="*/ 289 w 464"/>
              <a:gd name="T41" fmla="*/ 1325 h 1473"/>
              <a:gd name="T42" fmla="*/ 244 w 464"/>
              <a:gd name="T43" fmla="*/ 1105 h 1473"/>
              <a:gd name="T44" fmla="*/ 246 w 464"/>
              <a:gd name="T45" fmla="*/ 969 h 1473"/>
              <a:gd name="T46" fmla="*/ 261 w 464"/>
              <a:gd name="T47" fmla="*/ 925 h 1473"/>
              <a:gd name="T48" fmla="*/ 293 w 464"/>
              <a:gd name="T49" fmla="*/ 1094 h 1473"/>
              <a:gd name="T50" fmla="*/ 333 w 464"/>
              <a:gd name="T51" fmla="*/ 1129 h 1473"/>
              <a:gd name="T52" fmla="*/ 374 w 464"/>
              <a:gd name="T53" fmla="*/ 1129 h 1473"/>
              <a:gd name="T54" fmla="*/ 388 w 464"/>
              <a:gd name="T55" fmla="*/ 1201 h 1473"/>
              <a:gd name="T56" fmla="*/ 409 w 464"/>
              <a:gd name="T57" fmla="*/ 1270 h 1473"/>
              <a:gd name="T58" fmla="*/ 444 w 464"/>
              <a:gd name="T59" fmla="*/ 1257 h 1473"/>
              <a:gd name="T60" fmla="*/ 451 w 464"/>
              <a:gd name="T61" fmla="*/ 1160 h 1473"/>
              <a:gd name="T62" fmla="*/ 441 w 464"/>
              <a:gd name="T63" fmla="*/ 1096 h 1473"/>
              <a:gd name="T64" fmla="*/ 390 w 464"/>
              <a:gd name="T65" fmla="*/ 1064 h 1473"/>
              <a:gd name="T66" fmla="*/ 432 w 464"/>
              <a:gd name="T67" fmla="*/ 869 h 1473"/>
              <a:gd name="T68" fmla="*/ 409 w 464"/>
              <a:gd name="T69" fmla="*/ 737 h 1473"/>
              <a:gd name="T70" fmla="*/ 394 w 464"/>
              <a:gd name="T71" fmla="*/ 646 h 1473"/>
              <a:gd name="T72" fmla="*/ 354 w 464"/>
              <a:gd name="T73" fmla="*/ 565 h 1473"/>
              <a:gd name="T74" fmla="*/ 426 w 464"/>
              <a:gd name="T75" fmla="*/ 521 h 1473"/>
              <a:gd name="T76" fmla="*/ 464 w 464"/>
              <a:gd name="T77" fmla="*/ 478 h 1473"/>
              <a:gd name="T78" fmla="*/ 399 w 464"/>
              <a:gd name="T79" fmla="*/ 318 h 1473"/>
              <a:gd name="T80" fmla="*/ 340 w 464"/>
              <a:gd name="T81" fmla="*/ 258 h 1473"/>
              <a:gd name="T82" fmla="*/ 254 w 464"/>
              <a:gd name="T83" fmla="*/ 196 h 1473"/>
              <a:gd name="T84" fmla="*/ 260 w 464"/>
              <a:gd name="T85" fmla="*/ 179 h 1473"/>
              <a:gd name="T86" fmla="*/ 287 w 464"/>
              <a:gd name="T87" fmla="*/ 129 h 1473"/>
              <a:gd name="T88" fmla="*/ 292 w 464"/>
              <a:gd name="T89" fmla="*/ 91 h 1473"/>
              <a:gd name="T90" fmla="*/ 302 w 464"/>
              <a:gd name="T91" fmla="*/ 72 h 1473"/>
              <a:gd name="T92" fmla="*/ 295 w 464"/>
              <a:gd name="T93" fmla="*/ 48 h 1473"/>
              <a:gd name="T94" fmla="*/ 271 w 464"/>
              <a:gd name="T95" fmla="*/ 29 h 1473"/>
              <a:gd name="T96" fmla="*/ 236 w 464"/>
              <a:gd name="T97" fmla="*/ 0 h 1473"/>
              <a:gd name="T98" fmla="*/ 164 w 464"/>
              <a:gd name="T99" fmla="*/ 4 h 1473"/>
              <a:gd name="T100" fmla="*/ 126 w 464"/>
              <a:gd name="T101" fmla="*/ 17 h 1473"/>
              <a:gd name="T102" fmla="*/ 75 w 464"/>
              <a:gd name="T103" fmla="*/ 44 h 1473"/>
              <a:gd name="T104" fmla="*/ 72 w 464"/>
              <a:gd name="T105" fmla="*/ 99 h 1473"/>
              <a:gd name="T106" fmla="*/ 67 w 464"/>
              <a:gd name="T107" fmla="*/ 120 h 1473"/>
              <a:gd name="T108" fmla="*/ 86 w 464"/>
              <a:gd name="T109" fmla="*/ 148 h 1473"/>
              <a:gd name="T110" fmla="*/ 118 w 464"/>
              <a:gd name="T111" fmla="*/ 189 h 1473"/>
              <a:gd name="T112" fmla="*/ 388 w 464"/>
              <a:gd name="T113" fmla="*/ 454 h 1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64" h="1473">
                <a:moveTo>
                  <a:pt x="144" y="244"/>
                </a:moveTo>
                <a:lnTo>
                  <a:pt x="144" y="258"/>
                </a:lnTo>
                <a:lnTo>
                  <a:pt x="144" y="258"/>
                </a:lnTo>
                <a:lnTo>
                  <a:pt x="130" y="268"/>
                </a:lnTo>
                <a:lnTo>
                  <a:pt x="118" y="275"/>
                </a:lnTo>
                <a:lnTo>
                  <a:pt x="114" y="277"/>
                </a:lnTo>
                <a:lnTo>
                  <a:pt x="110" y="277"/>
                </a:lnTo>
                <a:lnTo>
                  <a:pt x="110" y="277"/>
                </a:lnTo>
                <a:lnTo>
                  <a:pt x="106" y="277"/>
                </a:lnTo>
                <a:lnTo>
                  <a:pt x="98" y="280"/>
                </a:lnTo>
                <a:lnTo>
                  <a:pt x="77" y="289"/>
                </a:lnTo>
                <a:lnTo>
                  <a:pt x="65" y="295"/>
                </a:lnTo>
                <a:lnTo>
                  <a:pt x="53" y="301"/>
                </a:lnTo>
                <a:lnTo>
                  <a:pt x="45" y="309"/>
                </a:lnTo>
                <a:lnTo>
                  <a:pt x="41" y="312"/>
                </a:lnTo>
                <a:lnTo>
                  <a:pt x="39" y="316"/>
                </a:lnTo>
                <a:lnTo>
                  <a:pt x="39" y="316"/>
                </a:lnTo>
                <a:lnTo>
                  <a:pt x="36" y="321"/>
                </a:lnTo>
                <a:lnTo>
                  <a:pt x="35" y="328"/>
                </a:lnTo>
                <a:lnTo>
                  <a:pt x="31" y="346"/>
                </a:lnTo>
                <a:lnTo>
                  <a:pt x="24" y="393"/>
                </a:lnTo>
                <a:lnTo>
                  <a:pt x="19" y="439"/>
                </a:lnTo>
                <a:lnTo>
                  <a:pt x="17" y="456"/>
                </a:lnTo>
                <a:lnTo>
                  <a:pt x="15" y="464"/>
                </a:lnTo>
                <a:lnTo>
                  <a:pt x="15" y="464"/>
                </a:lnTo>
                <a:lnTo>
                  <a:pt x="14" y="468"/>
                </a:lnTo>
                <a:lnTo>
                  <a:pt x="12" y="472"/>
                </a:lnTo>
                <a:lnTo>
                  <a:pt x="12" y="482"/>
                </a:lnTo>
                <a:lnTo>
                  <a:pt x="12" y="492"/>
                </a:lnTo>
                <a:lnTo>
                  <a:pt x="11" y="495"/>
                </a:lnTo>
                <a:lnTo>
                  <a:pt x="10" y="498"/>
                </a:lnTo>
                <a:lnTo>
                  <a:pt x="10" y="498"/>
                </a:lnTo>
                <a:lnTo>
                  <a:pt x="6" y="502"/>
                </a:lnTo>
                <a:lnTo>
                  <a:pt x="3" y="507"/>
                </a:lnTo>
                <a:lnTo>
                  <a:pt x="0" y="514"/>
                </a:lnTo>
                <a:lnTo>
                  <a:pt x="0" y="521"/>
                </a:lnTo>
                <a:lnTo>
                  <a:pt x="0" y="521"/>
                </a:lnTo>
                <a:lnTo>
                  <a:pt x="2" y="532"/>
                </a:lnTo>
                <a:lnTo>
                  <a:pt x="5" y="548"/>
                </a:lnTo>
                <a:lnTo>
                  <a:pt x="6" y="555"/>
                </a:lnTo>
                <a:lnTo>
                  <a:pt x="10" y="561"/>
                </a:lnTo>
                <a:lnTo>
                  <a:pt x="15" y="567"/>
                </a:lnTo>
                <a:lnTo>
                  <a:pt x="19" y="569"/>
                </a:lnTo>
                <a:lnTo>
                  <a:pt x="19" y="569"/>
                </a:lnTo>
                <a:lnTo>
                  <a:pt x="30" y="572"/>
                </a:lnTo>
                <a:lnTo>
                  <a:pt x="37" y="572"/>
                </a:lnTo>
                <a:lnTo>
                  <a:pt x="43" y="570"/>
                </a:lnTo>
                <a:lnTo>
                  <a:pt x="48" y="569"/>
                </a:lnTo>
                <a:lnTo>
                  <a:pt x="48" y="569"/>
                </a:lnTo>
                <a:lnTo>
                  <a:pt x="51" y="567"/>
                </a:lnTo>
                <a:lnTo>
                  <a:pt x="52" y="565"/>
                </a:lnTo>
                <a:lnTo>
                  <a:pt x="53" y="561"/>
                </a:lnTo>
                <a:lnTo>
                  <a:pt x="58" y="555"/>
                </a:lnTo>
                <a:lnTo>
                  <a:pt x="58" y="555"/>
                </a:lnTo>
                <a:lnTo>
                  <a:pt x="64" y="549"/>
                </a:lnTo>
                <a:lnTo>
                  <a:pt x="67" y="543"/>
                </a:lnTo>
                <a:lnTo>
                  <a:pt x="72" y="536"/>
                </a:lnTo>
                <a:lnTo>
                  <a:pt x="72" y="536"/>
                </a:lnTo>
                <a:lnTo>
                  <a:pt x="77" y="525"/>
                </a:lnTo>
                <a:lnTo>
                  <a:pt x="79" y="518"/>
                </a:lnTo>
                <a:lnTo>
                  <a:pt x="82" y="512"/>
                </a:lnTo>
                <a:lnTo>
                  <a:pt x="82" y="512"/>
                </a:lnTo>
                <a:lnTo>
                  <a:pt x="83" y="507"/>
                </a:lnTo>
                <a:lnTo>
                  <a:pt x="85" y="498"/>
                </a:lnTo>
                <a:lnTo>
                  <a:pt x="90" y="471"/>
                </a:lnTo>
                <a:lnTo>
                  <a:pt x="96" y="435"/>
                </a:lnTo>
                <a:lnTo>
                  <a:pt x="110" y="459"/>
                </a:lnTo>
                <a:lnTo>
                  <a:pt x="110" y="459"/>
                </a:lnTo>
                <a:lnTo>
                  <a:pt x="106" y="584"/>
                </a:lnTo>
                <a:lnTo>
                  <a:pt x="106" y="584"/>
                </a:lnTo>
                <a:lnTo>
                  <a:pt x="108" y="600"/>
                </a:lnTo>
                <a:lnTo>
                  <a:pt x="110" y="622"/>
                </a:lnTo>
                <a:lnTo>
                  <a:pt x="110" y="622"/>
                </a:lnTo>
                <a:lnTo>
                  <a:pt x="113" y="640"/>
                </a:lnTo>
                <a:lnTo>
                  <a:pt x="113" y="649"/>
                </a:lnTo>
                <a:lnTo>
                  <a:pt x="112" y="654"/>
                </a:lnTo>
                <a:lnTo>
                  <a:pt x="110" y="660"/>
                </a:lnTo>
                <a:lnTo>
                  <a:pt x="110" y="660"/>
                </a:lnTo>
                <a:lnTo>
                  <a:pt x="101" y="689"/>
                </a:lnTo>
                <a:lnTo>
                  <a:pt x="96" y="708"/>
                </a:lnTo>
                <a:lnTo>
                  <a:pt x="96" y="708"/>
                </a:lnTo>
                <a:lnTo>
                  <a:pt x="97" y="712"/>
                </a:lnTo>
                <a:lnTo>
                  <a:pt x="98" y="714"/>
                </a:lnTo>
                <a:lnTo>
                  <a:pt x="101" y="718"/>
                </a:lnTo>
                <a:lnTo>
                  <a:pt x="101" y="718"/>
                </a:lnTo>
                <a:lnTo>
                  <a:pt x="95" y="786"/>
                </a:lnTo>
                <a:lnTo>
                  <a:pt x="91" y="834"/>
                </a:lnTo>
                <a:lnTo>
                  <a:pt x="90" y="852"/>
                </a:lnTo>
                <a:lnTo>
                  <a:pt x="91" y="861"/>
                </a:lnTo>
                <a:lnTo>
                  <a:pt x="91" y="861"/>
                </a:lnTo>
                <a:lnTo>
                  <a:pt x="95" y="873"/>
                </a:lnTo>
                <a:lnTo>
                  <a:pt x="96" y="880"/>
                </a:lnTo>
                <a:lnTo>
                  <a:pt x="96" y="880"/>
                </a:lnTo>
                <a:lnTo>
                  <a:pt x="97" y="884"/>
                </a:lnTo>
                <a:lnTo>
                  <a:pt x="100" y="886"/>
                </a:lnTo>
                <a:lnTo>
                  <a:pt x="103" y="890"/>
                </a:lnTo>
                <a:lnTo>
                  <a:pt x="106" y="890"/>
                </a:lnTo>
                <a:lnTo>
                  <a:pt x="106" y="890"/>
                </a:lnTo>
                <a:lnTo>
                  <a:pt x="108" y="893"/>
                </a:lnTo>
                <a:lnTo>
                  <a:pt x="112" y="905"/>
                </a:lnTo>
                <a:lnTo>
                  <a:pt x="121" y="942"/>
                </a:lnTo>
                <a:lnTo>
                  <a:pt x="139" y="1009"/>
                </a:lnTo>
                <a:lnTo>
                  <a:pt x="139" y="1009"/>
                </a:lnTo>
                <a:lnTo>
                  <a:pt x="146" y="1031"/>
                </a:lnTo>
                <a:lnTo>
                  <a:pt x="155" y="1062"/>
                </a:lnTo>
                <a:lnTo>
                  <a:pt x="161" y="1093"/>
                </a:lnTo>
                <a:lnTo>
                  <a:pt x="163" y="1106"/>
                </a:lnTo>
                <a:lnTo>
                  <a:pt x="163" y="1115"/>
                </a:lnTo>
                <a:lnTo>
                  <a:pt x="163" y="1115"/>
                </a:lnTo>
                <a:lnTo>
                  <a:pt x="163" y="1123"/>
                </a:lnTo>
                <a:lnTo>
                  <a:pt x="163" y="1134"/>
                </a:lnTo>
                <a:lnTo>
                  <a:pt x="168" y="1163"/>
                </a:lnTo>
                <a:lnTo>
                  <a:pt x="174" y="1191"/>
                </a:lnTo>
                <a:lnTo>
                  <a:pt x="177" y="1204"/>
                </a:lnTo>
                <a:lnTo>
                  <a:pt x="182" y="1215"/>
                </a:lnTo>
                <a:lnTo>
                  <a:pt x="182" y="1215"/>
                </a:lnTo>
                <a:lnTo>
                  <a:pt x="216" y="1289"/>
                </a:lnTo>
                <a:lnTo>
                  <a:pt x="240" y="1344"/>
                </a:lnTo>
                <a:lnTo>
                  <a:pt x="240" y="1344"/>
                </a:lnTo>
                <a:lnTo>
                  <a:pt x="240" y="1350"/>
                </a:lnTo>
                <a:lnTo>
                  <a:pt x="240" y="1368"/>
                </a:lnTo>
                <a:lnTo>
                  <a:pt x="240" y="1368"/>
                </a:lnTo>
                <a:lnTo>
                  <a:pt x="241" y="1384"/>
                </a:lnTo>
                <a:lnTo>
                  <a:pt x="240" y="1403"/>
                </a:lnTo>
                <a:lnTo>
                  <a:pt x="238" y="1421"/>
                </a:lnTo>
                <a:lnTo>
                  <a:pt x="237" y="1427"/>
                </a:lnTo>
                <a:lnTo>
                  <a:pt x="235" y="1430"/>
                </a:lnTo>
                <a:lnTo>
                  <a:pt x="235" y="1430"/>
                </a:lnTo>
                <a:lnTo>
                  <a:pt x="232" y="1433"/>
                </a:lnTo>
                <a:lnTo>
                  <a:pt x="228" y="1435"/>
                </a:lnTo>
                <a:lnTo>
                  <a:pt x="219" y="1439"/>
                </a:lnTo>
                <a:lnTo>
                  <a:pt x="214" y="1442"/>
                </a:lnTo>
                <a:lnTo>
                  <a:pt x="210" y="1446"/>
                </a:lnTo>
                <a:lnTo>
                  <a:pt x="207" y="1450"/>
                </a:lnTo>
                <a:lnTo>
                  <a:pt x="206" y="1454"/>
                </a:lnTo>
                <a:lnTo>
                  <a:pt x="206" y="1454"/>
                </a:lnTo>
                <a:lnTo>
                  <a:pt x="206" y="1459"/>
                </a:lnTo>
                <a:lnTo>
                  <a:pt x="207" y="1463"/>
                </a:lnTo>
                <a:lnTo>
                  <a:pt x="208" y="1466"/>
                </a:lnTo>
                <a:lnTo>
                  <a:pt x="211" y="1469"/>
                </a:lnTo>
                <a:lnTo>
                  <a:pt x="218" y="1472"/>
                </a:lnTo>
                <a:lnTo>
                  <a:pt x="225" y="1473"/>
                </a:lnTo>
                <a:lnTo>
                  <a:pt x="225" y="1473"/>
                </a:lnTo>
                <a:lnTo>
                  <a:pt x="242" y="1473"/>
                </a:lnTo>
                <a:lnTo>
                  <a:pt x="267" y="1471"/>
                </a:lnTo>
                <a:lnTo>
                  <a:pt x="290" y="1468"/>
                </a:lnTo>
                <a:lnTo>
                  <a:pt x="298" y="1466"/>
                </a:lnTo>
                <a:lnTo>
                  <a:pt x="301" y="1465"/>
                </a:lnTo>
                <a:lnTo>
                  <a:pt x="302" y="1464"/>
                </a:lnTo>
                <a:lnTo>
                  <a:pt x="302" y="1464"/>
                </a:lnTo>
                <a:lnTo>
                  <a:pt x="304" y="1456"/>
                </a:lnTo>
                <a:lnTo>
                  <a:pt x="308" y="1441"/>
                </a:lnTo>
                <a:lnTo>
                  <a:pt x="310" y="1426"/>
                </a:lnTo>
                <a:lnTo>
                  <a:pt x="311" y="1411"/>
                </a:lnTo>
                <a:lnTo>
                  <a:pt x="311" y="1411"/>
                </a:lnTo>
                <a:lnTo>
                  <a:pt x="310" y="1399"/>
                </a:lnTo>
                <a:lnTo>
                  <a:pt x="308" y="1387"/>
                </a:lnTo>
                <a:lnTo>
                  <a:pt x="302" y="1368"/>
                </a:lnTo>
                <a:lnTo>
                  <a:pt x="302" y="1368"/>
                </a:lnTo>
                <a:lnTo>
                  <a:pt x="301" y="1359"/>
                </a:lnTo>
                <a:lnTo>
                  <a:pt x="299" y="1348"/>
                </a:lnTo>
                <a:lnTo>
                  <a:pt x="299" y="1340"/>
                </a:lnTo>
                <a:lnTo>
                  <a:pt x="298" y="1337"/>
                </a:lnTo>
                <a:lnTo>
                  <a:pt x="297" y="1335"/>
                </a:lnTo>
                <a:lnTo>
                  <a:pt x="297" y="1335"/>
                </a:lnTo>
                <a:lnTo>
                  <a:pt x="293" y="1332"/>
                </a:lnTo>
                <a:lnTo>
                  <a:pt x="291" y="1329"/>
                </a:lnTo>
                <a:lnTo>
                  <a:pt x="289" y="1325"/>
                </a:lnTo>
                <a:lnTo>
                  <a:pt x="287" y="1320"/>
                </a:lnTo>
                <a:lnTo>
                  <a:pt x="287" y="1320"/>
                </a:lnTo>
                <a:lnTo>
                  <a:pt x="277" y="1255"/>
                </a:lnTo>
                <a:lnTo>
                  <a:pt x="263" y="1182"/>
                </a:lnTo>
                <a:lnTo>
                  <a:pt x="263" y="1182"/>
                </a:lnTo>
                <a:lnTo>
                  <a:pt x="253" y="1143"/>
                </a:lnTo>
                <a:lnTo>
                  <a:pt x="248" y="1122"/>
                </a:lnTo>
                <a:lnTo>
                  <a:pt x="244" y="1105"/>
                </a:lnTo>
                <a:lnTo>
                  <a:pt x="244" y="1105"/>
                </a:lnTo>
                <a:lnTo>
                  <a:pt x="244" y="1088"/>
                </a:lnTo>
                <a:lnTo>
                  <a:pt x="244" y="1066"/>
                </a:lnTo>
                <a:lnTo>
                  <a:pt x="244" y="1045"/>
                </a:lnTo>
                <a:lnTo>
                  <a:pt x="244" y="1033"/>
                </a:lnTo>
                <a:lnTo>
                  <a:pt x="244" y="1033"/>
                </a:lnTo>
                <a:lnTo>
                  <a:pt x="244" y="1012"/>
                </a:lnTo>
                <a:lnTo>
                  <a:pt x="246" y="969"/>
                </a:lnTo>
                <a:lnTo>
                  <a:pt x="249" y="928"/>
                </a:lnTo>
                <a:lnTo>
                  <a:pt x="252" y="914"/>
                </a:lnTo>
                <a:lnTo>
                  <a:pt x="253" y="910"/>
                </a:lnTo>
                <a:lnTo>
                  <a:pt x="254" y="909"/>
                </a:lnTo>
                <a:lnTo>
                  <a:pt x="254" y="909"/>
                </a:lnTo>
                <a:lnTo>
                  <a:pt x="255" y="910"/>
                </a:lnTo>
                <a:lnTo>
                  <a:pt x="258" y="914"/>
                </a:lnTo>
                <a:lnTo>
                  <a:pt x="261" y="925"/>
                </a:lnTo>
                <a:lnTo>
                  <a:pt x="268" y="962"/>
                </a:lnTo>
                <a:lnTo>
                  <a:pt x="274" y="1002"/>
                </a:lnTo>
                <a:lnTo>
                  <a:pt x="278" y="1029"/>
                </a:lnTo>
                <a:lnTo>
                  <a:pt x="278" y="1029"/>
                </a:lnTo>
                <a:lnTo>
                  <a:pt x="280" y="1048"/>
                </a:lnTo>
                <a:lnTo>
                  <a:pt x="286" y="1070"/>
                </a:lnTo>
                <a:lnTo>
                  <a:pt x="290" y="1082"/>
                </a:lnTo>
                <a:lnTo>
                  <a:pt x="293" y="1094"/>
                </a:lnTo>
                <a:lnTo>
                  <a:pt x="297" y="1103"/>
                </a:lnTo>
                <a:lnTo>
                  <a:pt x="302" y="1110"/>
                </a:lnTo>
                <a:lnTo>
                  <a:pt x="302" y="1110"/>
                </a:lnTo>
                <a:lnTo>
                  <a:pt x="307" y="1115"/>
                </a:lnTo>
                <a:lnTo>
                  <a:pt x="311" y="1119"/>
                </a:lnTo>
                <a:lnTo>
                  <a:pt x="322" y="1125"/>
                </a:lnTo>
                <a:lnTo>
                  <a:pt x="330" y="1129"/>
                </a:lnTo>
                <a:lnTo>
                  <a:pt x="333" y="1129"/>
                </a:lnTo>
                <a:lnTo>
                  <a:pt x="335" y="1129"/>
                </a:lnTo>
                <a:lnTo>
                  <a:pt x="335" y="1129"/>
                </a:lnTo>
                <a:lnTo>
                  <a:pt x="344" y="1128"/>
                </a:lnTo>
                <a:lnTo>
                  <a:pt x="357" y="1127"/>
                </a:lnTo>
                <a:lnTo>
                  <a:pt x="369" y="1127"/>
                </a:lnTo>
                <a:lnTo>
                  <a:pt x="372" y="1128"/>
                </a:lnTo>
                <a:lnTo>
                  <a:pt x="374" y="1128"/>
                </a:lnTo>
                <a:lnTo>
                  <a:pt x="374" y="1129"/>
                </a:lnTo>
                <a:lnTo>
                  <a:pt x="374" y="1129"/>
                </a:lnTo>
                <a:lnTo>
                  <a:pt x="374" y="1133"/>
                </a:lnTo>
                <a:lnTo>
                  <a:pt x="375" y="1140"/>
                </a:lnTo>
                <a:lnTo>
                  <a:pt x="381" y="1161"/>
                </a:lnTo>
                <a:lnTo>
                  <a:pt x="386" y="1184"/>
                </a:lnTo>
                <a:lnTo>
                  <a:pt x="388" y="1194"/>
                </a:lnTo>
                <a:lnTo>
                  <a:pt x="388" y="1201"/>
                </a:lnTo>
                <a:lnTo>
                  <a:pt x="388" y="1201"/>
                </a:lnTo>
                <a:lnTo>
                  <a:pt x="388" y="1219"/>
                </a:lnTo>
                <a:lnTo>
                  <a:pt x="389" y="1231"/>
                </a:lnTo>
                <a:lnTo>
                  <a:pt x="391" y="1243"/>
                </a:lnTo>
                <a:lnTo>
                  <a:pt x="395" y="1255"/>
                </a:lnTo>
                <a:lnTo>
                  <a:pt x="397" y="1259"/>
                </a:lnTo>
                <a:lnTo>
                  <a:pt x="401" y="1264"/>
                </a:lnTo>
                <a:lnTo>
                  <a:pt x="406" y="1268"/>
                </a:lnTo>
                <a:lnTo>
                  <a:pt x="409" y="1270"/>
                </a:lnTo>
                <a:lnTo>
                  <a:pt x="415" y="1273"/>
                </a:lnTo>
                <a:lnTo>
                  <a:pt x="421" y="1273"/>
                </a:lnTo>
                <a:lnTo>
                  <a:pt x="421" y="1273"/>
                </a:lnTo>
                <a:lnTo>
                  <a:pt x="427" y="1271"/>
                </a:lnTo>
                <a:lnTo>
                  <a:pt x="433" y="1269"/>
                </a:lnTo>
                <a:lnTo>
                  <a:pt x="437" y="1267"/>
                </a:lnTo>
                <a:lnTo>
                  <a:pt x="442" y="1262"/>
                </a:lnTo>
                <a:lnTo>
                  <a:pt x="444" y="1257"/>
                </a:lnTo>
                <a:lnTo>
                  <a:pt x="448" y="1252"/>
                </a:lnTo>
                <a:lnTo>
                  <a:pt x="451" y="1240"/>
                </a:lnTo>
                <a:lnTo>
                  <a:pt x="454" y="1227"/>
                </a:lnTo>
                <a:lnTo>
                  <a:pt x="455" y="1214"/>
                </a:lnTo>
                <a:lnTo>
                  <a:pt x="455" y="1191"/>
                </a:lnTo>
                <a:lnTo>
                  <a:pt x="455" y="1191"/>
                </a:lnTo>
                <a:lnTo>
                  <a:pt x="454" y="1174"/>
                </a:lnTo>
                <a:lnTo>
                  <a:pt x="451" y="1160"/>
                </a:lnTo>
                <a:lnTo>
                  <a:pt x="445" y="1129"/>
                </a:lnTo>
                <a:lnTo>
                  <a:pt x="445" y="1129"/>
                </a:lnTo>
                <a:lnTo>
                  <a:pt x="444" y="1122"/>
                </a:lnTo>
                <a:lnTo>
                  <a:pt x="444" y="1116"/>
                </a:lnTo>
                <a:lnTo>
                  <a:pt x="445" y="1106"/>
                </a:lnTo>
                <a:lnTo>
                  <a:pt x="444" y="1103"/>
                </a:lnTo>
                <a:lnTo>
                  <a:pt x="443" y="1099"/>
                </a:lnTo>
                <a:lnTo>
                  <a:pt x="441" y="1096"/>
                </a:lnTo>
                <a:lnTo>
                  <a:pt x="436" y="1091"/>
                </a:lnTo>
                <a:lnTo>
                  <a:pt x="436" y="1091"/>
                </a:lnTo>
                <a:lnTo>
                  <a:pt x="425" y="1081"/>
                </a:lnTo>
                <a:lnTo>
                  <a:pt x="415" y="1074"/>
                </a:lnTo>
                <a:lnTo>
                  <a:pt x="406" y="1069"/>
                </a:lnTo>
                <a:lnTo>
                  <a:pt x="397" y="1067"/>
                </a:lnTo>
                <a:lnTo>
                  <a:pt x="397" y="1067"/>
                </a:lnTo>
                <a:lnTo>
                  <a:pt x="390" y="1064"/>
                </a:lnTo>
                <a:lnTo>
                  <a:pt x="384" y="1061"/>
                </a:lnTo>
                <a:lnTo>
                  <a:pt x="378" y="1057"/>
                </a:lnTo>
                <a:lnTo>
                  <a:pt x="393" y="957"/>
                </a:lnTo>
                <a:lnTo>
                  <a:pt x="393" y="957"/>
                </a:lnTo>
                <a:lnTo>
                  <a:pt x="402" y="885"/>
                </a:lnTo>
                <a:lnTo>
                  <a:pt x="431" y="880"/>
                </a:lnTo>
                <a:lnTo>
                  <a:pt x="431" y="880"/>
                </a:lnTo>
                <a:lnTo>
                  <a:pt x="432" y="869"/>
                </a:lnTo>
                <a:lnTo>
                  <a:pt x="433" y="844"/>
                </a:lnTo>
                <a:lnTo>
                  <a:pt x="433" y="828"/>
                </a:lnTo>
                <a:lnTo>
                  <a:pt x="432" y="811"/>
                </a:lnTo>
                <a:lnTo>
                  <a:pt x="430" y="795"/>
                </a:lnTo>
                <a:lnTo>
                  <a:pt x="426" y="780"/>
                </a:lnTo>
                <a:lnTo>
                  <a:pt x="426" y="780"/>
                </a:lnTo>
                <a:lnTo>
                  <a:pt x="413" y="745"/>
                </a:lnTo>
                <a:lnTo>
                  <a:pt x="409" y="737"/>
                </a:lnTo>
                <a:lnTo>
                  <a:pt x="407" y="727"/>
                </a:lnTo>
                <a:lnTo>
                  <a:pt x="407" y="727"/>
                </a:lnTo>
                <a:lnTo>
                  <a:pt x="405" y="712"/>
                </a:lnTo>
                <a:lnTo>
                  <a:pt x="402" y="690"/>
                </a:lnTo>
                <a:lnTo>
                  <a:pt x="400" y="670"/>
                </a:lnTo>
                <a:lnTo>
                  <a:pt x="397" y="655"/>
                </a:lnTo>
                <a:lnTo>
                  <a:pt x="397" y="655"/>
                </a:lnTo>
                <a:lnTo>
                  <a:pt x="394" y="646"/>
                </a:lnTo>
                <a:lnTo>
                  <a:pt x="389" y="636"/>
                </a:lnTo>
                <a:lnTo>
                  <a:pt x="378" y="617"/>
                </a:lnTo>
                <a:lnTo>
                  <a:pt x="378" y="617"/>
                </a:lnTo>
                <a:lnTo>
                  <a:pt x="364" y="590"/>
                </a:lnTo>
                <a:lnTo>
                  <a:pt x="357" y="575"/>
                </a:lnTo>
                <a:lnTo>
                  <a:pt x="356" y="569"/>
                </a:lnTo>
                <a:lnTo>
                  <a:pt x="354" y="565"/>
                </a:lnTo>
                <a:lnTo>
                  <a:pt x="354" y="565"/>
                </a:lnTo>
                <a:lnTo>
                  <a:pt x="353" y="555"/>
                </a:lnTo>
                <a:lnTo>
                  <a:pt x="352" y="547"/>
                </a:lnTo>
                <a:lnTo>
                  <a:pt x="350" y="536"/>
                </a:lnTo>
                <a:lnTo>
                  <a:pt x="350" y="536"/>
                </a:lnTo>
                <a:lnTo>
                  <a:pt x="383" y="530"/>
                </a:lnTo>
                <a:lnTo>
                  <a:pt x="408" y="526"/>
                </a:lnTo>
                <a:lnTo>
                  <a:pt x="426" y="521"/>
                </a:lnTo>
                <a:lnTo>
                  <a:pt x="426" y="521"/>
                </a:lnTo>
                <a:lnTo>
                  <a:pt x="438" y="515"/>
                </a:lnTo>
                <a:lnTo>
                  <a:pt x="444" y="512"/>
                </a:lnTo>
                <a:lnTo>
                  <a:pt x="450" y="506"/>
                </a:lnTo>
                <a:lnTo>
                  <a:pt x="456" y="500"/>
                </a:lnTo>
                <a:lnTo>
                  <a:pt x="461" y="494"/>
                </a:lnTo>
                <a:lnTo>
                  <a:pt x="463" y="487"/>
                </a:lnTo>
                <a:lnTo>
                  <a:pt x="464" y="478"/>
                </a:lnTo>
                <a:lnTo>
                  <a:pt x="464" y="478"/>
                </a:lnTo>
                <a:lnTo>
                  <a:pt x="463" y="468"/>
                </a:lnTo>
                <a:lnTo>
                  <a:pt x="460" y="454"/>
                </a:lnTo>
                <a:lnTo>
                  <a:pt x="454" y="438"/>
                </a:lnTo>
                <a:lnTo>
                  <a:pt x="447" y="420"/>
                </a:lnTo>
                <a:lnTo>
                  <a:pt x="430" y="380"/>
                </a:lnTo>
                <a:lnTo>
                  <a:pt x="412" y="344"/>
                </a:lnTo>
                <a:lnTo>
                  <a:pt x="412" y="344"/>
                </a:lnTo>
                <a:lnTo>
                  <a:pt x="399" y="318"/>
                </a:lnTo>
                <a:lnTo>
                  <a:pt x="390" y="303"/>
                </a:lnTo>
                <a:lnTo>
                  <a:pt x="386" y="292"/>
                </a:lnTo>
                <a:lnTo>
                  <a:pt x="378" y="282"/>
                </a:lnTo>
                <a:lnTo>
                  <a:pt x="378" y="282"/>
                </a:lnTo>
                <a:lnTo>
                  <a:pt x="370" y="274"/>
                </a:lnTo>
                <a:lnTo>
                  <a:pt x="363" y="267"/>
                </a:lnTo>
                <a:lnTo>
                  <a:pt x="352" y="262"/>
                </a:lnTo>
                <a:lnTo>
                  <a:pt x="340" y="258"/>
                </a:lnTo>
                <a:lnTo>
                  <a:pt x="340" y="258"/>
                </a:lnTo>
                <a:lnTo>
                  <a:pt x="320" y="252"/>
                </a:lnTo>
                <a:lnTo>
                  <a:pt x="295" y="244"/>
                </a:lnTo>
                <a:lnTo>
                  <a:pt x="263" y="234"/>
                </a:lnTo>
                <a:lnTo>
                  <a:pt x="254" y="210"/>
                </a:lnTo>
                <a:lnTo>
                  <a:pt x="254" y="210"/>
                </a:lnTo>
                <a:lnTo>
                  <a:pt x="254" y="205"/>
                </a:lnTo>
                <a:lnTo>
                  <a:pt x="254" y="196"/>
                </a:lnTo>
                <a:lnTo>
                  <a:pt x="255" y="189"/>
                </a:lnTo>
                <a:lnTo>
                  <a:pt x="255" y="188"/>
                </a:lnTo>
                <a:lnTo>
                  <a:pt x="254" y="187"/>
                </a:lnTo>
                <a:lnTo>
                  <a:pt x="254" y="187"/>
                </a:lnTo>
                <a:lnTo>
                  <a:pt x="253" y="187"/>
                </a:lnTo>
                <a:lnTo>
                  <a:pt x="254" y="187"/>
                </a:lnTo>
                <a:lnTo>
                  <a:pt x="256" y="184"/>
                </a:lnTo>
                <a:lnTo>
                  <a:pt x="260" y="179"/>
                </a:lnTo>
                <a:lnTo>
                  <a:pt x="262" y="176"/>
                </a:lnTo>
                <a:lnTo>
                  <a:pt x="263" y="172"/>
                </a:lnTo>
                <a:lnTo>
                  <a:pt x="263" y="172"/>
                </a:lnTo>
                <a:lnTo>
                  <a:pt x="269" y="155"/>
                </a:lnTo>
                <a:lnTo>
                  <a:pt x="273" y="148"/>
                </a:lnTo>
                <a:lnTo>
                  <a:pt x="273" y="148"/>
                </a:lnTo>
                <a:lnTo>
                  <a:pt x="281" y="138"/>
                </a:lnTo>
                <a:lnTo>
                  <a:pt x="287" y="129"/>
                </a:lnTo>
                <a:lnTo>
                  <a:pt x="292" y="124"/>
                </a:lnTo>
                <a:lnTo>
                  <a:pt x="292" y="124"/>
                </a:lnTo>
                <a:lnTo>
                  <a:pt x="293" y="122"/>
                </a:lnTo>
                <a:lnTo>
                  <a:pt x="295" y="118"/>
                </a:lnTo>
                <a:lnTo>
                  <a:pt x="295" y="108"/>
                </a:lnTo>
                <a:lnTo>
                  <a:pt x="293" y="97"/>
                </a:lnTo>
                <a:lnTo>
                  <a:pt x="293" y="92"/>
                </a:lnTo>
                <a:lnTo>
                  <a:pt x="292" y="91"/>
                </a:lnTo>
                <a:lnTo>
                  <a:pt x="292" y="91"/>
                </a:lnTo>
                <a:lnTo>
                  <a:pt x="292" y="90"/>
                </a:lnTo>
                <a:lnTo>
                  <a:pt x="293" y="88"/>
                </a:lnTo>
                <a:lnTo>
                  <a:pt x="297" y="83"/>
                </a:lnTo>
                <a:lnTo>
                  <a:pt x="301" y="77"/>
                </a:lnTo>
                <a:lnTo>
                  <a:pt x="302" y="74"/>
                </a:lnTo>
                <a:lnTo>
                  <a:pt x="302" y="72"/>
                </a:lnTo>
                <a:lnTo>
                  <a:pt x="302" y="72"/>
                </a:lnTo>
                <a:lnTo>
                  <a:pt x="302" y="67"/>
                </a:lnTo>
                <a:lnTo>
                  <a:pt x="303" y="63"/>
                </a:lnTo>
                <a:lnTo>
                  <a:pt x="303" y="60"/>
                </a:lnTo>
                <a:lnTo>
                  <a:pt x="303" y="59"/>
                </a:lnTo>
                <a:lnTo>
                  <a:pt x="302" y="57"/>
                </a:lnTo>
                <a:lnTo>
                  <a:pt x="302" y="57"/>
                </a:lnTo>
                <a:lnTo>
                  <a:pt x="298" y="54"/>
                </a:lnTo>
                <a:lnTo>
                  <a:pt x="295" y="48"/>
                </a:lnTo>
                <a:lnTo>
                  <a:pt x="287" y="38"/>
                </a:lnTo>
                <a:lnTo>
                  <a:pt x="287" y="38"/>
                </a:lnTo>
                <a:lnTo>
                  <a:pt x="285" y="35"/>
                </a:lnTo>
                <a:lnTo>
                  <a:pt x="283" y="31"/>
                </a:lnTo>
                <a:lnTo>
                  <a:pt x="278" y="29"/>
                </a:lnTo>
                <a:lnTo>
                  <a:pt x="273" y="29"/>
                </a:lnTo>
                <a:lnTo>
                  <a:pt x="273" y="29"/>
                </a:lnTo>
                <a:lnTo>
                  <a:pt x="271" y="29"/>
                </a:lnTo>
                <a:lnTo>
                  <a:pt x="268" y="28"/>
                </a:lnTo>
                <a:lnTo>
                  <a:pt x="266" y="22"/>
                </a:lnTo>
                <a:lnTo>
                  <a:pt x="263" y="14"/>
                </a:lnTo>
                <a:lnTo>
                  <a:pt x="244" y="14"/>
                </a:lnTo>
                <a:lnTo>
                  <a:pt x="244" y="14"/>
                </a:lnTo>
                <a:lnTo>
                  <a:pt x="241" y="7"/>
                </a:lnTo>
                <a:lnTo>
                  <a:pt x="238" y="1"/>
                </a:lnTo>
                <a:lnTo>
                  <a:pt x="236" y="0"/>
                </a:lnTo>
                <a:lnTo>
                  <a:pt x="235" y="0"/>
                </a:lnTo>
                <a:lnTo>
                  <a:pt x="235" y="0"/>
                </a:lnTo>
                <a:lnTo>
                  <a:pt x="216" y="5"/>
                </a:lnTo>
                <a:lnTo>
                  <a:pt x="197" y="5"/>
                </a:lnTo>
                <a:lnTo>
                  <a:pt x="197" y="5"/>
                </a:lnTo>
                <a:lnTo>
                  <a:pt x="177" y="4"/>
                </a:lnTo>
                <a:lnTo>
                  <a:pt x="168" y="4"/>
                </a:lnTo>
                <a:lnTo>
                  <a:pt x="164" y="4"/>
                </a:lnTo>
                <a:lnTo>
                  <a:pt x="163" y="5"/>
                </a:lnTo>
                <a:lnTo>
                  <a:pt x="163" y="5"/>
                </a:lnTo>
                <a:lnTo>
                  <a:pt x="162" y="7"/>
                </a:lnTo>
                <a:lnTo>
                  <a:pt x="161" y="11"/>
                </a:lnTo>
                <a:lnTo>
                  <a:pt x="156" y="13"/>
                </a:lnTo>
                <a:lnTo>
                  <a:pt x="149" y="14"/>
                </a:lnTo>
                <a:lnTo>
                  <a:pt x="149" y="14"/>
                </a:lnTo>
                <a:lnTo>
                  <a:pt x="126" y="17"/>
                </a:lnTo>
                <a:lnTo>
                  <a:pt x="110" y="19"/>
                </a:lnTo>
                <a:lnTo>
                  <a:pt x="110" y="19"/>
                </a:lnTo>
                <a:lnTo>
                  <a:pt x="104" y="22"/>
                </a:lnTo>
                <a:lnTo>
                  <a:pt x="97" y="25"/>
                </a:lnTo>
                <a:lnTo>
                  <a:pt x="89" y="32"/>
                </a:lnTo>
                <a:lnTo>
                  <a:pt x="82" y="38"/>
                </a:lnTo>
                <a:lnTo>
                  <a:pt x="82" y="38"/>
                </a:lnTo>
                <a:lnTo>
                  <a:pt x="75" y="44"/>
                </a:lnTo>
                <a:lnTo>
                  <a:pt x="65" y="51"/>
                </a:lnTo>
                <a:lnTo>
                  <a:pt x="53" y="57"/>
                </a:lnTo>
                <a:lnTo>
                  <a:pt x="63" y="77"/>
                </a:lnTo>
                <a:lnTo>
                  <a:pt x="58" y="86"/>
                </a:lnTo>
                <a:lnTo>
                  <a:pt x="58" y="86"/>
                </a:lnTo>
                <a:lnTo>
                  <a:pt x="66" y="92"/>
                </a:lnTo>
                <a:lnTo>
                  <a:pt x="71" y="97"/>
                </a:lnTo>
                <a:lnTo>
                  <a:pt x="72" y="99"/>
                </a:lnTo>
                <a:lnTo>
                  <a:pt x="72" y="100"/>
                </a:lnTo>
                <a:lnTo>
                  <a:pt x="72" y="100"/>
                </a:lnTo>
                <a:lnTo>
                  <a:pt x="69" y="104"/>
                </a:lnTo>
                <a:lnTo>
                  <a:pt x="65" y="108"/>
                </a:lnTo>
                <a:lnTo>
                  <a:pt x="63" y="110"/>
                </a:lnTo>
                <a:lnTo>
                  <a:pt x="63" y="114"/>
                </a:lnTo>
                <a:lnTo>
                  <a:pt x="64" y="116"/>
                </a:lnTo>
                <a:lnTo>
                  <a:pt x="67" y="120"/>
                </a:lnTo>
                <a:lnTo>
                  <a:pt x="67" y="120"/>
                </a:lnTo>
                <a:lnTo>
                  <a:pt x="82" y="130"/>
                </a:lnTo>
                <a:lnTo>
                  <a:pt x="86" y="134"/>
                </a:lnTo>
                <a:lnTo>
                  <a:pt x="86" y="134"/>
                </a:lnTo>
                <a:lnTo>
                  <a:pt x="86" y="140"/>
                </a:lnTo>
                <a:lnTo>
                  <a:pt x="86" y="145"/>
                </a:lnTo>
                <a:lnTo>
                  <a:pt x="86" y="148"/>
                </a:lnTo>
                <a:lnTo>
                  <a:pt x="86" y="148"/>
                </a:lnTo>
                <a:lnTo>
                  <a:pt x="89" y="151"/>
                </a:lnTo>
                <a:lnTo>
                  <a:pt x="94" y="154"/>
                </a:lnTo>
                <a:lnTo>
                  <a:pt x="101" y="158"/>
                </a:lnTo>
                <a:lnTo>
                  <a:pt x="101" y="158"/>
                </a:lnTo>
                <a:lnTo>
                  <a:pt x="103" y="161"/>
                </a:lnTo>
                <a:lnTo>
                  <a:pt x="109" y="170"/>
                </a:lnTo>
                <a:lnTo>
                  <a:pt x="115" y="182"/>
                </a:lnTo>
                <a:lnTo>
                  <a:pt x="118" y="189"/>
                </a:lnTo>
                <a:lnTo>
                  <a:pt x="120" y="196"/>
                </a:lnTo>
                <a:lnTo>
                  <a:pt x="120" y="196"/>
                </a:lnTo>
                <a:lnTo>
                  <a:pt x="124" y="218"/>
                </a:lnTo>
                <a:lnTo>
                  <a:pt x="126" y="224"/>
                </a:lnTo>
                <a:lnTo>
                  <a:pt x="130" y="230"/>
                </a:lnTo>
                <a:lnTo>
                  <a:pt x="144" y="244"/>
                </a:lnTo>
                <a:close/>
                <a:moveTo>
                  <a:pt x="359" y="431"/>
                </a:moveTo>
                <a:lnTo>
                  <a:pt x="388" y="454"/>
                </a:lnTo>
                <a:lnTo>
                  <a:pt x="359" y="478"/>
                </a:lnTo>
                <a:lnTo>
                  <a:pt x="359" y="4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34">
            <a:extLst>
              <a:ext uri="{FF2B5EF4-FFF2-40B4-BE49-F238E27FC236}">
                <a16:creationId xmlns:a16="http://schemas.microsoft.com/office/drawing/2014/main" id="{B91686CC-5DEB-444D-97CC-2F9E7E8106F1}"/>
              </a:ext>
            </a:extLst>
          </p:cNvPr>
          <p:cNvSpPr>
            <a:spLocks/>
          </p:cNvSpPr>
          <p:nvPr/>
        </p:nvSpPr>
        <p:spPr bwMode="auto">
          <a:xfrm>
            <a:off x="2747755" y="731862"/>
            <a:ext cx="593725" cy="1793875"/>
          </a:xfrm>
          <a:custGeom>
            <a:avLst/>
            <a:gdLst>
              <a:gd name="T0" fmla="*/ 71 w 374"/>
              <a:gd name="T1" fmla="*/ 81 h 1130"/>
              <a:gd name="T2" fmla="*/ 95 w 374"/>
              <a:gd name="T3" fmla="*/ 113 h 1130"/>
              <a:gd name="T4" fmla="*/ 106 w 374"/>
              <a:gd name="T5" fmla="*/ 168 h 1130"/>
              <a:gd name="T6" fmla="*/ 64 w 374"/>
              <a:gd name="T7" fmla="*/ 192 h 1130"/>
              <a:gd name="T8" fmla="*/ 48 w 374"/>
              <a:gd name="T9" fmla="*/ 278 h 1130"/>
              <a:gd name="T10" fmla="*/ 48 w 374"/>
              <a:gd name="T11" fmla="*/ 331 h 1130"/>
              <a:gd name="T12" fmla="*/ 47 w 374"/>
              <a:gd name="T13" fmla="*/ 361 h 1130"/>
              <a:gd name="T14" fmla="*/ 16 w 374"/>
              <a:gd name="T15" fmla="*/ 473 h 1130"/>
              <a:gd name="T16" fmla="*/ 0 w 374"/>
              <a:gd name="T17" fmla="*/ 496 h 1130"/>
              <a:gd name="T18" fmla="*/ 11 w 374"/>
              <a:gd name="T19" fmla="*/ 523 h 1130"/>
              <a:gd name="T20" fmla="*/ 39 w 374"/>
              <a:gd name="T21" fmla="*/ 514 h 1130"/>
              <a:gd name="T22" fmla="*/ 43 w 374"/>
              <a:gd name="T23" fmla="*/ 489 h 1130"/>
              <a:gd name="T24" fmla="*/ 48 w 374"/>
              <a:gd name="T25" fmla="*/ 479 h 1130"/>
              <a:gd name="T26" fmla="*/ 72 w 374"/>
              <a:gd name="T27" fmla="*/ 422 h 1130"/>
              <a:gd name="T28" fmla="*/ 87 w 374"/>
              <a:gd name="T29" fmla="*/ 465 h 1130"/>
              <a:gd name="T30" fmla="*/ 101 w 374"/>
              <a:gd name="T31" fmla="*/ 489 h 1130"/>
              <a:gd name="T32" fmla="*/ 101 w 374"/>
              <a:gd name="T33" fmla="*/ 513 h 1130"/>
              <a:gd name="T34" fmla="*/ 89 w 374"/>
              <a:gd name="T35" fmla="*/ 558 h 1130"/>
              <a:gd name="T36" fmla="*/ 84 w 374"/>
              <a:gd name="T37" fmla="*/ 606 h 1130"/>
              <a:gd name="T38" fmla="*/ 100 w 374"/>
              <a:gd name="T39" fmla="*/ 772 h 1130"/>
              <a:gd name="T40" fmla="*/ 106 w 374"/>
              <a:gd name="T41" fmla="*/ 934 h 1130"/>
              <a:gd name="T42" fmla="*/ 177 w 374"/>
              <a:gd name="T43" fmla="*/ 1049 h 1130"/>
              <a:gd name="T44" fmla="*/ 167 w 374"/>
              <a:gd name="T45" fmla="*/ 1078 h 1130"/>
              <a:gd name="T46" fmla="*/ 149 w 374"/>
              <a:gd name="T47" fmla="*/ 1115 h 1130"/>
              <a:gd name="T48" fmla="*/ 177 w 374"/>
              <a:gd name="T49" fmla="*/ 1130 h 1130"/>
              <a:gd name="T50" fmla="*/ 235 w 374"/>
              <a:gd name="T51" fmla="*/ 1113 h 1130"/>
              <a:gd name="T52" fmla="*/ 247 w 374"/>
              <a:gd name="T53" fmla="*/ 1082 h 1130"/>
              <a:gd name="T54" fmla="*/ 241 w 374"/>
              <a:gd name="T55" fmla="*/ 1044 h 1130"/>
              <a:gd name="T56" fmla="*/ 240 w 374"/>
              <a:gd name="T57" fmla="*/ 1013 h 1130"/>
              <a:gd name="T58" fmla="*/ 223 w 374"/>
              <a:gd name="T59" fmla="*/ 925 h 1130"/>
              <a:gd name="T60" fmla="*/ 197 w 374"/>
              <a:gd name="T61" fmla="*/ 824 h 1130"/>
              <a:gd name="T62" fmla="*/ 259 w 374"/>
              <a:gd name="T63" fmla="*/ 815 h 1130"/>
              <a:gd name="T64" fmla="*/ 296 w 374"/>
              <a:gd name="T65" fmla="*/ 852 h 1130"/>
              <a:gd name="T66" fmla="*/ 313 w 374"/>
              <a:gd name="T67" fmla="*/ 888 h 1130"/>
              <a:gd name="T68" fmla="*/ 331 w 374"/>
              <a:gd name="T69" fmla="*/ 919 h 1130"/>
              <a:gd name="T70" fmla="*/ 358 w 374"/>
              <a:gd name="T71" fmla="*/ 894 h 1130"/>
              <a:gd name="T72" fmla="*/ 365 w 374"/>
              <a:gd name="T73" fmla="*/ 842 h 1130"/>
              <a:gd name="T74" fmla="*/ 358 w 374"/>
              <a:gd name="T75" fmla="*/ 807 h 1130"/>
              <a:gd name="T76" fmla="*/ 359 w 374"/>
              <a:gd name="T77" fmla="*/ 764 h 1130"/>
              <a:gd name="T78" fmla="*/ 341 w 374"/>
              <a:gd name="T79" fmla="*/ 740 h 1130"/>
              <a:gd name="T80" fmla="*/ 331 w 374"/>
              <a:gd name="T81" fmla="*/ 598 h 1130"/>
              <a:gd name="T82" fmla="*/ 316 w 374"/>
              <a:gd name="T83" fmla="*/ 508 h 1130"/>
              <a:gd name="T84" fmla="*/ 307 w 374"/>
              <a:gd name="T85" fmla="*/ 489 h 1130"/>
              <a:gd name="T86" fmla="*/ 353 w 374"/>
              <a:gd name="T87" fmla="*/ 431 h 1130"/>
              <a:gd name="T88" fmla="*/ 374 w 374"/>
              <a:gd name="T89" fmla="*/ 369 h 1130"/>
              <a:gd name="T90" fmla="*/ 359 w 374"/>
              <a:gd name="T91" fmla="*/ 331 h 1130"/>
              <a:gd name="T92" fmla="*/ 340 w 374"/>
              <a:gd name="T93" fmla="*/ 282 h 1130"/>
              <a:gd name="T94" fmla="*/ 295 w 374"/>
              <a:gd name="T95" fmla="*/ 195 h 1130"/>
              <a:gd name="T96" fmla="*/ 261 w 374"/>
              <a:gd name="T97" fmla="*/ 180 h 1130"/>
              <a:gd name="T98" fmla="*/ 211 w 374"/>
              <a:gd name="T99" fmla="*/ 149 h 1130"/>
              <a:gd name="T100" fmla="*/ 197 w 374"/>
              <a:gd name="T101" fmla="*/ 140 h 1130"/>
              <a:gd name="T102" fmla="*/ 206 w 374"/>
              <a:gd name="T103" fmla="*/ 111 h 1130"/>
              <a:gd name="T104" fmla="*/ 211 w 374"/>
              <a:gd name="T105" fmla="*/ 96 h 1130"/>
              <a:gd name="T106" fmla="*/ 216 w 374"/>
              <a:gd name="T107" fmla="*/ 87 h 1130"/>
              <a:gd name="T108" fmla="*/ 210 w 374"/>
              <a:gd name="T109" fmla="*/ 37 h 1130"/>
              <a:gd name="T110" fmla="*/ 168 w 374"/>
              <a:gd name="T111" fmla="*/ 1 h 1130"/>
              <a:gd name="T112" fmla="*/ 96 w 374"/>
              <a:gd name="T113" fmla="*/ 10 h 1130"/>
              <a:gd name="T114" fmla="*/ 87 w 374"/>
              <a:gd name="T115" fmla="*/ 31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74" h="1130">
                <a:moveTo>
                  <a:pt x="87" y="58"/>
                </a:moveTo>
                <a:lnTo>
                  <a:pt x="87" y="58"/>
                </a:lnTo>
                <a:lnTo>
                  <a:pt x="77" y="69"/>
                </a:lnTo>
                <a:lnTo>
                  <a:pt x="71" y="77"/>
                </a:lnTo>
                <a:lnTo>
                  <a:pt x="71" y="81"/>
                </a:lnTo>
                <a:lnTo>
                  <a:pt x="71" y="81"/>
                </a:lnTo>
                <a:lnTo>
                  <a:pt x="72" y="82"/>
                </a:lnTo>
                <a:lnTo>
                  <a:pt x="72" y="82"/>
                </a:lnTo>
                <a:lnTo>
                  <a:pt x="84" y="86"/>
                </a:lnTo>
                <a:lnTo>
                  <a:pt x="91" y="87"/>
                </a:lnTo>
                <a:lnTo>
                  <a:pt x="91" y="87"/>
                </a:lnTo>
                <a:lnTo>
                  <a:pt x="95" y="113"/>
                </a:lnTo>
                <a:lnTo>
                  <a:pt x="98" y="132"/>
                </a:lnTo>
                <a:lnTo>
                  <a:pt x="101" y="144"/>
                </a:lnTo>
                <a:lnTo>
                  <a:pt x="101" y="144"/>
                </a:lnTo>
                <a:lnTo>
                  <a:pt x="102" y="150"/>
                </a:lnTo>
                <a:lnTo>
                  <a:pt x="104" y="159"/>
                </a:lnTo>
                <a:lnTo>
                  <a:pt x="106" y="168"/>
                </a:lnTo>
                <a:lnTo>
                  <a:pt x="106" y="168"/>
                </a:lnTo>
                <a:lnTo>
                  <a:pt x="88" y="177"/>
                </a:lnTo>
                <a:lnTo>
                  <a:pt x="75" y="183"/>
                </a:lnTo>
                <a:lnTo>
                  <a:pt x="67" y="187"/>
                </a:lnTo>
                <a:lnTo>
                  <a:pt x="67" y="187"/>
                </a:lnTo>
                <a:lnTo>
                  <a:pt x="64" y="192"/>
                </a:lnTo>
                <a:lnTo>
                  <a:pt x="59" y="199"/>
                </a:lnTo>
                <a:lnTo>
                  <a:pt x="55" y="208"/>
                </a:lnTo>
                <a:lnTo>
                  <a:pt x="53" y="216"/>
                </a:lnTo>
                <a:lnTo>
                  <a:pt x="53" y="216"/>
                </a:lnTo>
                <a:lnTo>
                  <a:pt x="48" y="278"/>
                </a:lnTo>
                <a:lnTo>
                  <a:pt x="48" y="278"/>
                </a:lnTo>
                <a:lnTo>
                  <a:pt x="46" y="299"/>
                </a:lnTo>
                <a:lnTo>
                  <a:pt x="43" y="312"/>
                </a:lnTo>
                <a:lnTo>
                  <a:pt x="43" y="312"/>
                </a:lnTo>
                <a:lnTo>
                  <a:pt x="43" y="314"/>
                </a:lnTo>
                <a:lnTo>
                  <a:pt x="45" y="319"/>
                </a:lnTo>
                <a:lnTo>
                  <a:pt x="48" y="331"/>
                </a:lnTo>
                <a:lnTo>
                  <a:pt x="52" y="342"/>
                </a:lnTo>
                <a:lnTo>
                  <a:pt x="53" y="344"/>
                </a:lnTo>
                <a:lnTo>
                  <a:pt x="53" y="345"/>
                </a:lnTo>
                <a:lnTo>
                  <a:pt x="53" y="345"/>
                </a:lnTo>
                <a:lnTo>
                  <a:pt x="51" y="350"/>
                </a:lnTo>
                <a:lnTo>
                  <a:pt x="47" y="361"/>
                </a:lnTo>
                <a:lnTo>
                  <a:pt x="36" y="398"/>
                </a:lnTo>
                <a:lnTo>
                  <a:pt x="20" y="455"/>
                </a:lnTo>
                <a:lnTo>
                  <a:pt x="20" y="455"/>
                </a:lnTo>
                <a:lnTo>
                  <a:pt x="18" y="466"/>
                </a:lnTo>
                <a:lnTo>
                  <a:pt x="17" y="472"/>
                </a:lnTo>
                <a:lnTo>
                  <a:pt x="16" y="473"/>
                </a:lnTo>
                <a:lnTo>
                  <a:pt x="15" y="474"/>
                </a:lnTo>
                <a:lnTo>
                  <a:pt x="15" y="474"/>
                </a:lnTo>
                <a:lnTo>
                  <a:pt x="11" y="478"/>
                </a:lnTo>
                <a:lnTo>
                  <a:pt x="6" y="485"/>
                </a:lnTo>
                <a:lnTo>
                  <a:pt x="2" y="492"/>
                </a:lnTo>
                <a:lnTo>
                  <a:pt x="0" y="496"/>
                </a:lnTo>
                <a:lnTo>
                  <a:pt x="0" y="498"/>
                </a:lnTo>
                <a:lnTo>
                  <a:pt x="0" y="498"/>
                </a:lnTo>
                <a:lnTo>
                  <a:pt x="5" y="510"/>
                </a:lnTo>
                <a:lnTo>
                  <a:pt x="10" y="522"/>
                </a:lnTo>
                <a:lnTo>
                  <a:pt x="10" y="522"/>
                </a:lnTo>
                <a:lnTo>
                  <a:pt x="11" y="523"/>
                </a:lnTo>
                <a:lnTo>
                  <a:pt x="15" y="525"/>
                </a:lnTo>
                <a:lnTo>
                  <a:pt x="22" y="523"/>
                </a:lnTo>
                <a:lnTo>
                  <a:pt x="34" y="522"/>
                </a:lnTo>
                <a:lnTo>
                  <a:pt x="34" y="522"/>
                </a:lnTo>
                <a:lnTo>
                  <a:pt x="36" y="519"/>
                </a:lnTo>
                <a:lnTo>
                  <a:pt x="39" y="514"/>
                </a:lnTo>
                <a:lnTo>
                  <a:pt x="39" y="508"/>
                </a:lnTo>
                <a:lnTo>
                  <a:pt x="39" y="508"/>
                </a:lnTo>
                <a:lnTo>
                  <a:pt x="39" y="502"/>
                </a:lnTo>
                <a:lnTo>
                  <a:pt x="41" y="496"/>
                </a:lnTo>
                <a:lnTo>
                  <a:pt x="42" y="492"/>
                </a:lnTo>
                <a:lnTo>
                  <a:pt x="43" y="489"/>
                </a:lnTo>
                <a:lnTo>
                  <a:pt x="43" y="489"/>
                </a:lnTo>
                <a:lnTo>
                  <a:pt x="45" y="486"/>
                </a:lnTo>
                <a:lnTo>
                  <a:pt x="47" y="484"/>
                </a:lnTo>
                <a:lnTo>
                  <a:pt x="48" y="482"/>
                </a:lnTo>
                <a:lnTo>
                  <a:pt x="48" y="480"/>
                </a:lnTo>
                <a:lnTo>
                  <a:pt x="48" y="479"/>
                </a:lnTo>
                <a:lnTo>
                  <a:pt x="48" y="479"/>
                </a:lnTo>
                <a:lnTo>
                  <a:pt x="59" y="451"/>
                </a:lnTo>
                <a:lnTo>
                  <a:pt x="67" y="430"/>
                </a:lnTo>
                <a:lnTo>
                  <a:pt x="71" y="424"/>
                </a:lnTo>
                <a:lnTo>
                  <a:pt x="72" y="422"/>
                </a:lnTo>
                <a:lnTo>
                  <a:pt x="72" y="422"/>
                </a:lnTo>
                <a:lnTo>
                  <a:pt x="73" y="423"/>
                </a:lnTo>
                <a:lnTo>
                  <a:pt x="75" y="428"/>
                </a:lnTo>
                <a:lnTo>
                  <a:pt x="78" y="440"/>
                </a:lnTo>
                <a:lnTo>
                  <a:pt x="82" y="454"/>
                </a:lnTo>
                <a:lnTo>
                  <a:pt x="84" y="460"/>
                </a:lnTo>
                <a:lnTo>
                  <a:pt x="87" y="465"/>
                </a:lnTo>
                <a:lnTo>
                  <a:pt x="87" y="465"/>
                </a:lnTo>
                <a:lnTo>
                  <a:pt x="97" y="477"/>
                </a:lnTo>
                <a:lnTo>
                  <a:pt x="100" y="483"/>
                </a:lnTo>
                <a:lnTo>
                  <a:pt x="101" y="486"/>
                </a:lnTo>
                <a:lnTo>
                  <a:pt x="101" y="489"/>
                </a:lnTo>
                <a:lnTo>
                  <a:pt x="101" y="489"/>
                </a:lnTo>
                <a:lnTo>
                  <a:pt x="101" y="494"/>
                </a:lnTo>
                <a:lnTo>
                  <a:pt x="103" y="498"/>
                </a:lnTo>
                <a:lnTo>
                  <a:pt x="103" y="504"/>
                </a:lnTo>
                <a:lnTo>
                  <a:pt x="102" y="509"/>
                </a:lnTo>
                <a:lnTo>
                  <a:pt x="101" y="513"/>
                </a:lnTo>
                <a:lnTo>
                  <a:pt x="101" y="513"/>
                </a:lnTo>
                <a:lnTo>
                  <a:pt x="94" y="526"/>
                </a:lnTo>
                <a:lnTo>
                  <a:pt x="91" y="529"/>
                </a:lnTo>
                <a:lnTo>
                  <a:pt x="91" y="532"/>
                </a:lnTo>
                <a:lnTo>
                  <a:pt x="91" y="532"/>
                </a:lnTo>
                <a:lnTo>
                  <a:pt x="91" y="540"/>
                </a:lnTo>
                <a:lnTo>
                  <a:pt x="89" y="558"/>
                </a:lnTo>
                <a:lnTo>
                  <a:pt x="85" y="575"/>
                </a:lnTo>
                <a:lnTo>
                  <a:pt x="83" y="581"/>
                </a:lnTo>
                <a:lnTo>
                  <a:pt x="82" y="584"/>
                </a:lnTo>
                <a:lnTo>
                  <a:pt x="82" y="584"/>
                </a:lnTo>
                <a:lnTo>
                  <a:pt x="82" y="590"/>
                </a:lnTo>
                <a:lnTo>
                  <a:pt x="84" y="606"/>
                </a:lnTo>
                <a:lnTo>
                  <a:pt x="92" y="649"/>
                </a:lnTo>
                <a:lnTo>
                  <a:pt x="102" y="694"/>
                </a:lnTo>
                <a:lnTo>
                  <a:pt x="104" y="710"/>
                </a:lnTo>
                <a:lnTo>
                  <a:pt x="106" y="718"/>
                </a:lnTo>
                <a:lnTo>
                  <a:pt x="106" y="718"/>
                </a:lnTo>
                <a:lnTo>
                  <a:pt x="100" y="772"/>
                </a:lnTo>
                <a:lnTo>
                  <a:pt x="97" y="807"/>
                </a:lnTo>
                <a:lnTo>
                  <a:pt x="96" y="824"/>
                </a:lnTo>
                <a:lnTo>
                  <a:pt x="96" y="824"/>
                </a:lnTo>
                <a:lnTo>
                  <a:pt x="101" y="874"/>
                </a:lnTo>
                <a:lnTo>
                  <a:pt x="104" y="910"/>
                </a:lnTo>
                <a:lnTo>
                  <a:pt x="106" y="934"/>
                </a:lnTo>
                <a:lnTo>
                  <a:pt x="106" y="934"/>
                </a:lnTo>
                <a:lnTo>
                  <a:pt x="108" y="943"/>
                </a:lnTo>
                <a:lnTo>
                  <a:pt x="113" y="960"/>
                </a:lnTo>
                <a:lnTo>
                  <a:pt x="130" y="999"/>
                </a:lnTo>
                <a:lnTo>
                  <a:pt x="153" y="1053"/>
                </a:lnTo>
                <a:lnTo>
                  <a:pt x="177" y="1049"/>
                </a:lnTo>
                <a:lnTo>
                  <a:pt x="177" y="1049"/>
                </a:lnTo>
                <a:lnTo>
                  <a:pt x="176" y="1059"/>
                </a:lnTo>
                <a:lnTo>
                  <a:pt x="174" y="1068"/>
                </a:lnTo>
                <a:lnTo>
                  <a:pt x="173" y="1072"/>
                </a:lnTo>
                <a:lnTo>
                  <a:pt x="173" y="1072"/>
                </a:lnTo>
                <a:lnTo>
                  <a:pt x="167" y="1078"/>
                </a:lnTo>
                <a:lnTo>
                  <a:pt x="157" y="1090"/>
                </a:lnTo>
                <a:lnTo>
                  <a:pt x="153" y="1098"/>
                </a:lnTo>
                <a:lnTo>
                  <a:pt x="150" y="1105"/>
                </a:lnTo>
                <a:lnTo>
                  <a:pt x="148" y="1111"/>
                </a:lnTo>
                <a:lnTo>
                  <a:pt x="148" y="1113"/>
                </a:lnTo>
                <a:lnTo>
                  <a:pt x="149" y="1115"/>
                </a:lnTo>
                <a:lnTo>
                  <a:pt x="149" y="1115"/>
                </a:lnTo>
                <a:lnTo>
                  <a:pt x="153" y="1123"/>
                </a:lnTo>
                <a:lnTo>
                  <a:pt x="156" y="1125"/>
                </a:lnTo>
                <a:lnTo>
                  <a:pt x="159" y="1127"/>
                </a:lnTo>
                <a:lnTo>
                  <a:pt x="167" y="1130"/>
                </a:lnTo>
                <a:lnTo>
                  <a:pt x="177" y="1130"/>
                </a:lnTo>
                <a:lnTo>
                  <a:pt x="177" y="1130"/>
                </a:lnTo>
                <a:lnTo>
                  <a:pt x="185" y="1129"/>
                </a:lnTo>
                <a:lnTo>
                  <a:pt x="194" y="1127"/>
                </a:lnTo>
                <a:lnTo>
                  <a:pt x="217" y="1121"/>
                </a:lnTo>
                <a:lnTo>
                  <a:pt x="226" y="1118"/>
                </a:lnTo>
                <a:lnTo>
                  <a:pt x="235" y="1113"/>
                </a:lnTo>
                <a:lnTo>
                  <a:pt x="242" y="1110"/>
                </a:lnTo>
                <a:lnTo>
                  <a:pt x="243" y="1108"/>
                </a:lnTo>
                <a:lnTo>
                  <a:pt x="244" y="1106"/>
                </a:lnTo>
                <a:lnTo>
                  <a:pt x="244" y="1106"/>
                </a:lnTo>
                <a:lnTo>
                  <a:pt x="246" y="1095"/>
                </a:lnTo>
                <a:lnTo>
                  <a:pt x="247" y="1082"/>
                </a:lnTo>
                <a:lnTo>
                  <a:pt x="247" y="1068"/>
                </a:lnTo>
                <a:lnTo>
                  <a:pt x="246" y="1062"/>
                </a:lnTo>
                <a:lnTo>
                  <a:pt x="244" y="1058"/>
                </a:lnTo>
                <a:lnTo>
                  <a:pt x="244" y="1058"/>
                </a:lnTo>
                <a:lnTo>
                  <a:pt x="242" y="1051"/>
                </a:lnTo>
                <a:lnTo>
                  <a:pt x="241" y="1044"/>
                </a:lnTo>
                <a:lnTo>
                  <a:pt x="240" y="1034"/>
                </a:lnTo>
                <a:lnTo>
                  <a:pt x="240" y="1034"/>
                </a:lnTo>
                <a:lnTo>
                  <a:pt x="240" y="1031"/>
                </a:lnTo>
                <a:lnTo>
                  <a:pt x="240" y="1025"/>
                </a:lnTo>
                <a:lnTo>
                  <a:pt x="240" y="1025"/>
                </a:lnTo>
                <a:lnTo>
                  <a:pt x="240" y="1013"/>
                </a:lnTo>
                <a:lnTo>
                  <a:pt x="238" y="992"/>
                </a:lnTo>
                <a:lnTo>
                  <a:pt x="237" y="972"/>
                </a:lnTo>
                <a:lnTo>
                  <a:pt x="235" y="958"/>
                </a:lnTo>
                <a:lnTo>
                  <a:pt x="235" y="958"/>
                </a:lnTo>
                <a:lnTo>
                  <a:pt x="230" y="944"/>
                </a:lnTo>
                <a:lnTo>
                  <a:pt x="223" y="925"/>
                </a:lnTo>
                <a:lnTo>
                  <a:pt x="216" y="906"/>
                </a:lnTo>
                <a:lnTo>
                  <a:pt x="212" y="898"/>
                </a:lnTo>
                <a:lnTo>
                  <a:pt x="211" y="891"/>
                </a:lnTo>
                <a:lnTo>
                  <a:pt x="211" y="891"/>
                </a:lnTo>
                <a:lnTo>
                  <a:pt x="203" y="852"/>
                </a:lnTo>
                <a:lnTo>
                  <a:pt x="197" y="824"/>
                </a:lnTo>
                <a:lnTo>
                  <a:pt x="197" y="824"/>
                </a:lnTo>
                <a:lnTo>
                  <a:pt x="204" y="775"/>
                </a:lnTo>
                <a:lnTo>
                  <a:pt x="211" y="728"/>
                </a:lnTo>
                <a:lnTo>
                  <a:pt x="211" y="728"/>
                </a:lnTo>
                <a:lnTo>
                  <a:pt x="238" y="778"/>
                </a:lnTo>
                <a:lnTo>
                  <a:pt x="259" y="815"/>
                </a:lnTo>
                <a:lnTo>
                  <a:pt x="267" y="830"/>
                </a:lnTo>
                <a:lnTo>
                  <a:pt x="273" y="838"/>
                </a:lnTo>
                <a:lnTo>
                  <a:pt x="273" y="838"/>
                </a:lnTo>
                <a:lnTo>
                  <a:pt x="278" y="843"/>
                </a:lnTo>
                <a:lnTo>
                  <a:pt x="284" y="846"/>
                </a:lnTo>
                <a:lnTo>
                  <a:pt x="296" y="852"/>
                </a:lnTo>
                <a:lnTo>
                  <a:pt x="307" y="856"/>
                </a:lnTo>
                <a:lnTo>
                  <a:pt x="311" y="857"/>
                </a:lnTo>
                <a:lnTo>
                  <a:pt x="311" y="857"/>
                </a:lnTo>
                <a:lnTo>
                  <a:pt x="311" y="867"/>
                </a:lnTo>
                <a:lnTo>
                  <a:pt x="311" y="877"/>
                </a:lnTo>
                <a:lnTo>
                  <a:pt x="313" y="888"/>
                </a:lnTo>
                <a:lnTo>
                  <a:pt x="315" y="900"/>
                </a:lnTo>
                <a:lnTo>
                  <a:pt x="317" y="910"/>
                </a:lnTo>
                <a:lnTo>
                  <a:pt x="320" y="915"/>
                </a:lnTo>
                <a:lnTo>
                  <a:pt x="323" y="917"/>
                </a:lnTo>
                <a:lnTo>
                  <a:pt x="327" y="919"/>
                </a:lnTo>
                <a:lnTo>
                  <a:pt x="331" y="919"/>
                </a:lnTo>
                <a:lnTo>
                  <a:pt x="331" y="919"/>
                </a:lnTo>
                <a:lnTo>
                  <a:pt x="339" y="918"/>
                </a:lnTo>
                <a:lnTo>
                  <a:pt x="345" y="913"/>
                </a:lnTo>
                <a:lnTo>
                  <a:pt x="350" y="909"/>
                </a:lnTo>
                <a:lnTo>
                  <a:pt x="354" y="901"/>
                </a:lnTo>
                <a:lnTo>
                  <a:pt x="358" y="894"/>
                </a:lnTo>
                <a:lnTo>
                  <a:pt x="360" y="886"/>
                </a:lnTo>
                <a:lnTo>
                  <a:pt x="364" y="872"/>
                </a:lnTo>
                <a:lnTo>
                  <a:pt x="364" y="872"/>
                </a:lnTo>
                <a:lnTo>
                  <a:pt x="366" y="860"/>
                </a:lnTo>
                <a:lnTo>
                  <a:pt x="366" y="850"/>
                </a:lnTo>
                <a:lnTo>
                  <a:pt x="365" y="842"/>
                </a:lnTo>
                <a:lnTo>
                  <a:pt x="364" y="833"/>
                </a:lnTo>
                <a:lnTo>
                  <a:pt x="364" y="833"/>
                </a:lnTo>
                <a:lnTo>
                  <a:pt x="362" y="822"/>
                </a:lnTo>
                <a:lnTo>
                  <a:pt x="359" y="814"/>
                </a:lnTo>
                <a:lnTo>
                  <a:pt x="359" y="814"/>
                </a:lnTo>
                <a:lnTo>
                  <a:pt x="358" y="807"/>
                </a:lnTo>
                <a:lnTo>
                  <a:pt x="358" y="801"/>
                </a:lnTo>
                <a:lnTo>
                  <a:pt x="359" y="785"/>
                </a:lnTo>
                <a:lnTo>
                  <a:pt x="359" y="785"/>
                </a:lnTo>
                <a:lnTo>
                  <a:pt x="360" y="777"/>
                </a:lnTo>
                <a:lnTo>
                  <a:pt x="360" y="771"/>
                </a:lnTo>
                <a:lnTo>
                  <a:pt x="359" y="764"/>
                </a:lnTo>
                <a:lnTo>
                  <a:pt x="354" y="757"/>
                </a:lnTo>
                <a:lnTo>
                  <a:pt x="354" y="757"/>
                </a:lnTo>
                <a:lnTo>
                  <a:pt x="348" y="751"/>
                </a:lnTo>
                <a:lnTo>
                  <a:pt x="345" y="746"/>
                </a:lnTo>
                <a:lnTo>
                  <a:pt x="342" y="744"/>
                </a:lnTo>
                <a:lnTo>
                  <a:pt x="341" y="740"/>
                </a:lnTo>
                <a:lnTo>
                  <a:pt x="340" y="728"/>
                </a:lnTo>
                <a:lnTo>
                  <a:pt x="340" y="728"/>
                </a:lnTo>
                <a:lnTo>
                  <a:pt x="339" y="699"/>
                </a:lnTo>
                <a:lnTo>
                  <a:pt x="335" y="656"/>
                </a:lnTo>
                <a:lnTo>
                  <a:pt x="335" y="656"/>
                </a:lnTo>
                <a:lnTo>
                  <a:pt x="331" y="598"/>
                </a:lnTo>
                <a:lnTo>
                  <a:pt x="328" y="574"/>
                </a:lnTo>
                <a:lnTo>
                  <a:pt x="326" y="561"/>
                </a:lnTo>
                <a:lnTo>
                  <a:pt x="316" y="522"/>
                </a:lnTo>
                <a:lnTo>
                  <a:pt x="316" y="522"/>
                </a:lnTo>
                <a:lnTo>
                  <a:pt x="316" y="516"/>
                </a:lnTo>
                <a:lnTo>
                  <a:pt x="316" y="508"/>
                </a:lnTo>
                <a:lnTo>
                  <a:pt x="316" y="508"/>
                </a:lnTo>
                <a:lnTo>
                  <a:pt x="315" y="504"/>
                </a:lnTo>
                <a:lnTo>
                  <a:pt x="311" y="501"/>
                </a:lnTo>
                <a:lnTo>
                  <a:pt x="309" y="496"/>
                </a:lnTo>
                <a:lnTo>
                  <a:pt x="307" y="489"/>
                </a:lnTo>
                <a:lnTo>
                  <a:pt x="307" y="489"/>
                </a:lnTo>
                <a:lnTo>
                  <a:pt x="307" y="486"/>
                </a:lnTo>
                <a:lnTo>
                  <a:pt x="308" y="484"/>
                </a:lnTo>
                <a:lnTo>
                  <a:pt x="313" y="477"/>
                </a:lnTo>
                <a:lnTo>
                  <a:pt x="328" y="460"/>
                </a:lnTo>
                <a:lnTo>
                  <a:pt x="346" y="442"/>
                </a:lnTo>
                <a:lnTo>
                  <a:pt x="353" y="431"/>
                </a:lnTo>
                <a:lnTo>
                  <a:pt x="359" y="422"/>
                </a:lnTo>
                <a:lnTo>
                  <a:pt x="359" y="422"/>
                </a:lnTo>
                <a:lnTo>
                  <a:pt x="366" y="405"/>
                </a:lnTo>
                <a:lnTo>
                  <a:pt x="371" y="392"/>
                </a:lnTo>
                <a:lnTo>
                  <a:pt x="374" y="381"/>
                </a:lnTo>
                <a:lnTo>
                  <a:pt x="374" y="369"/>
                </a:lnTo>
                <a:lnTo>
                  <a:pt x="374" y="369"/>
                </a:lnTo>
                <a:lnTo>
                  <a:pt x="372" y="362"/>
                </a:lnTo>
                <a:lnTo>
                  <a:pt x="371" y="356"/>
                </a:lnTo>
                <a:lnTo>
                  <a:pt x="366" y="343"/>
                </a:lnTo>
                <a:lnTo>
                  <a:pt x="359" y="331"/>
                </a:lnTo>
                <a:lnTo>
                  <a:pt x="359" y="331"/>
                </a:lnTo>
                <a:lnTo>
                  <a:pt x="359" y="327"/>
                </a:lnTo>
                <a:lnTo>
                  <a:pt x="358" y="321"/>
                </a:lnTo>
                <a:lnTo>
                  <a:pt x="354" y="312"/>
                </a:lnTo>
                <a:lnTo>
                  <a:pt x="354" y="312"/>
                </a:lnTo>
                <a:lnTo>
                  <a:pt x="348" y="299"/>
                </a:lnTo>
                <a:lnTo>
                  <a:pt x="340" y="282"/>
                </a:lnTo>
                <a:lnTo>
                  <a:pt x="331" y="264"/>
                </a:lnTo>
                <a:lnTo>
                  <a:pt x="321" y="245"/>
                </a:lnTo>
                <a:lnTo>
                  <a:pt x="321" y="245"/>
                </a:lnTo>
                <a:lnTo>
                  <a:pt x="304" y="209"/>
                </a:lnTo>
                <a:lnTo>
                  <a:pt x="297" y="198"/>
                </a:lnTo>
                <a:lnTo>
                  <a:pt x="295" y="195"/>
                </a:lnTo>
                <a:lnTo>
                  <a:pt x="292" y="192"/>
                </a:lnTo>
                <a:lnTo>
                  <a:pt x="292" y="192"/>
                </a:lnTo>
                <a:lnTo>
                  <a:pt x="285" y="190"/>
                </a:lnTo>
                <a:lnTo>
                  <a:pt x="274" y="186"/>
                </a:lnTo>
                <a:lnTo>
                  <a:pt x="265" y="183"/>
                </a:lnTo>
                <a:lnTo>
                  <a:pt x="261" y="180"/>
                </a:lnTo>
                <a:lnTo>
                  <a:pt x="259" y="178"/>
                </a:lnTo>
                <a:lnTo>
                  <a:pt x="259" y="178"/>
                </a:lnTo>
                <a:lnTo>
                  <a:pt x="255" y="175"/>
                </a:lnTo>
                <a:lnTo>
                  <a:pt x="249" y="171"/>
                </a:lnTo>
                <a:lnTo>
                  <a:pt x="234" y="161"/>
                </a:lnTo>
                <a:lnTo>
                  <a:pt x="211" y="149"/>
                </a:lnTo>
                <a:lnTo>
                  <a:pt x="211" y="149"/>
                </a:lnTo>
                <a:lnTo>
                  <a:pt x="205" y="144"/>
                </a:lnTo>
                <a:lnTo>
                  <a:pt x="200" y="141"/>
                </a:lnTo>
                <a:lnTo>
                  <a:pt x="197" y="140"/>
                </a:lnTo>
                <a:lnTo>
                  <a:pt x="197" y="140"/>
                </a:lnTo>
                <a:lnTo>
                  <a:pt x="197" y="140"/>
                </a:lnTo>
                <a:lnTo>
                  <a:pt x="197" y="138"/>
                </a:lnTo>
                <a:lnTo>
                  <a:pt x="198" y="134"/>
                </a:lnTo>
                <a:lnTo>
                  <a:pt x="201" y="125"/>
                </a:lnTo>
                <a:lnTo>
                  <a:pt x="201" y="125"/>
                </a:lnTo>
                <a:lnTo>
                  <a:pt x="204" y="118"/>
                </a:lnTo>
                <a:lnTo>
                  <a:pt x="206" y="111"/>
                </a:lnTo>
                <a:lnTo>
                  <a:pt x="206" y="111"/>
                </a:lnTo>
                <a:lnTo>
                  <a:pt x="207" y="106"/>
                </a:lnTo>
                <a:lnTo>
                  <a:pt x="210" y="101"/>
                </a:lnTo>
                <a:lnTo>
                  <a:pt x="211" y="98"/>
                </a:lnTo>
                <a:lnTo>
                  <a:pt x="211" y="96"/>
                </a:lnTo>
                <a:lnTo>
                  <a:pt x="211" y="96"/>
                </a:lnTo>
                <a:lnTo>
                  <a:pt x="211" y="96"/>
                </a:lnTo>
                <a:lnTo>
                  <a:pt x="211" y="96"/>
                </a:lnTo>
                <a:lnTo>
                  <a:pt x="211" y="95"/>
                </a:lnTo>
                <a:lnTo>
                  <a:pt x="212" y="92"/>
                </a:lnTo>
                <a:lnTo>
                  <a:pt x="216" y="87"/>
                </a:lnTo>
                <a:lnTo>
                  <a:pt x="216" y="87"/>
                </a:lnTo>
                <a:lnTo>
                  <a:pt x="217" y="67"/>
                </a:lnTo>
                <a:lnTo>
                  <a:pt x="217" y="52"/>
                </a:lnTo>
                <a:lnTo>
                  <a:pt x="217" y="46"/>
                </a:lnTo>
                <a:lnTo>
                  <a:pt x="216" y="44"/>
                </a:lnTo>
                <a:lnTo>
                  <a:pt x="216" y="44"/>
                </a:lnTo>
                <a:lnTo>
                  <a:pt x="210" y="37"/>
                </a:lnTo>
                <a:lnTo>
                  <a:pt x="197" y="22"/>
                </a:lnTo>
                <a:lnTo>
                  <a:pt x="189" y="15"/>
                </a:lnTo>
                <a:lnTo>
                  <a:pt x="181" y="8"/>
                </a:lnTo>
                <a:lnTo>
                  <a:pt x="174" y="3"/>
                </a:lnTo>
                <a:lnTo>
                  <a:pt x="168" y="1"/>
                </a:lnTo>
                <a:lnTo>
                  <a:pt x="168" y="1"/>
                </a:lnTo>
                <a:lnTo>
                  <a:pt x="161" y="0"/>
                </a:lnTo>
                <a:lnTo>
                  <a:pt x="151" y="1"/>
                </a:lnTo>
                <a:lnTo>
                  <a:pt x="127" y="3"/>
                </a:lnTo>
                <a:lnTo>
                  <a:pt x="107" y="7"/>
                </a:lnTo>
                <a:lnTo>
                  <a:pt x="96" y="10"/>
                </a:lnTo>
                <a:lnTo>
                  <a:pt x="96" y="10"/>
                </a:lnTo>
                <a:lnTo>
                  <a:pt x="92" y="13"/>
                </a:lnTo>
                <a:lnTo>
                  <a:pt x="90" y="18"/>
                </a:lnTo>
                <a:lnTo>
                  <a:pt x="87" y="22"/>
                </a:lnTo>
                <a:lnTo>
                  <a:pt x="87" y="25"/>
                </a:lnTo>
                <a:lnTo>
                  <a:pt x="87" y="25"/>
                </a:lnTo>
                <a:lnTo>
                  <a:pt x="87" y="31"/>
                </a:lnTo>
                <a:lnTo>
                  <a:pt x="87" y="43"/>
                </a:lnTo>
                <a:lnTo>
                  <a:pt x="87" y="58"/>
                </a:lnTo>
                <a:lnTo>
                  <a:pt x="87" y="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36">
            <a:extLst>
              <a:ext uri="{FF2B5EF4-FFF2-40B4-BE49-F238E27FC236}">
                <a16:creationId xmlns:a16="http://schemas.microsoft.com/office/drawing/2014/main" id="{90CBD9DB-AFCE-4B09-915F-1FD967536309}"/>
              </a:ext>
            </a:extLst>
          </p:cNvPr>
          <p:cNvSpPr>
            <a:spLocks noEditPoints="1"/>
          </p:cNvSpPr>
          <p:nvPr/>
        </p:nvSpPr>
        <p:spPr bwMode="auto">
          <a:xfrm>
            <a:off x="4582004" y="798338"/>
            <a:ext cx="646355" cy="1595547"/>
          </a:xfrm>
          <a:custGeom>
            <a:avLst/>
            <a:gdLst>
              <a:gd name="T0" fmla="*/ 311 w 572"/>
              <a:gd name="T1" fmla="*/ 895 h 1412"/>
              <a:gd name="T2" fmla="*/ 321 w 572"/>
              <a:gd name="T3" fmla="*/ 943 h 1412"/>
              <a:gd name="T4" fmla="*/ 354 w 572"/>
              <a:gd name="T5" fmla="*/ 1039 h 1412"/>
              <a:gd name="T6" fmla="*/ 406 w 572"/>
              <a:gd name="T7" fmla="*/ 1052 h 1412"/>
              <a:gd name="T8" fmla="*/ 486 w 572"/>
              <a:gd name="T9" fmla="*/ 1076 h 1412"/>
              <a:gd name="T10" fmla="*/ 488 w 572"/>
              <a:gd name="T11" fmla="*/ 1096 h 1412"/>
              <a:gd name="T12" fmla="*/ 512 w 572"/>
              <a:gd name="T13" fmla="*/ 1177 h 1412"/>
              <a:gd name="T14" fmla="*/ 541 w 572"/>
              <a:gd name="T15" fmla="*/ 1188 h 1412"/>
              <a:gd name="T16" fmla="*/ 567 w 572"/>
              <a:gd name="T17" fmla="*/ 1137 h 1412"/>
              <a:gd name="T18" fmla="*/ 553 w 572"/>
              <a:gd name="T19" fmla="*/ 1058 h 1412"/>
              <a:gd name="T20" fmla="*/ 535 w 572"/>
              <a:gd name="T21" fmla="*/ 999 h 1412"/>
              <a:gd name="T22" fmla="*/ 459 w 572"/>
              <a:gd name="T23" fmla="*/ 954 h 1412"/>
              <a:gd name="T24" fmla="*/ 427 w 572"/>
              <a:gd name="T25" fmla="*/ 918 h 1412"/>
              <a:gd name="T26" fmla="*/ 441 w 572"/>
              <a:gd name="T27" fmla="*/ 822 h 1412"/>
              <a:gd name="T28" fmla="*/ 430 w 572"/>
              <a:gd name="T29" fmla="*/ 645 h 1412"/>
              <a:gd name="T30" fmla="*/ 434 w 572"/>
              <a:gd name="T31" fmla="*/ 614 h 1412"/>
              <a:gd name="T32" fmla="*/ 391 w 572"/>
              <a:gd name="T33" fmla="*/ 526 h 1412"/>
              <a:gd name="T34" fmla="*/ 467 w 572"/>
              <a:gd name="T35" fmla="*/ 468 h 1412"/>
              <a:gd name="T36" fmla="*/ 474 w 572"/>
              <a:gd name="T37" fmla="*/ 421 h 1412"/>
              <a:gd name="T38" fmla="*/ 432 w 572"/>
              <a:gd name="T39" fmla="*/ 347 h 1412"/>
              <a:gd name="T40" fmla="*/ 365 w 572"/>
              <a:gd name="T41" fmla="*/ 236 h 1412"/>
              <a:gd name="T42" fmla="*/ 235 w 572"/>
              <a:gd name="T43" fmla="*/ 182 h 1412"/>
              <a:gd name="T44" fmla="*/ 250 w 572"/>
              <a:gd name="T45" fmla="*/ 108 h 1412"/>
              <a:gd name="T46" fmla="*/ 239 w 572"/>
              <a:gd name="T47" fmla="*/ 81 h 1412"/>
              <a:gd name="T48" fmla="*/ 215 w 572"/>
              <a:gd name="T49" fmla="*/ 29 h 1412"/>
              <a:gd name="T50" fmla="*/ 177 w 572"/>
              <a:gd name="T51" fmla="*/ 0 h 1412"/>
              <a:gd name="T52" fmla="*/ 152 w 572"/>
              <a:gd name="T53" fmla="*/ 2 h 1412"/>
              <a:gd name="T54" fmla="*/ 110 w 572"/>
              <a:gd name="T55" fmla="*/ 21 h 1412"/>
              <a:gd name="T56" fmla="*/ 95 w 572"/>
              <a:gd name="T57" fmla="*/ 38 h 1412"/>
              <a:gd name="T58" fmla="*/ 96 w 572"/>
              <a:gd name="T59" fmla="*/ 82 h 1412"/>
              <a:gd name="T60" fmla="*/ 104 w 572"/>
              <a:gd name="T61" fmla="*/ 193 h 1412"/>
              <a:gd name="T62" fmla="*/ 145 w 572"/>
              <a:gd name="T63" fmla="*/ 227 h 1412"/>
              <a:gd name="T64" fmla="*/ 101 w 572"/>
              <a:gd name="T65" fmla="*/ 273 h 1412"/>
              <a:gd name="T66" fmla="*/ 89 w 572"/>
              <a:gd name="T67" fmla="*/ 374 h 1412"/>
              <a:gd name="T68" fmla="*/ 101 w 572"/>
              <a:gd name="T69" fmla="*/ 474 h 1412"/>
              <a:gd name="T70" fmla="*/ 59 w 572"/>
              <a:gd name="T71" fmla="*/ 499 h 1412"/>
              <a:gd name="T72" fmla="*/ 53 w 572"/>
              <a:gd name="T73" fmla="*/ 479 h 1412"/>
              <a:gd name="T74" fmla="*/ 29 w 572"/>
              <a:gd name="T75" fmla="*/ 480 h 1412"/>
              <a:gd name="T76" fmla="*/ 0 w 572"/>
              <a:gd name="T77" fmla="*/ 517 h 1412"/>
              <a:gd name="T78" fmla="*/ 11 w 572"/>
              <a:gd name="T79" fmla="*/ 555 h 1412"/>
              <a:gd name="T80" fmla="*/ 62 w 572"/>
              <a:gd name="T81" fmla="*/ 547 h 1412"/>
              <a:gd name="T82" fmla="*/ 125 w 572"/>
              <a:gd name="T83" fmla="*/ 535 h 1412"/>
              <a:gd name="T84" fmla="*/ 151 w 572"/>
              <a:gd name="T85" fmla="*/ 595 h 1412"/>
              <a:gd name="T86" fmla="*/ 168 w 572"/>
              <a:gd name="T87" fmla="*/ 627 h 1412"/>
              <a:gd name="T88" fmla="*/ 172 w 572"/>
              <a:gd name="T89" fmla="*/ 900 h 1412"/>
              <a:gd name="T90" fmla="*/ 170 w 572"/>
              <a:gd name="T91" fmla="*/ 985 h 1412"/>
              <a:gd name="T92" fmla="*/ 209 w 572"/>
              <a:gd name="T93" fmla="*/ 1183 h 1412"/>
              <a:gd name="T94" fmla="*/ 237 w 572"/>
              <a:gd name="T95" fmla="*/ 1295 h 1412"/>
              <a:gd name="T96" fmla="*/ 230 w 572"/>
              <a:gd name="T97" fmla="*/ 1321 h 1412"/>
              <a:gd name="T98" fmla="*/ 186 w 572"/>
              <a:gd name="T99" fmla="*/ 1379 h 1412"/>
              <a:gd name="T100" fmla="*/ 189 w 572"/>
              <a:gd name="T101" fmla="*/ 1409 h 1412"/>
              <a:gd name="T102" fmla="*/ 275 w 572"/>
              <a:gd name="T103" fmla="*/ 1391 h 1412"/>
              <a:gd name="T104" fmla="*/ 321 w 572"/>
              <a:gd name="T105" fmla="*/ 1354 h 1412"/>
              <a:gd name="T106" fmla="*/ 299 w 572"/>
              <a:gd name="T107" fmla="*/ 1295 h 1412"/>
              <a:gd name="T108" fmla="*/ 282 w 572"/>
              <a:gd name="T109" fmla="*/ 1130 h 1412"/>
              <a:gd name="T110" fmla="*/ 270 w 572"/>
              <a:gd name="T111" fmla="*/ 963 h 1412"/>
              <a:gd name="T112" fmla="*/ 311 w 572"/>
              <a:gd name="T113" fmla="*/ 895 h 1412"/>
              <a:gd name="T114" fmla="*/ 392 w 572"/>
              <a:gd name="T115" fmla="*/ 430 h 1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72" h="1412">
                <a:moveTo>
                  <a:pt x="311" y="943"/>
                </a:moveTo>
                <a:lnTo>
                  <a:pt x="311" y="943"/>
                </a:lnTo>
                <a:lnTo>
                  <a:pt x="311" y="942"/>
                </a:lnTo>
                <a:lnTo>
                  <a:pt x="311" y="942"/>
                </a:lnTo>
                <a:lnTo>
                  <a:pt x="311" y="943"/>
                </a:lnTo>
                <a:lnTo>
                  <a:pt x="311" y="943"/>
                </a:lnTo>
                <a:close/>
                <a:moveTo>
                  <a:pt x="311" y="895"/>
                </a:moveTo>
                <a:lnTo>
                  <a:pt x="311" y="895"/>
                </a:lnTo>
                <a:lnTo>
                  <a:pt x="312" y="906"/>
                </a:lnTo>
                <a:lnTo>
                  <a:pt x="312" y="920"/>
                </a:lnTo>
                <a:lnTo>
                  <a:pt x="311" y="942"/>
                </a:lnTo>
                <a:lnTo>
                  <a:pt x="311" y="942"/>
                </a:lnTo>
                <a:lnTo>
                  <a:pt x="314" y="942"/>
                </a:lnTo>
                <a:lnTo>
                  <a:pt x="317" y="942"/>
                </a:lnTo>
                <a:lnTo>
                  <a:pt x="321" y="943"/>
                </a:lnTo>
                <a:lnTo>
                  <a:pt x="321" y="943"/>
                </a:lnTo>
                <a:lnTo>
                  <a:pt x="323" y="956"/>
                </a:lnTo>
                <a:lnTo>
                  <a:pt x="331" y="987"/>
                </a:lnTo>
                <a:lnTo>
                  <a:pt x="336" y="1004"/>
                </a:lnTo>
                <a:lnTo>
                  <a:pt x="342" y="1019"/>
                </a:lnTo>
                <a:lnTo>
                  <a:pt x="348" y="1031"/>
                </a:lnTo>
                <a:lnTo>
                  <a:pt x="351" y="1036"/>
                </a:lnTo>
                <a:lnTo>
                  <a:pt x="354" y="1039"/>
                </a:lnTo>
                <a:lnTo>
                  <a:pt x="354" y="1039"/>
                </a:lnTo>
                <a:lnTo>
                  <a:pt x="367" y="1046"/>
                </a:lnTo>
                <a:lnTo>
                  <a:pt x="379" y="1051"/>
                </a:lnTo>
                <a:lnTo>
                  <a:pt x="389" y="1053"/>
                </a:lnTo>
                <a:lnTo>
                  <a:pt x="391" y="1053"/>
                </a:lnTo>
                <a:lnTo>
                  <a:pt x="392" y="1053"/>
                </a:lnTo>
                <a:lnTo>
                  <a:pt x="392" y="1053"/>
                </a:lnTo>
                <a:lnTo>
                  <a:pt x="396" y="1053"/>
                </a:lnTo>
                <a:lnTo>
                  <a:pt x="406" y="1052"/>
                </a:lnTo>
                <a:lnTo>
                  <a:pt x="434" y="1053"/>
                </a:lnTo>
                <a:lnTo>
                  <a:pt x="462" y="1055"/>
                </a:lnTo>
                <a:lnTo>
                  <a:pt x="470" y="1057"/>
                </a:lnTo>
                <a:lnTo>
                  <a:pt x="474" y="1058"/>
                </a:lnTo>
                <a:lnTo>
                  <a:pt x="474" y="1058"/>
                </a:lnTo>
                <a:lnTo>
                  <a:pt x="476" y="1061"/>
                </a:lnTo>
                <a:lnTo>
                  <a:pt x="481" y="1069"/>
                </a:lnTo>
                <a:lnTo>
                  <a:pt x="486" y="1076"/>
                </a:lnTo>
                <a:lnTo>
                  <a:pt x="487" y="1079"/>
                </a:lnTo>
                <a:lnTo>
                  <a:pt x="488" y="1082"/>
                </a:lnTo>
                <a:lnTo>
                  <a:pt x="488" y="1082"/>
                </a:lnTo>
                <a:lnTo>
                  <a:pt x="487" y="1085"/>
                </a:lnTo>
                <a:lnTo>
                  <a:pt x="486" y="1086"/>
                </a:lnTo>
                <a:lnTo>
                  <a:pt x="485" y="1088"/>
                </a:lnTo>
                <a:lnTo>
                  <a:pt x="485" y="1090"/>
                </a:lnTo>
                <a:lnTo>
                  <a:pt x="488" y="1096"/>
                </a:lnTo>
                <a:lnTo>
                  <a:pt x="488" y="1096"/>
                </a:lnTo>
                <a:lnTo>
                  <a:pt x="491" y="1102"/>
                </a:lnTo>
                <a:lnTo>
                  <a:pt x="494" y="1112"/>
                </a:lnTo>
                <a:lnTo>
                  <a:pt x="500" y="1137"/>
                </a:lnTo>
                <a:lnTo>
                  <a:pt x="506" y="1162"/>
                </a:lnTo>
                <a:lnTo>
                  <a:pt x="508" y="1171"/>
                </a:lnTo>
                <a:lnTo>
                  <a:pt x="512" y="1177"/>
                </a:lnTo>
                <a:lnTo>
                  <a:pt x="512" y="1177"/>
                </a:lnTo>
                <a:lnTo>
                  <a:pt x="518" y="1185"/>
                </a:lnTo>
                <a:lnTo>
                  <a:pt x="523" y="1192"/>
                </a:lnTo>
                <a:lnTo>
                  <a:pt x="525" y="1193"/>
                </a:lnTo>
                <a:lnTo>
                  <a:pt x="528" y="1194"/>
                </a:lnTo>
                <a:lnTo>
                  <a:pt x="531" y="1194"/>
                </a:lnTo>
                <a:lnTo>
                  <a:pt x="536" y="1192"/>
                </a:lnTo>
                <a:lnTo>
                  <a:pt x="536" y="1192"/>
                </a:lnTo>
                <a:lnTo>
                  <a:pt x="541" y="1188"/>
                </a:lnTo>
                <a:lnTo>
                  <a:pt x="546" y="1185"/>
                </a:lnTo>
                <a:lnTo>
                  <a:pt x="555" y="1174"/>
                </a:lnTo>
                <a:lnTo>
                  <a:pt x="559" y="1168"/>
                </a:lnTo>
                <a:lnTo>
                  <a:pt x="561" y="1161"/>
                </a:lnTo>
                <a:lnTo>
                  <a:pt x="564" y="1155"/>
                </a:lnTo>
                <a:lnTo>
                  <a:pt x="565" y="1149"/>
                </a:lnTo>
                <a:lnTo>
                  <a:pt x="565" y="1149"/>
                </a:lnTo>
                <a:lnTo>
                  <a:pt x="567" y="1137"/>
                </a:lnTo>
                <a:lnTo>
                  <a:pt x="571" y="1124"/>
                </a:lnTo>
                <a:lnTo>
                  <a:pt x="572" y="1116"/>
                </a:lnTo>
                <a:lnTo>
                  <a:pt x="572" y="1110"/>
                </a:lnTo>
                <a:lnTo>
                  <a:pt x="572" y="1103"/>
                </a:lnTo>
                <a:lnTo>
                  <a:pt x="569" y="1096"/>
                </a:lnTo>
                <a:lnTo>
                  <a:pt x="569" y="1096"/>
                </a:lnTo>
                <a:lnTo>
                  <a:pt x="558" y="1069"/>
                </a:lnTo>
                <a:lnTo>
                  <a:pt x="553" y="1058"/>
                </a:lnTo>
                <a:lnTo>
                  <a:pt x="550" y="1048"/>
                </a:lnTo>
                <a:lnTo>
                  <a:pt x="550" y="1048"/>
                </a:lnTo>
                <a:lnTo>
                  <a:pt x="549" y="1040"/>
                </a:lnTo>
                <a:lnTo>
                  <a:pt x="548" y="1031"/>
                </a:lnTo>
                <a:lnTo>
                  <a:pt x="546" y="1021"/>
                </a:lnTo>
                <a:lnTo>
                  <a:pt x="541" y="1010"/>
                </a:lnTo>
                <a:lnTo>
                  <a:pt x="541" y="1010"/>
                </a:lnTo>
                <a:lnTo>
                  <a:pt x="535" y="999"/>
                </a:lnTo>
                <a:lnTo>
                  <a:pt x="529" y="990"/>
                </a:lnTo>
                <a:lnTo>
                  <a:pt x="522" y="981"/>
                </a:lnTo>
                <a:lnTo>
                  <a:pt x="483" y="981"/>
                </a:lnTo>
                <a:lnTo>
                  <a:pt x="483" y="981"/>
                </a:lnTo>
                <a:lnTo>
                  <a:pt x="477" y="973"/>
                </a:lnTo>
                <a:lnTo>
                  <a:pt x="464" y="957"/>
                </a:lnTo>
                <a:lnTo>
                  <a:pt x="464" y="957"/>
                </a:lnTo>
                <a:lnTo>
                  <a:pt x="459" y="954"/>
                </a:lnTo>
                <a:lnTo>
                  <a:pt x="453" y="951"/>
                </a:lnTo>
                <a:lnTo>
                  <a:pt x="437" y="949"/>
                </a:lnTo>
                <a:lnTo>
                  <a:pt x="422" y="948"/>
                </a:lnTo>
                <a:lnTo>
                  <a:pt x="416" y="948"/>
                </a:lnTo>
                <a:lnTo>
                  <a:pt x="412" y="929"/>
                </a:lnTo>
                <a:lnTo>
                  <a:pt x="412" y="929"/>
                </a:lnTo>
                <a:lnTo>
                  <a:pt x="421" y="923"/>
                </a:lnTo>
                <a:lnTo>
                  <a:pt x="427" y="918"/>
                </a:lnTo>
                <a:lnTo>
                  <a:pt x="431" y="914"/>
                </a:lnTo>
                <a:lnTo>
                  <a:pt x="431" y="914"/>
                </a:lnTo>
                <a:lnTo>
                  <a:pt x="433" y="901"/>
                </a:lnTo>
                <a:lnTo>
                  <a:pt x="434" y="889"/>
                </a:lnTo>
                <a:lnTo>
                  <a:pt x="436" y="876"/>
                </a:lnTo>
                <a:lnTo>
                  <a:pt x="436" y="876"/>
                </a:lnTo>
                <a:lnTo>
                  <a:pt x="438" y="854"/>
                </a:lnTo>
                <a:lnTo>
                  <a:pt x="441" y="822"/>
                </a:lnTo>
                <a:lnTo>
                  <a:pt x="445" y="789"/>
                </a:lnTo>
                <a:lnTo>
                  <a:pt x="445" y="773"/>
                </a:lnTo>
                <a:lnTo>
                  <a:pt x="445" y="761"/>
                </a:lnTo>
                <a:lnTo>
                  <a:pt x="445" y="761"/>
                </a:lnTo>
                <a:lnTo>
                  <a:pt x="438" y="701"/>
                </a:lnTo>
                <a:lnTo>
                  <a:pt x="431" y="651"/>
                </a:lnTo>
                <a:lnTo>
                  <a:pt x="431" y="651"/>
                </a:lnTo>
                <a:lnTo>
                  <a:pt x="430" y="645"/>
                </a:lnTo>
                <a:lnTo>
                  <a:pt x="430" y="640"/>
                </a:lnTo>
                <a:lnTo>
                  <a:pt x="432" y="632"/>
                </a:lnTo>
                <a:lnTo>
                  <a:pt x="433" y="626"/>
                </a:lnTo>
                <a:lnTo>
                  <a:pt x="436" y="622"/>
                </a:lnTo>
                <a:lnTo>
                  <a:pt x="436" y="622"/>
                </a:lnTo>
                <a:lnTo>
                  <a:pt x="437" y="621"/>
                </a:lnTo>
                <a:lnTo>
                  <a:pt x="437" y="619"/>
                </a:lnTo>
                <a:lnTo>
                  <a:pt x="434" y="614"/>
                </a:lnTo>
                <a:lnTo>
                  <a:pt x="426" y="603"/>
                </a:lnTo>
                <a:lnTo>
                  <a:pt x="426" y="603"/>
                </a:lnTo>
                <a:lnTo>
                  <a:pt x="415" y="590"/>
                </a:lnTo>
                <a:lnTo>
                  <a:pt x="407" y="579"/>
                </a:lnTo>
                <a:lnTo>
                  <a:pt x="401" y="569"/>
                </a:lnTo>
                <a:lnTo>
                  <a:pt x="397" y="560"/>
                </a:lnTo>
                <a:lnTo>
                  <a:pt x="397" y="560"/>
                </a:lnTo>
                <a:lnTo>
                  <a:pt x="391" y="526"/>
                </a:lnTo>
                <a:lnTo>
                  <a:pt x="388" y="498"/>
                </a:lnTo>
                <a:lnTo>
                  <a:pt x="388" y="498"/>
                </a:lnTo>
                <a:lnTo>
                  <a:pt x="398" y="496"/>
                </a:lnTo>
                <a:lnTo>
                  <a:pt x="425" y="487"/>
                </a:lnTo>
                <a:lnTo>
                  <a:pt x="438" y="482"/>
                </a:lnTo>
                <a:lnTo>
                  <a:pt x="451" y="476"/>
                </a:lnTo>
                <a:lnTo>
                  <a:pt x="462" y="470"/>
                </a:lnTo>
                <a:lnTo>
                  <a:pt x="467" y="468"/>
                </a:lnTo>
                <a:lnTo>
                  <a:pt x="469" y="465"/>
                </a:lnTo>
                <a:lnTo>
                  <a:pt x="469" y="465"/>
                </a:lnTo>
                <a:lnTo>
                  <a:pt x="473" y="459"/>
                </a:lnTo>
                <a:lnTo>
                  <a:pt x="475" y="451"/>
                </a:lnTo>
                <a:lnTo>
                  <a:pt x="475" y="445"/>
                </a:lnTo>
                <a:lnTo>
                  <a:pt x="475" y="439"/>
                </a:lnTo>
                <a:lnTo>
                  <a:pt x="475" y="429"/>
                </a:lnTo>
                <a:lnTo>
                  <a:pt x="474" y="421"/>
                </a:lnTo>
                <a:lnTo>
                  <a:pt x="474" y="421"/>
                </a:lnTo>
                <a:lnTo>
                  <a:pt x="471" y="417"/>
                </a:lnTo>
                <a:lnTo>
                  <a:pt x="467" y="408"/>
                </a:lnTo>
                <a:lnTo>
                  <a:pt x="452" y="384"/>
                </a:lnTo>
                <a:lnTo>
                  <a:pt x="438" y="362"/>
                </a:lnTo>
                <a:lnTo>
                  <a:pt x="431" y="350"/>
                </a:lnTo>
                <a:lnTo>
                  <a:pt x="431" y="350"/>
                </a:lnTo>
                <a:lnTo>
                  <a:pt x="432" y="347"/>
                </a:lnTo>
                <a:lnTo>
                  <a:pt x="433" y="344"/>
                </a:lnTo>
                <a:lnTo>
                  <a:pt x="436" y="340"/>
                </a:lnTo>
                <a:lnTo>
                  <a:pt x="436" y="340"/>
                </a:lnTo>
                <a:lnTo>
                  <a:pt x="410" y="303"/>
                </a:lnTo>
                <a:lnTo>
                  <a:pt x="390" y="273"/>
                </a:lnTo>
                <a:lnTo>
                  <a:pt x="373" y="249"/>
                </a:lnTo>
                <a:lnTo>
                  <a:pt x="373" y="249"/>
                </a:lnTo>
                <a:lnTo>
                  <a:pt x="365" y="236"/>
                </a:lnTo>
                <a:lnTo>
                  <a:pt x="361" y="229"/>
                </a:lnTo>
                <a:lnTo>
                  <a:pt x="358" y="224"/>
                </a:lnTo>
                <a:lnTo>
                  <a:pt x="349" y="221"/>
                </a:lnTo>
                <a:lnTo>
                  <a:pt x="349" y="221"/>
                </a:lnTo>
                <a:lnTo>
                  <a:pt x="331" y="215"/>
                </a:lnTo>
                <a:lnTo>
                  <a:pt x="305" y="206"/>
                </a:lnTo>
                <a:lnTo>
                  <a:pt x="273" y="197"/>
                </a:lnTo>
                <a:lnTo>
                  <a:pt x="235" y="182"/>
                </a:lnTo>
                <a:lnTo>
                  <a:pt x="235" y="149"/>
                </a:lnTo>
                <a:lnTo>
                  <a:pt x="235" y="149"/>
                </a:lnTo>
                <a:lnTo>
                  <a:pt x="238" y="144"/>
                </a:lnTo>
                <a:lnTo>
                  <a:pt x="245" y="132"/>
                </a:lnTo>
                <a:lnTo>
                  <a:pt x="248" y="125"/>
                </a:lnTo>
                <a:lnTo>
                  <a:pt x="250" y="118"/>
                </a:lnTo>
                <a:lnTo>
                  <a:pt x="250" y="112"/>
                </a:lnTo>
                <a:lnTo>
                  <a:pt x="250" y="108"/>
                </a:lnTo>
                <a:lnTo>
                  <a:pt x="249" y="106"/>
                </a:lnTo>
                <a:lnTo>
                  <a:pt x="249" y="106"/>
                </a:lnTo>
                <a:lnTo>
                  <a:pt x="243" y="99"/>
                </a:lnTo>
                <a:lnTo>
                  <a:pt x="238" y="96"/>
                </a:lnTo>
                <a:lnTo>
                  <a:pt x="236" y="96"/>
                </a:lnTo>
                <a:lnTo>
                  <a:pt x="235" y="96"/>
                </a:lnTo>
                <a:lnTo>
                  <a:pt x="235" y="96"/>
                </a:lnTo>
                <a:lnTo>
                  <a:pt x="239" y="81"/>
                </a:lnTo>
                <a:lnTo>
                  <a:pt x="241" y="67"/>
                </a:lnTo>
                <a:lnTo>
                  <a:pt x="241" y="61"/>
                </a:lnTo>
                <a:lnTo>
                  <a:pt x="239" y="58"/>
                </a:lnTo>
                <a:lnTo>
                  <a:pt x="239" y="58"/>
                </a:lnTo>
                <a:lnTo>
                  <a:pt x="233" y="50"/>
                </a:lnTo>
                <a:lnTo>
                  <a:pt x="226" y="41"/>
                </a:lnTo>
                <a:lnTo>
                  <a:pt x="219" y="34"/>
                </a:lnTo>
                <a:lnTo>
                  <a:pt x="215" y="29"/>
                </a:lnTo>
                <a:lnTo>
                  <a:pt x="215" y="29"/>
                </a:lnTo>
                <a:lnTo>
                  <a:pt x="209" y="20"/>
                </a:lnTo>
                <a:lnTo>
                  <a:pt x="205" y="14"/>
                </a:lnTo>
                <a:lnTo>
                  <a:pt x="201" y="10"/>
                </a:lnTo>
                <a:lnTo>
                  <a:pt x="201" y="10"/>
                </a:lnTo>
                <a:lnTo>
                  <a:pt x="189" y="5"/>
                </a:lnTo>
                <a:lnTo>
                  <a:pt x="177" y="0"/>
                </a:lnTo>
                <a:lnTo>
                  <a:pt x="177" y="0"/>
                </a:lnTo>
                <a:lnTo>
                  <a:pt x="174" y="2"/>
                </a:lnTo>
                <a:lnTo>
                  <a:pt x="168" y="3"/>
                </a:lnTo>
                <a:lnTo>
                  <a:pt x="162" y="5"/>
                </a:lnTo>
                <a:lnTo>
                  <a:pt x="158" y="5"/>
                </a:lnTo>
                <a:lnTo>
                  <a:pt x="158" y="5"/>
                </a:lnTo>
                <a:lnTo>
                  <a:pt x="157" y="4"/>
                </a:lnTo>
                <a:lnTo>
                  <a:pt x="156" y="2"/>
                </a:lnTo>
                <a:lnTo>
                  <a:pt x="152" y="2"/>
                </a:lnTo>
                <a:lnTo>
                  <a:pt x="144" y="5"/>
                </a:lnTo>
                <a:lnTo>
                  <a:pt x="144" y="5"/>
                </a:lnTo>
                <a:lnTo>
                  <a:pt x="133" y="10"/>
                </a:lnTo>
                <a:lnTo>
                  <a:pt x="125" y="15"/>
                </a:lnTo>
                <a:lnTo>
                  <a:pt x="119" y="18"/>
                </a:lnTo>
                <a:lnTo>
                  <a:pt x="115" y="20"/>
                </a:lnTo>
                <a:lnTo>
                  <a:pt x="115" y="20"/>
                </a:lnTo>
                <a:lnTo>
                  <a:pt x="110" y="21"/>
                </a:lnTo>
                <a:lnTo>
                  <a:pt x="108" y="22"/>
                </a:lnTo>
                <a:lnTo>
                  <a:pt x="105" y="24"/>
                </a:lnTo>
                <a:lnTo>
                  <a:pt x="105" y="24"/>
                </a:lnTo>
                <a:lnTo>
                  <a:pt x="101" y="29"/>
                </a:lnTo>
                <a:lnTo>
                  <a:pt x="98" y="32"/>
                </a:lnTo>
                <a:lnTo>
                  <a:pt x="96" y="34"/>
                </a:lnTo>
                <a:lnTo>
                  <a:pt x="96" y="34"/>
                </a:lnTo>
                <a:lnTo>
                  <a:pt x="95" y="38"/>
                </a:lnTo>
                <a:lnTo>
                  <a:pt x="93" y="41"/>
                </a:lnTo>
                <a:lnTo>
                  <a:pt x="92" y="45"/>
                </a:lnTo>
                <a:lnTo>
                  <a:pt x="91" y="48"/>
                </a:lnTo>
                <a:lnTo>
                  <a:pt x="91" y="48"/>
                </a:lnTo>
                <a:lnTo>
                  <a:pt x="90" y="52"/>
                </a:lnTo>
                <a:lnTo>
                  <a:pt x="90" y="57"/>
                </a:lnTo>
                <a:lnTo>
                  <a:pt x="91" y="63"/>
                </a:lnTo>
                <a:lnTo>
                  <a:pt x="96" y="82"/>
                </a:lnTo>
                <a:lnTo>
                  <a:pt x="96" y="115"/>
                </a:lnTo>
                <a:lnTo>
                  <a:pt x="96" y="115"/>
                </a:lnTo>
                <a:lnTo>
                  <a:pt x="96" y="137"/>
                </a:lnTo>
                <a:lnTo>
                  <a:pt x="96" y="163"/>
                </a:lnTo>
                <a:lnTo>
                  <a:pt x="96" y="163"/>
                </a:lnTo>
                <a:lnTo>
                  <a:pt x="97" y="169"/>
                </a:lnTo>
                <a:lnTo>
                  <a:pt x="98" y="176"/>
                </a:lnTo>
                <a:lnTo>
                  <a:pt x="104" y="193"/>
                </a:lnTo>
                <a:lnTo>
                  <a:pt x="113" y="209"/>
                </a:lnTo>
                <a:lnTo>
                  <a:pt x="120" y="221"/>
                </a:lnTo>
                <a:lnTo>
                  <a:pt x="120" y="221"/>
                </a:lnTo>
                <a:lnTo>
                  <a:pt x="123" y="224"/>
                </a:lnTo>
                <a:lnTo>
                  <a:pt x="128" y="227"/>
                </a:lnTo>
                <a:lnTo>
                  <a:pt x="133" y="228"/>
                </a:lnTo>
                <a:lnTo>
                  <a:pt x="138" y="228"/>
                </a:lnTo>
                <a:lnTo>
                  <a:pt x="145" y="227"/>
                </a:lnTo>
                <a:lnTo>
                  <a:pt x="148" y="225"/>
                </a:lnTo>
                <a:lnTo>
                  <a:pt x="153" y="240"/>
                </a:lnTo>
                <a:lnTo>
                  <a:pt x="153" y="240"/>
                </a:lnTo>
                <a:lnTo>
                  <a:pt x="130" y="252"/>
                </a:lnTo>
                <a:lnTo>
                  <a:pt x="114" y="262"/>
                </a:lnTo>
                <a:lnTo>
                  <a:pt x="105" y="268"/>
                </a:lnTo>
                <a:lnTo>
                  <a:pt x="101" y="273"/>
                </a:lnTo>
                <a:lnTo>
                  <a:pt x="101" y="273"/>
                </a:lnTo>
                <a:lnTo>
                  <a:pt x="93" y="284"/>
                </a:lnTo>
                <a:lnTo>
                  <a:pt x="86" y="293"/>
                </a:lnTo>
                <a:lnTo>
                  <a:pt x="83" y="304"/>
                </a:lnTo>
                <a:lnTo>
                  <a:pt x="81" y="308"/>
                </a:lnTo>
                <a:lnTo>
                  <a:pt x="81" y="311"/>
                </a:lnTo>
                <a:lnTo>
                  <a:pt x="81" y="311"/>
                </a:lnTo>
                <a:lnTo>
                  <a:pt x="85" y="349"/>
                </a:lnTo>
                <a:lnTo>
                  <a:pt x="89" y="374"/>
                </a:lnTo>
                <a:lnTo>
                  <a:pt x="91" y="393"/>
                </a:lnTo>
                <a:lnTo>
                  <a:pt x="91" y="393"/>
                </a:lnTo>
                <a:lnTo>
                  <a:pt x="93" y="410"/>
                </a:lnTo>
                <a:lnTo>
                  <a:pt x="95" y="431"/>
                </a:lnTo>
                <a:lnTo>
                  <a:pt x="96" y="455"/>
                </a:lnTo>
                <a:lnTo>
                  <a:pt x="105" y="455"/>
                </a:lnTo>
                <a:lnTo>
                  <a:pt x="101" y="474"/>
                </a:lnTo>
                <a:lnTo>
                  <a:pt x="101" y="474"/>
                </a:lnTo>
                <a:lnTo>
                  <a:pt x="92" y="481"/>
                </a:lnTo>
                <a:lnTo>
                  <a:pt x="77" y="493"/>
                </a:lnTo>
                <a:lnTo>
                  <a:pt x="77" y="493"/>
                </a:lnTo>
                <a:lnTo>
                  <a:pt x="71" y="497"/>
                </a:lnTo>
                <a:lnTo>
                  <a:pt x="64" y="500"/>
                </a:lnTo>
                <a:lnTo>
                  <a:pt x="58" y="503"/>
                </a:lnTo>
                <a:lnTo>
                  <a:pt x="58" y="503"/>
                </a:lnTo>
                <a:lnTo>
                  <a:pt x="59" y="499"/>
                </a:lnTo>
                <a:lnTo>
                  <a:pt x="59" y="496"/>
                </a:lnTo>
                <a:lnTo>
                  <a:pt x="58" y="493"/>
                </a:lnTo>
                <a:lnTo>
                  <a:pt x="58" y="493"/>
                </a:lnTo>
                <a:lnTo>
                  <a:pt x="56" y="491"/>
                </a:lnTo>
                <a:lnTo>
                  <a:pt x="56" y="487"/>
                </a:lnTo>
                <a:lnTo>
                  <a:pt x="55" y="482"/>
                </a:lnTo>
                <a:lnTo>
                  <a:pt x="53" y="479"/>
                </a:lnTo>
                <a:lnTo>
                  <a:pt x="53" y="479"/>
                </a:lnTo>
                <a:lnTo>
                  <a:pt x="48" y="475"/>
                </a:lnTo>
                <a:lnTo>
                  <a:pt x="42" y="473"/>
                </a:lnTo>
                <a:lnTo>
                  <a:pt x="36" y="473"/>
                </a:lnTo>
                <a:lnTo>
                  <a:pt x="35" y="473"/>
                </a:lnTo>
                <a:lnTo>
                  <a:pt x="34" y="474"/>
                </a:lnTo>
                <a:lnTo>
                  <a:pt x="34" y="474"/>
                </a:lnTo>
                <a:lnTo>
                  <a:pt x="31" y="476"/>
                </a:lnTo>
                <a:lnTo>
                  <a:pt x="29" y="480"/>
                </a:lnTo>
                <a:lnTo>
                  <a:pt x="24" y="484"/>
                </a:lnTo>
                <a:lnTo>
                  <a:pt x="24" y="484"/>
                </a:lnTo>
                <a:lnTo>
                  <a:pt x="12" y="487"/>
                </a:lnTo>
                <a:lnTo>
                  <a:pt x="4" y="491"/>
                </a:lnTo>
                <a:lnTo>
                  <a:pt x="0" y="493"/>
                </a:lnTo>
                <a:lnTo>
                  <a:pt x="0" y="493"/>
                </a:lnTo>
                <a:lnTo>
                  <a:pt x="0" y="502"/>
                </a:lnTo>
                <a:lnTo>
                  <a:pt x="0" y="517"/>
                </a:lnTo>
                <a:lnTo>
                  <a:pt x="1" y="534"/>
                </a:lnTo>
                <a:lnTo>
                  <a:pt x="3" y="541"/>
                </a:lnTo>
                <a:lnTo>
                  <a:pt x="5" y="546"/>
                </a:lnTo>
                <a:lnTo>
                  <a:pt x="5" y="546"/>
                </a:lnTo>
                <a:lnTo>
                  <a:pt x="7" y="552"/>
                </a:lnTo>
                <a:lnTo>
                  <a:pt x="8" y="554"/>
                </a:lnTo>
                <a:lnTo>
                  <a:pt x="10" y="555"/>
                </a:lnTo>
                <a:lnTo>
                  <a:pt x="11" y="555"/>
                </a:lnTo>
                <a:lnTo>
                  <a:pt x="19" y="555"/>
                </a:lnTo>
                <a:lnTo>
                  <a:pt x="19" y="555"/>
                </a:lnTo>
                <a:lnTo>
                  <a:pt x="31" y="553"/>
                </a:lnTo>
                <a:lnTo>
                  <a:pt x="43" y="549"/>
                </a:lnTo>
                <a:lnTo>
                  <a:pt x="53" y="547"/>
                </a:lnTo>
                <a:lnTo>
                  <a:pt x="58" y="546"/>
                </a:lnTo>
                <a:lnTo>
                  <a:pt x="58" y="546"/>
                </a:lnTo>
                <a:lnTo>
                  <a:pt x="62" y="547"/>
                </a:lnTo>
                <a:lnTo>
                  <a:pt x="73" y="549"/>
                </a:lnTo>
                <a:lnTo>
                  <a:pt x="85" y="552"/>
                </a:lnTo>
                <a:lnTo>
                  <a:pt x="90" y="552"/>
                </a:lnTo>
                <a:lnTo>
                  <a:pt x="96" y="551"/>
                </a:lnTo>
                <a:lnTo>
                  <a:pt x="96" y="551"/>
                </a:lnTo>
                <a:lnTo>
                  <a:pt x="102" y="548"/>
                </a:lnTo>
                <a:lnTo>
                  <a:pt x="109" y="545"/>
                </a:lnTo>
                <a:lnTo>
                  <a:pt x="125" y="535"/>
                </a:lnTo>
                <a:lnTo>
                  <a:pt x="144" y="522"/>
                </a:lnTo>
                <a:lnTo>
                  <a:pt x="144" y="522"/>
                </a:lnTo>
                <a:lnTo>
                  <a:pt x="148" y="539"/>
                </a:lnTo>
                <a:lnTo>
                  <a:pt x="151" y="554"/>
                </a:lnTo>
                <a:lnTo>
                  <a:pt x="153" y="570"/>
                </a:lnTo>
                <a:lnTo>
                  <a:pt x="153" y="570"/>
                </a:lnTo>
                <a:lnTo>
                  <a:pt x="152" y="583"/>
                </a:lnTo>
                <a:lnTo>
                  <a:pt x="151" y="595"/>
                </a:lnTo>
                <a:lnTo>
                  <a:pt x="151" y="604"/>
                </a:lnTo>
                <a:lnTo>
                  <a:pt x="151" y="609"/>
                </a:lnTo>
                <a:lnTo>
                  <a:pt x="153" y="613"/>
                </a:lnTo>
                <a:lnTo>
                  <a:pt x="153" y="613"/>
                </a:lnTo>
                <a:lnTo>
                  <a:pt x="158" y="619"/>
                </a:lnTo>
                <a:lnTo>
                  <a:pt x="163" y="624"/>
                </a:lnTo>
                <a:lnTo>
                  <a:pt x="168" y="627"/>
                </a:lnTo>
                <a:lnTo>
                  <a:pt x="168" y="627"/>
                </a:lnTo>
                <a:lnTo>
                  <a:pt x="163" y="681"/>
                </a:lnTo>
                <a:lnTo>
                  <a:pt x="160" y="728"/>
                </a:lnTo>
                <a:lnTo>
                  <a:pt x="158" y="771"/>
                </a:lnTo>
                <a:lnTo>
                  <a:pt x="158" y="771"/>
                </a:lnTo>
                <a:lnTo>
                  <a:pt x="157" y="811"/>
                </a:lnTo>
                <a:lnTo>
                  <a:pt x="158" y="853"/>
                </a:lnTo>
                <a:lnTo>
                  <a:pt x="158" y="900"/>
                </a:lnTo>
                <a:lnTo>
                  <a:pt x="172" y="900"/>
                </a:lnTo>
                <a:lnTo>
                  <a:pt x="172" y="900"/>
                </a:lnTo>
                <a:lnTo>
                  <a:pt x="169" y="923"/>
                </a:lnTo>
                <a:lnTo>
                  <a:pt x="166" y="942"/>
                </a:lnTo>
                <a:lnTo>
                  <a:pt x="166" y="950"/>
                </a:lnTo>
                <a:lnTo>
                  <a:pt x="168" y="957"/>
                </a:lnTo>
                <a:lnTo>
                  <a:pt x="168" y="957"/>
                </a:lnTo>
                <a:lnTo>
                  <a:pt x="169" y="967"/>
                </a:lnTo>
                <a:lnTo>
                  <a:pt x="170" y="985"/>
                </a:lnTo>
                <a:lnTo>
                  <a:pt x="171" y="1030"/>
                </a:lnTo>
                <a:lnTo>
                  <a:pt x="174" y="1078"/>
                </a:lnTo>
                <a:lnTo>
                  <a:pt x="175" y="1097"/>
                </a:lnTo>
                <a:lnTo>
                  <a:pt x="177" y="1110"/>
                </a:lnTo>
                <a:lnTo>
                  <a:pt x="177" y="1110"/>
                </a:lnTo>
                <a:lnTo>
                  <a:pt x="182" y="1122"/>
                </a:lnTo>
                <a:lnTo>
                  <a:pt x="189" y="1140"/>
                </a:lnTo>
                <a:lnTo>
                  <a:pt x="209" y="1183"/>
                </a:lnTo>
                <a:lnTo>
                  <a:pt x="229" y="1225"/>
                </a:lnTo>
                <a:lnTo>
                  <a:pt x="236" y="1242"/>
                </a:lnTo>
                <a:lnTo>
                  <a:pt x="239" y="1254"/>
                </a:lnTo>
                <a:lnTo>
                  <a:pt x="239" y="1254"/>
                </a:lnTo>
                <a:lnTo>
                  <a:pt x="243" y="1281"/>
                </a:lnTo>
                <a:lnTo>
                  <a:pt x="244" y="1292"/>
                </a:lnTo>
                <a:lnTo>
                  <a:pt x="244" y="1292"/>
                </a:lnTo>
                <a:lnTo>
                  <a:pt x="237" y="1295"/>
                </a:lnTo>
                <a:lnTo>
                  <a:pt x="231" y="1298"/>
                </a:lnTo>
                <a:lnTo>
                  <a:pt x="230" y="1301"/>
                </a:lnTo>
                <a:lnTo>
                  <a:pt x="230" y="1302"/>
                </a:lnTo>
                <a:lnTo>
                  <a:pt x="230" y="1302"/>
                </a:lnTo>
                <a:lnTo>
                  <a:pt x="231" y="1305"/>
                </a:lnTo>
                <a:lnTo>
                  <a:pt x="232" y="1309"/>
                </a:lnTo>
                <a:lnTo>
                  <a:pt x="232" y="1314"/>
                </a:lnTo>
                <a:lnTo>
                  <a:pt x="230" y="1321"/>
                </a:lnTo>
                <a:lnTo>
                  <a:pt x="230" y="1321"/>
                </a:lnTo>
                <a:lnTo>
                  <a:pt x="211" y="1354"/>
                </a:lnTo>
                <a:lnTo>
                  <a:pt x="211" y="1354"/>
                </a:lnTo>
                <a:lnTo>
                  <a:pt x="207" y="1359"/>
                </a:lnTo>
                <a:lnTo>
                  <a:pt x="203" y="1364"/>
                </a:lnTo>
                <a:lnTo>
                  <a:pt x="192" y="1373"/>
                </a:lnTo>
                <a:lnTo>
                  <a:pt x="192" y="1373"/>
                </a:lnTo>
                <a:lnTo>
                  <a:pt x="186" y="1379"/>
                </a:lnTo>
                <a:lnTo>
                  <a:pt x="183" y="1384"/>
                </a:lnTo>
                <a:lnTo>
                  <a:pt x="181" y="1388"/>
                </a:lnTo>
                <a:lnTo>
                  <a:pt x="180" y="1393"/>
                </a:lnTo>
                <a:lnTo>
                  <a:pt x="181" y="1397"/>
                </a:lnTo>
                <a:lnTo>
                  <a:pt x="182" y="1402"/>
                </a:lnTo>
                <a:lnTo>
                  <a:pt x="187" y="1407"/>
                </a:lnTo>
                <a:lnTo>
                  <a:pt x="187" y="1407"/>
                </a:lnTo>
                <a:lnTo>
                  <a:pt x="189" y="1409"/>
                </a:lnTo>
                <a:lnTo>
                  <a:pt x="193" y="1411"/>
                </a:lnTo>
                <a:lnTo>
                  <a:pt x="201" y="1412"/>
                </a:lnTo>
                <a:lnTo>
                  <a:pt x="211" y="1411"/>
                </a:lnTo>
                <a:lnTo>
                  <a:pt x="220" y="1409"/>
                </a:lnTo>
                <a:lnTo>
                  <a:pt x="241" y="1403"/>
                </a:lnTo>
                <a:lnTo>
                  <a:pt x="258" y="1397"/>
                </a:lnTo>
                <a:lnTo>
                  <a:pt x="258" y="1397"/>
                </a:lnTo>
                <a:lnTo>
                  <a:pt x="275" y="1391"/>
                </a:lnTo>
                <a:lnTo>
                  <a:pt x="293" y="1383"/>
                </a:lnTo>
                <a:lnTo>
                  <a:pt x="308" y="1376"/>
                </a:lnTo>
                <a:lnTo>
                  <a:pt x="312" y="1372"/>
                </a:lnTo>
                <a:lnTo>
                  <a:pt x="316" y="1369"/>
                </a:lnTo>
                <a:lnTo>
                  <a:pt x="316" y="1369"/>
                </a:lnTo>
                <a:lnTo>
                  <a:pt x="319" y="1364"/>
                </a:lnTo>
                <a:lnTo>
                  <a:pt x="321" y="1359"/>
                </a:lnTo>
                <a:lnTo>
                  <a:pt x="321" y="1354"/>
                </a:lnTo>
                <a:lnTo>
                  <a:pt x="321" y="1350"/>
                </a:lnTo>
                <a:lnTo>
                  <a:pt x="321" y="1350"/>
                </a:lnTo>
                <a:lnTo>
                  <a:pt x="317" y="1340"/>
                </a:lnTo>
                <a:lnTo>
                  <a:pt x="311" y="1328"/>
                </a:lnTo>
                <a:lnTo>
                  <a:pt x="305" y="1315"/>
                </a:lnTo>
                <a:lnTo>
                  <a:pt x="302" y="1307"/>
                </a:lnTo>
                <a:lnTo>
                  <a:pt x="302" y="1307"/>
                </a:lnTo>
                <a:lnTo>
                  <a:pt x="299" y="1295"/>
                </a:lnTo>
                <a:lnTo>
                  <a:pt x="297" y="1283"/>
                </a:lnTo>
                <a:lnTo>
                  <a:pt x="297" y="1283"/>
                </a:lnTo>
                <a:lnTo>
                  <a:pt x="292" y="1271"/>
                </a:lnTo>
                <a:lnTo>
                  <a:pt x="288" y="1262"/>
                </a:lnTo>
                <a:lnTo>
                  <a:pt x="287" y="1249"/>
                </a:lnTo>
                <a:lnTo>
                  <a:pt x="287" y="1249"/>
                </a:lnTo>
                <a:lnTo>
                  <a:pt x="282" y="1130"/>
                </a:lnTo>
                <a:lnTo>
                  <a:pt x="282" y="1130"/>
                </a:lnTo>
                <a:lnTo>
                  <a:pt x="281" y="1118"/>
                </a:lnTo>
                <a:lnTo>
                  <a:pt x="279" y="1104"/>
                </a:lnTo>
                <a:lnTo>
                  <a:pt x="273" y="1074"/>
                </a:lnTo>
                <a:lnTo>
                  <a:pt x="267" y="1049"/>
                </a:lnTo>
                <a:lnTo>
                  <a:pt x="263" y="1034"/>
                </a:lnTo>
                <a:lnTo>
                  <a:pt x="263" y="1034"/>
                </a:lnTo>
                <a:lnTo>
                  <a:pt x="266" y="1009"/>
                </a:lnTo>
                <a:lnTo>
                  <a:pt x="270" y="963"/>
                </a:lnTo>
                <a:lnTo>
                  <a:pt x="278" y="900"/>
                </a:lnTo>
                <a:lnTo>
                  <a:pt x="292" y="900"/>
                </a:lnTo>
                <a:lnTo>
                  <a:pt x="302" y="866"/>
                </a:lnTo>
                <a:lnTo>
                  <a:pt x="302" y="866"/>
                </a:lnTo>
                <a:lnTo>
                  <a:pt x="306" y="877"/>
                </a:lnTo>
                <a:lnTo>
                  <a:pt x="309" y="886"/>
                </a:lnTo>
                <a:lnTo>
                  <a:pt x="311" y="895"/>
                </a:lnTo>
                <a:lnTo>
                  <a:pt x="311" y="895"/>
                </a:lnTo>
                <a:close/>
                <a:moveTo>
                  <a:pt x="373" y="402"/>
                </a:moveTo>
                <a:lnTo>
                  <a:pt x="373" y="402"/>
                </a:lnTo>
                <a:lnTo>
                  <a:pt x="402" y="421"/>
                </a:lnTo>
                <a:lnTo>
                  <a:pt x="402" y="421"/>
                </a:lnTo>
                <a:lnTo>
                  <a:pt x="403" y="423"/>
                </a:lnTo>
                <a:lnTo>
                  <a:pt x="403" y="423"/>
                </a:lnTo>
                <a:lnTo>
                  <a:pt x="401" y="425"/>
                </a:lnTo>
                <a:lnTo>
                  <a:pt x="392" y="430"/>
                </a:lnTo>
                <a:lnTo>
                  <a:pt x="378" y="436"/>
                </a:lnTo>
                <a:lnTo>
                  <a:pt x="373" y="4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37">
            <a:extLst>
              <a:ext uri="{FF2B5EF4-FFF2-40B4-BE49-F238E27FC236}">
                <a16:creationId xmlns:a16="http://schemas.microsoft.com/office/drawing/2014/main" id="{97C181F0-247D-4366-A69F-365FE69E4795}"/>
              </a:ext>
            </a:extLst>
          </p:cNvPr>
          <p:cNvSpPr>
            <a:spLocks/>
          </p:cNvSpPr>
          <p:nvPr/>
        </p:nvSpPr>
        <p:spPr bwMode="auto">
          <a:xfrm>
            <a:off x="6468883" y="824378"/>
            <a:ext cx="659689" cy="1595548"/>
          </a:xfrm>
          <a:custGeom>
            <a:avLst/>
            <a:gdLst>
              <a:gd name="T0" fmla="*/ 139 w 676"/>
              <a:gd name="T1" fmla="*/ 157 h 1635"/>
              <a:gd name="T2" fmla="*/ 148 w 676"/>
              <a:gd name="T3" fmla="*/ 263 h 1635"/>
              <a:gd name="T4" fmla="*/ 105 w 676"/>
              <a:gd name="T5" fmla="*/ 311 h 1635"/>
              <a:gd name="T6" fmla="*/ 84 w 676"/>
              <a:gd name="T7" fmla="*/ 343 h 1635"/>
              <a:gd name="T8" fmla="*/ 86 w 676"/>
              <a:gd name="T9" fmla="*/ 421 h 1635"/>
              <a:gd name="T10" fmla="*/ 18 w 676"/>
              <a:gd name="T11" fmla="*/ 440 h 1635"/>
              <a:gd name="T12" fmla="*/ 7 w 676"/>
              <a:gd name="T13" fmla="*/ 466 h 1635"/>
              <a:gd name="T14" fmla="*/ 72 w 676"/>
              <a:gd name="T15" fmla="*/ 483 h 1635"/>
              <a:gd name="T16" fmla="*/ 43 w 676"/>
              <a:gd name="T17" fmla="*/ 507 h 1635"/>
              <a:gd name="T18" fmla="*/ 93 w 676"/>
              <a:gd name="T19" fmla="*/ 502 h 1635"/>
              <a:gd name="T20" fmla="*/ 120 w 676"/>
              <a:gd name="T21" fmla="*/ 516 h 1635"/>
              <a:gd name="T22" fmla="*/ 77 w 676"/>
              <a:gd name="T23" fmla="*/ 693 h 1635"/>
              <a:gd name="T24" fmla="*/ 58 w 676"/>
              <a:gd name="T25" fmla="*/ 779 h 1635"/>
              <a:gd name="T26" fmla="*/ 84 w 676"/>
              <a:gd name="T27" fmla="*/ 822 h 1635"/>
              <a:gd name="T28" fmla="*/ 93 w 676"/>
              <a:gd name="T29" fmla="*/ 803 h 1635"/>
              <a:gd name="T30" fmla="*/ 105 w 676"/>
              <a:gd name="T31" fmla="*/ 803 h 1635"/>
              <a:gd name="T32" fmla="*/ 120 w 676"/>
              <a:gd name="T33" fmla="*/ 851 h 1635"/>
              <a:gd name="T34" fmla="*/ 113 w 676"/>
              <a:gd name="T35" fmla="*/ 1038 h 1635"/>
              <a:gd name="T36" fmla="*/ 129 w 676"/>
              <a:gd name="T37" fmla="*/ 1090 h 1635"/>
              <a:gd name="T38" fmla="*/ 125 w 676"/>
              <a:gd name="T39" fmla="*/ 1313 h 1635"/>
              <a:gd name="T40" fmla="*/ 158 w 676"/>
              <a:gd name="T41" fmla="*/ 1492 h 1635"/>
              <a:gd name="T42" fmla="*/ 141 w 676"/>
              <a:gd name="T43" fmla="*/ 1525 h 1635"/>
              <a:gd name="T44" fmla="*/ 102 w 676"/>
              <a:gd name="T45" fmla="*/ 1577 h 1635"/>
              <a:gd name="T46" fmla="*/ 83 w 676"/>
              <a:gd name="T47" fmla="*/ 1620 h 1635"/>
              <a:gd name="T48" fmla="*/ 169 w 676"/>
              <a:gd name="T49" fmla="*/ 1633 h 1635"/>
              <a:gd name="T50" fmla="*/ 249 w 676"/>
              <a:gd name="T51" fmla="*/ 1602 h 1635"/>
              <a:gd name="T52" fmla="*/ 233 w 676"/>
              <a:gd name="T53" fmla="*/ 1552 h 1635"/>
              <a:gd name="T54" fmla="*/ 212 w 676"/>
              <a:gd name="T55" fmla="*/ 1471 h 1635"/>
              <a:gd name="T56" fmla="*/ 230 w 676"/>
              <a:gd name="T57" fmla="*/ 1283 h 1635"/>
              <a:gd name="T58" fmla="*/ 239 w 676"/>
              <a:gd name="T59" fmla="*/ 1062 h 1635"/>
              <a:gd name="T60" fmla="*/ 279 w 676"/>
              <a:gd name="T61" fmla="*/ 940 h 1635"/>
              <a:gd name="T62" fmla="*/ 345 w 676"/>
              <a:gd name="T63" fmla="*/ 1126 h 1635"/>
              <a:gd name="T64" fmla="*/ 403 w 676"/>
              <a:gd name="T65" fmla="*/ 1180 h 1635"/>
              <a:gd name="T66" fmla="*/ 555 w 676"/>
              <a:gd name="T67" fmla="*/ 1215 h 1635"/>
              <a:gd name="T68" fmla="*/ 567 w 676"/>
              <a:gd name="T69" fmla="*/ 1234 h 1635"/>
              <a:gd name="T70" fmla="*/ 580 w 676"/>
              <a:gd name="T71" fmla="*/ 1283 h 1635"/>
              <a:gd name="T72" fmla="*/ 602 w 676"/>
              <a:gd name="T73" fmla="*/ 1347 h 1635"/>
              <a:gd name="T74" fmla="*/ 654 w 676"/>
              <a:gd name="T75" fmla="*/ 1322 h 1635"/>
              <a:gd name="T76" fmla="*/ 665 w 676"/>
              <a:gd name="T77" fmla="*/ 1210 h 1635"/>
              <a:gd name="T78" fmla="*/ 635 w 676"/>
              <a:gd name="T79" fmla="*/ 1126 h 1635"/>
              <a:gd name="T80" fmla="*/ 569 w 676"/>
              <a:gd name="T81" fmla="*/ 1114 h 1635"/>
              <a:gd name="T82" fmla="*/ 522 w 676"/>
              <a:gd name="T83" fmla="*/ 1090 h 1635"/>
              <a:gd name="T84" fmla="*/ 445 w 676"/>
              <a:gd name="T85" fmla="*/ 1062 h 1635"/>
              <a:gd name="T86" fmla="*/ 450 w 676"/>
              <a:gd name="T87" fmla="*/ 995 h 1635"/>
              <a:gd name="T88" fmla="*/ 464 w 676"/>
              <a:gd name="T89" fmla="*/ 813 h 1635"/>
              <a:gd name="T90" fmla="*/ 416 w 676"/>
              <a:gd name="T91" fmla="*/ 667 h 1635"/>
              <a:gd name="T92" fmla="*/ 413 w 676"/>
              <a:gd name="T93" fmla="*/ 620 h 1635"/>
              <a:gd name="T94" fmla="*/ 397 w 676"/>
              <a:gd name="T95" fmla="*/ 454 h 1635"/>
              <a:gd name="T96" fmla="*/ 378 w 676"/>
              <a:gd name="T97" fmla="*/ 301 h 1635"/>
              <a:gd name="T98" fmla="*/ 302 w 676"/>
              <a:gd name="T99" fmla="*/ 210 h 1635"/>
              <a:gd name="T100" fmla="*/ 322 w 676"/>
              <a:gd name="T101" fmla="*/ 165 h 1635"/>
              <a:gd name="T102" fmla="*/ 345 w 676"/>
              <a:gd name="T103" fmla="*/ 81 h 1635"/>
              <a:gd name="T104" fmla="*/ 325 w 676"/>
              <a:gd name="T105" fmla="*/ 41 h 1635"/>
              <a:gd name="T106" fmla="*/ 297 w 676"/>
              <a:gd name="T107" fmla="*/ 0 h 1635"/>
              <a:gd name="T108" fmla="*/ 225 w 676"/>
              <a:gd name="T109" fmla="*/ 4 h 1635"/>
              <a:gd name="T110" fmla="*/ 182 w 676"/>
              <a:gd name="T111" fmla="*/ 28 h 1635"/>
              <a:gd name="T112" fmla="*/ 156 w 676"/>
              <a:gd name="T113" fmla="*/ 62 h 1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76" h="1635">
                <a:moveTo>
                  <a:pt x="158" y="76"/>
                </a:moveTo>
                <a:lnTo>
                  <a:pt x="158" y="76"/>
                </a:lnTo>
                <a:lnTo>
                  <a:pt x="151" y="89"/>
                </a:lnTo>
                <a:lnTo>
                  <a:pt x="146" y="102"/>
                </a:lnTo>
                <a:lnTo>
                  <a:pt x="145" y="108"/>
                </a:lnTo>
                <a:lnTo>
                  <a:pt x="144" y="114"/>
                </a:lnTo>
                <a:lnTo>
                  <a:pt x="144" y="114"/>
                </a:lnTo>
                <a:lnTo>
                  <a:pt x="141" y="140"/>
                </a:lnTo>
                <a:lnTo>
                  <a:pt x="139" y="157"/>
                </a:lnTo>
                <a:lnTo>
                  <a:pt x="139" y="205"/>
                </a:lnTo>
                <a:lnTo>
                  <a:pt x="139" y="205"/>
                </a:lnTo>
                <a:lnTo>
                  <a:pt x="139" y="218"/>
                </a:lnTo>
                <a:lnTo>
                  <a:pt x="140" y="236"/>
                </a:lnTo>
                <a:lnTo>
                  <a:pt x="141" y="246"/>
                </a:lnTo>
                <a:lnTo>
                  <a:pt x="142" y="253"/>
                </a:lnTo>
                <a:lnTo>
                  <a:pt x="145" y="259"/>
                </a:lnTo>
                <a:lnTo>
                  <a:pt x="146" y="262"/>
                </a:lnTo>
                <a:lnTo>
                  <a:pt x="148" y="263"/>
                </a:lnTo>
                <a:lnTo>
                  <a:pt x="148" y="263"/>
                </a:lnTo>
                <a:lnTo>
                  <a:pt x="158" y="265"/>
                </a:lnTo>
                <a:lnTo>
                  <a:pt x="166" y="266"/>
                </a:lnTo>
                <a:lnTo>
                  <a:pt x="177" y="267"/>
                </a:lnTo>
                <a:lnTo>
                  <a:pt x="177" y="282"/>
                </a:lnTo>
                <a:lnTo>
                  <a:pt x="177" y="282"/>
                </a:lnTo>
                <a:lnTo>
                  <a:pt x="144" y="294"/>
                </a:lnTo>
                <a:lnTo>
                  <a:pt x="119" y="305"/>
                </a:lnTo>
                <a:lnTo>
                  <a:pt x="105" y="311"/>
                </a:lnTo>
                <a:lnTo>
                  <a:pt x="105" y="311"/>
                </a:lnTo>
                <a:lnTo>
                  <a:pt x="102" y="314"/>
                </a:lnTo>
                <a:lnTo>
                  <a:pt x="101" y="319"/>
                </a:lnTo>
                <a:lnTo>
                  <a:pt x="99" y="325"/>
                </a:lnTo>
                <a:lnTo>
                  <a:pt x="96" y="330"/>
                </a:lnTo>
                <a:lnTo>
                  <a:pt x="96" y="330"/>
                </a:lnTo>
                <a:lnTo>
                  <a:pt x="91" y="334"/>
                </a:lnTo>
                <a:lnTo>
                  <a:pt x="86" y="339"/>
                </a:lnTo>
                <a:lnTo>
                  <a:pt x="84" y="343"/>
                </a:lnTo>
                <a:lnTo>
                  <a:pt x="83" y="346"/>
                </a:lnTo>
                <a:lnTo>
                  <a:pt x="81" y="351"/>
                </a:lnTo>
                <a:lnTo>
                  <a:pt x="81" y="358"/>
                </a:lnTo>
                <a:lnTo>
                  <a:pt x="81" y="358"/>
                </a:lnTo>
                <a:lnTo>
                  <a:pt x="83" y="378"/>
                </a:lnTo>
                <a:lnTo>
                  <a:pt x="85" y="398"/>
                </a:lnTo>
                <a:lnTo>
                  <a:pt x="87" y="415"/>
                </a:lnTo>
                <a:lnTo>
                  <a:pt x="87" y="419"/>
                </a:lnTo>
                <a:lnTo>
                  <a:pt x="86" y="421"/>
                </a:lnTo>
                <a:lnTo>
                  <a:pt x="86" y="421"/>
                </a:lnTo>
                <a:lnTo>
                  <a:pt x="86" y="421"/>
                </a:lnTo>
                <a:lnTo>
                  <a:pt x="84" y="421"/>
                </a:lnTo>
                <a:lnTo>
                  <a:pt x="78" y="421"/>
                </a:lnTo>
                <a:lnTo>
                  <a:pt x="61" y="424"/>
                </a:lnTo>
                <a:lnTo>
                  <a:pt x="43" y="429"/>
                </a:lnTo>
                <a:lnTo>
                  <a:pt x="29" y="435"/>
                </a:lnTo>
                <a:lnTo>
                  <a:pt x="29" y="435"/>
                </a:lnTo>
                <a:lnTo>
                  <a:pt x="18" y="440"/>
                </a:lnTo>
                <a:lnTo>
                  <a:pt x="7" y="443"/>
                </a:lnTo>
                <a:lnTo>
                  <a:pt x="1" y="446"/>
                </a:lnTo>
                <a:lnTo>
                  <a:pt x="0" y="448"/>
                </a:lnTo>
                <a:lnTo>
                  <a:pt x="0" y="449"/>
                </a:lnTo>
                <a:lnTo>
                  <a:pt x="0" y="449"/>
                </a:lnTo>
                <a:lnTo>
                  <a:pt x="6" y="455"/>
                </a:lnTo>
                <a:lnTo>
                  <a:pt x="10" y="459"/>
                </a:lnTo>
                <a:lnTo>
                  <a:pt x="10" y="459"/>
                </a:lnTo>
                <a:lnTo>
                  <a:pt x="7" y="466"/>
                </a:lnTo>
                <a:lnTo>
                  <a:pt x="5" y="471"/>
                </a:lnTo>
                <a:lnTo>
                  <a:pt x="5" y="473"/>
                </a:lnTo>
                <a:lnTo>
                  <a:pt x="5" y="473"/>
                </a:lnTo>
                <a:lnTo>
                  <a:pt x="38" y="476"/>
                </a:lnTo>
                <a:lnTo>
                  <a:pt x="61" y="479"/>
                </a:lnTo>
                <a:lnTo>
                  <a:pt x="70" y="482"/>
                </a:lnTo>
                <a:lnTo>
                  <a:pt x="71" y="482"/>
                </a:lnTo>
                <a:lnTo>
                  <a:pt x="72" y="483"/>
                </a:lnTo>
                <a:lnTo>
                  <a:pt x="72" y="483"/>
                </a:lnTo>
                <a:lnTo>
                  <a:pt x="71" y="485"/>
                </a:lnTo>
                <a:lnTo>
                  <a:pt x="66" y="488"/>
                </a:lnTo>
                <a:lnTo>
                  <a:pt x="55" y="492"/>
                </a:lnTo>
                <a:lnTo>
                  <a:pt x="43" y="497"/>
                </a:lnTo>
                <a:lnTo>
                  <a:pt x="40" y="500"/>
                </a:lnTo>
                <a:lnTo>
                  <a:pt x="38" y="502"/>
                </a:lnTo>
                <a:lnTo>
                  <a:pt x="38" y="502"/>
                </a:lnTo>
                <a:lnTo>
                  <a:pt x="41" y="506"/>
                </a:lnTo>
                <a:lnTo>
                  <a:pt x="43" y="507"/>
                </a:lnTo>
                <a:lnTo>
                  <a:pt x="46" y="508"/>
                </a:lnTo>
                <a:lnTo>
                  <a:pt x="50" y="509"/>
                </a:lnTo>
                <a:lnTo>
                  <a:pt x="55" y="509"/>
                </a:lnTo>
                <a:lnTo>
                  <a:pt x="60" y="508"/>
                </a:lnTo>
                <a:lnTo>
                  <a:pt x="67" y="507"/>
                </a:lnTo>
                <a:lnTo>
                  <a:pt x="67" y="507"/>
                </a:lnTo>
                <a:lnTo>
                  <a:pt x="79" y="503"/>
                </a:lnTo>
                <a:lnTo>
                  <a:pt x="87" y="502"/>
                </a:lnTo>
                <a:lnTo>
                  <a:pt x="93" y="502"/>
                </a:lnTo>
                <a:lnTo>
                  <a:pt x="96" y="502"/>
                </a:lnTo>
                <a:lnTo>
                  <a:pt x="96" y="502"/>
                </a:lnTo>
                <a:lnTo>
                  <a:pt x="97" y="502"/>
                </a:lnTo>
                <a:lnTo>
                  <a:pt x="99" y="503"/>
                </a:lnTo>
                <a:lnTo>
                  <a:pt x="105" y="508"/>
                </a:lnTo>
                <a:lnTo>
                  <a:pt x="113" y="514"/>
                </a:lnTo>
                <a:lnTo>
                  <a:pt x="116" y="515"/>
                </a:lnTo>
                <a:lnTo>
                  <a:pt x="120" y="516"/>
                </a:lnTo>
                <a:lnTo>
                  <a:pt x="120" y="516"/>
                </a:lnTo>
                <a:lnTo>
                  <a:pt x="133" y="519"/>
                </a:lnTo>
                <a:lnTo>
                  <a:pt x="139" y="521"/>
                </a:lnTo>
                <a:lnTo>
                  <a:pt x="148" y="583"/>
                </a:lnTo>
                <a:lnTo>
                  <a:pt x="148" y="583"/>
                </a:lnTo>
                <a:lnTo>
                  <a:pt x="113" y="633"/>
                </a:lnTo>
                <a:lnTo>
                  <a:pt x="89" y="671"/>
                </a:lnTo>
                <a:lnTo>
                  <a:pt x="80" y="685"/>
                </a:lnTo>
                <a:lnTo>
                  <a:pt x="77" y="693"/>
                </a:lnTo>
                <a:lnTo>
                  <a:pt x="77" y="693"/>
                </a:lnTo>
                <a:lnTo>
                  <a:pt x="74" y="705"/>
                </a:lnTo>
                <a:lnTo>
                  <a:pt x="71" y="721"/>
                </a:lnTo>
                <a:lnTo>
                  <a:pt x="66" y="736"/>
                </a:lnTo>
                <a:lnTo>
                  <a:pt x="62" y="746"/>
                </a:lnTo>
                <a:lnTo>
                  <a:pt x="62" y="746"/>
                </a:lnTo>
                <a:lnTo>
                  <a:pt x="60" y="753"/>
                </a:lnTo>
                <a:lnTo>
                  <a:pt x="58" y="763"/>
                </a:lnTo>
                <a:lnTo>
                  <a:pt x="56" y="772"/>
                </a:lnTo>
                <a:lnTo>
                  <a:pt x="58" y="779"/>
                </a:lnTo>
                <a:lnTo>
                  <a:pt x="58" y="779"/>
                </a:lnTo>
                <a:lnTo>
                  <a:pt x="60" y="788"/>
                </a:lnTo>
                <a:lnTo>
                  <a:pt x="65" y="800"/>
                </a:lnTo>
                <a:lnTo>
                  <a:pt x="70" y="810"/>
                </a:lnTo>
                <a:lnTo>
                  <a:pt x="73" y="815"/>
                </a:lnTo>
                <a:lnTo>
                  <a:pt x="77" y="818"/>
                </a:lnTo>
                <a:lnTo>
                  <a:pt x="77" y="818"/>
                </a:lnTo>
                <a:lnTo>
                  <a:pt x="80" y="820"/>
                </a:lnTo>
                <a:lnTo>
                  <a:pt x="84" y="822"/>
                </a:lnTo>
                <a:lnTo>
                  <a:pt x="89" y="828"/>
                </a:lnTo>
                <a:lnTo>
                  <a:pt x="91" y="830"/>
                </a:lnTo>
                <a:lnTo>
                  <a:pt x="93" y="830"/>
                </a:lnTo>
                <a:lnTo>
                  <a:pt x="95" y="827"/>
                </a:lnTo>
                <a:lnTo>
                  <a:pt x="96" y="822"/>
                </a:lnTo>
                <a:lnTo>
                  <a:pt x="96" y="822"/>
                </a:lnTo>
                <a:lnTo>
                  <a:pt x="96" y="816"/>
                </a:lnTo>
                <a:lnTo>
                  <a:pt x="96" y="812"/>
                </a:lnTo>
                <a:lnTo>
                  <a:pt x="93" y="803"/>
                </a:lnTo>
                <a:lnTo>
                  <a:pt x="91" y="800"/>
                </a:lnTo>
                <a:lnTo>
                  <a:pt x="91" y="799"/>
                </a:lnTo>
                <a:lnTo>
                  <a:pt x="91" y="799"/>
                </a:lnTo>
                <a:lnTo>
                  <a:pt x="91" y="799"/>
                </a:lnTo>
                <a:lnTo>
                  <a:pt x="98" y="803"/>
                </a:lnTo>
                <a:lnTo>
                  <a:pt x="102" y="805"/>
                </a:lnTo>
                <a:lnTo>
                  <a:pt x="104" y="805"/>
                </a:lnTo>
                <a:lnTo>
                  <a:pt x="105" y="803"/>
                </a:lnTo>
                <a:lnTo>
                  <a:pt x="105" y="803"/>
                </a:lnTo>
                <a:lnTo>
                  <a:pt x="108" y="801"/>
                </a:lnTo>
                <a:lnTo>
                  <a:pt x="110" y="799"/>
                </a:lnTo>
                <a:lnTo>
                  <a:pt x="113" y="797"/>
                </a:lnTo>
                <a:lnTo>
                  <a:pt x="115" y="794"/>
                </a:lnTo>
                <a:lnTo>
                  <a:pt x="115" y="794"/>
                </a:lnTo>
                <a:lnTo>
                  <a:pt x="116" y="793"/>
                </a:lnTo>
                <a:lnTo>
                  <a:pt x="117" y="795"/>
                </a:lnTo>
                <a:lnTo>
                  <a:pt x="119" y="807"/>
                </a:lnTo>
                <a:lnTo>
                  <a:pt x="120" y="851"/>
                </a:lnTo>
                <a:lnTo>
                  <a:pt x="120" y="851"/>
                </a:lnTo>
                <a:lnTo>
                  <a:pt x="120" y="879"/>
                </a:lnTo>
                <a:lnTo>
                  <a:pt x="117" y="907"/>
                </a:lnTo>
                <a:lnTo>
                  <a:pt x="115" y="935"/>
                </a:lnTo>
                <a:lnTo>
                  <a:pt x="115" y="961"/>
                </a:lnTo>
                <a:lnTo>
                  <a:pt x="115" y="961"/>
                </a:lnTo>
                <a:lnTo>
                  <a:pt x="115" y="987"/>
                </a:lnTo>
                <a:lnTo>
                  <a:pt x="114" y="1016"/>
                </a:lnTo>
                <a:lnTo>
                  <a:pt x="113" y="1038"/>
                </a:lnTo>
                <a:lnTo>
                  <a:pt x="111" y="1045"/>
                </a:lnTo>
                <a:lnTo>
                  <a:pt x="110" y="1047"/>
                </a:lnTo>
                <a:lnTo>
                  <a:pt x="110" y="1047"/>
                </a:lnTo>
                <a:lnTo>
                  <a:pt x="110" y="1047"/>
                </a:lnTo>
                <a:lnTo>
                  <a:pt x="111" y="1048"/>
                </a:lnTo>
                <a:lnTo>
                  <a:pt x="116" y="1050"/>
                </a:lnTo>
                <a:lnTo>
                  <a:pt x="125" y="1052"/>
                </a:lnTo>
                <a:lnTo>
                  <a:pt x="125" y="1052"/>
                </a:lnTo>
                <a:lnTo>
                  <a:pt x="129" y="1090"/>
                </a:lnTo>
                <a:lnTo>
                  <a:pt x="129" y="1090"/>
                </a:lnTo>
                <a:lnTo>
                  <a:pt x="128" y="1118"/>
                </a:lnTo>
                <a:lnTo>
                  <a:pt x="125" y="1174"/>
                </a:lnTo>
                <a:lnTo>
                  <a:pt x="121" y="1234"/>
                </a:lnTo>
                <a:lnTo>
                  <a:pt x="120" y="1259"/>
                </a:lnTo>
                <a:lnTo>
                  <a:pt x="120" y="1277"/>
                </a:lnTo>
                <a:lnTo>
                  <a:pt x="120" y="1277"/>
                </a:lnTo>
                <a:lnTo>
                  <a:pt x="121" y="1292"/>
                </a:lnTo>
                <a:lnTo>
                  <a:pt x="125" y="1313"/>
                </a:lnTo>
                <a:lnTo>
                  <a:pt x="134" y="1358"/>
                </a:lnTo>
                <a:lnTo>
                  <a:pt x="144" y="1400"/>
                </a:lnTo>
                <a:lnTo>
                  <a:pt x="148" y="1425"/>
                </a:lnTo>
                <a:lnTo>
                  <a:pt x="148" y="1425"/>
                </a:lnTo>
                <a:lnTo>
                  <a:pt x="156" y="1465"/>
                </a:lnTo>
                <a:lnTo>
                  <a:pt x="158" y="1484"/>
                </a:lnTo>
                <a:lnTo>
                  <a:pt x="158" y="1490"/>
                </a:lnTo>
                <a:lnTo>
                  <a:pt x="158" y="1492"/>
                </a:lnTo>
                <a:lnTo>
                  <a:pt x="158" y="1492"/>
                </a:lnTo>
                <a:lnTo>
                  <a:pt x="154" y="1495"/>
                </a:lnTo>
                <a:lnTo>
                  <a:pt x="148" y="1499"/>
                </a:lnTo>
                <a:lnTo>
                  <a:pt x="142" y="1505"/>
                </a:lnTo>
                <a:lnTo>
                  <a:pt x="140" y="1509"/>
                </a:lnTo>
                <a:lnTo>
                  <a:pt x="139" y="1511"/>
                </a:lnTo>
                <a:lnTo>
                  <a:pt x="139" y="1511"/>
                </a:lnTo>
                <a:lnTo>
                  <a:pt x="139" y="1515"/>
                </a:lnTo>
                <a:lnTo>
                  <a:pt x="140" y="1519"/>
                </a:lnTo>
                <a:lnTo>
                  <a:pt x="141" y="1525"/>
                </a:lnTo>
                <a:lnTo>
                  <a:pt x="139" y="1535"/>
                </a:lnTo>
                <a:lnTo>
                  <a:pt x="139" y="1535"/>
                </a:lnTo>
                <a:lnTo>
                  <a:pt x="135" y="1548"/>
                </a:lnTo>
                <a:lnTo>
                  <a:pt x="132" y="1558"/>
                </a:lnTo>
                <a:lnTo>
                  <a:pt x="128" y="1565"/>
                </a:lnTo>
                <a:lnTo>
                  <a:pt x="125" y="1569"/>
                </a:lnTo>
                <a:lnTo>
                  <a:pt x="125" y="1569"/>
                </a:lnTo>
                <a:lnTo>
                  <a:pt x="116" y="1572"/>
                </a:lnTo>
                <a:lnTo>
                  <a:pt x="102" y="1577"/>
                </a:lnTo>
                <a:lnTo>
                  <a:pt x="95" y="1581"/>
                </a:lnTo>
                <a:lnTo>
                  <a:pt x="89" y="1584"/>
                </a:lnTo>
                <a:lnTo>
                  <a:pt x="84" y="1590"/>
                </a:lnTo>
                <a:lnTo>
                  <a:pt x="83" y="1594"/>
                </a:lnTo>
                <a:lnTo>
                  <a:pt x="81" y="1597"/>
                </a:lnTo>
                <a:lnTo>
                  <a:pt x="81" y="1597"/>
                </a:lnTo>
                <a:lnTo>
                  <a:pt x="80" y="1611"/>
                </a:lnTo>
                <a:lnTo>
                  <a:pt x="81" y="1615"/>
                </a:lnTo>
                <a:lnTo>
                  <a:pt x="83" y="1620"/>
                </a:lnTo>
                <a:lnTo>
                  <a:pt x="84" y="1624"/>
                </a:lnTo>
                <a:lnTo>
                  <a:pt x="87" y="1626"/>
                </a:lnTo>
                <a:lnTo>
                  <a:pt x="91" y="1629"/>
                </a:lnTo>
                <a:lnTo>
                  <a:pt x="96" y="1631"/>
                </a:lnTo>
                <a:lnTo>
                  <a:pt x="96" y="1631"/>
                </a:lnTo>
                <a:lnTo>
                  <a:pt x="103" y="1632"/>
                </a:lnTo>
                <a:lnTo>
                  <a:pt x="114" y="1633"/>
                </a:lnTo>
                <a:lnTo>
                  <a:pt x="141" y="1635"/>
                </a:lnTo>
                <a:lnTo>
                  <a:pt x="169" y="1633"/>
                </a:lnTo>
                <a:lnTo>
                  <a:pt x="180" y="1632"/>
                </a:lnTo>
                <a:lnTo>
                  <a:pt x="187" y="1631"/>
                </a:lnTo>
                <a:lnTo>
                  <a:pt x="187" y="1631"/>
                </a:lnTo>
                <a:lnTo>
                  <a:pt x="202" y="1626"/>
                </a:lnTo>
                <a:lnTo>
                  <a:pt x="223" y="1618"/>
                </a:lnTo>
                <a:lnTo>
                  <a:pt x="241" y="1609"/>
                </a:lnTo>
                <a:lnTo>
                  <a:pt x="247" y="1606"/>
                </a:lnTo>
                <a:lnTo>
                  <a:pt x="249" y="1603"/>
                </a:lnTo>
                <a:lnTo>
                  <a:pt x="249" y="1602"/>
                </a:lnTo>
                <a:lnTo>
                  <a:pt x="249" y="1602"/>
                </a:lnTo>
                <a:lnTo>
                  <a:pt x="249" y="1594"/>
                </a:lnTo>
                <a:lnTo>
                  <a:pt x="248" y="1584"/>
                </a:lnTo>
                <a:lnTo>
                  <a:pt x="244" y="1574"/>
                </a:lnTo>
                <a:lnTo>
                  <a:pt x="242" y="1569"/>
                </a:lnTo>
                <a:lnTo>
                  <a:pt x="239" y="1564"/>
                </a:lnTo>
                <a:lnTo>
                  <a:pt x="239" y="1564"/>
                </a:lnTo>
                <a:lnTo>
                  <a:pt x="236" y="1559"/>
                </a:lnTo>
                <a:lnTo>
                  <a:pt x="233" y="1552"/>
                </a:lnTo>
                <a:lnTo>
                  <a:pt x="229" y="1536"/>
                </a:lnTo>
                <a:lnTo>
                  <a:pt x="224" y="1522"/>
                </a:lnTo>
                <a:lnTo>
                  <a:pt x="220" y="1511"/>
                </a:lnTo>
                <a:lnTo>
                  <a:pt x="220" y="1511"/>
                </a:lnTo>
                <a:lnTo>
                  <a:pt x="217" y="1504"/>
                </a:lnTo>
                <a:lnTo>
                  <a:pt x="214" y="1496"/>
                </a:lnTo>
                <a:lnTo>
                  <a:pt x="211" y="1483"/>
                </a:lnTo>
                <a:lnTo>
                  <a:pt x="211" y="1483"/>
                </a:lnTo>
                <a:lnTo>
                  <a:pt x="212" y="1471"/>
                </a:lnTo>
                <a:lnTo>
                  <a:pt x="217" y="1448"/>
                </a:lnTo>
                <a:lnTo>
                  <a:pt x="221" y="1419"/>
                </a:lnTo>
                <a:lnTo>
                  <a:pt x="225" y="1392"/>
                </a:lnTo>
                <a:lnTo>
                  <a:pt x="225" y="1392"/>
                </a:lnTo>
                <a:lnTo>
                  <a:pt x="227" y="1364"/>
                </a:lnTo>
                <a:lnTo>
                  <a:pt x="229" y="1337"/>
                </a:lnTo>
                <a:lnTo>
                  <a:pt x="230" y="1301"/>
                </a:lnTo>
                <a:lnTo>
                  <a:pt x="230" y="1301"/>
                </a:lnTo>
                <a:lnTo>
                  <a:pt x="230" y="1283"/>
                </a:lnTo>
                <a:lnTo>
                  <a:pt x="230" y="1258"/>
                </a:lnTo>
                <a:lnTo>
                  <a:pt x="230" y="1258"/>
                </a:lnTo>
                <a:lnTo>
                  <a:pt x="227" y="1211"/>
                </a:lnTo>
                <a:lnTo>
                  <a:pt x="225" y="1172"/>
                </a:lnTo>
                <a:lnTo>
                  <a:pt x="225" y="1172"/>
                </a:lnTo>
                <a:lnTo>
                  <a:pt x="225" y="1163"/>
                </a:lnTo>
                <a:lnTo>
                  <a:pt x="226" y="1149"/>
                </a:lnTo>
                <a:lnTo>
                  <a:pt x="232" y="1112"/>
                </a:lnTo>
                <a:lnTo>
                  <a:pt x="239" y="1062"/>
                </a:lnTo>
                <a:lnTo>
                  <a:pt x="249" y="1057"/>
                </a:lnTo>
                <a:lnTo>
                  <a:pt x="249" y="1057"/>
                </a:lnTo>
                <a:lnTo>
                  <a:pt x="261" y="996"/>
                </a:lnTo>
                <a:lnTo>
                  <a:pt x="270" y="955"/>
                </a:lnTo>
                <a:lnTo>
                  <a:pt x="274" y="942"/>
                </a:lnTo>
                <a:lnTo>
                  <a:pt x="276" y="938"/>
                </a:lnTo>
                <a:lnTo>
                  <a:pt x="278" y="937"/>
                </a:lnTo>
                <a:lnTo>
                  <a:pt x="278" y="937"/>
                </a:lnTo>
                <a:lnTo>
                  <a:pt x="279" y="940"/>
                </a:lnTo>
                <a:lnTo>
                  <a:pt x="281" y="944"/>
                </a:lnTo>
                <a:lnTo>
                  <a:pt x="287" y="961"/>
                </a:lnTo>
                <a:lnTo>
                  <a:pt x="299" y="1010"/>
                </a:lnTo>
                <a:lnTo>
                  <a:pt x="316" y="1081"/>
                </a:lnTo>
                <a:lnTo>
                  <a:pt x="325" y="1081"/>
                </a:lnTo>
                <a:lnTo>
                  <a:pt x="325" y="1081"/>
                </a:lnTo>
                <a:lnTo>
                  <a:pt x="330" y="1095"/>
                </a:lnTo>
                <a:lnTo>
                  <a:pt x="336" y="1109"/>
                </a:lnTo>
                <a:lnTo>
                  <a:pt x="345" y="1126"/>
                </a:lnTo>
                <a:lnTo>
                  <a:pt x="353" y="1143"/>
                </a:lnTo>
                <a:lnTo>
                  <a:pt x="363" y="1159"/>
                </a:lnTo>
                <a:lnTo>
                  <a:pt x="367" y="1165"/>
                </a:lnTo>
                <a:lnTo>
                  <a:pt x="373" y="1170"/>
                </a:lnTo>
                <a:lnTo>
                  <a:pt x="378" y="1174"/>
                </a:lnTo>
                <a:lnTo>
                  <a:pt x="383" y="1176"/>
                </a:lnTo>
                <a:lnTo>
                  <a:pt x="383" y="1176"/>
                </a:lnTo>
                <a:lnTo>
                  <a:pt x="392" y="1179"/>
                </a:lnTo>
                <a:lnTo>
                  <a:pt x="403" y="1180"/>
                </a:lnTo>
                <a:lnTo>
                  <a:pt x="425" y="1181"/>
                </a:lnTo>
                <a:lnTo>
                  <a:pt x="445" y="1182"/>
                </a:lnTo>
                <a:lnTo>
                  <a:pt x="455" y="1184"/>
                </a:lnTo>
                <a:lnTo>
                  <a:pt x="464" y="1186"/>
                </a:lnTo>
                <a:lnTo>
                  <a:pt x="464" y="1186"/>
                </a:lnTo>
                <a:lnTo>
                  <a:pt x="512" y="1199"/>
                </a:lnTo>
                <a:lnTo>
                  <a:pt x="537" y="1208"/>
                </a:lnTo>
                <a:lnTo>
                  <a:pt x="548" y="1211"/>
                </a:lnTo>
                <a:lnTo>
                  <a:pt x="555" y="1215"/>
                </a:lnTo>
                <a:lnTo>
                  <a:pt x="555" y="1215"/>
                </a:lnTo>
                <a:lnTo>
                  <a:pt x="566" y="1222"/>
                </a:lnTo>
                <a:lnTo>
                  <a:pt x="572" y="1228"/>
                </a:lnTo>
                <a:lnTo>
                  <a:pt x="575" y="1231"/>
                </a:lnTo>
                <a:lnTo>
                  <a:pt x="575" y="1233"/>
                </a:lnTo>
                <a:lnTo>
                  <a:pt x="574" y="1234"/>
                </a:lnTo>
                <a:lnTo>
                  <a:pt x="574" y="1234"/>
                </a:lnTo>
                <a:lnTo>
                  <a:pt x="571" y="1234"/>
                </a:lnTo>
                <a:lnTo>
                  <a:pt x="567" y="1234"/>
                </a:lnTo>
                <a:lnTo>
                  <a:pt x="565" y="1235"/>
                </a:lnTo>
                <a:lnTo>
                  <a:pt x="565" y="1236"/>
                </a:lnTo>
                <a:lnTo>
                  <a:pt x="564" y="1240"/>
                </a:lnTo>
                <a:lnTo>
                  <a:pt x="565" y="1243"/>
                </a:lnTo>
                <a:lnTo>
                  <a:pt x="565" y="1243"/>
                </a:lnTo>
                <a:lnTo>
                  <a:pt x="571" y="1261"/>
                </a:lnTo>
                <a:lnTo>
                  <a:pt x="579" y="1277"/>
                </a:lnTo>
                <a:lnTo>
                  <a:pt x="579" y="1277"/>
                </a:lnTo>
                <a:lnTo>
                  <a:pt x="580" y="1283"/>
                </a:lnTo>
                <a:lnTo>
                  <a:pt x="581" y="1291"/>
                </a:lnTo>
                <a:lnTo>
                  <a:pt x="581" y="1303"/>
                </a:lnTo>
                <a:lnTo>
                  <a:pt x="583" y="1315"/>
                </a:lnTo>
                <a:lnTo>
                  <a:pt x="585" y="1327"/>
                </a:lnTo>
                <a:lnTo>
                  <a:pt x="586" y="1332"/>
                </a:lnTo>
                <a:lnTo>
                  <a:pt x="589" y="1337"/>
                </a:lnTo>
                <a:lnTo>
                  <a:pt x="592" y="1342"/>
                </a:lnTo>
                <a:lnTo>
                  <a:pt x="597" y="1345"/>
                </a:lnTo>
                <a:lnTo>
                  <a:pt x="602" y="1347"/>
                </a:lnTo>
                <a:lnTo>
                  <a:pt x="608" y="1349"/>
                </a:lnTo>
                <a:lnTo>
                  <a:pt x="608" y="1349"/>
                </a:lnTo>
                <a:lnTo>
                  <a:pt x="615" y="1349"/>
                </a:lnTo>
                <a:lnTo>
                  <a:pt x="621" y="1347"/>
                </a:lnTo>
                <a:lnTo>
                  <a:pt x="627" y="1345"/>
                </a:lnTo>
                <a:lnTo>
                  <a:pt x="633" y="1343"/>
                </a:lnTo>
                <a:lnTo>
                  <a:pt x="639" y="1339"/>
                </a:lnTo>
                <a:lnTo>
                  <a:pt x="644" y="1334"/>
                </a:lnTo>
                <a:lnTo>
                  <a:pt x="654" y="1322"/>
                </a:lnTo>
                <a:lnTo>
                  <a:pt x="662" y="1310"/>
                </a:lnTo>
                <a:lnTo>
                  <a:pt x="669" y="1297"/>
                </a:lnTo>
                <a:lnTo>
                  <a:pt x="672" y="1284"/>
                </a:lnTo>
                <a:lnTo>
                  <a:pt x="675" y="1272"/>
                </a:lnTo>
                <a:lnTo>
                  <a:pt x="675" y="1272"/>
                </a:lnTo>
                <a:lnTo>
                  <a:pt x="676" y="1253"/>
                </a:lnTo>
                <a:lnTo>
                  <a:pt x="675" y="1239"/>
                </a:lnTo>
                <a:lnTo>
                  <a:pt x="671" y="1226"/>
                </a:lnTo>
                <a:lnTo>
                  <a:pt x="665" y="1210"/>
                </a:lnTo>
                <a:lnTo>
                  <a:pt x="665" y="1210"/>
                </a:lnTo>
                <a:lnTo>
                  <a:pt x="651" y="1178"/>
                </a:lnTo>
                <a:lnTo>
                  <a:pt x="645" y="1165"/>
                </a:lnTo>
                <a:lnTo>
                  <a:pt x="641" y="1153"/>
                </a:lnTo>
                <a:lnTo>
                  <a:pt x="641" y="1153"/>
                </a:lnTo>
                <a:lnTo>
                  <a:pt x="640" y="1143"/>
                </a:lnTo>
                <a:lnTo>
                  <a:pt x="639" y="1133"/>
                </a:lnTo>
                <a:lnTo>
                  <a:pt x="638" y="1130"/>
                </a:lnTo>
                <a:lnTo>
                  <a:pt x="635" y="1126"/>
                </a:lnTo>
                <a:lnTo>
                  <a:pt x="632" y="1123"/>
                </a:lnTo>
                <a:lnTo>
                  <a:pt x="627" y="1119"/>
                </a:lnTo>
                <a:lnTo>
                  <a:pt x="627" y="1119"/>
                </a:lnTo>
                <a:lnTo>
                  <a:pt x="620" y="1117"/>
                </a:lnTo>
                <a:lnTo>
                  <a:pt x="611" y="1114"/>
                </a:lnTo>
                <a:lnTo>
                  <a:pt x="602" y="1113"/>
                </a:lnTo>
                <a:lnTo>
                  <a:pt x="592" y="1113"/>
                </a:lnTo>
                <a:lnTo>
                  <a:pt x="577" y="1113"/>
                </a:lnTo>
                <a:lnTo>
                  <a:pt x="569" y="1114"/>
                </a:lnTo>
                <a:lnTo>
                  <a:pt x="555" y="1124"/>
                </a:lnTo>
                <a:lnTo>
                  <a:pt x="555" y="1124"/>
                </a:lnTo>
                <a:lnTo>
                  <a:pt x="554" y="1120"/>
                </a:lnTo>
                <a:lnTo>
                  <a:pt x="548" y="1112"/>
                </a:lnTo>
                <a:lnTo>
                  <a:pt x="544" y="1106"/>
                </a:lnTo>
                <a:lnTo>
                  <a:pt x="538" y="1101"/>
                </a:lnTo>
                <a:lnTo>
                  <a:pt x="531" y="1095"/>
                </a:lnTo>
                <a:lnTo>
                  <a:pt x="522" y="1090"/>
                </a:lnTo>
                <a:lnTo>
                  <a:pt x="522" y="1090"/>
                </a:lnTo>
                <a:lnTo>
                  <a:pt x="511" y="1087"/>
                </a:lnTo>
                <a:lnTo>
                  <a:pt x="499" y="1083"/>
                </a:lnTo>
                <a:lnTo>
                  <a:pt x="474" y="1078"/>
                </a:lnTo>
                <a:lnTo>
                  <a:pt x="453" y="1076"/>
                </a:lnTo>
                <a:lnTo>
                  <a:pt x="445" y="1076"/>
                </a:lnTo>
                <a:lnTo>
                  <a:pt x="445" y="1076"/>
                </a:lnTo>
                <a:lnTo>
                  <a:pt x="444" y="1069"/>
                </a:lnTo>
                <a:lnTo>
                  <a:pt x="444" y="1064"/>
                </a:lnTo>
                <a:lnTo>
                  <a:pt x="445" y="1062"/>
                </a:lnTo>
                <a:lnTo>
                  <a:pt x="445" y="1062"/>
                </a:lnTo>
                <a:lnTo>
                  <a:pt x="447" y="1058"/>
                </a:lnTo>
                <a:lnTo>
                  <a:pt x="450" y="1048"/>
                </a:lnTo>
                <a:lnTo>
                  <a:pt x="451" y="1037"/>
                </a:lnTo>
                <a:lnTo>
                  <a:pt x="451" y="1031"/>
                </a:lnTo>
                <a:lnTo>
                  <a:pt x="450" y="1023"/>
                </a:lnTo>
                <a:lnTo>
                  <a:pt x="450" y="1023"/>
                </a:lnTo>
                <a:lnTo>
                  <a:pt x="449" y="1013"/>
                </a:lnTo>
                <a:lnTo>
                  <a:pt x="450" y="995"/>
                </a:lnTo>
                <a:lnTo>
                  <a:pt x="453" y="949"/>
                </a:lnTo>
                <a:lnTo>
                  <a:pt x="459" y="889"/>
                </a:lnTo>
                <a:lnTo>
                  <a:pt x="459" y="889"/>
                </a:lnTo>
                <a:lnTo>
                  <a:pt x="461" y="885"/>
                </a:lnTo>
                <a:lnTo>
                  <a:pt x="463" y="870"/>
                </a:lnTo>
                <a:lnTo>
                  <a:pt x="464" y="848"/>
                </a:lnTo>
                <a:lnTo>
                  <a:pt x="464" y="831"/>
                </a:lnTo>
                <a:lnTo>
                  <a:pt x="464" y="813"/>
                </a:lnTo>
                <a:lnTo>
                  <a:pt x="464" y="813"/>
                </a:lnTo>
                <a:lnTo>
                  <a:pt x="462" y="775"/>
                </a:lnTo>
                <a:lnTo>
                  <a:pt x="458" y="740"/>
                </a:lnTo>
                <a:lnTo>
                  <a:pt x="455" y="726"/>
                </a:lnTo>
                <a:lnTo>
                  <a:pt x="452" y="714"/>
                </a:lnTo>
                <a:lnTo>
                  <a:pt x="449" y="704"/>
                </a:lnTo>
                <a:lnTo>
                  <a:pt x="445" y="698"/>
                </a:lnTo>
                <a:lnTo>
                  <a:pt x="445" y="698"/>
                </a:lnTo>
                <a:lnTo>
                  <a:pt x="426" y="677"/>
                </a:lnTo>
                <a:lnTo>
                  <a:pt x="416" y="667"/>
                </a:lnTo>
                <a:lnTo>
                  <a:pt x="412" y="660"/>
                </a:lnTo>
                <a:lnTo>
                  <a:pt x="412" y="660"/>
                </a:lnTo>
                <a:lnTo>
                  <a:pt x="409" y="653"/>
                </a:lnTo>
                <a:lnTo>
                  <a:pt x="408" y="641"/>
                </a:lnTo>
                <a:lnTo>
                  <a:pt x="407" y="626"/>
                </a:lnTo>
                <a:lnTo>
                  <a:pt x="407" y="626"/>
                </a:lnTo>
                <a:lnTo>
                  <a:pt x="408" y="626"/>
                </a:lnTo>
                <a:lnTo>
                  <a:pt x="412" y="623"/>
                </a:lnTo>
                <a:lnTo>
                  <a:pt x="413" y="620"/>
                </a:lnTo>
                <a:lnTo>
                  <a:pt x="415" y="616"/>
                </a:lnTo>
                <a:lnTo>
                  <a:pt x="416" y="610"/>
                </a:lnTo>
                <a:lnTo>
                  <a:pt x="416" y="602"/>
                </a:lnTo>
                <a:lnTo>
                  <a:pt x="416" y="602"/>
                </a:lnTo>
                <a:lnTo>
                  <a:pt x="415" y="589"/>
                </a:lnTo>
                <a:lnTo>
                  <a:pt x="414" y="570"/>
                </a:lnTo>
                <a:lnTo>
                  <a:pt x="407" y="520"/>
                </a:lnTo>
                <a:lnTo>
                  <a:pt x="397" y="454"/>
                </a:lnTo>
                <a:lnTo>
                  <a:pt x="397" y="454"/>
                </a:lnTo>
                <a:lnTo>
                  <a:pt x="402" y="415"/>
                </a:lnTo>
                <a:lnTo>
                  <a:pt x="403" y="385"/>
                </a:lnTo>
                <a:lnTo>
                  <a:pt x="403" y="372"/>
                </a:lnTo>
                <a:lnTo>
                  <a:pt x="402" y="363"/>
                </a:lnTo>
                <a:lnTo>
                  <a:pt x="402" y="363"/>
                </a:lnTo>
                <a:lnTo>
                  <a:pt x="392" y="336"/>
                </a:lnTo>
                <a:lnTo>
                  <a:pt x="383" y="311"/>
                </a:lnTo>
                <a:lnTo>
                  <a:pt x="383" y="311"/>
                </a:lnTo>
                <a:lnTo>
                  <a:pt x="378" y="301"/>
                </a:lnTo>
                <a:lnTo>
                  <a:pt x="373" y="294"/>
                </a:lnTo>
                <a:lnTo>
                  <a:pt x="365" y="288"/>
                </a:lnTo>
                <a:lnTo>
                  <a:pt x="354" y="282"/>
                </a:lnTo>
                <a:lnTo>
                  <a:pt x="354" y="282"/>
                </a:lnTo>
                <a:lnTo>
                  <a:pt x="336" y="273"/>
                </a:lnTo>
                <a:lnTo>
                  <a:pt x="314" y="263"/>
                </a:lnTo>
                <a:lnTo>
                  <a:pt x="287" y="248"/>
                </a:lnTo>
                <a:lnTo>
                  <a:pt x="287" y="229"/>
                </a:lnTo>
                <a:lnTo>
                  <a:pt x="302" y="210"/>
                </a:lnTo>
                <a:lnTo>
                  <a:pt x="302" y="210"/>
                </a:lnTo>
                <a:lnTo>
                  <a:pt x="309" y="201"/>
                </a:lnTo>
                <a:lnTo>
                  <a:pt x="314" y="191"/>
                </a:lnTo>
                <a:lnTo>
                  <a:pt x="315" y="186"/>
                </a:lnTo>
                <a:lnTo>
                  <a:pt x="316" y="181"/>
                </a:lnTo>
                <a:lnTo>
                  <a:pt x="316" y="181"/>
                </a:lnTo>
                <a:lnTo>
                  <a:pt x="317" y="177"/>
                </a:lnTo>
                <a:lnTo>
                  <a:pt x="318" y="173"/>
                </a:lnTo>
                <a:lnTo>
                  <a:pt x="322" y="165"/>
                </a:lnTo>
                <a:lnTo>
                  <a:pt x="325" y="157"/>
                </a:lnTo>
                <a:lnTo>
                  <a:pt x="325" y="155"/>
                </a:lnTo>
                <a:lnTo>
                  <a:pt x="325" y="153"/>
                </a:lnTo>
                <a:lnTo>
                  <a:pt x="325" y="153"/>
                </a:lnTo>
                <a:lnTo>
                  <a:pt x="325" y="148"/>
                </a:lnTo>
                <a:lnTo>
                  <a:pt x="327" y="140"/>
                </a:lnTo>
                <a:lnTo>
                  <a:pt x="334" y="114"/>
                </a:lnTo>
                <a:lnTo>
                  <a:pt x="340" y="92"/>
                </a:lnTo>
                <a:lnTo>
                  <a:pt x="345" y="81"/>
                </a:lnTo>
                <a:lnTo>
                  <a:pt x="345" y="81"/>
                </a:lnTo>
                <a:lnTo>
                  <a:pt x="345" y="80"/>
                </a:lnTo>
                <a:lnTo>
                  <a:pt x="345" y="77"/>
                </a:lnTo>
                <a:lnTo>
                  <a:pt x="343" y="71"/>
                </a:lnTo>
                <a:lnTo>
                  <a:pt x="340" y="62"/>
                </a:lnTo>
                <a:lnTo>
                  <a:pt x="340" y="62"/>
                </a:lnTo>
                <a:lnTo>
                  <a:pt x="331" y="53"/>
                </a:lnTo>
                <a:lnTo>
                  <a:pt x="327" y="45"/>
                </a:lnTo>
                <a:lnTo>
                  <a:pt x="325" y="41"/>
                </a:lnTo>
                <a:lnTo>
                  <a:pt x="325" y="38"/>
                </a:lnTo>
                <a:lnTo>
                  <a:pt x="325" y="38"/>
                </a:lnTo>
                <a:lnTo>
                  <a:pt x="325" y="35"/>
                </a:lnTo>
                <a:lnTo>
                  <a:pt x="323" y="33"/>
                </a:lnTo>
                <a:lnTo>
                  <a:pt x="319" y="31"/>
                </a:lnTo>
                <a:lnTo>
                  <a:pt x="315" y="29"/>
                </a:lnTo>
                <a:lnTo>
                  <a:pt x="305" y="28"/>
                </a:lnTo>
                <a:lnTo>
                  <a:pt x="302" y="28"/>
                </a:lnTo>
                <a:lnTo>
                  <a:pt x="297" y="0"/>
                </a:lnTo>
                <a:lnTo>
                  <a:pt x="278" y="14"/>
                </a:lnTo>
                <a:lnTo>
                  <a:pt x="278" y="14"/>
                </a:lnTo>
                <a:lnTo>
                  <a:pt x="273" y="12"/>
                </a:lnTo>
                <a:lnTo>
                  <a:pt x="268" y="10"/>
                </a:lnTo>
                <a:lnTo>
                  <a:pt x="263" y="9"/>
                </a:lnTo>
                <a:lnTo>
                  <a:pt x="263" y="9"/>
                </a:lnTo>
                <a:lnTo>
                  <a:pt x="250" y="12"/>
                </a:lnTo>
                <a:lnTo>
                  <a:pt x="239" y="14"/>
                </a:lnTo>
                <a:lnTo>
                  <a:pt x="225" y="4"/>
                </a:lnTo>
                <a:lnTo>
                  <a:pt x="225" y="4"/>
                </a:lnTo>
                <a:lnTo>
                  <a:pt x="220" y="9"/>
                </a:lnTo>
                <a:lnTo>
                  <a:pt x="215" y="14"/>
                </a:lnTo>
                <a:lnTo>
                  <a:pt x="211" y="19"/>
                </a:lnTo>
                <a:lnTo>
                  <a:pt x="211" y="19"/>
                </a:lnTo>
                <a:lnTo>
                  <a:pt x="203" y="21"/>
                </a:lnTo>
                <a:lnTo>
                  <a:pt x="196" y="24"/>
                </a:lnTo>
                <a:lnTo>
                  <a:pt x="188" y="26"/>
                </a:lnTo>
                <a:lnTo>
                  <a:pt x="182" y="28"/>
                </a:lnTo>
                <a:lnTo>
                  <a:pt x="182" y="28"/>
                </a:lnTo>
                <a:lnTo>
                  <a:pt x="176" y="32"/>
                </a:lnTo>
                <a:lnTo>
                  <a:pt x="170" y="34"/>
                </a:lnTo>
                <a:lnTo>
                  <a:pt x="164" y="38"/>
                </a:lnTo>
                <a:lnTo>
                  <a:pt x="158" y="43"/>
                </a:lnTo>
                <a:lnTo>
                  <a:pt x="158" y="43"/>
                </a:lnTo>
                <a:lnTo>
                  <a:pt x="157" y="46"/>
                </a:lnTo>
                <a:lnTo>
                  <a:pt x="156" y="51"/>
                </a:lnTo>
                <a:lnTo>
                  <a:pt x="156" y="62"/>
                </a:lnTo>
                <a:lnTo>
                  <a:pt x="158" y="76"/>
                </a:lnTo>
                <a:lnTo>
                  <a:pt x="158" y="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5">
            <a:extLst>
              <a:ext uri="{FF2B5EF4-FFF2-40B4-BE49-F238E27FC236}">
                <a16:creationId xmlns:a16="http://schemas.microsoft.com/office/drawing/2014/main" id="{EE88CC51-B1FA-4E47-8BCC-4CD80006E9ED}"/>
              </a:ext>
            </a:extLst>
          </p:cNvPr>
          <p:cNvSpPr>
            <a:spLocks/>
          </p:cNvSpPr>
          <p:nvPr/>
        </p:nvSpPr>
        <p:spPr bwMode="auto">
          <a:xfrm>
            <a:off x="8374762" y="788837"/>
            <a:ext cx="509241" cy="1631089"/>
          </a:xfrm>
          <a:custGeom>
            <a:avLst/>
            <a:gdLst>
              <a:gd name="T0" fmla="*/ 339 w 537"/>
              <a:gd name="T1" fmla="*/ 25 h 1720"/>
              <a:gd name="T2" fmla="*/ 277 w 537"/>
              <a:gd name="T3" fmla="*/ 1 h 1720"/>
              <a:gd name="T4" fmla="*/ 231 w 537"/>
              <a:gd name="T5" fmla="*/ 17 h 1720"/>
              <a:gd name="T6" fmla="*/ 195 w 537"/>
              <a:gd name="T7" fmla="*/ 53 h 1720"/>
              <a:gd name="T8" fmla="*/ 191 w 537"/>
              <a:gd name="T9" fmla="*/ 111 h 1720"/>
              <a:gd name="T10" fmla="*/ 168 w 537"/>
              <a:gd name="T11" fmla="*/ 112 h 1720"/>
              <a:gd name="T12" fmla="*/ 182 w 537"/>
              <a:gd name="T13" fmla="*/ 154 h 1720"/>
              <a:gd name="T14" fmla="*/ 215 w 537"/>
              <a:gd name="T15" fmla="*/ 207 h 1720"/>
              <a:gd name="T16" fmla="*/ 124 w 537"/>
              <a:gd name="T17" fmla="*/ 274 h 1720"/>
              <a:gd name="T18" fmla="*/ 30 w 537"/>
              <a:gd name="T19" fmla="*/ 420 h 1720"/>
              <a:gd name="T20" fmla="*/ 28 w 537"/>
              <a:gd name="T21" fmla="*/ 494 h 1720"/>
              <a:gd name="T22" fmla="*/ 20 w 537"/>
              <a:gd name="T23" fmla="*/ 578 h 1720"/>
              <a:gd name="T24" fmla="*/ 43 w 537"/>
              <a:gd name="T25" fmla="*/ 599 h 1720"/>
              <a:gd name="T26" fmla="*/ 129 w 537"/>
              <a:gd name="T27" fmla="*/ 628 h 1720"/>
              <a:gd name="T28" fmla="*/ 105 w 537"/>
              <a:gd name="T29" fmla="*/ 800 h 1720"/>
              <a:gd name="T30" fmla="*/ 124 w 537"/>
              <a:gd name="T31" fmla="*/ 857 h 1720"/>
              <a:gd name="T32" fmla="*/ 110 w 537"/>
              <a:gd name="T33" fmla="*/ 1092 h 1720"/>
              <a:gd name="T34" fmla="*/ 158 w 537"/>
              <a:gd name="T35" fmla="*/ 1212 h 1720"/>
              <a:gd name="T36" fmla="*/ 130 w 537"/>
              <a:gd name="T37" fmla="*/ 1274 h 1720"/>
              <a:gd name="T38" fmla="*/ 148 w 537"/>
              <a:gd name="T39" fmla="*/ 1436 h 1720"/>
              <a:gd name="T40" fmla="*/ 148 w 537"/>
              <a:gd name="T41" fmla="*/ 1489 h 1720"/>
              <a:gd name="T42" fmla="*/ 138 w 537"/>
              <a:gd name="T43" fmla="*/ 1503 h 1720"/>
              <a:gd name="T44" fmla="*/ 143 w 537"/>
              <a:gd name="T45" fmla="*/ 1570 h 1720"/>
              <a:gd name="T46" fmla="*/ 138 w 537"/>
              <a:gd name="T47" fmla="*/ 1642 h 1720"/>
              <a:gd name="T48" fmla="*/ 173 w 537"/>
              <a:gd name="T49" fmla="*/ 1674 h 1720"/>
              <a:gd name="T50" fmla="*/ 217 w 537"/>
              <a:gd name="T51" fmla="*/ 1676 h 1720"/>
              <a:gd name="T52" fmla="*/ 249 w 537"/>
              <a:gd name="T53" fmla="*/ 1647 h 1720"/>
              <a:gd name="T54" fmla="*/ 228 w 537"/>
              <a:gd name="T55" fmla="*/ 1560 h 1720"/>
              <a:gd name="T56" fmla="*/ 215 w 537"/>
              <a:gd name="T57" fmla="*/ 1499 h 1720"/>
              <a:gd name="T58" fmla="*/ 233 w 537"/>
              <a:gd name="T59" fmla="*/ 1349 h 1720"/>
              <a:gd name="T60" fmla="*/ 315 w 537"/>
              <a:gd name="T61" fmla="*/ 1078 h 1720"/>
              <a:gd name="T62" fmla="*/ 359 w 537"/>
              <a:gd name="T63" fmla="*/ 1360 h 1720"/>
              <a:gd name="T64" fmla="*/ 390 w 537"/>
              <a:gd name="T65" fmla="*/ 1487 h 1720"/>
              <a:gd name="T66" fmla="*/ 402 w 537"/>
              <a:gd name="T67" fmla="*/ 1575 h 1720"/>
              <a:gd name="T68" fmla="*/ 388 w 537"/>
              <a:gd name="T69" fmla="*/ 1624 h 1720"/>
              <a:gd name="T70" fmla="*/ 396 w 537"/>
              <a:gd name="T71" fmla="*/ 1707 h 1720"/>
              <a:gd name="T72" fmla="*/ 481 w 537"/>
              <a:gd name="T73" fmla="*/ 1720 h 1720"/>
              <a:gd name="T74" fmla="*/ 526 w 537"/>
              <a:gd name="T75" fmla="*/ 1709 h 1720"/>
              <a:gd name="T76" fmla="*/ 526 w 537"/>
              <a:gd name="T77" fmla="*/ 1680 h 1720"/>
              <a:gd name="T78" fmla="*/ 473 w 537"/>
              <a:gd name="T79" fmla="*/ 1570 h 1720"/>
              <a:gd name="T80" fmla="*/ 471 w 537"/>
              <a:gd name="T81" fmla="*/ 1528 h 1720"/>
              <a:gd name="T82" fmla="*/ 476 w 537"/>
              <a:gd name="T83" fmla="*/ 1312 h 1720"/>
              <a:gd name="T84" fmla="*/ 461 w 537"/>
              <a:gd name="T85" fmla="*/ 1172 h 1720"/>
              <a:gd name="T86" fmla="*/ 478 w 537"/>
              <a:gd name="T87" fmla="*/ 901 h 1720"/>
              <a:gd name="T88" fmla="*/ 464 w 537"/>
              <a:gd name="T89" fmla="*/ 757 h 1720"/>
              <a:gd name="T90" fmla="*/ 503 w 537"/>
              <a:gd name="T91" fmla="*/ 736 h 1720"/>
              <a:gd name="T92" fmla="*/ 536 w 537"/>
              <a:gd name="T93" fmla="*/ 700 h 1720"/>
              <a:gd name="T94" fmla="*/ 531 w 537"/>
              <a:gd name="T95" fmla="*/ 666 h 1720"/>
              <a:gd name="T96" fmla="*/ 473 w 537"/>
              <a:gd name="T97" fmla="*/ 456 h 1720"/>
              <a:gd name="T98" fmla="*/ 479 w 537"/>
              <a:gd name="T99" fmla="*/ 401 h 1720"/>
              <a:gd name="T100" fmla="*/ 469 w 537"/>
              <a:gd name="T101" fmla="*/ 348 h 1720"/>
              <a:gd name="T102" fmla="*/ 470 w 537"/>
              <a:gd name="T103" fmla="*/ 306 h 1720"/>
              <a:gd name="T104" fmla="*/ 416 w 537"/>
              <a:gd name="T105" fmla="*/ 269 h 1720"/>
              <a:gd name="T106" fmla="*/ 368 w 537"/>
              <a:gd name="T107" fmla="*/ 269 h 1720"/>
              <a:gd name="T108" fmla="*/ 335 w 537"/>
              <a:gd name="T109" fmla="*/ 245 h 1720"/>
              <a:gd name="T110" fmla="*/ 367 w 537"/>
              <a:gd name="T111" fmla="*/ 169 h 1720"/>
              <a:gd name="T112" fmla="*/ 388 w 537"/>
              <a:gd name="T113" fmla="*/ 109 h 1720"/>
              <a:gd name="T114" fmla="*/ 384 w 537"/>
              <a:gd name="T115" fmla="*/ 88 h 1720"/>
              <a:gd name="T116" fmla="*/ 354 w 537"/>
              <a:gd name="T117" fmla="*/ 63 h 1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37" h="1720">
                <a:moveTo>
                  <a:pt x="354" y="63"/>
                </a:moveTo>
                <a:lnTo>
                  <a:pt x="354" y="63"/>
                </a:lnTo>
                <a:lnTo>
                  <a:pt x="349" y="47"/>
                </a:lnTo>
                <a:lnTo>
                  <a:pt x="344" y="33"/>
                </a:lnTo>
                <a:lnTo>
                  <a:pt x="339" y="25"/>
                </a:lnTo>
                <a:lnTo>
                  <a:pt x="339" y="25"/>
                </a:lnTo>
                <a:lnTo>
                  <a:pt x="336" y="23"/>
                </a:lnTo>
                <a:lnTo>
                  <a:pt x="329" y="19"/>
                </a:lnTo>
                <a:lnTo>
                  <a:pt x="308" y="12"/>
                </a:lnTo>
                <a:lnTo>
                  <a:pt x="289" y="6"/>
                </a:lnTo>
                <a:lnTo>
                  <a:pt x="277" y="1"/>
                </a:lnTo>
                <a:lnTo>
                  <a:pt x="277" y="1"/>
                </a:lnTo>
                <a:lnTo>
                  <a:pt x="274" y="0"/>
                </a:lnTo>
                <a:lnTo>
                  <a:pt x="270" y="0"/>
                </a:lnTo>
                <a:lnTo>
                  <a:pt x="260" y="2"/>
                </a:lnTo>
                <a:lnTo>
                  <a:pt x="249" y="6"/>
                </a:lnTo>
                <a:lnTo>
                  <a:pt x="249" y="6"/>
                </a:lnTo>
                <a:lnTo>
                  <a:pt x="231" y="17"/>
                </a:lnTo>
                <a:lnTo>
                  <a:pt x="217" y="25"/>
                </a:lnTo>
                <a:lnTo>
                  <a:pt x="205" y="35"/>
                </a:lnTo>
                <a:lnTo>
                  <a:pt x="205" y="35"/>
                </a:lnTo>
                <a:lnTo>
                  <a:pt x="202" y="39"/>
                </a:lnTo>
                <a:lnTo>
                  <a:pt x="198" y="43"/>
                </a:lnTo>
                <a:lnTo>
                  <a:pt x="195" y="53"/>
                </a:lnTo>
                <a:lnTo>
                  <a:pt x="192" y="61"/>
                </a:lnTo>
                <a:lnTo>
                  <a:pt x="191" y="68"/>
                </a:lnTo>
                <a:lnTo>
                  <a:pt x="191" y="68"/>
                </a:lnTo>
                <a:lnTo>
                  <a:pt x="190" y="78"/>
                </a:lnTo>
                <a:lnTo>
                  <a:pt x="191" y="93"/>
                </a:lnTo>
                <a:lnTo>
                  <a:pt x="191" y="111"/>
                </a:lnTo>
                <a:lnTo>
                  <a:pt x="191" y="111"/>
                </a:lnTo>
                <a:lnTo>
                  <a:pt x="187" y="110"/>
                </a:lnTo>
                <a:lnTo>
                  <a:pt x="179" y="110"/>
                </a:lnTo>
                <a:lnTo>
                  <a:pt x="174" y="110"/>
                </a:lnTo>
                <a:lnTo>
                  <a:pt x="171" y="110"/>
                </a:lnTo>
                <a:lnTo>
                  <a:pt x="168" y="112"/>
                </a:lnTo>
                <a:lnTo>
                  <a:pt x="167" y="116"/>
                </a:lnTo>
                <a:lnTo>
                  <a:pt x="167" y="116"/>
                </a:lnTo>
                <a:lnTo>
                  <a:pt x="168" y="127"/>
                </a:lnTo>
                <a:lnTo>
                  <a:pt x="174" y="141"/>
                </a:lnTo>
                <a:lnTo>
                  <a:pt x="177" y="148"/>
                </a:lnTo>
                <a:lnTo>
                  <a:pt x="182" y="154"/>
                </a:lnTo>
                <a:lnTo>
                  <a:pt x="186" y="160"/>
                </a:lnTo>
                <a:lnTo>
                  <a:pt x="191" y="164"/>
                </a:lnTo>
                <a:lnTo>
                  <a:pt x="191" y="164"/>
                </a:lnTo>
                <a:lnTo>
                  <a:pt x="207" y="172"/>
                </a:lnTo>
                <a:lnTo>
                  <a:pt x="210" y="173"/>
                </a:lnTo>
                <a:lnTo>
                  <a:pt x="215" y="207"/>
                </a:lnTo>
                <a:lnTo>
                  <a:pt x="205" y="231"/>
                </a:lnTo>
                <a:lnTo>
                  <a:pt x="205" y="231"/>
                </a:lnTo>
                <a:lnTo>
                  <a:pt x="168" y="249"/>
                </a:lnTo>
                <a:lnTo>
                  <a:pt x="141" y="264"/>
                </a:lnTo>
                <a:lnTo>
                  <a:pt x="124" y="274"/>
                </a:lnTo>
                <a:lnTo>
                  <a:pt x="124" y="274"/>
                </a:lnTo>
                <a:lnTo>
                  <a:pt x="106" y="292"/>
                </a:lnTo>
                <a:lnTo>
                  <a:pt x="95" y="303"/>
                </a:lnTo>
                <a:lnTo>
                  <a:pt x="95" y="303"/>
                </a:lnTo>
                <a:lnTo>
                  <a:pt x="63" y="358"/>
                </a:lnTo>
                <a:lnTo>
                  <a:pt x="39" y="402"/>
                </a:lnTo>
                <a:lnTo>
                  <a:pt x="30" y="420"/>
                </a:lnTo>
                <a:lnTo>
                  <a:pt x="24" y="432"/>
                </a:lnTo>
                <a:lnTo>
                  <a:pt x="24" y="432"/>
                </a:lnTo>
                <a:lnTo>
                  <a:pt x="8" y="466"/>
                </a:lnTo>
                <a:lnTo>
                  <a:pt x="0" y="484"/>
                </a:lnTo>
                <a:lnTo>
                  <a:pt x="28" y="494"/>
                </a:lnTo>
                <a:lnTo>
                  <a:pt x="28" y="494"/>
                </a:lnTo>
                <a:lnTo>
                  <a:pt x="22" y="525"/>
                </a:lnTo>
                <a:lnTo>
                  <a:pt x="19" y="550"/>
                </a:lnTo>
                <a:lnTo>
                  <a:pt x="19" y="561"/>
                </a:lnTo>
                <a:lnTo>
                  <a:pt x="19" y="570"/>
                </a:lnTo>
                <a:lnTo>
                  <a:pt x="19" y="570"/>
                </a:lnTo>
                <a:lnTo>
                  <a:pt x="20" y="578"/>
                </a:lnTo>
                <a:lnTo>
                  <a:pt x="22" y="582"/>
                </a:lnTo>
                <a:lnTo>
                  <a:pt x="25" y="586"/>
                </a:lnTo>
                <a:lnTo>
                  <a:pt x="27" y="590"/>
                </a:lnTo>
                <a:lnTo>
                  <a:pt x="34" y="594"/>
                </a:lnTo>
                <a:lnTo>
                  <a:pt x="43" y="599"/>
                </a:lnTo>
                <a:lnTo>
                  <a:pt x="43" y="599"/>
                </a:lnTo>
                <a:lnTo>
                  <a:pt x="50" y="603"/>
                </a:lnTo>
                <a:lnTo>
                  <a:pt x="62" y="606"/>
                </a:lnTo>
                <a:lnTo>
                  <a:pt x="91" y="615"/>
                </a:lnTo>
                <a:lnTo>
                  <a:pt x="117" y="623"/>
                </a:lnTo>
                <a:lnTo>
                  <a:pt x="125" y="625"/>
                </a:lnTo>
                <a:lnTo>
                  <a:pt x="129" y="628"/>
                </a:lnTo>
                <a:lnTo>
                  <a:pt x="129" y="628"/>
                </a:lnTo>
                <a:lnTo>
                  <a:pt x="117" y="704"/>
                </a:lnTo>
                <a:lnTo>
                  <a:pt x="109" y="762"/>
                </a:lnTo>
                <a:lnTo>
                  <a:pt x="105" y="785"/>
                </a:lnTo>
                <a:lnTo>
                  <a:pt x="105" y="800"/>
                </a:lnTo>
                <a:lnTo>
                  <a:pt x="105" y="800"/>
                </a:lnTo>
                <a:lnTo>
                  <a:pt x="106" y="811"/>
                </a:lnTo>
                <a:lnTo>
                  <a:pt x="109" y="820"/>
                </a:lnTo>
                <a:lnTo>
                  <a:pt x="115" y="840"/>
                </a:lnTo>
                <a:lnTo>
                  <a:pt x="122" y="853"/>
                </a:lnTo>
                <a:lnTo>
                  <a:pt x="124" y="857"/>
                </a:lnTo>
                <a:lnTo>
                  <a:pt x="124" y="857"/>
                </a:lnTo>
                <a:lnTo>
                  <a:pt x="116" y="974"/>
                </a:lnTo>
                <a:lnTo>
                  <a:pt x="110" y="1054"/>
                </a:lnTo>
                <a:lnTo>
                  <a:pt x="109" y="1081"/>
                </a:lnTo>
                <a:lnTo>
                  <a:pt x="109" y="1088"/>
                </a:lnTo>
                <a:lnTo>
                  <a:pt x="110" y="1092"/>
                </a:lnTo>
                <a:lnTo>
                  <a:pt x="110" y="1092"/>
                </a:lnTo>
                <a:lnTo>
                  <a:pt x="136" y="1115"/>
                </a:lnTo>
                <a:lnTo>
                  <a:pt x="158" y="1135"/>
                </a:lnTo>
                <a:lnTo>
                  <a:pt x="158" y="1135"/>
                </a:lnTo>
                <a:lnTo>
                  <a:pt x="158" y="1171"/>
                </a:lnTo>
                <a:lnTo>
                  <a:pt x="159" y="1197"/>
                </a:lnTo>
                <a:lnTo>
                  <a:pt x="158" y="1212"/>
                </a:lnTo>
                <a:lnTo>
                  <a:pt x="158" y="1212"/>
                </a:lnTo>
                <a:lnTo>
                  <a:pt x="153" y="1220"/>
                </a:lnTo>
                <a:lnTo>
                  <a:pt x="143" y="1237"/>
                </a:lnTo>
                <a:lnTo>
                  <a:pt x="138" y="1247"/>
                </a:lnTo>
                <a:lnTo>
                  <a:pt x="134" y="1261"/>
                </a:lnTo>
                <a:lnTo>
                  <a:pt x="130" y="1274"/>
                </a:lnTo>
                <a:lnTo>
                  <a:pt x="129" y="1288"/>
                </a:lnTo>
                <a:lnTo>
                  <a:pt x="129" y="1288"/>
                </a:lnTo>
                <a:lnTo>
                  <a:pt x="129" y="1307"/>
                </a:lnTo>
                <a:lnTo>
                  <a:pt x="131" y="1331"/>
                </a:lnTo>
                <a:lnTo>
                  <a:pt x="140" y="1387"/>
                </a:lnTo>
                <a:lnTo>
                  <a:pt x="148" y="1436"/>
                </a:lnTo>
                <a:lnTo>
                  <a:pt x="153" y="1460"/>
                </a:lnTo>
                <a:lnTo>
                  <a:pt x="153" y="1460"/>
                </a:lnTo>
                <a:lnTo>
                  <a:pt x="153" y="1466"/>
                </a:lnTo>
                <a:lnTo>
                  <a:pt x="150" y="1476"/>
                </a:lnTo>
                <a:lnTo>
                  <a:pt x="148" y="1489"/>
                </a:lnTo>
                <a:lnTo>
                  <a:pt x="148" y="1489"/>
                </a:lnTo>
                <a:lnTo>
                  <a:pt x="147" y="1489"/>
                </a:lnTo>
                <a:lnTo>
                  <a:pt x="143" y="1489"/>
                </a:lnTo>
                <a:lnTo>
                  <a:pt x="142" y="1491"/>
                </a:lnTo>
                <a:lnTo>
                  <a:pt x="140" y="1494"/>
                </a:lnTo>
                <a:lnTo>
                  <a:pt x="138" y="1497"/>
                </a:lnTo>
                <a:lnTo>
                  <a:pt x="138" y="1503"/>
                </a:lnTo>
                <a:lnTo>
                  <a:pt x="138" y="1503"/>
                </a:lnTo>
                <a:lnTo>
                  <a:pt x="140" y="1519"/>
                </a:lnTo>
                <a:lnTo>
                  <a:pt x="143" y="1538"/>
                </a:lnTo>
                <a:lnTo>
                  <a:pt x="146" y="1556"/>
                </a:lnTo>
                <a:lnTo>
                  <a:pt x="144" y="1564"/>
                </a:lnTo>
                <a:lnTo>
                  <a:pt x="143" y="1570"/>
                </a:lnTo>
                <a:lnTo>
                  <a:pt x="143" y="1570"/>
                </a:lnTo>
                <a:lnTo>
                  <a:pt x="141" y="1576"/>
                </a:lnTo>
                <a:lnTo>
                  <a:pt x="140" y="1585"/>
                </a:lnTo>
                <a:lnTo>
                  <a:pt x="137" y="1604"/>
                </a:lnTo>
                <a:lnTo>
                  <a:pt x="137" y="1625"/>
                </a:lnTo>
                <a:lnTo>
                  <a:pt x="138" y="1642"/>
                </a:lnTo>
                <a:lnTo>
                  <a:pt x="138" y="1642"/>
                </a:lnTo>
                <a:lnTo>
                  <a:pt x="141" y="1649"/>
                </a:lnTo>
                <a:lnTo>
                  <a:pt x="147" y="1656"/>
                </a:lnTo>
                <a:lnTo>
                  <a:pt x="154" y="1664"/>
                </a:lnTo>
                <a:lnTo>
                  <a:pt x="164" y="1668"/>
                </a:lnTo>
                <a:lnTo>
                  <a:pt x="173" y="1674"/>
                </a:lnTo>
                <a:lnTo>
                  <a:pt x="183" y="1678"/>
                </a:lnTo>
                <a:lnTo>
                  <a:pt x="192" y="1680"/>
                </a:lnTo>
                <a:lnTo>
                  <a:pt x="201" y="1680"/>
                </a:lnTo>
                <a:lnTo>
                  <a:pt x="201" y="1680"/>
                </a:lnTo>
                <a:lnTo>
                  <a:pt x="209" y="1679"/>
                </a:lnTo>
                <a:lnTo>
                  <a:pt x="217" y="1676"/>
                </a:lnTo>
                <a:lnTo>
                  <a:pt x="225" y="1672"/>
                </a:lnTo>
                <a:lnTo>
                  <a:pt x="232" y="1667"/>
                </a:lnTo>
                <a:lnTo>
                  <a:pt x="239" y="1662"/>
                </a:lnTo>
                <a:lnTo>
                  <a:pt x="244" y="1656"/>
                </a:lnTo>
                <a:lnTo>
                  <a:pt x="247" y="1652"/>
                </a:lnTo>
                <a:lnTo>
                  <a:pt x="249" y="1647"/>
                </a:lnTo>
                <a:lnTo>
                  <a:pt x="249" y="1647"/>
                </a:lnTo>
                <a:lnTo>
                  <a:pt x="246" y="1630"/>
                </a:lnTo>
                <a:lnTo>
                  <a:pt x="239" y="1604"/>
                </a:lnTo>
                <a:lnTo>
                  <a:pt x="229" y="1566"/>
                </a:lnTo>
                <a:lnTo>
                  <a:pt x="229" y="1566"/>
                </a:lnTo>
                <a:lnTo>
                  <a:pt x="228" y="1560"/>
                </a:lnTo>
                <a:lnTo>
                  <a:pt x="227" y="1549"/>
                </a:lnTo>
                <a:lnTo>
                  <a:pt x="225" y="1532"/>
                </a:lnTo>
                <a:lnTo>
                  <a:pt x="225" y="1532"/>
                </a:lnTo>
                <a:lnTo>
                  <a:pt x="220" y="1518"/>
                </a:lnTo>
                <a:lnTo>
                  <a:pt x="216" y="1508"/>
                </a:lnTo>
                <a:lnTo>
                  <a:pt x="215" y="1499"/>
                </a:lnTo>
                <a:lnTo>
                  <a:pt x="215" y="1499"/>
                </a:lnTo>
                <a:lnTo>
                  <a:pt x="216" y="1477"/>
                </a:lnTo>
                <a:lnTo>
                  <a:pt x="221" y="1440"/>
                </a:lnTo>
                <a:lnTo>
                  <a:pt x="229" y="1369"/>
                </a:lnTo>
                <a:lnTo>
                  <a:pt x="229" y="1369"/>
                </a:lnTo>
                <a:lnTo>
                  <a:pt x="233" y="1349"/>
                </a:lnTo>
                <a:lnTo>
                  <a:pt x="239" y="1328"/>
                </a:lnTo>
                <a:lnTo>
                  <a:pt x="244" y="1306"/>
                </a:lnTo>
                <a:lnTo>
                  <a:pt x="249" y="1283"/>
                </a:lnTo>
                <a:lnTo>
                  <a:pt x="249" y="1283"/>
                </a:lnTo>
                <a:lnTo>
                  <a:pt x="272" y="1116"/>
                </a:lnTo>
                <a:lnTo>
                  <a:pt x="315" y="1078"/>
                </a:lnTo>
                <a:lnTo>
                  <a:pt x="315" y="1116"/>
                </a:lnTo>
                <a:lnTo>
                  <a:pt x="339" y="1121"/>
                </a:lnTo>
                <a:lnTo>
                  <a:pt x="339" y="1121"/>
                </a:lnTo>
                <a:lnTo>
                  <a:pt x="349" y="1197"/>
                </a:lnTo>
                <a:lnTo>
                  <a:pt x="359" y="1278"/>
                </a:lnTo>
                <a:lnTo>
                  <a:pt x="359" y="1360"/>
                </a:lnTo>
                <a:lnTo>
                  <a:pt x="359" y="1360"/>
                </a:lnTo>
                <a:lnTo>
                  <a:pt x="360" y="1377"/>
                </a:lnTo>
                <a:lnTo>
                  <a:pt x="365" y="1397"/>
                </a:lnTo>
                <a:lnTo>
                  <a:pt x="369" y="1418"/>
                </a:lnTo>
                <a:lnTo>
                  <a:pt x="376" y="1442"/>
                </a:lnTo>
                <a:lnTo>
                  <a:pt x="390" y="1487"/>
                </a:lnTo>
                <a:lnTo>
                  <a:pt x="394" y="1505"/>
                </a:lnTo>
                <a:lnTo>
                  <a:pt x="397" y="1518"/>
                </a:lnTo>
                <a:lnTo>
                  <a:pt x="397" y="1518"/>
                </a:lnTo>
                <a:lnTo>
                  <a:pt x="400" y="1557"/>
                </a:lnTo>
                <a:lnTo>
                  <a:pt x="402" y="1575"/>
                </a:lnTo>
                <a:lnTo>
                  <a:pt x="402" y="1575"/>
                </a:lnTo>
                <a:lnTo>
                  <a:pt x="398" y="1580"/>
                </a:lnTo>
                <a:lnTo>
                  <a:pt x="394" y="1586"/>
                </a:lnTo>
                <a:lnTo>
                  <a:pt x="392" y="1594"/>
                </a:lnTo>
                <a:lnTo>
                  <a:pt x="392" y="1594"/>
                </a:lnTo>
                <a:lnTo>
                  <a:pt x="390" y="1607"/>
                </a:lnTo>
                <a:lnTo>
                  <a:pt x="388" y="1624"/>
                </a:lnTo>
                <a:lnTo>
                  <a:pt x="387" y="1656"/>
                </a:lnTo>
                <a:lnTo>
                  <a:pt x="387" y="1656"/>
                </a:lnTo>
                <a:lnTo>
                  <a:pt x="388" y="1671"/>
                </a:lnTo>
                <a:lnTo>
                  <a:pt x="391" y="1688"/>
                </a:lnTo>
                <a:lnTo>
                  <a:pt x="393" y="1702"/>
                </a:lnTo>
                <a:lnTo>
                  <a:pt x="396" y="1707"/>
                </a:lnTo>
                <a:lnTo>
                  <a:pt x="397" y="1709"/>
                </a:lnTo>
                <a:lnTo>
                  <a:pt x="397" y="1709"/>
                </a:lnTo>
                <a:lnTo>
                  <a:pt x="402" y="1710"/>
                </a:lnTo>
                <a:lnTo>
                  <a:pt x="412" y="1713"/>
                </a:lnTo>
                <a:lnTo>
                  <a:pt x="445" y="1717"/>
                </a:lnTo>
                <a:lnTo>
                  <a:pt x="481" y="1720"/>
                </a:lnTo>
                <a:lnTo>
                  <a:pt x="496" y="1720"/>
                </a:lnTo>
                <a:lnTo>
                  <a:pt x="507" y="1719"/>
                </a:lnTo>
                <a:lnTo>
                  <a:pt x="507" y="1719"/>
                </a:lnTo>
                <a:lnTo>
                  <a:pt x="514" y="1716"/>
                </a:lnTo>
                <a:lnTo>
                  <a:pt x="521" y="1714"/>
                </a:lnTo>
                <a:lnTo>
                  <a:pt x="526" y="1709"/>
                </a:lnTo>
                <a:lnTo>
                  <a:pt x="530" y="1704"/>
                </a:lnTo>
                <a:lnTo>
                  <a:pt x="531" y="1699"/>
                </a:lnTo>
                <a:lnTo>
                  <a:pt x="531" y="1694"/>
                </a:lnTo>
                <a:lnTo>
                  <a:pt x="530" y="1688"/>
                </a:lnTo>
                <a:lnTo>
                  <a:pt x="526" y="1680"/>
                </a:lnTo>
                <a:lnTo>
                  <a:pt x="526" y="1680"/>
                </a:lnTo>
                <a:lnTo>
                  <a:pt x="518" y="1664"/>
                </a:lnTo>
                <a:lnTo>
                  <a:pt x="508" y="1643"/>
                </a:lnTo>
                <a:lnTo>
                  <a:pt x="493" y="1609"/>
                </a:lnTo>
                <a:lnTo>
                  <a:pt x="493" y="1609"/>
                </a:lnTo>
                <a:lnTo>
                  <a:pt x="481" y="1586"/>
                </a:lnTo>
                <a:lnTo>
                  <a:pt x="473" y="1570"/>
                </a:lnTo>
                <a:lnTo>
                  <a:pt x="473" y="1570"/>
                </a:lnTo>
                <a:lnTo>
                  <a:pt x="470" y="1561"/>
                </a:lnTo>
                <a:lnTo>
                  <a:pt x="469" y="1556"/>
                </a:lnTo>
                <a:lnTo>
                  <a:pt x="469" y="1551"/>
                </a:lnTo>
                <a:lnTo>
                  <a:pt x="469" y="1551"/>
                </a:lnTo>
                <a:lnTo>
                  <a:pt x="471" y="1528"/>
                </a:lnTo>
                <a:lnTo>
                  <a:pt x="473" y="1482"/>
                </a:lnTo>
                <a:lnTo>
                  <a:pt x="477" y="1427"/>
                </a:lnTo>
                <a:lnTo>
                  <a:pt x="478" y="1379"/>
                </a:lnTo>
                <a:lnTo>
                  <a:pt x="478" y="1379"/>
                </a:lnTo>
                <a:lnTo>
                  <a:pt x="477" y="1343"/>
                </a:lnTo>
                <a:lnTo>
                  <a:pt x="476" y="1312"/>
                </a:lnTo>
                <a:lnTo>
                  <a:pt x="472" y="1284"/>
                </a:lnTo>
                <a:lnTo>
                  <a:pt x="469" y="1259"/>
                </a:lnTo>
                <a:lnTo>
                  <a:pt x="469" y="1259"/>
                </a:lnTo>
                <a:lnTo>
                  <a:pt x="466" y="1244"/>
                </a:lnTo>
                <a:lnTo>
                  <a:pt x="465" y="1222"/>
                </a:lnTo>
                <a:lnTo>
                  <a:pt x="461" y="1172"/>
                </a:lnTo>
                <a:lnTo>
                  <a:pt x="459" y="1111"/>
                </a:lnTo>
                <a:lnTo>
                  <a:pt x="459" y="1111"/>
                </a:lnTo>
                <a:lnTo>
                  <a:pt x="466" y="1052"/>
                </a:lnTo>
                <a:lnTo>
                  <a:pt x="473" y="977"/>
                </a:lnTo>
                <a:lnTo>
                  <a:pt x="473" y="977"/>
                </a:lnTo>
                <a:lnTo>
                  <a:pt x="478" y="901"/>
                </a:lnTo>
                <a:lnTo>
                  <a:pt x="478" y="901"/>
                </a:lnTo>
                <a:lnTo>
                  <a:pt x="479" y="883"/>
                </a:lnTo>
                <a:lnTo>
                  <a:pt x="478" y="862"/>
                </a:lnTo>
                <a:lnTo>
                  <a:pt x="478" y="838"/>
                </a:lnTo>
                <a:lnTo>
                  <a:pt x="493" y="824"/>
                </a:lnTo>
                <a:lnTo>
                  <a:pt x="464" y="757"/>
                </a:lnTo>
                <a:lnTo>
                  <a:pt x="464" y="747"/>
                </a:lnTo>
                <a:lnTo>
                  <a:pt x="464" y="747"/>
                </a:lnTo>
                <a:lnTo>
                  <a:pt x="476" y="744"/>
                </a:lnTo>
                <a:lnTo>
                  <a:pt x="497" y="738"/>
                </a:lnTo>
                <a:lnTo>
                  <a:pt x="497" y="738"/>
                </a:lnTo>
                <a:lnTo>
                  <a:pt x="503" y="736"/>
                </a:lnTo>
                <a:lnTo>
                  <a:pt x="509" y="731"/>
                </a:lnTo>
                <a:lnTo>
                  <a:pt x="521" y="720"/>
                </a:lnTo>
                <a:lnTo>
                  <a:pt x="531" y="709"/>
                </a:lnTo>
                <a:lnTo>
                  <a:pt x="534" y="704"/>
                </a:lnTo>
                <a:lnTo>
                  <a:pt x="536" y="700"/>
                </a:lnTo>
                <a:lnTo>
                  <a:pt x="536" y="700"/>
                </a:lnTo>
                <a:lnTo>
                  <a:pt x="537" y="691"/>
                </a:lnTo>
                <a:lnTo>
                  <a:pt x="536" y="683"/>
                </a:lnTo>
                <a:lnTo>
                  <a:pt x="534" y="673"/>
                </a:lnTo>
                <a:lnTo>
                  <a:pt x="533" y="670"/>
                </a:lnTo>
                <a:lnTo>
                  <a:pt x="531" y="666"/>
                </a:lnTo>
                <a:lnTo>
                  <a:pt x="531" y="666"/>
                </a:lnTo>
                <a:lnTo>
                  <a:pt x="528" y="661"/>
                </a:lnTo>
                <a:lnTo>
                  <a:pt x="525" y="652"/>
                </a:lnTo>
                <a:lnTo>
                  <a:pt x="516" y="629"/>
                </a:lnTo>
                <a:lnTo>
                  <a:pt x="507" y="599"/>
                </a:lnTo>
                <a:lnTo>
                  <a:pt x="473" y="456"/>
                </a:lnTo>
                <a:lnTo>
                  <a:pt x="473" y="456"/>
                </a:lnTo>
                <a:lnTo>
                  <a:pt x="478" y="442"/>
                </a:lnTo>
                <a:lnTo>
                  <a:pt x="482" y="432"/>
                </a:lnTo>
                <a:lnTo>
                  <a:pt x="483" y="426"/>
                </a:lnTo>
                <a:lnTo>
                  <a:pt x="483" y="422"/>
                </a:lnTo>
                <a:lnTo>
                  <a:pt x="483" y="422"/>
                </a:lnTo>
                <a:lnTo>
                  <a:pt x="479" y="401"/>
                </a:lnTo>
                <a:lnTo>
                  <a:pt x="476" y="387"/>
                </a:lnTo>
                <a:lnTo>
                  <a:pt x="473" y="379"/>
                </a:lnTo>
                <a:lnTo>
                  <a:pt x="473" y="379"/>
                </a:lnTo>
                <a:lnTo>
                  <a:pt x="471" y="371"/>
                </a:lnTo>
                <a:lnTo>
                  <a:pt x="470" y="359"/>
                </a:lnTo>
                <a:lnTo>
                  <a:pt x="469" y="348"/>
                </a:lnTo>
                <a:lnTo>
                  <a:pt x="469" y="341"/>
                </a:lnTo>
                <a:lnTo>
                  <a:pt x="469" y="341"/>
                </a:lnTo>
                <a:lnTo>
                  <a:pt x="470" y="334"/>
                </a:lnTo>
                <a:lnTo>
                  <a:pt x="471" y="322"/>
                </a:lnTo>
                <a:lnTo>
                  <a:pt x="471" y="310"/>
                </a:lnTo>
                <a:lnTo>
                  <a:pt x="470" y="306"/>
                </a:lnTo>
                <a:lnTo>
                  <a:pt x="469" y="303"/>
                </a:lnTo>
                <a:lnTo>
                  <a:pt x="469" y="303"/>
                </a:lnTo>
                <a:lnTo>
                  <a:pt x="465" y="299"/>
                </a:lnTo>
                <a:lnTo>
                  <a:pt x="459" y="295"/>
                </a:lnTo>
                <a:lnTo>
                  <a:pt x="443" y="286"/>
                </a:lnTo>
                <a:lnTo>
                  <a:pt x="416" y="269"/>
                </a:lnTo>
                <a:lnTo>
                  <a:pt x="416" y="269"/>
                </a:lnTo>
                <a:lnTo>
                  <a:pt x="412" y="268"/>
                </a:lnTo>
                <a:lnTo>
                  <a:pt x="406" y="267"/>
                </a:lnTo>
                <a:lnTo>
                  <a:pt x="392" y="268"/>
                </a:lnTo>
                <a:lnTo>
                  <a:pt x="378" y="269"/>
                </a:lnTo>
                <a:lnTo>
                  <a:pt x="368" y="269"/>
                </a:lnTo>
                <a:lnTo>
                  <a:pt x="368" y="269"/>
                </a:lnTo>
                <a:lnTo>
                  <a:pt x="365" y="268"/>
                </a:lnTo>
                <a:lnTo>
                  <a:pt x="360" y="264"/>
                </a:lnTo>
                <a:lnTo>
                  <a:pt x="348" y="257"/>
                </a:lnTo>
                <a:lnTo>
                  <a:pt x="335" y="245"/>
                </a:lnTo>
                <a:lnTo>
                  <a:pt x="335" y="245"/>
                </a:lnTo>
                <a:lnTo>
                  <a:pt x="343" y="232"/>
                </a:lnTo>
                <a:lnTo>
                  <a:pt x="359" y="212"/>
                </a:lnTo>
                <a:lnTo>
                  <a:pt x="359" y="212"/>
                </a:lnTo>
                <a:lnTo>
                  <a:pt x="361" y="206"/>
                </a:lnTo>
                <a:lnTo>
                  <a:pt x="363" y="195"/>
                </a:lnTo>
                <a:lnTo>
                  <a:pt x="367" y="169"/>
                </a:lnTo>
                <a:lnTo>
                  <a:pt x="368" y="143"/>
                </a:lnTo>
                <a:lnTo>
                  <a:pt x="368" y="130"/>
                </a:lnTo>
                <a:lnTo>
                  <a:pt x="368" y="106"/>
                </a:lnTo>
                <a:lnTo>
                  <a:pt x="368" y="106"/>
                </a:lnTo>
                <a:lnTo>
                  <a:pt x="380" y="108"/>
                </a:lnTo>
                <a:lnTo>
                  <a:pt x="388" y="109"/>
                </a:lnTo>
                <a:lnTo>
                  <a:pt x="391" y="108"/>
                </a:lnTo>
                <a:lnTo>
                  <a:pt x="392" y="106"/>
                </a:lnTo>
                <a:lnTo>
                  <a:pt x="392" y="106"/>
                </a:lnTo>
                <a:lnTo>
                  <a:pt x="391" y="102"/>
                </a:lnTo>
                <a:lnTo>
                  <a:pt x="388" y="96"/>
                </a:lnTo>
                <a:lnTo>
                  <a:pt x="384" y="88"/>
                </a:lnTo>
                <a:lnTo>
                  <a:pt x="378" y="82"/>
                </a:lnTo>
                <a:lnTo>
                  <a:pt x="378" y="82"/>
                </a:lnTo>
                <a:lnTo>
                  <a:pt x="371" y="77"/>
                </a:lnTo>
                <a:lnTo>
                  <a:pt x="362" y="69"/>
                </a:lnTo>
                <a:lnTo>
                  <a:pt x="354" y="63"/>
                </a:lnTo>
                <a:lnTo>
                  <a:pt x="354" y="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28">
            <a:extLst>
              <a:ext uri="{FF2B5EF4-FFF2-40B4-BE49-F238E27FC236}">
                <a16:creationId xmlns:a16="http://schemas.microsoft.com/office/drawing/2014/main" id="{B8DA1D5F-F48B-4D59-BDFF-8FE892FD2332}"/>
              </a:ext>
            </a:extLst>
          </p:cNvPr>
          <p:cNvSpPr>
            <a:spLocks noEditPoints="1"/>
          </p:cNvSpPr>
          <p:nvPr/>
        </p:nvSpPr>
        <p:spPr bwMode="auto">
          <a:xfrm>
            <a:off x="947555" y="2753925"/>
            <a:ext cx="616529" cy="1620181"/>
          </a:xfrm>
          <a:custGeom>
            <a:avLst/>
            <a:gdLst>
              <a:gd name="T0" fmla="*/ 351 w 473"/>
              <a:gd name="T1" fmla="*/ 6 h 1243"/>
              <a:gd name="T2" fmla="*/ 325 w 473"/>
              <a:gd name="T3" fmla="*/ 0 h 1243"/>
              <a:gd name="T4" fmla="*/ 283 w 473"/>
              <a:gd name="T5" fmla="*/ 17 h 1243"/>
              <a:gd name="T6" fmla="*/ 252 w 473"/>
              <a:gd name="T7" fmla="*/ 38 h 1243"/>
              <a:gd name="T8" fmla="*/ 240 w 473"/>
              <a:gd name="T9" fmla="*/ 55 h 1243"/>
              <a:gd name="T10" fmla="*/ 240 w 473"/>
              <a:gd name="T11" fmla="*/ 82 h 1243"/>
              <a:gd name="T12" fmla="*/ 230 w 473"/>
              <a:gd name="T13" fmla="*/ 109 h 1243"/>
              <a:gd name="T14" fmla="*/ 240 w 473"/>
              <a:gd name="T15" fmla="*/ 142 h 1243"/>
              <a:gd name="T16" fmla="*/ 238 w 473"/>
              <a:gd name="T17" fmla="*/ 182 h 1243"/>
              <a:gd name="T18" fmla="*/ 230 w 473"/>
              <a:gd name="T19" fmla="*/ 202 h 1243"/>
              <a:gd name="T20" fmla="*/ 176 w 473"/>
              <a:gd name="T21" fmla="*/ 203 h 1243"/>
              <a:gd name="T22" fmla="*/ 142 w 473"/>
              <a:gd name="T23" fmla="*/ 218 h 1243"/>
              <a:gd name="T24" fmla="*/ 49 w 473"/>
              <a:gd name="T25" fmla="*/ 312 h 1243"/>
              <a:gd name="T26" fmla="*/ 10 w 473"/>
              <a:gd name="T27" fmla="*/ 373 h 1243"/>
              <a:gd name="T28" fmla="*/ 0 w 473"/>
              <a:gd name="T29" fmla="*/ 395 h 1243"/>
              <a:gd name="T30" fmla="*/ 24 w 473"/>
              <a:gd name="T31" fmla="*/ 425 h 1243"/>
              <a:gd name="T32" fmla="*/ 114 w 473"/>
              <a:gd name="T33" fmla="*/ 496 h 1243"/>
              <a:gd name="T34" fmla="*/ 147 w 473"/>
              <a:gd name="T35" fmla="*/ 501 h 1243"/>
              <a:gd name="T36" fmla="*/ 147 w 473"/>
              <a:gd name="T37" fmla="*/ 507 h 1243"/>
              <a:gd name="T38" fmla="*/ 121 w 473"/>
              <a:gd name="T39" fmla="*/ 578 h 1243"/>
              <a:gd name="T40" fmla="*/ 147 w 473"/>
              <a:gd name="T41" fmla="*/ 774 h 1243"/>
              <a:gd name="T42" fmla="*/ 173 w 473"/>
              <a:gd name="T43" fmla="*/ 849 h 1243"/>
              <a:gd name="T44" fmla="*/ 175 w 473"/>
              <a:gd name="T45" fmla="*/ 872 h 1243"/>
              <a:gd name="T46" fmla="*/ 148 w 473"/>
              <a:gd name="T47" fmla="*/ 937 h 1243"/>
              <a:gd name="T48" fmla="*/ 155 w 473"/>
              <a:gd name="T49" fmla="*/ 1046 h 1243"/>
              <a:gd name="T50" fmla="*/ 165 w 473"/>
              <a:gd name="T51" fmla="*/ 1070 h 1243"/>
              <a:gd name="T52" fmla="*/ 161 w 473"/>
              <a:gd name="T53" fmla="*/ 1093 h 1243"/>
              <a:gd name="T54" fmla="*/ 153 w 473"/>
              <a:gd name="T55" fmla="*/ 1172 h 1243"/>
              <a:gd name="T56" fmla="*/ 148 w 473"/>
              <a:gd name="T57" fmla="*/ 1223 h 1243"/>
              <a:gd name="T58" fmla="*/ 163 w 473"/>
              <a:gd name="T59" fmla="*/ 1241 h 1243"/>
              <a:gd name="T60" fmla="*/ 192 w 473"/>
              <a:gd name="T61" fmla="*/ 1242 h 1243"/>
              <a:gd name="T62" fmla="*/ 224 w 473"/>
              <a:gd name="T63" fmla="*/ 1215 h 1243"/>
              <a:gd name="T64" fmla="*/ 227 w 473"/>
              <a:gd name="T65" fmla="*/ 1168 h 1243"/>
              <a:gd name="T66" fmla="*/ 227 w 473"/>
              <a:gd name="T67" fmla="*/ 1102 h 1243"/>
              <a:gd name="T68" fmla="*/ 255 w 473"/>
              <a:gd name="T69" fmla="*/ 1084 h 1243"/>
              <a:gd name="T70" fmla="*/ 273 w 473"/>
              <a:gd name="T71" fmla="*/ 1047 h 1243"/>
              <a:gd name="T72" fmla="*/ 322 w 473"/>
              <a:gd name="T73" fmla="*/ 910 h 1243"/>
              <a:gd name="T74" fmla="*/ 374 w 473"/>
              <a:gd name="T75" fmla="*/ 794 h 1243"/>
              <a:gd name="T76" fmla="*/ 404 w 473"/>
              <a:gd name="T77" fmla="*/ 671 h 1243"/>
              <a:gd name="T78" fmla="*/ 415 w 473"/>
              <a:gd name="T79" fmla="*/ 655 h 1243"/>
              <a:gd name="T80" fmla="*/ 409 w 473"/>
              <a:gd name="T81" fmla="*/ 619 h 1243"/>
              <a:gd name="T82" fmla="*/ 408 w 473"/>
              <a:gd name="T83" fmla="*/ 501 h 1243"/>
              <a:gd name="T84" fmla="*/ 423 w 473"/>
              <a:gd name="T85" fmla="*/ 493 h 1243"/>
              <a:gd name="T86" fmla="*/ 442 w 473"/>
              <a:gd name="T87" fmla="*/ 486 h 1243"/>
              <a:gd name="T88" fmla="*/ 458 w 473"/>
              <a:gd name="T89" fmla="*/ 414 h 1243"/>
              <a:gd name="T90" fmla="*/ 473 w 473"/>
              <a:gd name="T91" fmla="*/ 331 h 1243"/>
              <a:gd name="T92" fmla="*/ 469 w 473"/>
              <a:gd name="T93" fmla="*/ 284 h 1243"/>
              <a:gd name="T94" fmla="*/ 442 w 473"/>
              <a:gd name="T95" fmla="*/ 235 h 1243"/>
              <a:gd name="T96" fmla="*/ 430 w 473"/>
              <a:gd name="T97" fmla="*/ 219 h 1243"/>
              <a:gd name="T98" fmla="*/ 442 w 473"/>
              <a:gd name="T99" fmla="*/ 137 h 1243"/>
              <a:gd name="T100" fmla="*/ 446 w 473"/>
              <a:gd name="T101" fmla="*/ 97 h 1243"/>
              <a:gd name="T102" fmla="*/ 421 w 473"/>
              <a:gd name="T103" fmla="*/ 85 h 1243"/>
              <a:gd name="T104" fmla="*/ 411 w 473"/>
              <a:gd name="T105" fmla="*/ 68 h 1243"/>
              <a:gd name="T106" fmla="*/ 402 w 473"/>
              <a:gd name="T107" fmla="*/ 49 h 1243"/>
              <a:gd name="T108" fmla="*/ 390 w 473"/>
              <a:gd name="T109" fmla="*/ 35 h 1243"/>
              <a:gd name="T110" fmla="*/ 366 w 473"/>
              <a:gd name="T111" fmla="*/ 22 h 1243"/>
              <a:gd name="T112" fmla="*/ 152 w 473"/>
              <a:gd name="T113" fmla="*/ 366 h 1243"/>
              <a:gd name="T114" fmla="*/ 153 w 473"/>
              <a:gd name="T115" fmla="*/ 426 h 1243"/>
              <a:gd name="T116" fmla="*/ 140 w 473"/>
              <a:gd name="T117" fmla="*/ 426 h 1243"/>
              <a:gd name="T118" fmla="*/ 132 w 473"/>
              <a:gd name="T119" fmla="*/ 447 h 1243"/>
              <a:gd name="T120" fmla="*/ 122 w 473"/>
              <a:gd name="T121" fmla="*/ 439 h 1243"/>
              <a:gd name="T122" fmla="*/ 78 w 473"/>
              <a:gd name="T123" fmla="*/ 385 h 1243"/>
              <a:gd name="T124" fmla="*/ 142 w 473"/>
              <a:gd name="T125" fmla="*/ 360 h 1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73" h="1243">
                <a:moveTo>
                  <a:pt x="366" y="22"/>
                </a:moveTo>
                <a:lnTo>
                  <a:pt x="366" y="22"/>
                </a:lnTo>
                <a:lnTo>
                  <a:pt x="362" y="17"/>
                </a:lnTo>
                <a:lnTo>
                  <a:pt x="356" y="10"/>
                </a:lnTo>
                <a:lnTo>
                  <a:pt x="351" y="6"/>
                </a:lnTo>
                <a:lnTo>
                  <a:pt x="345" y="4"/>
                </a:lnTo>
                <a:lnTo>
                  <a:pt x="339" y="1"/>
                </a:lnTo>
                <a:lnTo>
                  <a:pt x="332" y="0"/>
                </a:lnTo>
                <a:lnTo>
                  <a:pt x="332" y="0"/>
                </a:lnTo>
                <a:lnTo>
                  <a:pt x="325" y="0"/>
                </a:lnTo>
                <a:lnTo>
                  <a:pt x="318" y="1"/>
                </a:lnTo>
                <a:lnTo>
                  <a:pt x="304" y="5"/>
                </a:lnTo>
                <a:lnTo>
                  <a:pt x="292" y="11"/>
                </a:lnTo>
                <a:lnTo>
                  <a:pt x="283" y="17"/>
                </a:lnTo>
                <a:lnTo>
                  <a:pt x="283" y="17"/>
                </a:lnTo>
                <a:lnTo>
                  <a:pt x="276" y="25"/>
                </a:lnTo>
                <a:lnTo>
                  <a:pt x="271" y="28"/>
                </a:lnTo>
                <a:lnTo>
                  <a:pt x="262" y="33"/>
                </a:lnTo>
                <a:lnTo>
                  <a:pt x="262" y="33"/>
                </a:lnTo>
                <a:lnTo>
                  <a:pt x="252" y="38"/>
                </a:lnTo>
                <a:lnTo>
                  <a:pt x="245" y="42"/>
                </a:lnTo>
                <a:lnTo>
                  <a:pt x="243" y="44"/>
                </a:lnTo>
                <a:lnTo>
                  <a:pt x="241" y="47"/>
                </a:lnTo>
                <a:lnTo>
                  <a:pt x="240" y="55"/>
                </a:lnTo>
                <a:lnTo>
                  <a:pt x="240" y="55"/>
                </a:lnTo>
                <a:lnTo>
                  <a:pt x="240" y="62"/>
                </a:lnTo>
                <a:lnTo>
                  <a:pt x="243" y="68"/>
                </a:lnTo>
                <a:lnTo>
                  <a:pt x="243" y="74"/>
                </a:lnTo>
                <a:lnTo>
                  <a:pt x="241" y="78"/>
                </a:lnTo>
                <a:lnTo>
                  <a:pt x="240" y="82"/>
                </a:lnTo>
                <a:lnTo>
                  <a:pt x="240" y="82"/>
                </a:lnTo>
                <a:lnTo>
                  <a:pt x="232" y="97"/>
                </a:lnTo>
                <a:lnTo>
                  <a:pt x="230" y="103"/>
                </a:lnTo>
                <a:lnTo>
                  <a:pt x="230" y="109"/>
                </a:lnTo>
                <a:lnTo>
                  <a:pt x="230" y="109"/>
                </a:lnTo>
                <a:lnTo>
                  <a:pt x="232" y="117"/>
                </a:lnTo>
                <a:lnTo>
                  <a:pt x="234" y="126"/>
                </a:lnTo>
                <a:lnTo>
                  <a:pt x="238" y="134"/>
                </a:lnTo>
                <a:lnTo>
                  <a:pt x="240" y="142"/>
                </a:lnTo>
                <a:lnTo>
                  <a:pt x="240" y="142"/>
                </a:lnTo>
                <a:lnTo>
                  <a:pt x="241" y="152"/>
                </a:lnTo>
                <a:lnTo>
                  <a:pt x="240" y="164"/>
                </a:lnTo>
                <a:lnTo>
                  <a:pt x="240" y="164"/>
                </a:lnTo>
                <a:lnTo>
                  <a:pt x="238" y="177"/>
                </a:lnTo>
                <a:lnTo>
                  <a:pt x="238" y="182"/>
                </a:lnTo>
                <a:lnTo>
                  <a:pt x="240" y="186"/>
                </a:lnTo>
                <a:lnTo>
                  <a:pt x="240" y="186"/>
                </a:lnTo>
                <a:lnTo>
                  <a:pt x="247" y="196"/>
                </a:lnTo>
                <a:lnTo>
                  <a:pt x="251" y="202"/>
                </a:lnTo>
                <a:lnTo>
                  <a:pt x="230" y="202"/>
                </a:lnTo>
                <a:lnTo>
                  <a:pt x="224" y="196"/>
                </a:lnTo>
                <a:lnTo>
                  <a:pt x="224" y="196"/>
                </a:lnTo>
                <a:lnTo>
                  <a:pt x="214" y="197"/>
                </a:lnTo>
                <a:lnTo>
                  <a:pt x="189" y="201"/>
                </a:lnTo>
                <a:lnTo>
                  <a:pt x="176" y="203"/>
                </a:lnTo>
                <a:lnTo>
                  <a:pt x="163" y="207"/>
                </a:lnTo>
                <a:lnTo>
                  <a:pt x="151" y="212"/>
                </a:lnTo>
                <a:lnTo>
                  <a:pt x="146" y="215"/>
                </a:lnTo>
                <a:lnTo>
                  <a:pt x="142" y="218"/>
                </a:lnTo>
                <a:lnTo>
                  <a:pt x="142" y="218"/>
                </a:lnTo>
                <a:lnTo>
                  <a:pt x="90" y="272"/>
                </a:lnTo>
                <a:lnTo>
                  <a:pt x="62" y="299"/>
                </a:lnTo>
                <a:lnTo>
                  <a:pt x="49" y="311"/>
                </a:lnTo>
                <a:lnTo>
                  <a:pt x="49" y="311"/>
                </a:lnTo>
                <a:lnTo>
                  <a:pt x="49" y="312"/>
                </a:lnTo>
                <a:lnTo>
                  <a:pt x="49" y="316"/>
                </a:lnTo>
                <a:lnTo>
                  <a:pt x="49" y="322"/>
                </a:lnTo>
                <a:lnTo>
                  <a:pt x="49" y="322"/>
                </a:lnTo>
                <a:lnTo>
                  <a:pt x="26" y="352"/>
                </a:lnTo>
                <a:lnTo>
                  <a:pt x="10" y="373"/>
                </a:lnTo>
                <a:lnTo>
                  <a:pt x="4" y="382"/>
                </a:lnTo>
                <a:lnTo>
                  <a:pt x="0" y="388"/>
                </a:lnTo>
                <a:lnTo>
                  <a:pt x="0" y="388"/>
                </a:lnTo>
                <a:lnTo>
                  <a:pt x="0" y="391"/>
                </a:lnTo>
                <a:lnTo>
                  <a:pt x="0" y="395"/>
                </a:lnTo>
                <a:lnTo>
                  <a:pt x="4" y="403"/>
                </a:lnTo>
                <a:lnTo>
                  <a:pt x="7" y="410"/>
                </a:lnTo>
                <a:lnTo>
                  <a:pt x="12" y="414"/>
                </a:lnTo>
                <a:lnTo>
                  <a:pt x="12" y="414"/>
                </a:lnTo>
                <a:lnTo>
                  <a:pt x="24" y="425"/>
                </a:lnTo>
                <a:lnTo>
                  <a:pt x="49" y="445"/>
                </a:lnTo>
                <a:lnTo>
                  <a:pt x="83" y="475"/>
                </a:lnTo>
                <a:lnTo>
                  <a:pt x="83" y="475"/>
                </a:lnTo>
                <a:lnTo>
                  <a:pt x="99" y="488"/>
                </a:lnTo>
                <a:lnTo>
                  <a:pt x="114" y="496"/>
                </a:lnTo>
                <a:lnTo>
                  <a:pt x="121" y="500"/>
                </a:lnTo>
                <a:lnTo>
                  <a:pt x="126" y="501"/>
                </a:lnTo>
                <a:lnTo>
                  <a:pt x="126" y="501"/>
                </a:lnTo>
                <a:lnTo>
                  <a:pt x="141" y="502"/>
                </a:lnTo>
                <a:lnTo>
                  <a:pt x="147" y="501"/>
                </a:lnTo>
                <a:lnTo>
                  <a:pt x="147" y="501"/>
                </a:lnTo>
                <a:lnTo>
                  <a:pt x="149" y="502"/>
                </a:lnTo>
                <a:lnTo>
                  <a:pt x="149" y="503"/>
                </a:lnTo>
                <a:lnTo>
                  <a:pt x="147" y="507"/>
                </a:lnTo>
                <a:lnTo>
                  <a:pt x="147" y="507"/>
                </a:lnTo>
                <a:lnTo>
                  <a:pt x="141" y="519"/>
                </a:lnTo>
                <a:lnTo>
                  <a:pt x="133" y="538"/>
                </a:lnTo>
                <a:lnTo>
                  <a:pt x="126" y="561"/>
                </a:lnTo>
                <a:lnTo>
                  <a:pt x="121" y="578"/>
                </a:lnTo>
                <a:lnTo>
                  <a:pt x="121" y="578"/>
                </a:lnTo>
                <a:lnTo>
                  <a:pt x="104" y="648"/>
                </a:lnTo>
                <a:lnTo>
                  <a:pt x="115" y="643"/>
                </a:lnTo>
                <a:lnTo>
                  <a:pt x="115" y="643"/>
                </a:lnTo>
                <a:lnTo>
                  <a:pt x="133" y="716"/>
                </a:lnTo>
                <a:lnTo>
                  <a:pt x="147" y="774"/>
                </a:lnTo>
                <a:lnTo>
                  <a:pt x="153" y="796"/>
                </a:lnTo>
                <a:lnTo>
                  <a:pt x="159" y="812"/>
                </a:lnTo>
                <a:lnTo>
                  <a:pt x="159" y="812"/>
                </a:lnTo>
                <a:lnTo>
                  <a:pt x="166" y="832"/>
                </a:lnTo>
                <a:lnTo>
                  <a:pt x="173" y="849"/>
                </a:lnTo>
                <a:lnTo>
                  <a:pt x="175" y="856"/>
                </a:lnTo>
                <a:lnTo>
                  <a:pt x="176" y="862"/>
                </a:lnTo>
                <a:lnTo>
                  <a:pt x="176" y="868"/>
                </a:lnTo>
                <a:lnTo>
                  <a:pt x="175" y="872"/>
                </a:lnTo>
                <a:lnTo>
                  <a:pt x="175" y="872"/>
                </a:lnTo>
                <a:lnTo>
                  <a:pt x="169" y="885"/>
                </a:lnTo>
                <a:lnTo>
                  <a:pt x="160" y="904"/>
                </a:lnTo>
                <a:lnTo>
                  <a:pt x="155" y="916"/>
                </a:lnTo>
                <a:lnTo>
                  <a:pt x="152" y="927"/>
                </a:lnTo>
                <a:lnTo>
                  <a:pt x="148" y="937"/>
                </a:lnTo>
                <a:lnTo>
                  <a:pt x="147" y="948"/>
                </a:lnTo>
                <a:lnTo>
                  <a:pt x="147" y="948"/>
                </a:lnTo>
                <a:lnTo>
                  <a:pt x="148" y="977"/>
                </a:lnTo>
                <a:lnTo>
                  <a:pt x="152" y="1014"/>
                </a:lnTo>
                <a:lnTo>
                  <a:pt x="155" y="1046"/>
                </a:lnTo>
                <a:lnTo>
                  <a:pt x="159" y="1063"/>
                </a:lnTo>
                <a:lnTo>
                  <a:pt x="159" y="1063"/>
                </a:lnTo>
                <a:lnTo>
                  <a:pt x="161" y="1065"/>
                </a:lnTo>
                <a:lnTo>
                  <a:pt x="164" y="1068"/>
                </a:lnTo>
                <a:lnTo>
                  <a:pt x="165" y="1070"/>
                </a:lnTo>
                <a:lnTo>
                  <a:pt x="166" y="1074"/>
                </a:lnTo>
                <a:lnTo>
                  <a:pt x="166" y="1078"/>
                </a:lnTo>
                <a:lnTo>
                  <a:pt x="164" y="1084"/>
                </a:lnTo>
                <a:lnTo>
                  <a:pt x="164" y="1084"/>
                </a:lnTo>
                <a:lnTo>
                  <a:pt x="161" y="1093"/>
                </a:lnTo>
                <a:lnTo>
                  <a:pt x="160" y="1104"/>
                </a:lnTo>
                <a:lnTo>
                  <a:pt x="158" y="1129"/>
                </a:lnTo>
                <a:lnTo>
                  <a:pt x="155" y="1154"/>
                </a:lnTo>
                <a:lnTo>
                  <a:pt x="154" y="1163"/>
                </a:lnTo>
                <a:lnTo>
                  <a:pt x="153" y="1172"/>
                </a:lnTo>
                <a:lnTo>
                  <a:pt x="153" y="1172"/>
                </a:lnTo>
                <a:lnTo>
                  <a:pt x="149" y="1190"/>
                </a:lnTo>
                <a:lnTo>
                  <a:pt x="147" y="1210"/>
                </a:lnTo>
                <a:lnTo>
                  <a:pt x="147" y="1210"/>
                </a:lnTo>
                <a:lnTo>
                  <a:pt x="148" y="1223"/>
                </a:lnTo>
                <a:lnTo>
                  <a:pt x="149" y="1228"/>
                </a:lnTo>
                <a:lnTo>
                  <a:pt x="151" y="1233"/>
                </a:lnTo>
                <a:lnTo>
                  <a:pt x="154" y="1236"/>
                </a:lnTo>
                <a:lnTo>
                  <a:pt x="158" y="1239"/>
                </a:lnTo>
                <a:lnTo>
                  <a:pt x="163" y="1241"/>
                </a:lnTo>
                <a:lnTo>
                  <a:pt x="170" y="1242"/>
                </a:lnTo>
                <a:lnTo>
                  <a:pt x="170" y="1242"/>
                </a:lnTo>
                <a:lnTo>
                  <a:pt x="177" y="1243"/>
                </a:lnTo>
                <a:lnTo>
                  <a:pt x="184" y="1243"/>
                </a:lnTo>
                <a:lnTo>
                  <a:pt x="192" y="1242"/>
                </a:lnTo>
                <a:lnTo>
                  <a:pt x="200" y="1241"/>
                </a:lnTo>
                <a:lnTo>
                  <a:pt x="207" y="1237"/>
                </a:lnTo>
                <a:lnTo>
                  <a:pt x="214" y="1231"/>
                </a:lnTo>
                <a:lnTo>
                  <a:pt x="219" y="1224"/>
                </a:lnTo>
                <a:lnTo>
                  <a:pt x="224" y="1215"/>
                </a:lnTo>
                <a:lnTo>
                  <a:pt x="224" y="1215"/>
                </a:lnTo>
                <a:lnTo>
                  <a:pt x="226" y="1210"/>
                </a:lnTo>
                <a:lnTo>
                  <a:pt x="227" y="1203"/>
                </a:lnTo>
                <a:lnTo>
                  <a:pt x="228" y="1186"/>
                </a:lnTo>
                <a:lnTo>
                  <a:pt x="227" y="1168"/>
                </a:lnTo>
                <a:lnTo>
                  <a:pt x="227" y="1150"/>
                </a:lnTo>
                <a:lnTo>
                  <a:pt x="226" y="1132"/>
                </a:lnTo>
                <a:lnTo>
                  <a:pt x="226" y="1118"/>
                </a:lnTo>
                <a:lnTo>
                  <a:pt x="226" y="1106"/>
                </a:lnTo>
                <a:lnTo>
                  <a:pt x="227" y="1102"/>
                </a:lnTo>
                <a:lnTo>
                  <a:pt x="230" y="1101"/>
                </a:lnTo>
                <a:lnTo>
                  <a:pt x="230" y="1101"/>
                </a:lnTo>
                <a:lnTo>
                  <a:pt x="238" y="1096"/>
                </a:lnTo>
                <a:lnTo>
                  <a:pt x="246" y="1092"/>
                </a:lnTo>
                <a:lnTo>
                  <a:pt x="255" y="1084"/>
                </a:lnTo>
                <a:lnTo>
                  <a:pt x="258" y="1080"/>
                </a:lnTo>
                <a:lnTo>
                  <a:pt x="262" y="1074"/>
                </a:lnTo>
                <a:lnTo>
                  <a:pt x="262" y="1074"/>
                </a:lnTo>
                <a:lnTo>
                  <a:pt x="267" y="1063"/>
                </a:lnTo>
                <a:lnTo>
                  <a:pt x="273" y="1047"/>
                </a:lnTo>
                <a:lnTo>
                  <a:pt x="288" y="1002"/>
                </a:lnTo>
                <a:lnTo>
                  <a:pt x="306" y="952"/>
                </a:lnTo>
                <a:lnTo>
                  <a:pt x="314" y="929"/>
                </a:lnTo>
                <a:lnTo>
                  <a:pt x="322" y="910"/>
                </a:lnTo>
                <a:lnTo>
                  <a:pt x="322" y="910"/>
                </a:lnTo>
                <a:lnTo>
                  <a:pt x="336" y="880"/>
                </a:lnTo>
                <a:lnTo>
                  <a:pt x="349" y="855"/>
                </a:lnTo>
                <a:lnTo>
                  <a:pt x="366" y="823"/>
                </a:lnTo>
                <a:lnTo>
                  <a:pt x="366" y="823"/>
                </a:lnTo>
                <a:lnTo>
                  <a:pt x="374" y="794"/>
                </a:lnTo>
                <a:lnTo>
                  <a:pt x="387" y="743"/>
                </a:lnTo>
                <a:lnTo>
                  <a:pt x="399" y="694"/>
                </a:lnTo>
                <a:lnTo>
                  <a:pt x="403" y="677"/>
                </a:lnTo>
                <a:lnTo>
                  <a:pt x="404" y="671"/>
                </a:lnTo>
                <a:lnTo>
                  <a:pt x="404" y="671"/>
                </a:lnTo>
                <a:lnTo>
                  <a:pt x="404" y="670"/>
                </a:lnTo>
                <a:lnTo>
                  <a:pt x="405" y="667"/>
                </a:lnTo>
                <a:lnTo>
                  <a:pt x="409" y="662"/>
                </a:lnTo>
                <a:lnTo>
                  <a:pt x="414" y="658"/>
                </a:lnTo>
                <a:lnTo>
                  <a:pt x="415" y="655"/>
                </a:lnTo>
                <a:lnTo>
                  <a:pt x="415" y="654"/>
                </a:lnTo>
                <a:lnTo>
                  <a:pt x="415" y="654"/>
                </a:lnTo>
                <a:lnTo>
                  <a:pt x="412" y="648"/>
                </a:lnTo>
                <a:lnTo>
                  <a:pt x="410" y="637"/>
                </a:lnTo>
                <a:lnTo>
                  <a:pt x="409" y="619"/>
                </a:lnTo>
                <a:lnTo>
                  <a:pt x="409" y="594"/>
                </a:lnTo>
                <a:lnTo>
                  <a:pt x="409" y="594"/>
                </a:lnTo>
                <a:lnTo>
                  <a:pt x="409" y="562"/>
                </a:lnTo>
                <a:lnTo>
                  <a:pt x="409" y="527"/>
                </a:lnTo>
                <a:lnTo>
                  <a:pt x="408" y="501"/>
                </a:lnTo>
                <a:lnTo>
                  <a:pt x="408" y="494"/>
                </a:lnTo>
                <a:lnTo>
                  <a:pt x="409" y="490"/>
                </a:lnTo>
                <a:lnTo>
                  <a:pt x="409" y="490"/>
                </a:lnTo>
                <a:lnTo>
                  <a:pt x="415" y="492"/>
                </a:lnTo>
                <a:lnTo>
                  <a:pt x="423" y="493"/>
                </a:lnTo>
                <a:lnTo>
                  <a:pt x="428" y="493"/>
                </a:lnTo>
                <a:lnTo>
                  <a:pt x="433" y="492"/>
                </a:lnTo>
                <a:lnTo>
                  <a:pt x="437" y="489"/>
                </a:lnTo>
                <a:lnTo>
                  <a:pt x="442" y="486"/>
                </a:lnTo>
                <a:lnTo>
                  <a:pt x="442" y="486"/>
                </a:lnTo>
                <a:lnTo>
                  <a:pt x="445" y="478"/>
                </a:lnTo>
                <a:lnTo>
                  <a:pt x="448" y="469"/>
                </a:lnTo>
                <a:lnTo>
                  <a:pt x="453" y="445"/>
                </a:lnTo>
                <a:lnTo>
                  <a:pt x="457" y="423"/>
                </a:lnTo>
                <a:lnTo>
                  <a:pt x="458" y="414"/>
                </a:lnTo>
                <a:lnTo>
                  <a:pt x="469" y="409"/>
                </a:lnTo>
                <a:lnTo>
                  <a:pt x="469" y="409"/>
                </a:lnTo>
                <a:lnTo>
                  <a:pt x="470" y="392"/>
                </a:lnTo>
                <a:lnTo>
                  <a:pt x="472" y="353"/>
                </a:lnTo>
                <a:lnTo>
                  <a:pt x="473" y="331"/>
                </a:lnTo>
                <a:lnTo>
                  <a:pt x="473" y="311"/>
                </a:lnTo>
                <a:lnTo>
                  <a:pt x="472" y="294"/>
                </a:lnTo>
                <a:lnTo>
                  <a:pt x="471" y="288"/>
                </a:lnTo>
                <a:lnTo>
                  <a:pt x="469" y="284"/>
                </a:lnTo>
                <a:lnTo>
                  <a:pt x="469" y="284"/>
                </a:lnTo>
                <a:lnTo>
                  <a:pt x="455" y="255"/>
                </a:lnTo>
                <a:lnTo>
                  <a:pt x="448" y="243"/>
                </a:lnTo>
                <a:lnTo>
                  <a:pt x="446" y="238"/>
                </a:lnTo>
                <a:lnTo>
                  <a:pt x="442" y="235"/>
                </a:lnTo>
                <a:lnTo>
                  <a:pt x="442" y="235"/>
                </a:lnTo>
                <a:lnTo>
                  <a:pt x="433" y="227"/>
                </a:lnTo>
                <a:lnTo>
                  <a:pt x="431" y="226"/>
                </a:lnTo>
                <a:lnTo>
                  <a:pt x="430" y="224"/>
                </a:lnTo>
                <a:lnTo>
                  <a:pt x="430" y="224"/>
                </a:lnTo>
                <a:lnTo>
                  <a:pt x="430" y="219"/>
                </a:lnTo>
                <a:lnTo>
                  <a:pt x="431" y="209"/>
                </a:lnTo>
                <a:lnTo>
                  <a:pt x="434" y="183"/>
                </a:lnTo>
                <a:lnTo>
                  <a:pt x="439" y="154"/>
                </a:lnTo>
                <a:lnTo>
                  <a:pt x="442" y="137"/>
                </a:lnTo>
                <a:lnTo>
                  <a:pt x="442" y="137"/>
                </a:lnTo>
                <a:lnTo>
                  <a:pt x="446" y="126"/>
                </a:lnTo>
                <a:lnTo>
                  <a:pt x="448" y="113"/>
                </a:lnTo>
                <a:lnTo>
                  <a:pt x="449" y="107"/>
                </a:lnTo>
                <a:lnTo>
                  <a:pt x="448" y="102"/>
                </a:lnTo>
                <a:lnTo>
                  <a:pt x="446" y="97"/>
                </a:lnTo>
                <a:lnTo>
                  <a:pt x="442" y="93"/>
                </a:lnTo>
                <a:lnTo>
                  <a:pt x="442" y="93"/>
                </a:lnTo>
                <a:lnTo>
                  <a:pt x="431" y="89"/>
                </a:lnTo>
                <a:lnTo>
                  <a:pt x="423" y="86"/>
                </a:lnTo>
                <a:lnTo>
                  <a:pt x="421" y="85"/>
                </a:lnTo>
                <a:lnTo>
                  <a:pt x="418" y="84"/>
                </a:lnTo>
                <a:lnTo>
                  <a:pt x="416" y="80"/>
                </a:lnTo>
                <a:lnTo>
                  <a:pt x="415" y="77"/>
                </a:lnTo>
                <a:lnTo>
                  <a:pt x="415" y="77"/>
                </a:lnTo>
                <a:lnTo>
                  <a:pt x="411" y="68"/>
                </a:lnTo>
                <a:lnTo>
                  <a:pt x="409" y="65"/>
                </a:lnTo>
                <a:lnTo>
                  <a:pt x="406" y="60"/>
                </a:lnTo>
                <a:lnTo>
                  <a:pt x="404" y="55"/>
                </a:lnTo>
                <a:lnTo>
                  <a:pt x="404" y="55"/>
                </a:lnTo>
                <a:lnTo>
                  <a:pt x="402" y="49"/>
                </a:lnTo>
                <a:lnTo>
                  <a:pt x="399" y="47"/>
                </a:lnTo>
                <a:lnTo>
                  <a:pt x="396" y="43"/>
                </a:lnTo>
                <a:lnTo>
                  <a:pt x="392" y="38"/>
                </a:lnTo>
                <a:lnTo>
                  <a:pt x="392" y="38"/>
                </a:lnTo>
                <a:lnTo>
                  <a:pt x="390" y="35"/>
                </a:lnTo>
                <a:lnTo>
                  <a:pt x="386" y="33"/>
                </a:lnTo>
                <a:lnTo>
                  <a:pt x="378" y="28"/>
                </a:lnTo>
                <a:lnTo>
                  <a:pt x="369" y="25"/>
                </a:lnTo>
                <a:lnTo>
                  <a:pt x="367" y="23"/>
                </a:lnTo>
                <a:lnTo>
                  <a:pt x="366" y="22"/>
                </a:lnTo>
                <a:lnTo>
                  <a:pt x="366" y="22"/>
                </a:lnTo>
                <a:close/>
                <a:moveTo>
                  <a:pt x="142" y="360"/>
                </a:moveTo>
                <a:lnTo>
                  <a:pt x="142" y="360"/>
                </a:lnTo>
                <a:lnTo>
                  <a:pt x="148" y="362"/>
                </a:lnTo>
                <a:lnTo>
                  <a:pt x="152" y="366"/>
                </a:lnTo>
                <a:lnTo>
                  <a:pt x="153" y="368"/>
                </a:lnTo>
                <a:lnTo>
                  <a:pt x="153" y="371"/>
                </a:lnTo>
                <a:lnTo>
                  <a:pt x="153" y="371"/>
                </a:lnTo>
                <a:lnTo>
                  <a:pt x="153" y="401"/>
                </a:lnTo>
                <a:lnTo>
                  <a:pt x="153" y="426"/>
                </a:lnTo>
                <a:lnTo>
                  <a:pt x="153" y="426"/>
                </a:lnTo>
                <a:lnTo>
                  <a:pt x="149" y="426"/>
                </a:lnTo>
                <a:lnTo>
                  <a:pt x="142" y="426"/>
                </a:lnTo>
                <a:lnTo>
                  <a:pt x="142" y="426"/>
                </a:lnTo>
                <a:lnTo>
                  <a:pt x="140" y="426"/>
                </a:lnTo>
                <a:lnTo>
                  <a:pt x="139" y="428"/>
                </a:lnTo>
                <a:lnTo>
                  <a:pt x="136" y="435"/>
                </a:lnTo>
                <a:lnTo>
                  <a:pt x="134" y="443"/>
                </a:lnTo>
                <a:lnTo>
                  <a:pt x="133" y="445"/>
                </a:lnTo>
                <a:lnTo>
                  <a:pt x="132" y="447"/>
                </a:lnTo>
                <a:lnTo>
                  <a:pt x="132" y="447"/>
                </a:lnTo>
                <a:lnTo>
                  <a:pt x="129" y="447"/>
                </a:lnTo>
                <a:lnTo>
                  <a:pt x="128" y="447"/>
                </a:lnTo>
                <a:lnTo>
                  <a:pt x="126" y="445"/>
                </a:lnTo>
                <a:lnTo>
                  <a:pt x="122" y="439"/>
                </a:lnTo>
                <a:lnTo>
                  <a:pt x="115" y="431"/>
                </a:lnTo>
                <a:lnTo>
                  <a:pt x="115" y="431"/>
                </a:lnTo>
                <a:lnTo>
                  <a:pt x="77" y="388"/>
                </a:lnTo>
                <a:lnTo>
                  <a:pt x="77" y="388"/>
                </a:lnTo>
                <a:lnTo>
                  <a:pt x="78" y="385"/>
                </a:lnTo>
                <a:lnTo>
                  <a:pt x="80" y="380"/>
                </a:lnTo>
                <a:lnTo>
                  <a:pt x="90" y="370"/>
                </a:lnTo>
                <a:lnTo>
                  <a:pt x="104" y="354"/>
                </a:lnTo>
                <a:lnTo>
                  <a:pt x="121" y="382"/>
                </a:lnTo>
                <a:lnTo>
                  <a:pt x="142" y="36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28">
            <a:extLst>
              <a:ext uri="{FF2B5EF4-FFF2-40B4-BE49-F238E27FC236}">
                <a16:creationId xmlns:a16="http://schemas.microsoft.com/office/drawing/2014/main" id="{1A5CED06-9505-4364-BC3B-768845A1DC82}"/>
              </a:ext>
            </a:extLst>
          </p:cNvPr>
          <p:cNvSpPr>
            <a:spLocks/>
          </p:cNvSpPr>
          <p:nvPr/>
        </p:nvSpPr>
        <p:spPr bwMode="auto">
          <a:xfrm>
            <a:off x="1082570" y="4783121"/>
            <a:ext cx="614321" cy="1571409"/>
          </a:xfrm>
          <a:custGeom>
            <a:avLst/>
            <a:gdLst>
              <a:gd name="T0" fmla="*/ 63 w 647"/>
              <a:gd name="T1" fmla="*/ 150 h 1655"/>
              <a:gd name="T2" fmla="*/ 63 w 647"/>
              <a:gd name="T3" fmla="*/ 174 h 1655"/>
              <a:gd name="T4" fmla="*/ 73 w 647"/>
              <a:gd name="T5" fmla="*/ 236 h 1655"/>
              <a:gd name="T6" fmla="*/ 102 w 647"/>
              <a:gd name="T7" fmla="*/ 253 h 1655"/>
              <a:gd name="T8" fmla="*/ 121 w 647"/>
              <a:gd name="T9" fmla="*/ 378 h 1655"/>
              <a:gd name="T10" fmla="*/ 93 w 647"/>
              <a:gd name="T11" fmla="*/ 500 h 1655"/>
              <a:gd name="T12" fmla="*/ 121 w 647"/>
              <a:gd name="T13" fmla="*/ 687 h 1655"/>
              <a:gd name="T14" fmla="*/ 53 w 647"/>
              <a:gd name="T15" fmla="*/ 724 h 1655"/>
              <a:gd name="T16" fmla="*/ 11 w 647"/>
              <a:gd name="T17" fmla="*/ 773 h 1655"/>
              <a:gd name="T18" fmla="*/ 19 w 647"/>
              <a:gd name="T19" fmla="*/ 797 h 1655"/>
              <a:gd name="T20" fmla="*/ 50 w 647"/>
              <a:gd name="T21" fmla="*/ 796 h 1655"/>
              <a:gd name="T22" fmla="*/ 79 w 647"/>
              <a:gd name="T23" fmla="*/ 793 h 1655"/>
              <a:gd name="T24" fmla="*/ 123 w 647"/>
              <a:gd name="T25" fmla="*/ 776 h 1655"/>
              <a:gd name="T26" fmla="*/ 111 w 647"/>
              <a:gd name="T27" fmla="*/ 849 h 1655"/>
              <a:gd name="T28" fmla="*/ 79 w 647"/>
              <a:gd name="T29" fmla="*/ 883 h 1655"/>
              <a:gd name="T30" fmla="*/ 88 w 647"/>
              <a:gd name="T31" fmla="*/ 910 h 1655"/>
              <a:gd name="T32" fmla="*/ 102 w 647"/>
              <a:gd name="T33" fmla="*/ 1025 h 1655"/>
              <a:gd name="T34" fmla="*/ 82 w 647"/>
              <a:gd name="T35" fmla="*/ 1159 h 1655"/>
              <a:gd name="T36" fmla="*/ 114 w 647"/>
              <a:gd name="T37" fmla="*/ 1257 h 1655"/>
              <a:gd name="T38" fmla="*/ 130 w 647"/>
              <a:gd name="T39" fmla="*/ 1313 h 1655"/>
              <a:gd name="T40" fmla="*/ 222 w 647"/>
              <a:gd name="T41" fmla="*/ 1425 h 1655"/>
              <a:gd name="T42" fmla="*/ 273 w 647"/>
              <a:gd name="T43" fmla="*/ 1522 h 1655"/>
              <a:gd name="T44" fmla="*/ 245 w 647"/>
              <a:gd name="T45" fmla="*/ 1571 h 1655"/>
              <a:gd name="T46" fmla="*/ 166 w 647"/>
              <a:gd name="T47" fmla="*/ 1590 h 1655"/>
              <a:gd name="T48" fmla="*/ 143 w 647"/>
              <a:gd name="T49" fmla="*/ 1611 h 1655"/>
              <a:gd name="T50" fmla="*/ 202 w 647"/>
              <a:gd name="T51" fmla="*/ 1642 h 1655"/>
              <a:gd name="T52" fmla="*/ 304 w 647"/>
              <a:gd name="T53" fmla="*/ 1636 h 1655"/>
              <a:gd name="T54" fmla="*/ 367 w 647"/>
              <a:gd name="T55" fmla="*/ 1655 h 1655"/>
              <a:gd name="T56" fmla="*/ 422 w 647"/>
              <a:gd name="T57" fmla="*/ 1638 h 1655"/>
              <a:gd name="T58" fmla="*/ 423 w 647"/>
              <a:gd name="T59" fmla="*/ 1600 h 1655"/>
              <a:gd name="T60" fmla="*/ 393 w 647"/>
              <a:gd name="T61" fmla="*/ 1541 h 1655"/>
              <a:gd name="T62" fmla="*/ 384 w 647"/>
              <a:gd name="T63" fmla="*/ 1541 h 1655"/>
              <a:gd name="T64" fmla="*/ 327 w 647"/>
              <a:gd name="T65" fmla="*/ 1431 h 1655"/>
              <a:gd name="T66" fmla="*/ 390 w 647"/>
              <a:gd name="T67" fmla="*/ 1380 h 1655"/>
              <a:gd name="T68" fmla="*/ 498 w 647"/>
              <a:gd name="T69" fmla="*/ 1434 h 1655"/>
              <a:gd name="T70" fmla="*/ 492 w 647"/>
              <a:gd name="T71" fmla="*/ 1453 h 1655"/>
              <a:gd name="T72" fmla="*/ 521 w 647"/>
              <a:gd name="T73" fmla="*/ 1478 h 1655"/>
              <a:gd name="T74" fmla="*/ 545 w 647"/>
              <a:gd name="T75" fmla="*/ 1509 h 1655"/>
              <a:gd name="T76" fmla="*/ 554 w 647"/>
              <a:gd name="T77" fmla="*/ 1603 h 1655"/>
              <a:gd name="T78" fmla="*/ 593 w 647"/>
              <a:gd name="T79" fmla="*/ 1605 h 1655"/>
              <a:gd name="T80" fmla="*/ 647 w 647"/>
              <a:gd name="T81" fmla="*/ 1516 h 1655"/>
              <a:gd name="T82" fmla="*/ 632 w 647"/>
              <a:gd name="T83" fmla="*/ 1338 h 1655"/>
              <a:gd name="T84" fmla="*/ 606 w 647"/>
              <a:gd name="T85" fmla="*/ 1314 h 1655"/>
              <a:gd name="T86" fmla="*/ 526 w 647"/>
              <a:gd name="T87" fmla="*/ 1343 h 1655"/>
              <a:gd name="T88" fmla="*/ 488 w 647"/>
              <a:gd name="T89" fmla="*/ 1327 h 1655"/>
              <a:gd name="T90" fmla="*/ 352 w 647"/>
              <a:gd name="T91" fmla="*/ 1255 h 1655"/>
              <a:gd name="T92" fmla="*/ 294 w 647"/>
              <a:gd name="T93" fmla="*/ 1181 h 1655"/>
              <a:gd name="T94" fmla="*/ 348 w 647"/>
              <a:gd name="T95" fmla="*/ 941 h 1655"/>
              <a:gd name="T96" fmla="*/ 390 w 647"/>
              <a:gd name="T97" fmla="*/ 810 h 1655"/>
              <a:gd name="T98" fmla="*/ 386 w 647"/>
              <a:gd name="T99" fmla="*/ 622 h 1655"/>
              <a:gd name="T100" fmla="*/ 327 w 647"/>
              <a:gd name="T101" fmla="*/ 368 h 1655"/>
              <a:gd name="T102" fmla="*/ 273 w 647"/>
              <a:gd name="T103" fmla="*/ 287 h 1655"/>
              <a:gd name="T104" fmla="*/ 262 w 647"/>
              <a:gd name="T105" fmla="*/ 223 h 1655"/>
              <a:gd name="T106" fmla="*/ 267 w 647"/>
              <a:gd name="T107" fmla="*/ 203 h 1655"/>
              <a:gd name="T108" fmla="*/ 279 w 647"/>
              <a:gd name="T109" fmla="*/ 189 h 1655"/>
              <a:gd name="T110" fmla="*/ 268 w 647"/>
              <a:gd name="T111" fmla="*/ 153 h 1655"/>
              <a:gd name="T112" fmla="*/ 282 w 647"/>
              <a:gd name="T113" fmla="*/ 99 h 1655"/>
              <a:gd name="T114" fmla="*/ 269 w 647"/>
              <a:gd name="T115" fmla="*/ 52 h 1655"/>
              <a:gd name="T116" fmla="*/ 219 w 647"/>
              <a:gd name="T117" fmla="*/ 8 h 1655"/>
              <a:gd name="T118" fmla="*/ 127 w 647"/>
              <a:gd name="T119" fmla="*/ 15 h 1655"/>
              <a:gd name="T120" fmla="*/ 77 w 647"/>
              <a:gd name="T121" fmla="*/ 68 h 1655"/>
              <a:gd name="T122" fmla="*/ 0 w 647"/>
              <a:gd name="T123" fmla="*/ 96 h 1655"/>
              <a:gd name="T124" fmla="*/ 29 w 647"/>
              <a:gd name="T125" fmla="*/ 116 h 1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7" h="1655">
                <a:moveTo>
                  <a:pt x="67" y="116"/>
                </a:moveTo>
                <a:lnTo>
                  <a:pt x="67" y="116"/>
                </a:lnTo>
                <a:lnTo>
                  <a:pt x="67" y="119"/>
                </a:lnTo>
                <a:lnTo>
                  <a:pt x="68" y="129"/>
                </a:lnTo>
                <a:lnTo>
                  <a:pt x="67" y="141"/>
                </a:lnTo>
                <a:lnTo>
                  <a:pt x="66" y="146"/>
                </a:lnTo>
                <a:lnTo>
                  <a:pt x="63" y="150"/>
                </a:lnTo>
                <a:lnTo>
                  <a:pt x="63" y="150"/>
                </a:lnTo>
                <a:lnTo>
                  <a:pt x="59" y="156"/>
                </a:lnTo>
                <a:lnTo>
                  <a:pt x="54" y="160"/>
                </a:lnTo>
                <a:lnTo>
                  <a:pt x="53" y="162"/>
                </a:lnTo>
                <a:lnTo>
                  <a:pt x="53" y="163"/>
                </a:lnTo>
                <a:lnTo>
                  <a:pt x="54" y="166"/>
                </a:lnTo>
                <a:lnTo>
                  <a:pt x="54" y="166"/>
                </a:lnTo>
                <a:lnTo>
                  <a:pt x="59" y="171"/>
                </a:lnTo>
                <a:lnTo>
                  <a:pt x="63" y="174"/>
                </a:lnTo>
                <a:lnTo>
                  <a:pt x="69" y="179"/>
                </a:lnTo>
                <a:lnTo>
                  <a:pt x="69" y="179"/>
                </a:lnTo>
                <a:lnTo>
                  <a:pt x="71" y="197"/>
                </a:lnTo>
                <a:lnTo>
                  <a:pt x="69" y="216"/>
                </a:lnTo>
                <a:lnTo>
                  <a:pt x="69" y="216"/>
                </a:lnTo>
                <a:lnTo>
                  <a:pt x="69" y="221"/>
                </a:lnTo>
                <a:lnTo>
                  <a:pt x="71" y="229"/>
                </a:lnTo>
                <a:lnTo>
                  <a:pt x="73" y="236"/>
                </a:lnTo>
                <a:lnTo>
                  <a:pt x="77" y="242"/>
                </a:lnTo>
                <a:lnTo>
                  <a:pt x="77" y="242"/>
                </a:lnTo>
                <a:lnTo>
                  <a:pt x="78" y="245"/>
                </a:lnTo>
                <a:lnTo>
                  <a:pt x="79" y="248"/>
                </a:lnTo>
                <a:lnTo>
                  <a:pt x="81" y="251"/>
                </a:lnTo>
                <a:lnTo>
                  <a:pt x="86" y="252"/>
                </a:lnTo>
                <a:lnTo>
                  <a:pt x="86" y="252"/>
                </a:lnTo>
                <a:lnTo>
                  <a:pt x="102" y="253"/>
                </a:lnTo>
                <a:lnTo>
                  <a:pt x="111" y="254"/>
                </a:lnTo>
                <a:lnTo>
                  <a:pt x="111" y="254"/>
                </a:lnTo>
                <a:lnTo>
                  <a:pt x="118" y="271"/>
                </a:lnTo>
                <a:lnTo>
                  <a:pt x="127" y="289"/>
                </a:lnTo>
                <a:lnTo>
                  <a:pt x="127" y="289"/>
                </a:lnTo>
                <a:lnTo>
                  <a:pt x="142" y="331"/>
                </a:lnTo>
                <a:lnTo>
                  <a:pt x="142" y="331"/>
                </a:lnTo>
                <a:lnTo>
                  <a:pt x="121" y="378"/>
                </a:lnTo>
                <a:lnTo>
                  <a:pt x="103" y="413"/>
                </a:lnTo>
                <a:lnTo>
                  <a:pt x="92" y="435"/>
                </a:lnTo>
                <a:lnTo>
                  <a:pt x="92" y="435"/>
                </a:lnTo>
                <a:lnTo>
                  <a:pt x="91" y="439"/>
                </a:lnTo>
                <a:lnTo>
                  <a:pt x="90" y="443"/>
                </a:lnTo>
                <a:lnTo>
                  <a:pt x="90" y="459"/>
                </a:lnTo>
                <a:lnTo>
                  <a:pt x="91" y="478"/>
                </a:lnTo>
                <a:lnTo>
                  <a:pt x="93" y="500"/>
                </a:lnTo>
                <a:lnTo>
                  <a:pt x="102" y="568"/>
                </a:lnTo>
                <a:lnTo>
                  <a:pt x="102" y="568"/>
                </a:lnTo>
                <a:lnTo>
                  <a:pt x="105" y="594"/>
                </a:lnTo>
                <a:lnTo>
                  <a:pt x="112" y="635"/>
                </a:lnTo>
                <a:lnTo>
                  <a:pt x="118" y="672"/>
                </a:lnTo>
                <a:lnTo>
                  <a:pt x="121" y="684"/>
                </a:lnTo>
                <a:lnTo>
                  <a:pt x="121" y="687"/>
                </a:lnTo>
                <a:lnTo>
                  <a:pt x="121" y="687"/>
                </a:lnTo>
                <a:lnTo>
                  <a:pt x="115" y="691"/>
                </a:lnTo>
                <a:lnTo>
                  <a:pt x="105" y="697"/>
                </a:lnTo>
                <a:lnTo>
                  <a:pt x="91" y="706"/>
                </a:lnTo>
                <a:lnTo>
                  <a:pt x="84" y="710"/>
                </a:lnTo>
                <a:lnTo>
                  <a:pt x="77" y="714"/>
                </a:lnTo>
                <a:lnTo>
                  <a:pt x="77" y="714"/>
                </a:lnTo>
                <a:lnTo>
                  <a:pt x="63" y="718"/>
                </a:lnTo>
                <a:lnTo>
                  <a:pt x="53" y="724"/>
                </a:lnTo>
                <a:lnTo>
                  <a:pt x="35" y="735"/>
                </a:lnTo>
                <a:lnTo>
                  <a:pt x="35" y="735"/>
                </a:lnTo>
                <a:lnTo>
                  <a:pt x="31" y="739"/>
                </a:lnTo>
                <a:lnTo>
                  <a:pt x="26" y="742"/>
                </a:lnTo>
                <a:lnTo>
                  <a:pt x="20" y="752"/>
                </a:lnTo>
                <a:lnTo>
                  <a:pt x="13" y="766"/>
                </a:lnTo>
                <a:lnTo>
                  <a:pt x="13" y="766"/>
                </a:lnTo>
                <a:lnTo>
                  <a:pt x="11" y="773"/>
                </a:lnTo>
                <a:lnTo>
                  <a:pt x="11" y="787"/>
                </a:lnTo>
                <a:lnTo>
                  <a:pt x="11" y="799"/>
                </a:lnTo>
                <a:lnTo>
                  <a:pt x="11" y="803"/>
                </a:lnTo>
                <a:lnTo>
                  <a:pt x="13" y="805"/>
                </a:lnTo>
                <a:lnTo>
                  <a:pt x="13" y="805"/>
                </a:lnTo>
                <a:lnTo>
                  <a:pt x="14" y="805"/>
                </a:lnTo>
                <a:lnTo>
                  <a:pt x="17" y="802"/>
                </a:lnTo>
                <a:lnTo>
                  <a:pt x="19" y="797"/>
                </a:lnTo>
                <a:lnTo>
                  <a:pt x="23" y="791"/>
                </a:lnTo>
                <a:lnTo>
                  <a:pt x="24" y="790"/>
                </a:lnTo>
                <a:lnTo>
                  <a:pt x="25" y="789"/>
                </a:lnTo>
                <a:lnTo>
                  <a:pt x="25" y="789"/>
                </a:lnTo>
                <a:lnTo>
                  <a:pt x="37" y="793"/>
                </a:lnTo>
                <a:lnTo>
                  <a:pt x="48" y="795"/>
                </a:lnTo>
                <a:lnTo>
                  <a:pt x="48" y="795"/>
                </a:lnTo>
                <a:lnTo>
                  <a:pt x="50" y="796"/>
                </a:lnTo>
                <a:lnTo>
                  <a:pt x="53" y="797"/>
                </a:lnTo>
                <a:lnTo>
                  <a:pt x="54" y="799"/>
                </a:lnTo>
                <a:lnTo>
                  <a:pt x="54" y="799"/>
                </a:lnTo>
                <a:lnTo>
                  <a:pt x="57" y="799"/>
                </a:lnTo>
                <a:lnTo>
                  <a:pt x="66" y="796"/>
                </a:lnTo>
                <a:lnTo>
                  <a:pt x="74" y="794"/>
                </a:lnTo>
                <a:lnTo>
                  <a:pt x="79" y="793"/>
                </a:lnTo>
                <a:lnTo>
                  <a:pt x="79" y="793"/>
                </a:lnTo>
                <a:lnTo>
                  <a:pt x="85" y="783"/>
                </a:lnTo>
                <a:lnTo>
                  <a:pt x="88" y="776"/>
                </a:lnTo>
                <a:lnTo>
                  <a:pt x="127" y="751"/>
                </a:lnTo>
                <a:lnTo>
                  <a:pt x="127" y="751"/>
                </a:lnTo>
                <a:lnTo>
                  <a:pt x="126" y="763"/>
                </a:lnTo>
                <a:lnTo>
                  <a:pt x="124" y="771"/>
                </a:lnTo>
                <a:lnTo>
                  <a:pt x="123" y="776"/>
                </a:lnTo>
                <a:lnTo>
                  <a:pt x="123" y="776"/>
                </a:lnTo>
                <a:lnTo>
                  <a:pt x="121" y="787"/>
                </a:lnTo>
                <a:lnTo>
                  <a:pt x="120" y="794"/>
                </a:lnTo>
                <a:lnTo>
                  <a:pt x="117" y="799"/>
                </a:lnTo>
                <a:lnTo>
                  <a:pt x="117" y="799"/>
                </a:lnTo>
                <a:lnTo>
                  <a:pt x="115" y="806"/>
                </a:lnTo>
                <a:lnTo>
                  <a:pt x="114" y="818"/>
                </a:lnTo>
                <a:lnTo>
                  <a:pt x="111" y="833"/>
                </a:lnTo>
                <a:lnTo>
                  <a:pt x="111" y="849"/>
                </a:lnTo>
                <a:lnTo>
                  <a:pt x="111" y="849"/>
                </a:lnTo>
                <a:lnTo>
                  <a:pt x="97" y="858"/>
                </a:lnTo>
                <a:lnTo>
                  <a:pt x="86" y="866"/>
                </a:lnTo>
                <a:lnTo>
                  <a:pt x="79" y="871"/>
                </a:lnTo>
                <a:lnTo>
                  <a:pt x="79" y="871"/>
                </a:lnTo>
                <a:lnTo>
                  <a:pt x="78" y="874"/>
                </a:lnTo>
                <a:lnTo>
                  <a:pt x="78" y="876"/>
                </a:lnTo>
                <a:lnTo>
                  <a:pt x="79" y="883"/>
                </a:lnTo>
                <a:lnTo>
                  <a:pt x="79" y="883"/>
                </a:lnTo>
                <a:lnTo>
                  <a:pt x="80" y="888"/>
                </a:lnTo>
                <a:lnTo>
                  <a:pt x="82" y="894"/>
                </a:lnTo>
                <a:lnTo>
                  <a:pt x="85" y="899"/>
                </a:lnTo>
                <a:lnTo>
                  <a:pt x="86" y="903"/>
                </a:lnTo>
                <a:lnTo>
                  <a:pt x="86" y="903"/>
                </a:lnTo>
                <a:lnTo>
                  <a:pt x="86" y="906"/>
                </a:lnTo>
                <a:lnTo>
                  <a:pt x="88" y="910"/>
                </a:lnTo>
                <a:lnTo>
                  <a:pt x="92" y="916"/>
                </a:lnTo>
                <a:lnTo>
                  <a:pt x="117" y="922"/>
                </a:lnTo>
                <a:lnTo>
                  <a:pt x="117" y="922"/>
                </a:lnTo>
                <a:lnTo>
                  <a:pt x="117" y="937"/>
                </a:lnTo>
                <a:lnTo>
                  <a:pt x="116" y="952"/>
                </a:lnTo>
                <a:lnTo>
                  <a:pt x="114" y="966"/>
                </a:lnTo>
                <a:lnTo>
                  <a:pt x="114" y="966"/>
                </a:lnTo>
                <a:lnTo>
                  <a:pt x="102" y="1025"/>
                </a:lnTo>
                <a:lnTo>
                  <a:pt x="94" y="1058"/>
                </a:lnTo>
                <a:lnTo>
                  <a:pt x="88" y="1080"/>
                </a:lnTo>
                <a:lnTo>
                  <a:pt x="88" y="1080"/>
                </a:lnTo>
                <a:lnTo>
                  <a:pt x="87" y="1088"/>
                </a:lnTo>
                <a:lnTo>
                  <a:pt x="86" y="1099"/>
                </a:lnTo>
                <a:lnTo>
                  <a:pt x="84" y="1125"/>
                </a:lnTo>
                <a:lnTo>
                  <a:pt x="82" y="1159"/>
                </a:lnTo>
                <a:lnTo>
                  <a:pt x="82" y="1159"/>
                </a:lnTo>
                <a:lnTo>
                  <a:pt x="91" y="1191"/>
                </a:lnTo>
                <a:lnTo>
                  <a:pt x="96" y="1214"/>
                </a:lnTo>
                <a:lnTo>
                  <a:pt x="98" y="1226"/>
                </a:lnTo>
                <a:lnTo>
                  <a:pt x="98" y="1226"/>
                </a:lnTo>
                <a:lnTo>
                  <a:pt x="99" y="1228"/>
                </a:lnTo>
                <a:lnTo>
                  <a:pt x="100" y="1231"/>
                </a:lnTo>
                <a:lnTo>
                  <a:pt x="106" y="1242"/>
                </a:lnTo>
                <a:lnTo>
                  <a:pt x="114" y="1257"/>
                </a:lnTo>
                <a:lnTo>
                  <a:pt x="114" y="1257"/>
                </a:lnTo>
                <a:lnTo>
                  <a:pt x="115" y="1277"/>
                </a:lnTo>
                <a:lnTo>
                  <a:pt x="117" y="1294"/>
                </a:lnTo>
                <a:lnTo>
                  <a:pt x="118" y="1300"/>
                </a:lnTo>
                <a:lnTo>
                  <a:pt x="121" y="1304"/>
                </a:lnTo>
                <a:lnTo>
                  <a:pt x="121" y="1304"/>
                </a:lnTo>
                <a:lnTo>
                  <a:pt x="124" y="1308"/>
                </a:lnTo>
                <a:lnTo>
                  <a:pt x="130" y="1313"/>
                </a:lnTo>
                <a:lnTo>
                  <a:pt x="147" y="1322"/>
                </a:lnTo>
                <a:lnTo>
                  <a:pt x="161" y="1332"/>
                </a:lnTo>
                <a:lnTo>
                  <a:pt x="166" y="1337"/>
                </a:lnTo>
                <a:lnTo>
                  <a:pt x="167" y="1339"/>
                </a:lnTo>
                <a:lnTo>
                  <a:pt x="167" y="1339"/>
                </a:lnTo>
                <a:lnTo>
                  <a:pt x="172" y="1347"/>
                </a:lnTo>
                <a:lnTo>
                  <a:pt x="185" y="1368"/>
                </a:lnTo>
                <a:lnTo>
                  <a:pt x="222" y="1425"/>
                </a:lnTo>
                <a:lnTo>
                  <a:pt x="261" y="1481"/>
                </a:lnTo>
                <a:lnTo>
                  <a:pt x="279" y="1510"/>
                </a:lnTo>
                <a:lnTo>
                  <a:pt x="279" y="1510"/>
                </a:lnTo>
                <a:lnTo>
                  <a:pt x="279" y="1514"/>
                </a:lnTo>
                <a:lnTo>
                  <a:pt x="276" y="1519"/>
                </a:lnTo>
                <a:lnTo>
                  <a:pt x="274" y="1521"/>
                </a:lnTo>
                <a:lnTo>
                  <a:pt x="273" y="1522"/>
                </a:lnTo>
                <a:lnTo>
                  <a:pt x="273" y="1522"/>
                </a:lnTo>
                <a:lnTo>
                  <a:pt x="270" y="1523"/>
                </a:lnTo>
                <a:lnTo>
                  <a:pt x="267" y="1525"/>
                </a:lnTo>
                <a:lnTo>
                  <a:pt x="263" y="1529"/>
                </a:lnTo>
                <a:lnTo>
                  <a:pt x="260" y="1535"/>
                </a:lnTo>
                <a:lnTo>
                  <a:pt x="260" y="1535"/>
                </a:lnTo>
                <a:lnTo>
                  <a:pt x="252" y="1557"/>
                </a:lnTo>
                <a:lnTo>
                  <a:pt x="248" y="1568"/>
                </a:lnTo>
                <a:lnTo>
                  <a:pt x="245" y="1571"/>
                </a:lnTo>
                <a:lnTo>
                  <a:pt x="244" y="1574"/>
                </a:lnTo>
                <a:lnTo>
                  <a:pt x="244" y="1574"/>
                </a:lnTo>
                <a:lnTo>
                  <a:pt x="234" y="1576"/>
                </a:lnTo>
                <a:lnTo>
                  <a:pt x="216" y="1581"/>
                </a:lnTo>
                <a:lnTo>
                  <a:pt x="190" y="1586"/>
                </a:lnTo>
                <a:lnTo>
                  <a:pt x="190" y="1586"/>
                </a:lnTo>
                <a:lnTo>
                  <a:pt x="182" y="1587"/>
                </a:lnTo>
                <a:lnTo>
                  <a:pt x="166" y="1590"/>
                </a:lnTo>
                <a:lnTo>
                  <a:pt x="158" y="1591"/>
                </a:lnTo>
                <a:lnTo>
                  <a:pt x="151" y="1595"/>
                </a:lnTo>
                <a:lnTo>
                  <a:pt x="145" y="1597"/>
                </a:lnTo>
                <a:lnTo>
                  <a:pt x="143" y="1600"/>
                </a:lnTo>
                <a:lnTo>
                  <a:pt x="142" y="1601"/>
                </a:lnTo>
                <a:lnTo>
                  <a:pt x="142" y="1601"/>
                </a:lnTo>
                <a:lnTo>
                  <a:pt x="142" y="1606"/>
                </a:lnTo>
                <a:lnTo>
                  <a:pt x="143" y="1611"/>
                </a:lnTo>
                <a:lnTo>
                  <a:pt x="146" y="1615"/>
                </a:lnTo>
                <a:lnTo>
                  <a:pt x="148" y="1620"/>
                </a:lnTo>
                <a:lnTo>
                  <a:pt x="157" y="1629"/>
                </a:lnTo>
                <a:lnTo>
                  <a:pt x="160" y="1631"/>
                </a:lnTo>
                <a:lnTo>
                  <a:pt x="165" y="1633"/>
                </a:lnTo>
                <a:lnTo>
                  <a:pt x="165" y="1633"/>
                </a:lnTo>
                <a:lnTo>
                  <a:pt x="179" y="1637"/>
                </a:lnTo>
                <a:lnTo>
                  <a:pt x="202" y="1642"/>
                </a:lnTo>
                <a:lnTo>
                  <a:pt x="226" y="1644"/>
                </a:lnTo>
                <a:lnTo>
                  <a:pt x="238" y="1644"/>
                </a:lnTo>
                <a:lnTo>
                  <a:pt x="248" y="1643"/>
                </a:lnTo>
                <a:lnTo>
                  <a:pt x="248" y="1643"/>
                </a:lnTo>
                <a:lnTo>
                  <a:pt x="266" y="1639"/>
                </a:lnTo>
                <a:lnTo>
                  <a:pt x="283" y="1638"/>
                </a:lnTo>
                <a:lnTo>
                  <a:pt x="304" y="1636"/>
                </a:lnTo>
                <a:lnTo>
                  <a:pt x="304" y="1636"/>
                </a:lnTo>
                <a:lnTo>
                  <a:pt x="306" y="1636"/>
                </a:lnTo>
                <a:lnTo>
                  <a:pt x="311" y="1637"/>
                </a:lnTo>
                <a:lnTo>
                  <a:pt x="319" y="1639"/>
                </a:lnTo>
                <a:lnTo>
                  <a:pt x="336" y="1645"/>
                </a:lnTo>
                <a:lnTo>
                  <a:pt x="336" y="1645"/>
                </a:lnTo>
                <a:lnTo>
                  <a:pt x="347" y="1650"/>
                </a:lnTo>
                <a:lnTo>
                  <a:pt x="358" y="1652"/>
                </a:lnTo>
                <a:lnTo>
                  <a:pt x="367" y="1655"/>
                </a:lnTo>
                <a:lnTo>
                  <a:pt x="378" y="1655"/>
                </a:lnTo>
                <a:lnTo>
                  <a:pt x="388" y="1655"/>
                </a:lnTo>
                <a:lnTo>
                  <a:pt x="396" y="1654"/>
                </a:lnTo>
                <a:lnTo>
                  <a:pt x="403" y="1651"/>
                </a:lnTo>
                <a:lnTo>
                  <a:pt x="409" y="1649"/>
                </a:lnTo>
                <a:lnTo>
                  <a:pt x="409" y="1649"/>
                </a:lnTo>
                <a:lnTo>
                  <a:pt x="416" y="1643"/>
                </a:lnTo>
                <a:lnTo>
                  <a:pt x="422" y="1638"/>
                </a:lnTo>
                <a:lnTo>
                  <a:pt x="425" y="1635"/>
                </a:lnTo>
                <a:lnTo>
                  <a:pt x="425" y="1630"/>
                </a:lnTo>
                <a:lnTo>
                  <a:pt x="425" y="1630"/>
                </a:lnTo>
                <a:lnTo>
                  <a:pt x="425" y="1625"/>
                </a:lnTo>
                <a:lnTo>
                  <a:pt x="425" y="1619"/>
                </a:lnTo>
                <a:lnTo>
                  <a:pt x="425" y="1611"/>
                </a:lnTo>
                <a:lnTo>
                  <a:pt x="425" y="1611"/>
                </a:lnTo>
                <a:lnTo>
                  <a:pt x="423" y="1600"/>
                </a:lnTo>
                <a:lnTo>
                  <a:pt x="422" y="1588"/>
                </a:lnTo>
                <a:lnTo>
                  <a:pt x="419" y="1576"/>
                </a:lnTo>
                <a:lnTo>
                  <a:pt x="419" y="1576"/>
                </a:lnTo>
                <a:lnTo>
                  <a:pt x="414" y="1564"/>
                </a:lnTo>
                <a:lnTo>
                  <a:pt x="407" y="1553"/>
                </a:lnTo>
                <a:lnTo>
                  <a:pt x="399" y="1545"/>
                </a:lnTo>
                <a:lnTo>
                  <a:pt x="396" y="1542"/>
                </a:lnTo>
                <a:lnTo>
                  <a:pt x="393" y="1541"/>
                </a:lnTo>
                <a:lnTo>
                  <a:pt x="393" y="1541"/>
                </a:lnTo>
                <a:lnTo>
                  <a:pt x="390" y="1541"/>
                </a:lnTo>
                <a:lnTo>
                  <a:pt x="389" y="1542"/>
                </a:lnTo>
                <a:lnTo>
                  <a:pt x="388" y="1545"/>
                </a:lnTo>
                <a:lnTo>
                  <a:pt x="388" y="1545"/>
                </a:lnTo>
                <a:lnTo>
                  <a:pt x="388" y="1545"/>
                </a:lnTo>
                <a:lnTo>
                  <a:pt x="384" y="1541"/>
                </a:lnTo>
                <a:lnTo>
                  <a:pt x="384" y="1541"/>
                </a:lnTo>
                <a:lnTo>
                  <a:pt x="376" y="1532"/>
                </a:lnTo>
                <a:lnTo>
                  <a:pt x="366" y="1519"/>
                </a:lnTo>
                <a:lnTo>
                  <a:pt x="355" y="1499"/>
                </a:lnTo>
                <a:lnTo>
                  <a:pt x="342" y="1478"/>
                </a:lnTo>
                <a:lnTo>
                  <a:pt x="342" y="1478"/>
                </a:lnTo>
                <a:lnTo>
                  <a:pt x="336" y="1465"/>
                </a:lnTo>
                <a:lnTo>
                  <a:pt x="331" y="1449"/>
                </a:lnTo>
                <a:lnTo>
                  <a:pt x="327" y="1431"/>
                </a:lnTo>
                <a:lnTo>
                  <a:pt x="322" y="1414"/>
                </a:lnTo>
                <a:lnTo>
                  <a:pt x="316" y="1386"/>
                </a:lnTo>
                <a:lnTo>
                  <a:pt x="313" y="1374"/>
                </a:lnTo>
                <a:lnTo>
                  <a:pt x="313" y="1374"/>
                </a:lnTo>
                <a:lnTo>
                  <a:pt x="325" y="1374"/>
                </a:lnTo>
                <a:lnTo>
                  <a:pt x="354" y="1375"/>
                </a:lnTo>
                <a:lnTo>
                  <a:pt x="372" y="1376"/>
                </a:lnTo>
                <a:lnTo>
                  <a:pt x="390" y="1380"/>
                </a:lnTo>
                <a:lnTo>
                  <a:pt x="408" y="1383"/>
                </a:lnTo>
                <a:lnTo>
                  <a:pt x="425" y="1389"/>
                </a:lnTo>
                <a:lnTo>
                  <a:pt x="425" y="1389"/>
                </a:lnTo>
                <a:lnTo>
                  <a:pt x="440" y="1397"/>
                </a:lnTo>
                <a:lnTo>
                  <a:pt x="453" y="1404"/>
                </a:lnTo>
                <a:lnTo>
                  <a:pt x="476" y="1418"/>
                </a:lnTo>
                <a:lnTo>
                  <a:pt x="492" y="1430"/>
                </a:lnTo>
                <a:lnTo>
                  <a:pt x="498" y="1434"/>
                </a:lnTo>
                <a:lnTo>
                  <a:pt x="498" y="1434"/>
                </a:lnTo>
                <a:lnTo>
                  <a:pt x="496" y="1436"/>
                </a:lnTo>
                <a:lnTo>
                  <a:pt x="493" y="1441"/>
                </a:lnTo>
                <a:lnTo>
                  <a:pt x="490" y="1443"/>
                </a:lnTo>
                <a:lnTo>
                  <a:pt x="490" y="1447"/>
                </a:lnTo>
                <a:lnTo>
                  <a:pt x="490" y="1450"/>
                </a:lnTo>
                <a:lnTo>
                  <a:pt x="492" y="1453"/>
                </a:lnTo>
                <a:lnTo>
                  <a:pt x="492" y="1453"/>
                </a:lnTo>
                <a:lnTo>
                  <a:pt x="494" y="1455"/>
                </a:lnTo>
                <a:lnTo>
                  <a:pt x="498" y="1458"/>
                </a:lnTo>
                <a:lnTo>
                  <a:pt x="506" y="1460"/>
                </a:lnTo>
                <a:lnTo>
                  <a:pt x="513" y="1461"/>
                </a:lnTo>
                <a:lnTo>
                  <a:pt x="515" y="1461"/>
                </a:lnTo>
                <a:lnTo>
                  <a:pt x="517" y="1462"/>
                </a:lnTo>
                <a:lnTo>
                  <a:pt x="517" y="1462"/>
                </a:lnTo>
                <a:lnTo>
                  <a:pt x="521" y="1478"/>
                </a:lnTo>
                <a:lnTo>
                  <a:pt x="526" y="1487"/>
                </a:lnTo>
                <a:lnTo>
                  <a:pt x="530" y="1495"/>
                </a:lnTo>
                <a:lnTo>
                  <a:pt x="530" y="1495"/>
                </a:lnTo>
                <a:lnTo>
                  <a:pt x="532" y="1497"/>
                </a:lnTo>
                <a:lnTo>
                  <a:pt x="537" y="1501"/>
                </a:lnTo>
                <a:lnTo>
                  <a:pt x="542" y="1503"/>
                </a:lnTo>
                <a:lnTo>
                  <a:pt x="542" y="1503"/>
                </a:lnTo>
                <a:lnTo>
                  <a:pt x="545" y="1509"/>
                </a:lnTo>
                <a:lnTo>
                  <a:pt x="547" y="1516"/>
                </a:lnTo>
                <a:lnTo>
                  <a:pt x="548" y="1526"/>
                </a:lnTo>
                <a:lnTo>
                  <a:pt x="548" y="1526"/>
                </a:lnTo>
                <a:lnTo>
                  <a:pt x="549" y="1544"/>
                </a:lnTo>
                <a:lnTo>
                  <a:pt x="549" y="1570"/>
                </a:lnTo>
                <a:lnTo>
                  <a:pt x="550" y="1583"/>
                </a:lnTo>
                <a:lnTo>
                  <a:pt x="551" y="1595"/>
                </a:lnTo>
                <a:lnTo>
                  <a:pt x="554" y="1603"/>
                </a:lnTo>
                <a:lnTo>
                  <a:pt x="556" y="1606"/>
                </a:lnTo>
                <a:lnTo>
                  <a:pt x="557" y="1608"/>
                </a:lnTo>
                <a:lnTo>
                  <a:pt x="557" y="1608"/>
                </a:lnTo>
                <a:lnTo>
                  <a:pt x="567" y="1611"/>
                </a:lnTo>
                <a:lnTo>
                  <a:pt x="575" y="1612"/>
                </a:lnTo>
                <a:lnTo>
                  <a:pt x="584" y="1609"/>
                </a:lnTo>
                <a:lnTo>
                  <a:pt x="593" y="1605"/>
                </a:lnTo>
                <a:lnTo>
                  <a:pt x="593" y="1605"/>
                </a:lnTo>
                <a:lnTo>
                  <a:pt x="598" y="1600"/>
                </a:lnTo>
                <a:lnTo>
                  <a:pt x="606" y="1590"/>
                </a:lnTo>
                <a:lnTo>
                  <a:pt x="615" y="1578"/>
                </a:lnTo>
                <a:lnTo>
                  <a:pt x="624" y="1566"/>
                </a:lnTo>
                <a:lnTo>
                  <a:pt x="633" y="1552"/>
                </a:lnTo>
                <a:lnTo>
                  <a:pt x="640" y="1539"/>
                </a:lnTo>
                <a:lnTo>
                  <a:pt x="645" y="1526"/>
                </a:lnTo>
                <a:lnTo>
                  <a:pt x="647" y="1516"/>
                </a:lnTo>
                <a:lnTo>
                  <a:pt x="647" y="1516"/>
                </a:lnTo>
                <a:lnTo>
                  <a:pt x="646" y="1495"/>
                </a:lnTo>
                <a:lnTo>
                  <a:pt x="642" y="1467"/>
                </a:lnTo>
                <a:lnTo>
                  <a:pt x="638" y="1424"/>
                </a:lnTo>
                <a:lnTo>
                  <a:pt x="638" y="1424"/>
                </a:lnTo>
                <a:lnTo>
                  <a:pt x="630" y="1361"/>
                </a:lnTo>
                <a:lnTo>
                  <a:pt x="630" y="1361"/>
                </a:lnTo>
                <a:lnTo>
                  <a:pt x="632" y="1338"/>
                </a:lnTo>
                <a:lnTo>
                  <a:pt x="630" y="1326"/>
                </a:lnTo>
                <a:lnTo>
                  <a:pt x="629" y="1322"/>
                </a:lnTo>
                <a:lnTo>
                  <a:pt x="628" y="1320"/>
                </a:lnTo>
                <a:lnTo>
                  <a:pt x="628" y="1320"/>
                </a:lnTo>
                <a:lnTo>
                  <a:pt x="621" y="1316"/>
                </a:lnTo>
                <a:lnTo>
                  <a:pt x="615" y="1314"/>
                </a:lnTo>
                <a:lnTo>
                  <a:pt x="615" y="1314"/>
                </a:lnTo>
                <a:lnTo>
                  <a:pt x="606" y="1314"/>
                </a:lnTo>
                <a:lnTo>
                  <a:pt x="592" y="1316"/>
                </a:lnTo>
                <a:lnTo>
                  <a:pt x="576" y="1320"/>
                </a:lnTo>
                <a:lnTo>
                  <a:pt x="565" y="1324"/>
                </a:lnTo>
                <a:lnTo>
                  <a:pt x="565" y="1324"/>
                </a:lnTo>
                <a:lnTo>
                  <a:pt x="551" y="1330"/>
                </a:lnTo>
                <a:lnTo>
                  <a:pt x="545" y="1333"/>
                </a:lnTo>
                <a:lnTo>
                  <a:pt x="545" y="1333"/>
                </a:lnTo>
                <a:lnTo>
                  <a:pt x="526" y="1343"/>
                </a:lnTo>
                <a:lnTo>
                  <a:pt x="526" y="1343"/>
                </a:lnTo>
                <a:lnTo>
                  <a:pt x="514" y="1339"/>
                </a:lnTo>
                <a:lnTo>
                  <a:pt x="505" y="1337"/>
                </a:lnTo>
                <a:lnTo>
                  <a:pt x="498" y="1336"/>
                </a:lnTo>
                <a:lnTo>
                  <a:pt x="498" y="1336"/>
                </a:lnTo>
                <a:lnTo>
                  <a:pt x="495" y="1336"/>
                </a:lnTo>
                <a:lnTo>
                  <a:pt x="493" y="1332"/>
                </a:lnTo>
                <a:lnTo>
                  <a:pt x="488" y="1327"/>
                </a:lnTo>
                <a:lnTo>
                  <a:pt x="481" y="1320"/>
                </a:lnTo>
                <a:lnTo>
                  <a:pt x="471" y="1312"/>
                </a:lnTo>
                <a:lnTo>
                  <a:pt x="456" y="1301"/>
                </a:lnTo>
                <a:lnTo>
                  <a:pt x="435" y="1289"/>
                </a:lnTo>
                <a:lnTo>
                  <a:pt x="409" y="1276"/>
                </a:lnTo>
                <a:lnTo>
                  <a:pt x="409" y="1276"/>
                </a:lnTo>
                <a:lnTo>
                  <a:pt x="379" y="1264"/>
                </a:lnTo>
                <a:lnTo>
                  <a:pt x="352" y="1255"/>
                </a:lnTo>
                <a:lnTo>
                  <a:pt x="327" y="1249"/>
                </a:lnTo>
                <a:lnTo>
                  <a:pt x="304" y="1245"/>
                </a:lnTo>
                <a:lnTo>
                  <a:pt x="286" y="1242"/>
                </a:lnTo>
                <a:lnTo>
                  <a:pt x="271" y="1241"/>
                </a:lnTo>
                <a:lnTo>
                  <a:pt x="260" y="1241"/>
                </a:lnTo>
                <a:lnTo>
                  <a:pt x="282" y="1184"/>
                </a:lnTo>
                <a:lnTo>
                  <a:pt x="294" y="1181"/>
                </a:lnTo>
                <a:lnTo>
                  <a:pt x="294" y="1181"/>
                </a:lnTo>
                <a:lnTo>
                  <a:pt x="301" y="1138"/>
                </a:lnTo>
                <a:lnTo>
                  <a:pt x="307" y="1102"/>
                </a:lnTo>
                <a:lnTo>
                  <a:pt x="313" y="1070"/>
                </a:lnTo>
                <a:lnTo>
                  <a:pt x="313" y="1070"/>
                </a:lnTo>
                <a:lnTo>
                  <a:pt x="328" y="1009"/>
                </a:lnTo>
                <a:lnTo>
                  <a:pt x="336" y="972"/>
                </a:lnTo>
                <a:lnTo>
                  <a:pt x="336" y="972"/>
                </a:lnTo>
                <a:lnTo>
                  <a:pt x="348" y="941"/>
                </a:lnTo>
                <a:lnTo>
                  <a:pt x="377" y="928"/>
                </a:lnTo>
                <a:lnTo>
                  <a:pt x="377" y="928"/>
                </a:lnTo>
                <a:lnTo>
                  <a:pt x="385" y="897"/>
                </a:lnTo>
                <a:lnTo>
                  <a:pt x="391" y="870"/>
                </a:lnTo>
                <a:lnTo>
                  <a:pt x="392" y="858"/>
                </a:lnTo>
                <a:lnTo>
                  <a:pt x="393" y="849"/>
                </a:lnTo>
                <a:lnTo>
                  <a:pt x="393" y="849"/>
                </a:lnTo>
                <a:lnTo>
                  <a:pt x="390" y="810"/>
                </a:lnTo>
                <a:lnTo>
                  <a:pt x="386" y="758"/>
                </a:lnTo>
                <a:lnTo>
                  <a:pt x="386" y="758"/>
                </a:lnTo>
                <a:lnTo>
                  <a:pt x="386" y="724"/>
                </a:lnTo>
                <a:lnTo>
                  <a:pt x="388" y="688"/>
                </a:lnTo>
                <a:lnTo>
                  <a:pt x="388" y="654"/>
                </a:lnTo>
                <a:lnTo>
                  <a:pt x="388" y="637"/>
                </a:lnTo>
                <a:lnTo>
                  <a:pt x="386" y="622"/>
                </a:lnTo>
                <a:lnTo>
                  <a:pt x="386" y="622"/>
                </a:lnTo>
                <a:lnTo>
                  <a:pt x="382" y="583"/>
                </a:lnTo>
                <a:lnTo>
                  <a:pt x="374" y="539"/>
                </a:lnTo>
                <a:lnTo>
                  <a:pt x="365" y="485"/>
                </a:lnTo>
                <a:lnTo>
                  <a:pt x="365" y="485"/>
                </a:lnTo>
                <a:lnTo>
                  <a:pt x="349" y="434"/>
                </a:lnTo>
                <a:lnTo>
                  <a:pt x="336" y="394"/>
                </a:lnTo>
                <a:lnTo>
                  <a:pt x="331" y="379"/>
                </a:lnTo>
                <a:lnTo>
                  <a:pt x="327" y="368"/>
                </a:lnTo>
                <a:lnTo>
                  <a:pt x="327" y="368"/>
                </a:lnTo>
                <a:lnTo>
                  <a:pt x="319" y="355"/>
                </a:lnTo>
                <a:lnTo>
                  <a:pt x="313" y="339"/>
                </a:lnTo>
                <a:lnTo>
                  <a:pt x="305" y="325"/>
                </a:lnTo>
                <a:lnTo>
                  <a:pt x="300" y="318"/>
                </a:lnTo>
                <a:lnTo>
                  <a:pt x="294" y="312"/>
                </a:lnTo>
                <a:lnTo>
                  <a:pt x="294" y="312"/>
                </a:lnTo>
                <a:lnTo>
                  <a:pt x="273" y="287"/>
                </a:lnTo>
                <a:lnTo>
                  <a:pt x="260" y="270"/>
                </a:lnTo>
                <a:lnTo>
                  <a:pt x="260" y="270"/>
                </a:lnTo>
                <a:lnTo>
                  <a:pt x="248" y="248"/>
                </a:lnTo>
                <a:lnTo>
                  <a:pt x="240" y="248"/>
                </a:lnTo>
                <a:lnTo>
                  <a:pt x="248" y="223"/>
                </a:lnTo>
                <a:lnTo>
                  <a:pt x="267" y="233"/>
                </a:lnTo>
                <a:lnTo>
                  <a:pt x="267" y="233"/>
                </a:lnTo>
                <a:lnTo>
                  <a:pt x="262" y="223"/>
                </a:lnTo>
                <a:lnTo>
                  <a:pt x="257" y="214"/>
                </a:lnTo>
                <a:lnTo>
                  <a:pt x="257" y="214"/>
                </a:lnTo>
                <a:lnTo>
                  <a:pt x="256" y="212"/>
                </a:lnTo>
                <a:lnTo>
                  <a:pt x="257" y="212"/>
                </a:lnTo>
                <a:lnTo>
                  <a:pt x="260" y="211"/>
                </a:lnTo>
                <a:lnTo>
                  <a:pt x="263" y="210"/>
                </a:lnTo>
                <a:lnTo>
                  <a:pt x="263" y="210"/>
                </a:lnTo>
                <a:lnTo>
                  <a:pt x="267" y="203"/>
                </a:lnTo>
                <a:lnTo>
                  <a:pt x="269" y="197"/>
                </a:lnTo>
                <a:lnTo>
                  <a:pt x="270" y="195"/>
                </a:lnTo>
                <a:lnTo>
                  <a:pt x="269" y="195"/>
                </a:lnTo>
                <a:lnTo>
                  <a:pt x="269" y="195"/>
                </a:lnTo>
                <a:lnTo>
                  <a:pt x="270" y="193"/>
                </a:lnTo>
                <a:lnTo>
                  <a:pt x="274" y="192"/>
                </a:lnTo>
                <a:lnTo>
                  <a:pt x="277" y="190"/>
                </a:lnTo>
                <a:lnTo>
                  <a:pt x="279" y="189"/>
                </a:lnTo>
                <a:lnTo>
                  <a:pt x="279" y="189"/>
                </a:lnTo>
                <a:lnTo>
                  <a:pt x="279" y="189"/>
                </a:lnTo>
                <a:lnTo>
                  <a:pt x="271" y="178"/>
                </a:lnTo>
                <a:lnTo>
                  <a:pt x="268" y="169"/>
                </a:lnTo>
                <a:lnTo>
                  <a:pt x="267" y="166"/>
                </a:lnTo>
                <a:lnTo>
                  <a:pt x="267" y="162"/>
                </a:lnTo>
                <a:lnTo>
                  <a:pt x="267" y="162"/>
                </a:lnTo>
                <a:lnTo>
                  <a:pt x="268" y="153"/>
                </a:lnTo>
                <a:lnTo>
                  <a:pt x="269" y="147"/>
                </a:lnTo>
                <a:lnTo>
                  <a:pt x="269" y="147"/>
                </a:lnTo>
                <a:lnTo>
                  <a:pt x="276" y="136"/>
                </a:lnTo>
                <a:lnTo>
                  <a:pt x="280" y="125"/>
                </a:lnTo>
                <a:lnTo>
                  <a:pt x="282" y="120"/>
                </a:lnTo>
                <a:lnTo>
                  <a:pt x="282" y="116"/>
                </a:lnTo>
                <a:lnTo>
                  <a:pt x="282" y="116"/>
                </a:lnTo>
                <a:lnTo>
                  <a:pt x="282" y="99"/>
                </a:lnTo>
                <a:lnTo>
                  <a:pt x="281" y="90"/>
                </a:lnTo>
                <a:lnTo>
                  <a:pt x="279" y="83"/>
                </a:lnTo>
                <a:lnTo>
                  <a:pt x="279" y="83"/>
                </a:lnTo>
                <a:lnTo>
                  <a:pt x="276" y="77"/>
                </a:lnTo>
                <a:lnTo>
                  <a:pt x="275" y="70"/>
                </a:lnTo>
                <a:lnTo>
                  <a:pt x="274" y="62"/>
                </a:lnTo>
                <a:lnTo>
                  <a:pt x="269" y="52"/>
                </a:lnTo>
                <a:lnTo>
                  <a:pt x="269" y="52"/>
                </a:lnTo>
                <a:lnTo>
                  <a:pt x="263" y="40"/>
                </a:lnTo>
                <a:lnTo>
                  <a:pt x="258" y="33"/>
                </a:lnTo>
                <a:lnTo>
                  <a:pt x="254" y="27"/>
                </a:lnTo>
                <a:lnTo>
                  <a:pt x="248" y="21"/>
                </a:lnTo>
                <a:lnTo>
                  <a:pt x="240" y="15"/>
                </a:lnTo>
                <a:lnTo>
                  <a:pt x="231" y="12"/>
                </a:lnTo>
                <a:lnTo>
                  <a:pt x="219" y="8"/>
                </a:lnTo>
                <a:lnTo>
                  <a:pt x="219" y="8"/>
                </a:lnTo>
                <a:lnTo>
                  <a:pt x="194" y="3"/>
                </a:lnTo>
                <a:lnTo>
                  <a:pt x="173" y="1"/>
                </a:lnTo>
                <a:lnTo>
                  <a:pt x="159" y="0"/>
                </a:lnTo>
                <a:lnTo>
                  <a:pt x="153" y="1"/>
                </a:lnTo>
                <a:lnTo>
                  <a:pt x="149" y="2"/>
                </a:lnTo>
                <a:lnTo>
                  <a:pt x="149" y="2"/>
                </a:lnTo>
                <a:lnTo>
                  <a:pt x="139" y="7"/>
                </a:lnTo>
                <a:lnTo>
                  <a:pt x="127" y="15"/>
                </a:lnTo>
                <a:lnTo>
                  <a:pt x="108" y="27"/>
                </a:lnTo>
                <a:lnTo>
                  <a:pt x="108" y="27"/>
                </a:lnTo>
                <a:lnTo>
                  <a:pt x="104" y="29"/>
                </a:lnTo>
                <a:lnTo>
                  <a:pt x="99" y="35"/>
                </a:lnTo>
                <a:lnTo>
                  <a:pt x="92" y="46"/>
                </a:lnTo>
                <a:lnTo>
                  <a:pt x="92" y="46"/>
                </a:lnTo>
                <a:lnTo>
                  <a:pt x="82" y="58"/>
                </a:lnTo>
                <a:lnTo>
                  <a:pt x="77" y="68"/>
                </a:lnTo>
                <a:lnTo>
                  <a:pt x="77" y="68"/>
                </a:lnTo>
                <a:lnTo>
                  <a:pt x="65" y="71"/>
                </a:lnTo>
                <a:lnTo>
                  <a:pt x="38" y="79"/>
                </a:lnTo>
                <a:lnTo>
                  <a:pt x="24" y="83"/>
                </a:lnTo>
                <a:lnTo>
                  <a:pt x="12" y="88"/>
                </a:lnTo>
                <a:lnTo>
                  <a:pt x="4" y="92"/>
                </a:lnTo>
                <a:lnTo>
                  <a:pt x="1" y="94"/>
                </a:lnTo>
                <a:lnTo>
                  <a:pt x="0" y="96"/>
                </a:lnTo>
                <a:lnTo>
                  <a:pt x="0" y="96"/>
                </a:lnTo>
                <a:lnTo>
                  <a:pt x="1" y="100"/>
                </a:lnTo>
                <a:lnTo>
                  <a:pt x="4" y="104"/>
                </a:lnTo>
                <a:lnTo>
                  <a:pt x="6" y="106"/>
                </a:lnTo>
                <a:lnTo>
                  <a:pt x="10" y="110"/>
                </a:lnTo>
                <a:lnTo>
                  <a:pt x="19" y="113"/>
                </a:lnTo>
                <a:lnTo>
                  <a:pt x="29" y="116"/>
                </a:lnTo>
                <a:lnTo>
                  <a:pt x="29" y="116"/>
                </a:lnTo>
                <a:lnTo>
                  <a:pt x="39" y="116"/>
                </a:lnTo>
                <a:lnTo>
                  <a:pt x="51" y="116"/>
                </a:lnTo>
                <a:lnTo>
                  <a:pt x="67" y="116"/>
                </a:lnTo>
                <a:lnTo>
                  <a:pt x="67" y="1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29">
            <a:extLst>
              <a:ext uri="{FF2B5EF4-FFF2-40B4-BE49-F238E27FC236}">
                <a16:creationId xmlns:a16="http://schemas.microsoft.com/office/drawing/2014/main" id="{C0440A2F-B729-48EA-A485-53681BEA7F41}"/>
              </a:ext>
            </a:extLst>
          </p:cNvPr>
          <p:cNvSpPr>
            <a:spLocks noEditPoints="1"/>
          </p:cNvSpPr>
          <p:nvPr/>
        </p:nvSpPr>
        <p:spPr bwMode="auto">
          <a:xfrm>
            <a:off x="2763035" y="4783136"/>
            <a:ext cx="634260" cy="1576156"/>
          </a:xfrm>
          <a:custGeom>
            <a:avLst/>
            <a:gdLst>
              <a:gd name="T0" fmla="*/ 15 w 668"/>
              <a:gd name="T1" fmla="*/ 104 h 1660"/>
              <a:gd name="T2" fmla="*/ 50 w 668"/>
              <a:gd name="T3" fmla="*/ 130 h 1660"/>
              <a:gd name="T4" fmla="*/ 80 w 668"/>
              <a:gd name="T5" fmla="*/ 156 h 1660"/>
              <a:gd name="T6" fmla="*/ 81 w 668"/>
              <a:gd name="T7" fmla="*/ 192 h 1660"/>
              <a:gd name="T8" fmla="*/ 83 w 668"/>
              <a:gd name="T9" fmla="*/ 216 h 1660"/>
              <a:gd name="T10" fmla="*/ 88 w 668"/>
              <a:gd name="T11" fmla="*/ 237 h 1660"/>
              <a:gd name="T12" fmla="*/ 99 w 668"/>
              <a:gd name="T13" fmla="*/ 268 h 1660"/>
              <a:gd name="T14" fmla="*/ 146 w 668"/>
              <a:gd name="T15" fmla="*/ 284 h 1660"/>
              <a:gd name="T16" fmla="*/ 156 w 668"/>
              <a:gd name="T17" fmla="*/ 411 h 1660"/>
              <a:gd name="T18" fmla="*/ 158 w 668"/>
              <a:gd name="T19" fmla="*/ 585 h 1660"/>
              <a:gd name="T20" fmla="*/ 110 w 668"/>
              <a:gd name="T21" fmla="*/ 700 h 1660"/>
              <a:gd name="T22" fmla="*/ 63 w 668"/>
              <a:gd name="T23" fmla="*/ 665 h 1660"/>
              <a:gd name="T24" fmla="*/ 18 w 668"/>
              <a:gd name="T25" fmla="*/ 655 h 1660"/>
              <a:gd name="T26" fmla="*/ 21 w 668"/>
              <a:gd name="T27" fmla="*/ 676 h 1660"/>
              <a:gd name="T28" fmla="*/ 6 w 668"/>
              <a:gd name="T29" fmla="*/ 693 h 1660"/>
              <a:gd name="T30" fmla="*/ 33 w 668"/>
              <a:gd name="T31" fmla="*/ 749 h 1660"/>
              <a:gd name="T32" fmla="*/ 89 w 668"/>
              <a:gd name="T33" fmla="*/ 771 h 1660"/>
              <a:gd name="T34" fmla="*/ 170 w 668"/>
              <a:gd name="T35" fmla="*/ 801 h 1660"/>
              <a:gd name="T36" fmla="*/ 166 w 668"/>
              <a:gd name="T37" fmla="*/ 846 h 1660"/>
              <a:gd name="T38" fmla="*/ 123 w 668"/>
              <a:gd name="T39" fmla="*/ 1021 h 1660"/>
              <a:gd name="T40" fmla="*/ 101 w 668"/>
              <a:gd name="T41" fmla="*/ 1213 h 1660"/>
              <a:gd name="T42" fmla="*/ 170 w 668"/>
              <a:gd name="T43" fmla="*/ 1255 h 1660"/>
              <a:gd name="T44" fmla="*/ 356 w 668"/>
              <a:gd name="T45" fmla="*/ 1412 h 1660"/>
              <a:gd name="T46" fmla="*/ 348 w 668"/>
              <a:gd name="T47" fmla="*/ 1442 h 1660"/>
              <a:gd name="T48" fmla="*/ 342 w 668"/>
              <a:gd name="T49" fmla="*/ 1528 h 1660"/>
              <a:gd name="T50" fmla="*/ 307 w 668"/>
              <a:gd name="T51" fmla="*/ 1564 h 1660"/>
              <a:gd name="T52" fmla="*/ 331 w 668"/>
              <a:gd name="T53" fmla="*/ 1593 h 1660"/>
              <a:gd name="T54" fmla="*/ 393 w 668"/>
              <a:gd name="T55" fmla="*/ 1570 h 1660"/>
              <a:gd name="T56" fmla="*/ 460 w 668"/>
              <a:gd name="T57" fmla="*/ 1510 h 1660"/>
              <a:gd name="T58" fmla="*/ 483 w 668"/>
              <a:gd name="T59" fmla="*/ 1510 h 1660"/>
              <a:gd name="T60" fmla="*/ 484 w 668"/>
              <a:gd name="T61" fmla="*/ 1540 h 1660"/>
              <a:gd name="T62" fmla="*/ 436 w 668"/>
              <a:gd name="T63" fmla="*/ 1608 h 1660"/>
              <a:gd name="T64" fmla="*/ 414 w 668"/>
              <a:gd name="T65" fmla="*/ 1640 h 1660"/>
              <a:gd name="T66" fmla="*/ 469 w 668"/>
              <a:gd name="T67" fmla="*/ 1660 h 1660"/>
              <a:gd name="T68" fmla="*/ 561 w 668"/>
              <a:gd name="T69" fmla="*/ 1620 h 1660"/>
              <a:gd name="T70" fmla="*/ 660 w 668"/>
              <a:gd name="T71" fmla="*/ 1567 h 1660"/>
              <a:gd name="T72" fmla="*/ 659 w 668"/>
              <a:gd name="T73" fmla="*/ 1525 h 1660"/>
              <a:gd name="T74" fmla="*/ 614 w 668"/>
              <a:gd name="T75" fmla="*/ 1483 h 1660"/>
              <a:gd name="T76" fmla="*/ 591 w 668"/>
              <a:gd name="T77" fmla="*/ 1477 h 1660"/>
              <a:gd name="T78" fmla="*/ 525 w 668"/>
              <a:gd name="T79" fmla="*/ 1383 h 1660"/>
              <a:gd name="T80" fmla="*/ 436 w 668"/>
              <a:gd name="T81" fmla="*/ 1233 h 1660"/>
              <a:gd name="T82" fmla="*/ 417 w 668"/>
              <a:gd name="T83" fmla="*/ 1200 h 1660"/>
              <a:gd name="T84" fmla="*/ 424 w 668"/>
              <a:gd name="T85" fmla="*/ 1017 h 1660"/>
              <a:gd name="T86" fmla="*/ 435 w 668"/>
              <a:gd name="T87" fmla="*/ 937 h 1660"/>
              <a:gd name="T88" fmla="*/ 449 w 668"/>
              <a:gd name="T89" fmla="*/ 894 h 1660"/>
              <a:gd name="T90" fmla="*/ 423 w 668"/>
              <a:gd name="T91" fmla="*/ 682 h 1660"/>
              <a:gd name="T92" fmla="*/ 477 w 668"/>
              <a:gd name="T93" fmla="*/ 512 h 1660"/>
              <a:gd name="T94" fmla="*/ 441 w 668"/>
              <a:gd name="T95" fmla="*/ 435 h 1660"/>
              <a:gd name="T96" fmla="*/ 348 w 668"/>
              <a:gd name="T97" fmla="*/ 336 h 1660"/>
              <a:gd name="T98" fmla="*/ 297 w 668"/>
              <a:gd name="T99" fmla="*/ 271 h 1660"/>
              <a:gd name="T100" fmla="*/ 268 w 668"/>
              <a:gd name="T101" fmla="*/ 252 h 1660"/>
              <a:gd name="T102" fmla="*/ 289 w 668"/>
              <a:gd name="T103" fmla="*/ 205 h 1660"/>
              <a:gd name="T104" fmla="*/ 294 w 668"/>
              <a:gd name="T105" fmla="*/ 139 h 1660"/>
              <a:gd name="T106" fmla="*/ 290 w 668"/>
              <a:gd name="T107" fmla="*/ 79 h 1660"/>
              <a:gd name="T108" fmla="*/ 223 w 668"/>
              <a:gd name="T109" fmla="*/ 5 h 1660"/>
              <a:gd name="T110" fmla="*/ 130 w 668"/>
              <a:gd name="T111" fmla="*/ 14 h 1660"/>
              <a:gd name="T112" fmla="*/ 244 w 668"/>
              <a:gd name="T113" fmla="*/ 1153 h 1660"/>
              <a:gd name="T114" fmla="*/ 238 w 668"/>
              <a:gd name="T115" fmla="*/ 1109 h 1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68" h="1660">
                <a:moveTo>
                  <a:pt x="86" y="85"/>
                </a:moveTo>
                <a:lnTo>
                  <a:pt x="86" y="85"/>
                </a:lnTo>
                <a:lnTo>
                  <a:pt x="75" y="88"/>
                </a:lnTo>
                <a:lnTo>
                  <a:pt x="50" y="92"/>
                </a:lnTo>
                <a:lnTo>
                  <a:pt x="37" y="96"/>
                </a:lnTo>
                <a:lnTo>
                  <a:pt x="26" y="100"/>
                </a:lnTo>
                <a:lnTo>
                  <a:pt x="18" y="103"/>
                </a:lnTo>
                <a:lnTo>
                  <a:pt x="15" y="104"/>
                </a:lnTo>
                <a:lnTo>
                  <a:pt x="15" y="106"/>
                </a:lnTo>
                <a:lnTo>
                  <a:pt x="15" y="106"/>
                </a:lnTo>
                <a:lnTo>
                  <a:pt x="16" y="109"/>
                </a:lnTo>
                <a:lnTo>
                  <a:pt x="19" y="113"/>
                </a:lnTo>
                <a:lnTo>
                  <a:pt x="28" y="120"/>
                </a:lnTo>
                <a:lnTo>
                  <a:pt x="40" y="126"/>
                </a:lnTo>
                <a:lnTo>
                  <a:pt x="50" y="130"/>
                </a:lnTo>
                <a:lnTo>
                  <a:pt x="50" y="130"/>
                </a:lnTo>
                <a:lnTo>
                  <a:pt x="70" y="132"/>
                </a:lnTo>
                <a:lnTo>
                  <a:pt x="83" y="133"/>
                </a:lnTo>
                <a:lnTo>
                  <a:pt x="83" y="133"/>
                </a:lnTo>
                <a:lnTo>
                  <a:pt x="83" y="134"/>
                </a:lnTo>
                <a:lnTo>
                  <a:pt x="85" y="140"/>
                </a:lnTo>
                <a:lnTo>
                  <a:pt x="83" y="148"/>
                </a:lnTo>
                <a:lnTo>
                  <a:pt x="82" y="152"/>
                </a:lnTo>
                <a:lnTo>
                  <a:pt x="80" y="156"/>
                </a:lnTo>
                <a:lnTo>
                  <a:pt x="80" y="156"/>
                </a:lnTo>
                <a:lnTo>
                  <a:pt x="74" y="165"/>
                </a:lnTo>
                <a:lnTo>
                  <a:pt x="70" y="175"/>
                </a:lnTo>
                <a:lnTo>
                  <a:pt x="69" y="182"/>
                </a:lnTo>
                <a:lnTo>
                  <a:pt x="69" y="185"/>
                </a:lnTo>
                <a:lnTo>
                  <a:pt x="71" y="186"/>
                </a:lnTo>
                <a:lnTo>
                  <a:pt x="71" y="186"/>
                </a:lnTo>
                <a:lnTo>
                  <a:pt x="81" y="192"/>
                </a:lnTo>
                <a:lnTo>
                  <a:pt x="86" y="195"/>
                </a:lnTo>
                <a:lnTo>
                  <a:pt x="86" y="195"/>
                </a:lnTo>
                <a:lnTo>
                  <a:pt x="85" y="197"/>
                </a:lnTo>
                <a:lnTo>
                  <a:pt x="83" y="203"/>
                </a:lnTo>
                <a:lnTo>
                  <a:pt x="82" y="210"/>
                </a:lnTo>
                <a:lnTo>
                  <a:pt x="82" y="213"/>
                </a:lnTo>
                <a:lnTo>
                  <a:pt x="83" y="216"/>
                </a:lnTo>
                <a:lnTo>
                  <a:pt x="83" y="216"/>
                </a:lnTo>
                <a:lnTo>
                  <a:pt x="83" y="219"/>
                </a:lnTo>
                <a:lnTo>
                  <a:pt x="83" y="223"/>
                </a:lnTo>
                <a:lnTo>
                  <a:pt x="82" y="225"/>
                </a:lnTo>
                <a:lnTo>
                  <a:pt x="83" y="230"/>
                </a:lnTo>
                <a:lnTo>
                  <a:pt x="83" y="230"/>
                </a:lnTo>
                <a:lnTo>
                  <a:pt x="85" y="235"/>
                </a:lnTo>
                <a:lnTo>
                  <a:pt x="87" y="236"/>
                </a:lnTo>
                <a:lnTo>
                  <a:pt x="88" y="237"/>
                </a:lnTo>
                <a:lnTo>
                  <a:pt x="89" y="242"/>
                </a:lnTo>
                <a:lnTo>
                  <a:pt x="89" y="242"/>
                </a:lnTo>
                <a:lnTo>
                  <a:pt x="89" y="255"/>
                </a:lnTo>
                <a:lnTo>
                  <a:pt x="91" y="261"/>
                </a:lnTo>
                <a:lnTo>
                  <a:pt x="92" y="264"/>
                </a:lnTo>
                <a:lnTo>
                  <a:pt x="95" y="266"/>
                </a:lnTo>
                <a:lnTo>
                  <a:pt x="95" y="266"/>
                </a:lnTo>
                <a:lnTo>
                  <a:pt x="99" y="268"/>
                </a:lnTo>
                <a:lnTo>
                  <a:pt x="104" y="268"/>
                </a:lnTo>
                <a:lnTo>
                  <a:pt x="113" y="269"/>
                </a:lnTo>
                <a:lnTo>
                  <a:pt x="124" y="271"/>
                </a:lnTo>
                <a:lnTo>
                  <a:pt x="129" y="272"/>
                </a:lnTo>
                <a:lnTo>
                  <a:pt x="134" y="275"/>
                </a:lnTo>
                <a:lnTo>
                  <a:pt x="134" y="275"/>
                </a:lnTo>
                <a:lnTo>
                  <a:pt x="143" y="283"/>
                </a:lnTo>
                <a:lnTo>
                  <a:pt x="146" y="284"/>
                </a:lnTo>
                <a:lnTo>
                  <a:pt x="170" y="350"/>
                </a:lnTo>
                <a:lnTo>
                  <a:pt x="160" y="376"/>
                </a:lnTo>
                <a:lnTo>
                  <a:pt x="160" y="376"/>
                </a:lnTo>
                <a:lnTo>
                  <a:pt x="161" y="383"/>
                </a:lnTo>
                <a:lnTo>
                  <a:pt x="161" y="388"/>
                </a:lnTo>
                <a:lnTo>
                  <a:pt x="160" y="391"/>
                </a:lnTo>
                <a:lnTo>
                  <a:pt x="160" y="391"/>
                </a:lnTo>
                <a:lnTo>
                  <a:pt x="156" y="411"/>
                </a:lnTo>
                <a:lnTo>
                  <a:pt x="149" y="455"/>
                </a:lnTo>
                <a:lnTo>
                  <a:pt x="143" y="503"/>
                </a:lnTo>
                <a:lnTo>
                  <a:pt x="142" y="523"/>
                </a:lnTo>
                <a:lnTo>
                  <a:pt x="142" y="536"/>
                </a:lnTo>
                <a:lnTo>
                  <a:pt x="142" y="536"/>
                </a:lnTo>
                <a:lnTo>
                  <a:pt x="144" y="547"/>
                </a:lnTo>
                <a:lnTo>
                  <a:pt x="148" y="559"/>
                </a:lnTo>
                <a:lnTo>
                  <a:pt x="158" y="585"/>
                </a:lnTo>
                <a:lnTo>
                  <a:pt x="166" y="607"/>
                </a:lnTo>
                <a:lnTo>
                  <a:pt x="168" y="615"/>
                </a:lnTo>
                <a:lnTo>
                  <a:pt x="170" y="620"/>
                </a:lnTo>
                <a:lnTo>
                  <a:pt x="170" y="620"/>
                </a:lnTo>
                <a:lnTo>
                  <a:pt x="172" y="682"/>
                </a:lnTo>
                <a:lnTo>
                  <a:pt x="172" y="682"/>
                </a:lnTo>
                <a:lnTo>
                  <a:pt x="142" y="690"/>
                </a:lnTo>
                <a:lnTo>
                  <a:pt x="110" y="700"/>
                </a:lnTo>
                <a:lnTo>
                  <a:pt x="110" y="700"/>
                </a:lnTo>
                <a:lnTo>
                  <a:pt x="105" y="695"/>
                </a:lnTo>
                <a:lnTo>
                  <a:pt x="95" y="685"/>
                </a:lnTo>
                <a:lnTo>
                  <a:pt x="83" y="673"/>
                </a:lnTo>
                <a:lnTo>
                  <a:pt x="79" y="669"/>
                </a:lnTo>
                <a:lnTo>
                  <a:pt x="74" y="667"/>
                </a:lnTo>
                <a:lnTo>
                  <a:pt x="74" y="667"/>
                </a:lnTo>
                <a:lnTo>
                  <a:pt x="63" y="665"/>
                </a:lnTo>
                <a:lnTo>
                  <a:pt x="49" y="664"/>
                </a:lnTo>
                <a:lnTo>
                  <a:pt x="34" y="663"/>
                </a:lnTo>
                <a:lnTo>
                  <a:pt x="27" y="661"/>
                </a:lnTo>
                <a:lnTo>
                  <a:pt x="27" y="661"/>
                </a:lnTo>
                <a:lnTo>
                  <a:pt x="24" y="658"/>
                </a:lnTo>
                <a:lnTo>
                  <a:pt x="21" y="656"/>
                </a:lnTo>
                <a:lnTo>
                  <a:pt x="19" y="655"/>
                </a:lnTo>
                <a:lnTo>
                  <a:pt x="18" y="655"/>
                </a:lnTo>
                <a:lnTo>
                  <a:pt x="15" y="658"/>
                </a:lnTo>
                <a:lnTo>
                  <a:pt x="15" y="658"/>
                </a:lnTo>
                <a:lnTo>
                  <a:pt x="14" y="661"/>
                </a:lnTo>
                <a:lnTo>
                  <a:pt x="14" y="664"/>
                </a:lnTo>
                <a:lnTo>
                  <a:pt x="15" y="670"/>
                </a:lnTo>
                <a:lnTo>
                  <a:pt x="19" y="674"/>
                </a:lnTo>
                <a:lnTo>
                  <a:pt x="21" y="676"/>
                </a:lnTo>
                <a:lnTo>
                  <a:pt x="21" y="676"/>
                </a:lnTo>
                <a:lnTo>
                  <a:pt x="12" y="676"/>
                </a:lnTo>
                <a:lnTo>
                  <a:pt x="4" y="679"/>
                </a:lnTo>
                <a:lnTo>
                  <a:pt x="2" y="680"/>
                </a:lnTo>
                <a:lnTo>
                  <a:pt x="0" y="682"/>
                </a:lnTo>
                <a:lnTo>
                  <a:pt x="0" y="682"/>
                </a:lnTo>
                <a:lnTo>
                  <a:pt x="0" y="685"/>
                </a:lnTo>
                <a:lnTo>
                  <a:pt x="1" y="687"/>
                </a:lnTo>
                <a:lnTo>
                  <a:pt x="6" y="693"/>
                </a:lnTo>
                <a:lnTo>
                  <a:pt x="15" y="700"/>
                </a:lnTo>
                <a:lnTo>
                  <a:pt x="15" y="700"/>
                </a:lnTo>
                <a:lnTo>
                  <a:pt x="20" y="711"/>
                </a:lnTo>
                <a:lnTo>
                  <a:pt x="25" y="720"/>
                </a:lnTo>
                <a:lnTo>
                  <a:pt x="27" y="729"/>
                </a:lnTo>
                <a:lnTo>
                  <a:pt x="27" y="729"/>
                </a:lnTo>
                <a:lnTo>
                  <a:pt x="28" y="738"/>
                </a:lnTo>
                <a:lnTo>
                  <a:pt x="33" y="749"/>
                </a:lnTo>
                <a:lnTo>
                  <a:pt x="37" y="755"/>
                </a:lnTo>
                <a:lnTo>
                  <a:pt x="40" y="760"/>
                </a:lnTo>
                <a:lnTo>
                  <a:pt x="45" y="762"/>
                </a:lnTo>
                <a:lnTo>
                  <a:pt x="50" y="765"/>
                </a:lnTo>
                <a:lnTo>
                  <a:pt x="50" y="765"/>
                </a:lnTo>
                <a:lnTo>
                  <a:pt x="74" y="769"/>
                </a:lnTo>
                <a:lnTo>
                  <a:pt x="85" y="771"/>
                </a:lnTo>
                <a:lnTo>
                  <a:pt x="89" y="771"/>
                </a:lnTo>
                <a:lnTo>
                  <a:pt x="89" y="771"/>
                </a:lnTo>
                <a:lnTo>
                  <a:pt x="111" y="762"/>
                </a:lnTo>
                <a:lnTo>
                  <a:pt x="134" y="753"/>
                </a:lnTo>
                <a:lnTo>
                  <a:pt x="134" y="753"/>
                </a:lnTo>
                <a:lnTo>
                  <a:pt x="181" y="744"/>
                </a:lnTo>
                <a:lnTo>
                  <a:pt x="181" y="744"/>
                </a:lnTo>
                <a:lnTo>
                  <a:pt x="174" y="778"/>
                </a:lnTo>
                <a:lnTo>
                  <a:pt x="170" y="801"/>
                </a:lnTo>
                <a:lnTo>
                  <a:pt x="166" y="812"/>
                </a:lnTo>
                <a:lnTo>
                  <a:pt x="166" y="812"/>
                </a:lnTo>
                <a:lnTo>
                  <a:pt x="160" y="824"/>
                </a:lnTo>
                <a:lnTo>
                  <a:pt x="158" y="832"/>
                </a:lnTo>
                <a:lnTo>
                  <a:pt x="158" y="836"/>
                </a:lnTo>
                <a:lnTo>
                  <a:pt x="158" y="836"/>
                </a:lnTo>
                <a:lnTo>
                  <a:pt x="162" y="842"/>
                </a:lnTo>
                <a:lnTo>
                  <a:pt x="166" y="846"/>
                </a:lnTo>
                <a:lnTo>
                  <a:pt x="166" y="848"/>
                </a:lnTo>
                <a:lnTo>
                  <a:pt x="166" y="851"/>
                </a:lnTo>
                <a:lnTo>
                  <a:pt x="166" y="851"/>
                </a:lnTo>
                <a:lnTo>
                  <a:pt x="158" y="905"/>
                </a:lnTo>
                <a:lnTo>
                  <a:pt x="150" y="940"/>
                </a:lnTo>
                <a:lnTo>
                  <a:pt x="146" y="964"/>
                </a:lnTo>
                <a:lnTo>
                  <a:pt x="146" y="964"/>
                </a:lnTo>
                <a:lnTo>
                  <a:pt x="123" y="1021"/>
                </a:lnTo>
                <a:lnTo>
                  <a:pt x="104" y="1067"/>
                </a:lnTo>
                <a:lnTo>
                  <a:pt x="86" y="1159"/>
                </a:lnTo>
                <a:lnTo>
                  <a:pt x="86" y="1159"/>
                </a:lnTo>
                <a:lnTo>
                  <a:pt x="86" y="1165"/>
                </a:lnTo>
                <a:lnTo>
                  <a:pt x="86" y="1171"/>
                </a:lnTo>
                <a:lnTo>
                  <a:pt x="89" y="1187"/>
                </a:lnTo>
                <a:lnTo>
                  <a:pt x="95" y="1202"/>
                </a:lnTo>
                <a:lnTo>
                  <a:pt x="101" y="1213"/>
                </a:lnTo>
                <a:lnTo>
                  <a:pt x="101" y="1213"/>
                </a:lnTo>
                <a:lnTo>
                  <a:pt x="106" y="1218"/>
                </a:lnTo>
                <a:lnTo>
                  <a:pt x="114" y="1224"/>
                </a:lnTo>
                <a:lnTo>
                  <a:pt x="137" y="1237"/>
                </a:lnTo>
                <a:lnTo>
                  <a:pt x="159" y="1248"/>
                </a:lnTo>
                <a:lnTo>
                  <a:pt x="166" y="1253"/>
                </a:lnTo>
                <a:lnTo>
                  <a:pt x="170" y="1255"/>
                </a:lnTo>
                <a:lnTo>
                  <a:pt x="170" y="1255"/>
                </a:lnTo>
                <a:lnTo>
                  <a:pt x="190" y="1272"/>
                </a:lnTo>
                <a:lnTo>
                  <a:pt x="234" y="1306"/>
                </a:lnTo>
                <a:lnTo>
                  <a:pt x="318" y="1373"/>
                </a:lnTo>
                <a:lnTo>
                  <a:pt x="318" y="1373"/>
                </a:lnTo>
                <a:lnTo>
                  <a:pt x="335" y="1389"/>
                </a:lnTo>
                <a:lnTo>
                  <a:pt x="347" y="1401"/>
                </a:lnTo>
                <a:lnTo>
                  <a:pt x="356" y="1412"/>
                </a:lnTo>
                <a:lnTo>
                  <a:pt x="356" y="1412"/>
                </a:lnTo>
                <a:lnTo>
                  <a:pt x="351" y="1416"/>
                </a:lnTo>
                <a:lnTo>
                  <a:pt x="347" y="1421"/>
                </a:lnTo>
                <a:lnTo>
                  <a:pt x="344" y="1424"/>
                </a:lnTo>
                <a:lnTo>
                  <a:pt x="344" y="1424"/>
                </a:lnTo>
                <a:lnTo>
                  <a:pt x="344" y="1427"/>
                </a:lnTo>
                <a:lnTo>
                  <a:pt x="345" y="1433"/>
                </a:lnTo>
                <a:lnTo>
                  <a:pt x="348" y="1442"/>
                </a:lnTo>
                <a:lnTo>
                  <a:pt x="348" y="1442"/>
                </a:lnTo>
                <a:lnTo>
                  <a:pt x="356" y="1474"/>
                </a:lnTo>
                <a:lnTo>
                  <a:pt x="360" y="1495"/>
                </a:lnTo>
                <a:lnTo>
                  <a:pt x="361" y="1503"/>
                </a:lnTo>
                <a:lnTo>
                  <a:pt x="360" y="1506"/>
                </a:lnTo>
                <a:lnTo>
                  <a:pt x="360" y="1507"/>
                </a:lnTo>
                <a:lnTo>
                  <a:pt x="360" y="1507"/>
                </a:lnTo>
                <a:lnTo>
                  <a:pt x="353" y="1516"/>
                </a:lnTo>
                <a:lnTo>
                  <a:pt x="342" y="1528"/>
                </a:lnTo>
                <a:lnTo>
                  <a:pt x="332" y="1541"/>
                </a:lnTo>
                <a:lnTo>
                  <a:pt x="327" y="1546"/>
                </a:lnTo>
                <a:lnTo>
                  <a:pt x="324" y="1549"/>
                </a:lnTo>
                <a:lnTo>
                  <a:pt x="324" y="1549"/>
                </a:lnTo>
                <a:lnTo>
                  <a:pt x="317" y="1553"/>
                </a:lnTo>
                <a:lnTo>
                  <a:pt x="313" y="1556"/>
                </a:lnTo>
                <a:lnTo>
                  <a:pt x="309" y="1560"/>
                </a:lnTo>
                <a:lnTo>
                  <a:pt x="307" y="1564"/>
                </a:lnTo>
                <a:lnTo>
                  <a:pt x="306" y="1568"/>
                </a:lnTo>
                <a:lnTo>
                  <a:pt x="306" y="1573"/>
                </a:lnTo>
                <a:lnTo>
                  <a:pt x="308" y="1578"/>
                </a:lnTo>
                <a:lnTo>
                  <a:pt x="308" y="1578"/>
                </a:lnTo>
                <a:lnTo>
                  <a:pt x="313" y="1584"/>
                </a:lnTo>
                <a:lnTo>
                  <a:pt x="318" y="1588"/>
                </a:lnTo>
                <a:lnTo>
                  <a:pt x="325" y="1591"/>
                </a:lnTo>
                <a:lnTo>
                  <a:pt x="331" y="1593"/>
                </a:lnTo>
                <a:lnTo>
                  <a:pt x="338" y="1595"/>
                </a:lnTo>
                <a:lnTo>
                  <a:pt x="344" y="1596"/>
                </a:lnTo>
                <a:lnTo>
                  <a:pt x="350" y="1595"/>
                </a:lnTo>
                <a:lnTo>
                  <a:pt x="354" y="1593"/>
                </a:lnTo>
                <a:lnTo>
                  <a:pt x="354" y="1593"/>
                </a:lnTo>
                <a:lnTo>
                  <a:pt x="362" y="1588"/>
                </a:lnTo>
                <a:lnTo>
                  <a:pt x="376" y="1579"/>
                </a:lnTo>
                <a:lnTo>
                  <a:pt x="393" y="1570"/>
                </a:lnTo>
                <a:lnTo>
                  <a:pt x="406" y="1561"/>
                </a:lnTo>
                <a:lnTo>
                  <a:pt x="406" y="1561"/>
                </a:lnTo>
                <a:lnTo>
                  <a:pt x="418" y="1550"/>
                </a:lnTo>
                <a:lnTo>
                  <a:pt x="430" y="1538"/>
                </a:lnTo>
                <a:lnTo>
                  <a:pt x="440" y="1527"/>
                </a:lnTo>
                <a:lnTo>
                  <a:pt x="448" y="1519"/>
                </a:lnTo>
                <a:lnTo>
                  <a:pt x="448" y="1519"/>
                </a:lnTo>
                <a:lnTo>
                  <a:pt x="460" y="1510"/>
                </a:lnTo>
                <a:lnTo>
                  <a:pt x="469" y="1504"/>
                </a:lnTo>
                <a:lnTo>
                  <a:pt x="469" y="1504"/>
                </a:lnTo>
                <a:lnTo>
                  <a:pt x="481" y="1495"/>
                </a:lnTo>
                <a:lnTo>
                  <a:pt x="490" y="1489"/>
                </a:lnTo>
                <a:lnTo>
                  <a:pt x="492" y="1504"/>
                </a:lnTo>
                <a:lnTo>
                  <a:pt x="492" y="1504"/>
                </a:lnTo>
                <a:lnTo>
                  <a:pt x="486" y="1507"/>
                </a:lnTo>
                <a:lnTo>
                  <a:pt x="483" y="1510"/>
                </a:lnTo>
                <a:lnTo>
                  <a:pt x="482" y="1511"/>
                </a:lnTo>
                <a:lnTo>
                  <a:pt x="481" y="1513"/>
                </a:lnTo>
                <a:lnTo>
                  <a:pt x="481" y="1513"/>
                </a:lnTo>
                <a:lnTo>
                  <a:pt x="484" y="1524"/>
                </a:lnTo>
                <a:lnTo>
                  <a:pt x="485" y="1531"/>
                </a:lnTo>
                <a:lnTo>
                  <a:pt x="485" y="1535"/>
                </a:lnTo>
                <a:lnTo>
                  <a:pt x="484" y="1540"/>
                </a:lnTo>
                <a:lnTo>
                  <a:pt x="484" y="1540"/>
                </a:lnTo>
                <a:lnTo>
                  <a:pt x="472" y="1565"/>
                </a:lnTo>
                <a:lnTo>
                  <a:pt x="463" y="1584"/>
                </a:lnTo>
                <a:lnTo>
                  <a:pt x="463" y="1584"/>
                </a:lnTo>
                <a:lnTo>
                  <a:pt x="459" y="1592"/>
                </a:lnTo>
                <a:lnTo>
                  <a:pt x="455" y="1597"/>
                </a:lnTo>
                <a:lnTo>
                  <a:pt x="448" y="1602"/>
                </a:lnTo>
                <a:lnTo>
                  <a:pt x="448" y="1602"/>
                </a:lnTo>
                <a:lnTo>
                  <a:pt x="436" y="1608"/>
                </a:lnTo>
                <a:lnTo>
                  <a:pt x="422" y="1615"/>
                </a:lnTo>
                <a:lnTo>
                  <a:pt x="416" y="1620"/>
                </a:lnTo>
                <a:lnTo>
                  <a:pt x="411" y="1625"/>
                </a:lnTo>
                <a:lnTo>
                  <a:pt x="409" y="1629"/>
                </a:lnTo>
                <a:lnTo>
                  <a:pt x="409" y="1632"/>
                </a:lnTo>
                <a:lnTo>
                  <a:pt x="410" y="1635"/>
                </a:lnTo>
                <a:lnTo>
                  <a:pt x="410" y="1635"/>
                </a:lnTo>
                <a:lnTo>
                  <a:pt x="414" y="1640"/>
                </a:lnTo>
                <a:lnTo>
                  <a:pt x="417" y="1644"/>
                </a:lnTo>
                <a:lnTo>
                  <a:pt x="423" y="1647"/>
                </a:lnTo>
                <a:lnTo>
                  <a:pt x="429" y="1651"/>
                </a:lnTo>
                <a:lnTo>
                  <a:pt x="442" y="1656"/>
                </a:lnTo>
                <a:lnTo>
                  <a:pt x="454" y="1658"/>
                </a:lnTo>
                <a:lnTo>
                  <a:pt x="454" y="1658"/>
                </a:lnTo>
                <a:lnTo>
                  <a:pt x="461" y="1659"/>
                </a:lnTo>
                <a:lnTo>
                  <a:pt x="469" y="1660"/>
                </a:lnTo>
                <a:lnTo>
                  <a:pt x="488" y="1660"/>
                </a:lnTo>
                <a:lnTo>
                  <a:pt x="506" y="1658"/>
                </a:lnTo>
                <a:lnTo>
                  <a:pt x="512" y="1657"/>
                </a:lnTo>
                <a:lnTo>
                  <a:pt x="516" y="1656"/>
                </a:lnTo>
                <a:lnTo>
                  <a:pt x="516" y="1656"/>
                </a:lnTo>
                <a:lnTo>
                  <a:pt x="527" y="1647"/>
                </a:lnTo>
                <a:lnTo>
                  <a:pt x="543" y="1634"/>
                </a:lnTo>
                <a:lnTo>
                  <a:pt x="561" y="1620"/>
                </a:lnTo>
                <a:lnTo>
                  <a:pt x="569" y="1615"/>
                </a:lnTo>
                <a:lnTo>
                  <a:pt x="576" y="1611"/>
                </a:lnTo>
                <a:lnTo>
                  <a:pt x="576" y="1611"/>
                </a:lnTo>
                <a:lnTo>
                  <a:pt x="595" y="1603"/>
                </a:lnTo>
                <a:lnTo>
                  <a:pt x="622" y="1590"/>
                </a:lnTo>
                <a:lnTo>
                  <a:pt x="656" y="1572"/>
                </a:lnTo>
                <a:lnTo>
                  <a:pt x="656" y="1572"/>
                </a:lnTo>
                <a:lnTo>
                  <a:pt x="660" y="1567"/>
                </a:lnTo>
                <a:lnTo>
                  <a:pt x="664" y="1558"/>
                </a:lnTo>
                <a:lnTo>
                  <a:pt x="667" y="1548"/>
                </a:lnTo>
                <a:lnTo>
                  <a:pt x="668" y="1544"/>
                </a:lnTo>
                <a:lnTo>
                  <a:pt x="668" y="1543"/>
                </a:lnTo>
                <a:lnTo>
                  <a:pt x="668" y="1543"/>
                </a:lnTo>
                <a:lnTo>
                  <a:pt x="666" y="1540"/>
                </a:lnTo>
                <a:lnTo>
                  <a:pt x="664" y="1532"/>
                </a:lnTo>
                <a:lnTo>
                  <a:pt x="659" y="1525"/>
                </a:lnTo>
                <a:lnTo>
                  <a:pt x="655" y="1522"/>
                </a:lnTo>
                <a:lnTo>
                  <a:pt x="650" y="1519"/>
                </a:lnTo>
                <a:lnTo>
                  <a:pt x="650" y="1519"/>
                </a:lnTo>
                <a:lnTo>
                  <a:pt x="646" y="1516"/>
                </a:lnTo>
                <a:lnTo>
                  <a:pt x="640" y="1511"/>
                </a:lnTo>
                <a:lnTo>
                  <a:pt x="629" y="1500"/>
                </a:lnTo>
                <a:lnTo>
                  <a:pt x="614" y="1483"/>
                </a:lnTo>
                <a:lnTo>
                  <a:pt x="614" y="1483"/>
                </a:lnTo>
                <a:lnTo>
                  <a:pt x="611" y="1481"/>
                </a:lnTo>
                <a:lnTo>
                  <a:pt x="605" y="1481"/>
                </a:lnTo>
                <a:lnTo>
                  <a:pt x="600" y="1480"/>
                </a:lnTo>
                <a:lnTo>
                  <a:pt x="600" y="1480"/>
                </a:lnTo>
                <a:lnTo>
                  <a:pt x="599" y="1481"/>
                </a:lnTo>
                <a:lnTo>
                  <a:pt x="598" y="1482"/>
                </a:lnTo>
                <a:lnTo>
                  <a:pt x="594" y="1481"/>
                </a:lnTo>
                <a:lnTo>
                  <a:pt x="591" y="1477"/>
                </a:lnTo>
                <a:lnTo>
                  <a:pt x="591" y="1477"/>
                </a:lnTo>
                <a:lnTo>
                  <a:pt x="574" y="1456"/>
                </a:lnTo>
                <a:lnTo>
                  <a:pt x="561" y="1439"/>
                </a:lnTo>
                <a:lnTo>
                  <a:pt x="561" y="1439"/>
                </a:lnTo>
                <a:lnTo>
                  <a:pt x="551" y="1425"/>
                </a:lnTo>
                <a:lnTo>
                  <a:pt x="532" y="1395"/>
                </a:lnTo>
                <a:lnTo>
                  <a:pt x="532" y="1395"/>
                </a:lnTo>
                <a:lnTo>
                  <a:pt x="525" y="1383"/>
                </a:lnTo>
                <a:lnTo>
                  <a:pt x="516" y="1369"/>
                </a:lnTo>
                <a:lnTo>
                  <a:pt x="498" y="1332"/>
                </a:lnTo>
                <a:lnTo>
                  <a:pt x="479" y="1293"/>
                </a:lnTo>
                <a:lnTo>
                  <a:pt x="470" y="1277"/>
                </a:lnTo>
                <a:lnTo>
                  <a:pt x="460" y="1263"/>
                </a:lnTo>
                <a:lnTo>
                  <a:pt x="460" y="1263"/>
                </a:lnTo>
                <a:lnTo>
                  <a:pt x="436" y="1233"/>
                </a:lnTo>
                <a:lnTo>
                  <a:pt x="436" y="1233"/>
                </a:lnTo>
                <a:lnTo>
                  <a:pt x="434" y="1233"/>
                </a:lnTo>
                <a:lnTo>
                  <a:pt x="429" y="1231"/>
                </a:lnTo>
                <a:lnTo>
                  <a:pt x="427" y="1228"/>
                </a:lnTo>
                <a:lnTo>
                  <a:pt x="423" y="1224"/>
                </a:lnTo>
                <a:lnTo>
                  <a:pt x="421" y="1218"/>
                </a:lnTo>
                <a:lnTo>
                  <a:pt x="418" y="1211"/>
                </a:lnTo>
                <a:lnTo>
                  <a:pt x="418" y="1211"/>
                </a:lnTo>
                <a:lnTo>
                  <a:pt x="417" y="1200"/>
                </a:lnTo>
                <a:lnTo>
                  <a:pt x="416" y="1187"/>
                </a:lnTo>
                <a:lnTo>
                  <a:pt x="414" y="1158"/>
                </a:lnTo>
                <a:lnTo>
                  <a:pt x="412" y="1125"/>
                </a:lnTo>
                <a:lnTo>
                  <a:pt x="424" y="1115"/>
                </a:lnTo>
                <a:lnTo>
                  <a:pt x="424" y="1115"/>
                </a:lnTo>
                <a:lnTo>
                  <a:pt x="425" y="1072"/>
                </a:lnTo>
                <a:lnTo>
                  <a:pt x="425" y="1039"/>
                </a:lnTo>
                <a:lnTo>
                  <a:pt x="424" y="1017"/>
                </a:lnTo>
                <a:lnTo>
                  <a:pt x="424" y="1017"/>
                </a:lnTo>
                <a:lnTo>
                  <a:pt x="424" y="1004"/>
                </a:lnTo>
                <a:lnTo>
                  <a:pt x="424" y="986"/>
                </a:lnTo>
                <a:lnTo>
                  <a:pt x="427" y="968"/>
                </a:lnTo>
                <a:lnTo>
                  <a:pt x="428" y="960"/>
                </a:lnTo>
                <a:lnTo>
                  <a:pt x="430" y="952"/>
                </a:lnTo>
                <a:lnTo>
                  <a:pt x="430" y="952"/>
                </a:lnTo>
                <a:lnTo>
                  <a:pt x="435" y="937"/>
                </a:lnTo>
                <a:lnTo>
                  <a:pt x="439" y="921"/>
                </a:lnTo>
                <a:lnTo>
                  <a:pt x="442" y="905"/>
                </a:lnTo>
                <a:lnTo>
                  <a:pt x="442" y="905"/>
                </a:lnTo>
                <a:lnTo>
                  <a:pt x="446" y="901"/>
                </a:lnTo>
                <a:lnTo>
                  <a:pt x="448" y="897"/>
                </a:lnTo>
                <a:lnTo>
                  <a:pt x="448" y="895"/>
                </a:lnTo>
                <a:lnTo>
                  <a:pt x="448" y="895"/>
                </a:lnTo>
                <a:lnTo>
                  <a:pt x="449" y="894"/>
                </a:lnTo>
                <a:lnTo>
                  <a:pt x="451" y="893"/>
                </a:lnTo>
                <a:lnTo>
                  <a:pt x="454" y="890"/>
                </a:lnTo>
                <a:lnTo>
                  <a:pt x="454" y="890"/>
                </a:lnTo>
                <a:lnTo>
                  <a:pt x="447" y="838"/>
                </a:lnTo>
                <a:lnTo>
                  <a:pt x="441" y="796"/>
                </a:lnTo>
                <a:lnTo>
                  <a:pt x="436" y="765"/>
                </a:lnTo>
                <a:lnTo>
                  <a:pt x="436" y="765"/>
                </a:lnTo>
                <a:lnTo>
                  <a:pt x="423" y="682"/>
                </a:lnTo>
                <a:lnTo>
                  <a:pt x="412" y="620"/>
                </a:lnTo>
                <a:lnTo>
                  <a:pt x="412" y="620"/>
                </a:lnTo>
                <a:lnTo>
                  <a:pt x="427" y="597"/>
                </a:lnTo>
                <a:lnTo>
                  <a:pt x="454" y="554"/>
                </a:lnTo>
                <a:lnTo>
                  <a:pt x="454" y="554"/>
                </a:lnTo>
                <a:lnTo>
                  <a:pt x="467" y="534"/>
                </a:lnTo>
                <a:lnTo>
                  <a:pt x="472" y="523"/>
                </a:lnTo>
                <a:lnTo>
                  <a:pt x="477" y="512"/>
                </a:lnTo>
                <a:lnTo>
                  <a:pt x="481" y="503"/>
                </a:lnTo>
                <a:lnTo>
                  <a:pt x="482" y="493"/>
                </a:lnTo>
                <a:lnTo>
                  <a:pt x="481" y="485"/>
                </a:lnTo>
                <a:lnTo>
                  <a:pt x="478" y="476"/>
                </a:lnTo>
                <a:lnTo>
                  <a:pt x="478" y="476"/>
                </a:lnTo>
                <a:lnTo>
                  <a:pt x="472" y="468"/>
                </a:lnTo>
                <a:lnTo>
                  <a:pt x="463" y="457"/>
                </a:lnTo>
                <a:lnTo>
                  <a:pt x="441" y="435"/>
                </a:lnTo>
                <a:lnTo>
                  <a:pt x="412" y="406"/>
                </a:lnTo>
                <a:lnTo>
                  <a:pt x="418" y="396"/>
                </a:lnTo>
                <a:lnTo>
                  <a:pt x="418" y="396"/>
                </a:lnTo>
                <a:lnTo>
                  <a:pt x="396" y="376"/>
                </a:lnTo>
                <a:lnTo>
                  <a:pt x="375" y="359"/>
                </a:lnTo>
                <a:lnTo>
                  <a:pt x="356" y="344"/>
                </a:lnTo>
                <a:lnTo>
                  <a:pt x="356" y="344"/>
                </a:lnTo>
                <a:lnTo>
                  <a:pt x="348" y="336"/>
                </a:lnTo>
                <a:lnTo>
                  <a:pt x="342" y="328"/>
                </a:lnTo>
                <a:lnTo>
                  <a:pt x="335" y="319"/>
                </a:lnTo>
                <a:lnTo>
                  <a:pt x="330" y="309"/>
                </a:lnTo>
                <a:lnTo>
                  <a:pt x="319" y="291"/>
                </a:lnTo>
                <a:lnTo>
                  <a:pt x="314" y="284"/>
                </a:lnTo>
                <a:lnTo>
                  <a:pt x="308" y="278"/>
                </a:lnTo>
                <a:lnTo>
                  <a:pt x="308" y="278"/>
                </a:lnTo>
                <a:lnTo>
                  <a:pt x="297" y="271"/>
                </a:lnTo>
                <a:lnTo>
                  <a:pt x="289" y="265"/>
                </a:lnTo>
                <a:lnTo>
                  <a:pt x="280" y="260"/>
                </a:lnTo>
                <a:lnTo>
                  <a:pt x="280" y="260"/>
                </a:lnTo>
                <a:lnTo>
                  <a:pt x="276" y="259"/>
                </a:lnTo>
                <a:lnTo>
                  <a:pt x="274" y="258"/>
                </a:lnTo>
                <a:lnTo>
                  <a:pt x="274" y="258"/>
                </a:lnTo>
                <a:lnTo>
                  <a:pt x="270" y="255"/>
                </a:lnTo>
                <a:lnTo>
                  <a:pt x="268" y="252"/>
                </a:lnTo>
                <a:lnTo>
                  <a:pt x="268" y="248"/>
                </a:lnTo>
                <a:lnTo>
                  <a:pt x="268" y="248"/>
                </a:lnTo>
                <a:lnTo>
                  <a:pt x="270" y="225"/>
                </a:lnTo>
                <a:lnTo>
                  <a:pt x="282" y="230"/>
                </a:lnTo>
                <a:lnTo>
                  <a:pt x="280" y="216"/>
                </a:lnTo>
                <a:lnTo>
                  <a:pt x="290" y="210"/>
                </a:lnTo>
                <a:lnTo>
                  <a:pt x="290" y="210"/>
                </a:lnTo>
                <a:lnTo>
                  <a:pt x="289" y="205"/>
                </a:lnTo>
                <a:lnTo>
                  <a:pt x="288" y="192"/>
                </a:lnTo>
                <a:lnTo>
                  <a:pt x="288" y="192"/>
                </a:lnTo>
                <a:lnTo>
                  <a:pt x="288" y="171"/>
                </a:lnTo>
                <a:lnTo>
                  <a:pt x="288" y="159"/>
                </a:lnTo>
                <a:lnTo>
                  <a:pt x="288" y="159"/>
                </a:lnTo>
                <a:lnTo>
                  <a:pt x="290" y="149"/>
                </a:lnTo>
                <a:lnTo>
                  <a:pt x="292" y="142"/>
                </a:lnTo>
                <a:lnTo>
                  <a:pt x="294" y="139"/>
                </a:lnTo>
                <a:lnTo>
                  <a:pt x="294" y="139"/>
                </a:lnTo>
                <a:lnTo>
                  <a:pt x="296" y="132"/>
                </a:lnTo>
                <a:lnTo>
                  <a:pt x="299" y="118"/>
                </a:lnTo>
                <a:lnTo>
                  <a:pt x="299" y="102"/>
                </a:lnTo>
                <a:lnTo>
                  <a:pt x="299" y="95"/>
                </a:lnTo>
                <a:lnTo>
                  <a:pt x="296" y="91"/>
                </a:lnTo>
                <a:lnTo>
                  <a:pt x="296" y="91"/>
                </a:lnTo>
                <a:lnTo>
                  <a:pt x="290" y="79"/>
                </a:lnTo>
                <a:lnTo>
                  <a:pt x="283" y="61"/>
                </a:lnTo>
                <a:lnTo>
                  <a:pt x="274" y="35"/>
                </a:lnTo>
                <a:lnTo>
                  <a:pt x="274" y="35"/>
                </a:lnTo>
                <a:lnTo>
                  <a:pt x="269" y="31"/>
                </a:lnTo>
                <a:lnTo>
                  <a:pt x="260" y="26"/>
                </a:lnTo>
                <a:lnTo>
                  <a:pt x="228" y="8"/>
                </a:lnTo>
                <a:lnTo>
                  <a:pt x="228" y="8"/>
                </a:lnTo>
                <a:lnTo>
                  <a:pt x="223" y="5"/>
                </a:lnTo>
                <a:lnTo>
                  <a:pt x="216" y="3"/>
                </a:lnTo>
                <a:lnTo>
                  <a:pt x="203" y="0"/>
                </a:lnTo>
                <a:lnTo>
                  <a:pt x="187" y="0"/>
                </a:lnTo>
                <a:lnTo>
                  <a:pt x="173" y="2"/>
                </a:lnTo>
                <a:lnTo>
                  <a:pt x="159" y="4"/>
                </a:lnTo>
                <a:lnTo>
                  <a:pt x="147" y="8"/>
                </a:lnTo>
                <a:lnTo>
                  <a:pt x="137" y="11"/>
                </a:lnTo>
                <a:lnTo>
                  <a:pt x="130" y="14"/>
                </a:lnTo>
                <a:lnTo>
                  <a:pt x="130" y="14"/>
                </a:lnTo>
                <a:lnTo>
                  <a:pt x="125" y="20"/>
                </a:lnTo>
                <a:lnTo>
                  <a:pt x="119" y="28"/>
                </a:lnTo>
                <a:lnTo>
                  <a:pt x="104" y="53"/>
                </a:lnTo>
                <a:lnTo>
                  <a:pt x="86" y="85"/>
                </a:lnTo>
                <a:lnTo>
                  <a:pt x="86" y="85"/>
                </a:lnTo>
                <a:close/>
                <a:moveTo>
                  <a:pt x="238" y="1109"/>
                </a:moveTo>
                <a:lnTo>
                  <a:pt x="244" y="1153"/>
                </a:lnTo>
                <a:lnTo>
                  <a:pt x="256" y="1153"/>
                </a:lnTo>
                <a:lnTo>
                  <a:pt x="258" y="1187"/>
                </a:lnTo>
                <a:lnTo>
                  <a:pt x="258" y="1187"/>
                </a:lnTo>
                <a:lnTo>
                  <a:pt x="251" y="1178"/>
                </a:lnTo>
                <a:lnTo>
                  <a:pt x="244" y="1171"/>
                </a:lnTo>
                <a:lnTo>
                  <a:pt x="234" y="1165"/>
                </a:lnTo>
                <a:lnTo>
                  <a:pt x="216" y="1157"/>
                </a:lnTo>
                <a:lnTo>
                  <a:pt x="238" y="11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23">
            <a:extLst>
              <a:ext uri="{FF2B5EF4-FFF2-40B4-BE49-F238E27FC236}">
                <a16:creationId xmlns:a16="http://schemas.microsoft.com/office/drawing/2014/main" id="{781616AB-28E5-448E-8556-C0F6B146CE1A}"/>
              </a:ext>
            </a:extLst>
          </p:cNvPr>
          <p:cNvSpPr>
            <a:spLocks noEditPoints="1"/>
          </p:cNvSpPr>
          <p:nvPr/>
        </p:nvSpPr>
        <p:spPr bwMode="auto">
          <a:xfrm>
            <a:off x="4665809" y="4737513"/>
            <a:ext cx="574381" cy="1617017"/>
          </a:xfrm>
          <a:custGeom>
            <a:avLst/>
            <a:gdLst>
              <a:gd name="T0" fmla="*/ 276 w 617"/>
              <a:gd name="T1" fmla="*/ 1 h 1737"/>
              <a:gd name="T2" fmla="*/ 178 w 617"/>
              <a:gd name="T3" fmla="*/ 14 h 1737"/>
              <a:gd name="T4" fmla="*/ 134 w 617"/>
              <a:gd name="T5" fmla="*/ 75 h 1737"/>
              <a:gd name="T6" fmla="*/ 137 w 617"/>
              <a:gd name="T7" fmla="*/ 147 h 1737"/>
              <a:gd name="T8" fmla="*/ 147 w 617"/>
              <a:gd name="T9" fmla="*/ 222 h 1737"/>
              <a:gd name="T10" fmla="*/ 105 w 617"/>
              <a:gd name="T11" fmla="*/ 249 h 1737"/>
              <a:gd name="T12" fmla="*/ 176 w 617"/>
              <a:gd name="T13" fmla="*/ 306 h 1737"/>
              <a:gd name="T14" fmla="*/ 143 w 617"/>
              <a:gd name="T15" fmla="*/ 464 h 1737"/>
              <a:gd name="T16" fmla="*/ 103 w 617"/>
              <a:gd name="T17" fmla="*/ 590 h 1737"/>
              <a:gd name="T18" fmla="*/ 111 w 617"/>
              <a:gd name="T19" fmla="*/ 633 h 1737"/>
              <a:gd name="T20" fmla="*/ 138 w 617"/>
              <a:gd name="T21" fmla="*/ 828 h 1737"/>
              <a:gd name="T22" fmla="*/ 115 w 617"/>
              <a:gd name="T23" fmla="*/ 914 h 1737"/>
              <a:gd name="T24" fmla="*/ 129 w 617"/>
              <a:gd name="T25" fmla="*/ 1005 h 1737"/>
              <a:gd name="T26" fmla="*/ 175 w 617"/>
              <a:gd name="T27" fmla="*/ 1152 h 1737"/>
              <a:gd name="T28" fmla="*/ 162 w 617"/>
              <a:gd name="T29" fmla="*/ 1256 h 1737"/>
              <a:gd name="T30" fmla="*/ 110 w 617"/>
              <a:gd name="T31" fmla="*/ 1409 h 1737"/>
              <a:gd name="T32" fmla="*/ 55 w 617"/>
              <a:gd name="T33" fmla="*/ 1491 h 1737"/>
              <a:gd name="T34" fmla="*/ 42 w 617"/>
              <a:gd name="T35" fmla="*/ 1516 h 1737"/>
              <a:gd name="T36" fmla="*/ 25 w 617"/>
              <a:gd name="T37" fmla="*/ 1611 h 1737"/>
              <a:gd name="T38" fmla="*/ 0 w 617"/>
              <a:gd name="T39" fmla="*/ 1693 h 1737"/>
              <a:gd name="T40" fmla="*/ 17 w 617"/>
              <a:gd name="T41" fmla="*/ 1709 h 1737"/>
              <a:gd name="T42" fmla="*/ 168 w 617"/>
              <a:gd name="T43" fmla="*/ 1737 h 1737"/>
              <a:gd name="T44" fmla="*/ 237 w 617"/>
              <a:gd name="T45" fmla="*/ 1729 h 1737"/>
              <a:gd name="T46" fmla="*/ 278 w 617"/>
              <a:gd name="T47" fmla="*/ 1703 h 1737"/>
              <a:gd name="T48" fmla="*/ 245 w 617"/>
              <a:gd name="T49" fmla="*/ 1679 h 1737"/>
              <a:gd name="T50" fmla="*/ 207 w 617"/>
              <a:gd name="T51" fmla="*/ 1642 h 1737"/>
              <a:gd name="T52" fmla="*/ 243 w 617"/>
              <a:gd name="T53" fmla="*/ 1482 h 1737"/>
              <a:gd name="T54" fmla="*/ 436 w 617"/>
              <a:gd name="T55" fmla="*/ 1373 h 1737"/>
              <a:gd name="T56" fmla="*/ 474 w 617"/>
              <a:gd name="T57" fmla="*/ 1373 h 1737"/>
              <a:gd name="T58" fmla="*/ 517 w 617"/>
              <a:gd name="T59" fmla="*/ 1277 h 1737"/>
              <a:gd name="T60" fmla="*/ 434 w 617"/>
              <a:gd name="T61" fmla="*/ 1070 h 1737"/>
              <a:gd name="T62" fmla="*/ 388 w 617"/>
              <a:gd name="T63" fmla="*/ 947 h 1737"/>
              <a:gd name="T64" fmla="*/ 390 w 617"/>
              <a:gd name="T65" fmla="*/ 873 h 1737"/>
              <a:gd name="T66" fmla="*/ 397 w 617"/>
              <a:gd name="T67" fmla="*/ 731 h 1737"/>
              <a:gd name="T68" fmla="*/ 513 w 617"/>
              <a:gd name="T69" fmla="*/ 719 h 1737"/>
              <a:gd name="T70" fmla="*/ 565 w 617"/>
              <a:gd name="T71" fmla="*/ 722 h 1737"/>
              <a:gd name="T72" fmla="*/ 596 w 617"/>
              <a:gd name="T73" fmla="*/ 702 h 1737"/>
              <a:gd name="T74" fmla="*/ 616 w 617"/>
              <a:gd name="T75" fmla="*/ 704 h 1737"/>
              <a:gd name="T76" fmla="*/ 598 w 617"/>
              <a:gd name="T77" fmla="*/ 663 h 1737"/>
              <a:gd name="T78" fmla="*/ 474 w 617"/>
              <a:gd name="T79" fmla="*/ 636 h 1737"/>
              <a:gd name="T80" fmla="*/ 483 w 617"/>
              <a:gd name="T81" fmla="*/ 598 h 1737"/>
              <a:gd name="T82" fmla="*/ 455 w 617"/>
              <a:gd name="T83" fmla="*/ 575 h 1737"/>
              <a:gd name="T84" fmla="*/ 373 w 617"/>
              <a:gd name="T85" fmla="*/ 588 h 1737"/>
              <a:gd name="T86" fmla="*/ 373 w 617"/>
              <a:gd name="T87" fmla="*/ 541 h 1737"/>
              <a:gd name="T88" fmla="*/ 334 w 617"/>
              <a:gd name="T89" fmla="*/ 403 h 1737"/>
              <a:gd name="T90" fmla="*/ 320 w 617"/>
              <a:gd name="T91" fmla="*/ 271 h 1737"/>
              <a:gd name="T92" fmla="*/ 343 w 617"/>
              <a:gd name="T93" fmla="*/ 253 h 1737"/>
              <a:gd name="T94" fmla="*/ 365 w 617"/>
              <a:gd name="T95" fmla="*/ 231 h 1737"/>
              <a:gd name="T96" fmla="*/ 373 w 617"/>
              <a:gd name="T97" fmla="*/ 179 h 1737"/>
              <a:gd name="T98" fmla="*/ 364 w 617"/>
              <a:gd name="T99" fmla="*/ 148 h 1737"/>
              <a:gd name="T100" fmla="*/ 402 w 617"/>
              <a:gd name="T101" fmla="*/ 120 h 1737"/>
              <a:gd name="T102" fmla="*/ 418 w 617"/>
              <a:gd name="T103" fmla="*/ 79 h 1737"/>
              <a:gd name="T104" fmla="*/ 345 w 617"/>
              <a:gd name="T105" fmla="*/ 62 h 1737"/>
              <a:gd name="T106" fmla="*/ 353 w 617"/>
              <a:gd name="T107" fmla="*/ 1228 h 1737"/>
              <a:gd name="T108" fmla="*/ 351 w 617"/>
              <a:gd name="T109" fmla="*/ 1278 h 1737"/>
              <a:gd name="T110" fmla="*/ 324 w 617"/>
              <a:gd name="T111" fmla="*/ 1308 h 1737"/>
              <a:gd name="T112" fmla="*/ 316 w 617"/>
              <a:gd name="T113" fmla="*/ 1292 h 1737"/>
              <a:gd name="T114" fmla="*/ 321 w 617"/>
              <a:gd name="T115" fmla="*/ 1249 h 1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17" h="1737">
                <a:moveTo>
                  <a:pt x="311" y="29"/>
                </a:moveTo>
                <a:lnTo>
                  <a:pt x="311" y="29"/>
                </a:lnTo>
                <a:lnTo>
                  <a:pt x="306" y="23"/>
                </a:lnTo>
                <a:lnTo>
                  <a:pt x="297" y="13"/>
                </a:lnTo>
                <a:lnTo>
                  <a:pt x="291" y="8"/>
                </a:lnTo>
                <a:lnTo>
                  <a:pt x="284" y="5"/>
                </a:lnTo>
                <a:lnTo>
                  <a:pt x="276" y="1"/>
                </a:lnTo>
                <a:lnTo>
                  <a:pt x="268" y="0"/>
                </a:lnTo>
                <a:lnTo>
                  <a:pt x="268" y="0"/>
                </a:lnTo>
                <a:lnTo>
                  <a:pt x="247" y="0"/>
                </a:lnTo>
                <a:lnTo>
                  <a:pt x="218" y="4"/>
                </a:lnTo>
                <a:lnTo>
                  <a:pt x="204" y="6"/>
                </a:lnTo>
                <a:lnTo>
                  <a:pt x="190" y="10"/>
                </a:lnTo>
                <a:lnTo>
                  <a:pt x="178" y="14"/>
                </a:lnTo>
                <a:lnTo>
                  <a:pt x="168" y="19"/>
                </a:lnTo>
                <a:lnTo>
                  <a:pt x="168" y="19"/>
                </a:lnTo>
                <a:lnTo>
                  <a:pt x="159" y="26"/>
                </a:lnTo>
                <a:lnTo>
                  <a:pt x="151" y="36"/>
                </a:lnTo>
                <a:lnTo>
                  <a:pt x="145" y="48"/>
                </a:lnTo>
                <a:lnTo>
                  <a:pt x="139" y="61"/>
                </a:lnTo>
                <a:lnTo>
                  <a:pt x="134" y="75"/>
                </a:lnTo>
                <a:lnTo>
                  <a:pt x="132" y="90"/>
                </a:lnTo>
                <a:lnTo>
                  <a:pt x="129" y="103"/>
                </a:lnTo>
                <a:lnTo>
                  <a:pt x="129" y="115"/>
                </a:lnTo>
                <a:lnTo>
                  <a:pt x="129" y="115"/>
                </a:lnTo>
                <a:lnTo>
                  <a:pt x="131" y="126"/>
                </a:lnTo>
                <a:lnTo>
                  <a:pt x="133" y="137"/>
                </a:lnTo>
                <a:lnTo>
                  <a:pt x="137" y="147"/>
                </a:lnTo>
                <a:lnTo>
                  <a:pt x="139" y="157"/>
                </a:lnTo>
                <a:lnTo>
                  <a:pt x="146" y="171"/>
                </a:lnTo>
                <a:lnTo>
                  <a:pt x="148" y="177"/>
                </a:lnTo>
                <a:lnTo>
                  <a:pt x="153" y="201"/>
                </a:lnTo>
                <a:lnTo>
                  <a:pt x="153" y="201"/>
                </a:lnTo>
                <a:lnTo>
                  <a:pt x="152" y="207"/>
                </a:lnTo>
                <a:lnTo>
                  <a:pt x="147" y="222"/>
                </a:lnTo>
                <a:lnTo>
                  <a:pt x="145" y="230"/>
                </a:lnTo>
                <a:lnTo>
                  <a:pt x="141" y="237"/>
                </a:lnTo>
                <a:lnTo>
                  <a:pt x="138" y="242"/>
                </a:lnTo>
                <a:lnTo>
                  <a:pt x="135" y="243"/>
                </a:lnTo>
                <a:lnTo>
                  <a:pt x="134" y="244"/>
                </a:lnTo>
                <a:lnTo>
                  <a:pt x="134" y="244"/>
                </a:lnTo>
                <a:lnTo>
                  <a:pt x="105" y="249"/>
                </a:lnTo>
                <a:lnTo>
                  <a:pt x="129" y="258"/>
                </a:lnTo>
                <a:lnTo>
                  <a:pt x="125" y="273"/>
                </a:lnTo>
                <a:lnTo>
                  <a:pt x="158" y="263"/>
                </a:lnTo>
                <a:lnTo>
                  <a:pt x="148" y="277"/>
                </a:lnTo>
                <a:lnTo>
                  <a:pt x="187" y="273"/>
                </a:lnTo>
                <a:lnTo>
                  <a:pt x="187" y="273"/>
                </a:lnTo>
                <a:lnTo>
                  <a:pt x="176" y="306"/>
                </a:lnTo>
                <a:lnTo>
                  <a:pt x="166" y="332"/>
                </a:lnTo>
                <a:lnTo>
                  <a:pt x="158" y="354"/>
                </a:lnTo>
                <a:lnTo>
                  <a:pt x="158" y="354"/>
                </a:lnTo>
                <a:lnTo>
                  <a:pt x="154" y="365"/>
                </a:lnTo>
                <a:lnTo>
                  <a:pt x="152" y="381"/>
                </a:lnTo>
                <a:lnTo>
                  <a:pt x="147" y="423"/>
                </a:lnTo>
                <a:lnTo>
                  <a:pt x="143" y="464"/>
                </a:lnTo>
                <a:lnTo>
                  <a:pt x="141" y="478"/>
                </a:lnTo>
                <a:lnTo>
                  <a:pt x="139" y="488"/>
                </a:lnTo>
                <a:lnTo>
                  <a:pt x="139" y="488"/>
                </a:lnTo>
                <a:lnTo>
                  <a:pt x="129" y="511"/>
                </a:lnTo>
                <a:lnTo>
                  <a:pt x="115" y="550"/>
                </a:lnTo>
                <a:lnTo>
                  <a:pt x="109" y="570"/>
                </a:lnTo>
                <a:lnTo>
                  <a:pt x="103" y="590"/>
                </a:lnTo>
                <a:lnTo>
                  <a:pt x="101" y="606"/>
                </a:lnTo>
                <a:lnTo>
                  <a:pt x="99" y="612"/>
                </a:lnTo>
                <a:lnTo>
                  <a:pt x="101" y="617"/>
                </a:lnTo>
                <a:lnTo>
                  <a:pt x="101" y="617"/>
                </a:lnTo>
                <a:lnTo>
                  <a:pt x="103" y="624"/>
                </a:lnTo>
                <a:lnTo>
                  <a:pt x="107" y="629"/>
                </a:lnTo>
                <a:lnTo>
                  <a:pt x="111" y="633"/>
                </a:lnTo>
                <a:lnTo>
                  <a:pt x="115" y="635"/>
                </a:lnTo>
                <a:lnTo>
                  <a:pt x="122" y="636"/>
                </a:lnTo>
                <a:lnTo>
                  <a:pt x="125" y="636"/>
                </a:lnTo>
                <a:lnTo>
                  <a:pt x="125" y="636"/>
                </a:lnTo>
                <a:lnTo>
                  <a:pt x="139" y="823"/>
                </a:lnTo>
                <a:lnTo>
                  <a:pt x="139" y="823"/>
                </a:lnTo>
                <a:lnTo>
                  <a:pt x="138" y="828"/>
                </a:lnTo>
                <a:lnTo>
                  <a:pt x="133" y="837"/>
                </a:lnTo>
                <a:lnTo>
                  <a:pt x="121" y="865"/>
                </a:lnTo>
                <a:lnTo>
                  <a:pt x="110" y="891"/>
                </a:lnTo>
                <a:lnTo>
                  <a:pt x="107" y="901"/>
                </a:lnTo>
                <a:lnTo>
                  <a:pt x="105" y="904"/>
                </a:lnTo>
                <a:lnTo>
                  <a:pt x="115" y="914"/>
                </a:lnTo>
                <a:lnTo>
                  <a:pt x="115" y="914"/>
                </a:lnTo>
                <a:lnTo>
                  <a:pt x="115" y="922"/>
                </a:lnTo>
                <a:lnTo>
                  <a:pt x="115" y="944"/>
                </a:lnTo>
                <a:lnTo>
                  <a:pt x="116" y="958"/>
                </a:lnTo>
                <a:lnTo>
                  <a:pt x="119" y="972"/>
                </a:lnTo>
                <a:lnTo>
                  <a:pt x="123" y="989"/>
                </a:lnTo>
                <a:lnTo>
                  <a:pt x="129" y="1005"/>
                </a:lnTo>
                <a:lnTo>
                  <a:pt x="129" y="1005"/>
                </a:lnTo>
                <a:lnTo>
                  <a:pt x="144" y="1040"/>
                </a:lnTo>
                <a:lnTo>
                  <a:pt x="158" y="1079"/>
                </a:lnTo>
                <a:lnTo>
                  <a:pt x="169" y="1112"/>
                </a:lnTo>
                <a:lnTo>
                  <a:pt x="171" y="1125"/>
                </a:lnTo>
                <a:lnTo>
                  <a:pt x="172" y="1134"/>
                </a:lnTo>
                <a:lnTo>
                  <a:pt x="172" y="1134"/>
                </a:lnTo>
                <a:lnTo>
                  <a:pt x="175" y="1152"/>
                </a:lnTo>
                <a:lnTo>
                  <a:pt x="178" y="1177"/>
                </a:lnTo>
                <a:lnTo>
                  <a:pt x="182" y="1198"/>
                </a:lnTo>
                <a:lnTo>
                  <a:pt x="182" y="1207"/>
                </a:lnTo>
                <a:lnTo>
                  <a:pt x="182" y="1210"/>
                </a:lnTo>
                <a:lnTo>
                  <a:pt x="168" y="1239"/>
                </a:lnTo>
                <a:lnTo>
                  <a:pt x="168" y="1239"/>
                </a:lnTo>
                <a:lnTo>
                  <a:pt x="162" y="1256"/>
                </a:lnTo>
                <a:lnTo>
                  <a:pt x="152" y="1287"/>
                </a:lnTo>
                <a:lnTo>
                  <a:pt x="140" y="1328"/>
                </a:lnTo>
                <a:lnTo>
                  <a:pt x="133" y="1348"/>
                </a:lnTo>
                <a:lnTo>
                  <a:pt x="125" y="1368"/>
                </a:lnTo>
                <a:lnTo>
                  <a:pt x="125" y="1368"/>
                </a:lnTo>
                <a:lnTo>
                  <a:pt x="117" y="1389"/>
                </a:lnTo>
                <a:lnTo>
                  <a:pt x="110" y="1409"/>
                </a:lnTo>
                <a:lnTo>
                  <a:pt x="99" y="1445"/>
                </a:lnTo>
                <a:lnTo>
                  <a:pt x="93" y="1472"/>
                </a:lnTo>
                <a:lnTo>
                  <a:pt x="91" y="1483"/>
                </a:lnTo>
                <a:lnTo>
                  <a:pt x="91" y="1483"/>
                </a:lnTo>
                <a:lnTo>
                  <a:pt x="83" y="1484"/>
                </a:lnTo>
                <a:lnTo>
                  <a:pt x="65" y="1488"/>
                </a:lnTo>
                <a:lnTo>
                  <a:pt x="55" y="1491"/>
                </a:lnTo>
                <a:lnTo>
                  <a:pt x="47" y="1494"/>
                </a:lnTo>
                <a:lnTo>
                  <a:pt x="41" y="1497"/>
                </a:lnTo>
                <a:lnTo>
                  <a:pt x="38" y="1500"/>
                </a:lnTo>
                <a:lnTo>
                  <a:pt x="38" y="1502"/>
                </a:lnTo>
                <a:lnTo>
                  <a:pt x="38" y="1502"/>
                </a:lnTo>
                <a:lnTo>
                  <a:pt x="40" y="1508"/>
                </a:lnTo>
                <a:lnTo>
                  <a:pt x="42" y="1516"/>
                </a:lnTo>
                <a:lnTo>
                  <a:pt x="50" y="1538"/>
                </a:lnTo>
                <a:lnTo>
                  <a:pt x="62" y="1564"/>
                </a:lnTo>
                <a:lnTo>
                  <a:pt x="38" y="1612"/>
                </a:lnTo>
                <a:lnTo>
                  <a:pt x="38" y="1612"/>
                </a:lnTo>
                <a:lnTo>
                  <a:pt x="32" y="1611"/>
                </a:lnTo>
                <a:lnTo>
                  <a:pt x="28" y="1611"/>
                </a:lnTo>
                <a:lnTo>
                  <a:pt x="25" y="1611"/>
                </a:lnTo>
                <a:lnTo>
                  <a:pt x="24" y="1612"/>
                </a:lnTo>
                <a:lnTo>
                  <a:pt x="24" y="1612"/>
                </a:lnTo>
                <a:lnTo>
                  <a:pt x="22" y="1617"/>
                </a:lnTo>
                <a:lnTo>
                  <a:pt x="19" y="1625"/>
                </a:lnTo>
                <a:lnTo>
                  <a:pt x="12" y="1652"/>
                </a:lnTo>
                <a:lnTo>
                  <a:pt x="0" y="1693"/>
                </a:lnTo>
                <a:lnTo>
                  <a:pt x="0" y="1693"/>
                </a:lnTo>
                <a:lnTo>
                  <a:pt x="0" y="1696"/>
                </a:lnTo>
                <a:lnTo>
                  <a:pt x="0" y="1698"/>
                </a:lnTo>
                <a:lnTo>
                  <a:pt x="3" y="1702"/>
                </a:lnTo>
                <a:lnTo>
                  <a:pt x="6" y="1705"/>
                </a:lnTo>
                <a:lnTo>
                  <a:pt x="10" y="1708"/>
                </a:lnTo>
                <a:lnTo>
                  <a:pt x="10" y="1708"/>
                </a:lnTo>
                <a:lnTo>
                  <a:pt x="17" y="1709"/>
                </a:lnTo>
                <a:lnTo>
                  <a:pt x="30" y="1711"/>
                </a:lnTo>
                <a:lnTo>
                  <a:pt x="53" y="1713"/>
                </a:lnTo>
                <a:lnTo>
                  <a:pt x="53" y="1713"/>
                </a:lnTo>
                <a:lnTo>
                  <a:pt x="72" y="1716"/>
                </a:lnTo>
                <a:lnTo>
                  <a:pt x="105" y="1723"/>
                </a:lnTo>
                <a:lnTo>
                  <a:pt x="143" y="1732"/>
                </a:lnTo>
                <a:lnTo>
                  <a:pt x="168" y="1737"/>
                </a:lnTo>
                <a:lnTo>
                  <a:pt x="168" y="1737"/>
                </a:lnTo>
                <a:lnTo>
                  <a:pt x="176" y="1737"/>
                </a:lnTo>
                <a:lnTo>
                  <a:pt x="187" y="1737"/>
                </a:lnTo>
                <a:lnTo>
                  <a:pt x="207" y="1735"/>
                </a:lnTo>
                <a:lnTo>
                  <a:pt x="230" y="1732"/>
                </a:lnTo>
                <a:lnTo>
                  <a:pt x="230" y="1732"/>
                </a:lnTo>
                <a:lnTo>
                  <a:pt x="237" y="1729"/>
                </a:lnTo>
                <a:lnTo>
                  <a:pt x="254" y="1725"/>
                </a:lnTo>
                <a:lnTo>
                  <a:pt x="263" y="1721"/>
                </a:lnTo>
                <a:lnTo>
                  <a:pt x="271" y="1715"/>
                </a:lnTo>
                <a:lnTo>
                  <a:pt x="274" y="1713"/>
                </a:lnTo>
                <a:lnTo>
                  <a:pt x="276" y="1710"/>
                </a:lnTo>
                <a:lnTo>
                  <a:pt x="278" y="1707"/>
                </a:lnTo>
                <a:lnTo>
                  <a:pt x="278" y="1703"/>
                </a:lnTo>
                <a:lnTo>
                  <a:pt x="278" y="1703"/>
                </a:lnTo>
                <a:lnTo>
                  <a:pt x="276" y="1697"/>
                </a:lnTo>
                <a:lnTo>
                  <a:pt x="273" y="1692"/>
                </a:lnTo>
                <a:lnTo>
                  <a:pt x="269" y="1689"/>
                </a:lnTo>
                <a:lnTo>
                  <a:pt x="265" y="1686"/>
                </a:lnTo>
                <a:lnTo>
                  <a:pt x="251" y="1682"/>
                </a:lnTo>
                <a:lnTo>
                  <a:pt x="245" y="1679"/>
                </a:lnTo>
                <a:lnTo>
                  <a:pt x="239" y="1674"/>
                </a:lnTo>
                <a:lnTo>
                  <a:pt x="239" y="1674"/>
                </a:lnTo>
                <a:lnTo>
                  <a:pt x="227" y="1665"/>
                </a:lnTo>
                <a:lnTo>
                  <a:pt x="218" y="1656"/>
                </a:lnTo>
                <a:lnTo>
                  <a:pt x="213" y="1652"/>
                </a:lnTo>
                <a:lnTo>
                  <a:pt x="210" y="1647"/>
                </a:lnTo>
                <a:lnTo>
                  <a:pt x="207" y="1642"/>
                </a:lnTo>
                <a:lnTo>
                  <a:pt x="206" y="1636"/>
                </a:lnTo>
                <a:lnTo>
                  <a:pt x="206" y="1636"/>
                </a:lnTo>
                <a:lnTo>
                  <a:pt x="201" y="1536"/>
                </a:lnTo>
                <a:lnTo>
                  <a:pt x="192" y="1526"/>
                </a:lnTo>
                <a:lnTo>
                  <a:pt x="192" y="1526"/>
                </a:lnTo>
                <a:lnTo>
                  <a:pt x="218" y="1502"/>
                </a:lnTo>
                <a:lnTo>
                  <a:pt x="243" y="1482"/>
                </a:lnTo>
                <a:lnTo>
                  <a:pt x="256" y="1472"/>
                </a:lnTo>
                <a:lnTo>
                  <a:pt x="268" y="1464"/>
                </a:lnTo>
                <a:lnTo>
                  <a:pt x="268" y="1464"/>
                </a:lnTo>
                <a:lnTo>
                  <a:pt x="308" y="1441"/>
                </a:lnTo>
                <a:lnTo>
                  <a:pt x="364" y="1411"/>
                </a:lnTo>
                <a:lnTo>
                  <a:pt x="436" y="1373"/>
                </a:lnTo>
                <a:lnTo>
                  <a:pt x="436" y="1373"/>
                </a:lnTo>
                <a:lnTo>
                  <a:pt x="440" y="1375"/>
                </a:lnTo>
                <a:lnTo>
                  <a:pt x="452" y="1379"/>
                </a:lnTo>
                <a:lnTo>
                  <a:pt x="458" y="1380"/>
                </a:lnTo>
                <a:lnTo>
                  <a:pt x="464" y="1379"/>
                </a:lnTo>
                <a:lnTo>
                  <a:pt x="470" y="1378"/>
                </a:lnTo>
                <a:lnTo>
                  <a:pt x="473" y="1375"/>
                </a:lnTo>
                <a:lnTo>
                  <a:pt x="474" y="1373"/>
                </a:lnTo>
                <a:lnTo>
                  <a:pt x="474" y="1373"/>
                </a:lnTo>
                <a:lnTo>
                  <a:pt x="483" y="1355"/>
                </a:lnTo>
                <a:lnTo>
                  <a:pt x="498" y="1329"/>
                </a:lnTo>
                <a:lnTo>
                  <a:pt x="505" y="1316"/>
                </a:lnTo>
                <a:lnTo>
                  <a:pt x="511" y="1301"/>
                </a:lnTo>
                <a:lnTo>
                  <a:pt x="515" y="1288"/>
                </a:lnTo>
                <a:lnTo>
                  <a:pt x="517" y="1277"/>
                </a:lnTo>
                <a:lnTo>
                  <a:pt x="517" y="1277"/>
                </a:lnTo>
                <a:lnTo>
                  <a:pt x="516" y="1270"/>
                </a:lnTo>
                <a:lnTo>
                  <a:pt x="513" y="1261"/>
                </a:lnTo>
                <a:lnTo>
                  <a:pt x="503" y="1232"/>
                </a:lnTo>
                <a:lnTo>
                  <a:pt x="488" y="1195"/>
                </a:lnTo>
                <a:lnTo>
                  <a:pt x="470" y="1153"/>
                </a:lnTo>
                <a:lnTo>
                  <a:pt x="434" y="1070"/>
                </a:lnTo>
                <a:lnTo>
                  <a:pt x="420" y="1037"/>
                </a:lnTo>
                <a:lnTo>
                  <a:pt x="412" y="1014"/>
                </a:lnTo>
                <a:lnTo>
                  <a:pt x="412" y="1014"/>
                </a:lnTo>
                <a:lnTo>
                  <a:pt x="402" y="985"/>
                </a:lnTo>
                <a:lnTo>
                  <a:pt x="395" y="966"/>
                </a:lnTo>
                <a:lnTo>
                  <a:pt x="390" y="954"/>
                </a:lnTo>
                <a:lnTo>
                  <a:pt x="388" y="947"/>
                </a:lnTo>
                <a:lnTo>
                  <a:pt x="388" y="947"/>
                </a:lnTo>
                <a:lnTo>
                  <a:pt x="383" y="924"/>
                </a:lnTo>
                <a:lnTo>
                  <a:pt x="379" y="910"/>
                </a:lnTo>
                <a:lnTo>
                  <a:pt x="378" y="899"/>
                </a:lnTo>
                <a:lnTo>
                  <a:pt x="378" y="885"/>
                </a:lnTo>
                <a:lnTo>
                  <a:pt x="378" y="885"/>
                </a:lnTo>
                <a:lnTo>
                  <a:pt x="390" y="873"/>
                </a:lnTo>
                <a:lnTo>
                  <a:pt x="398" y="863"/>
                </a:lnTo>
                <a:lnTo>
                  <a:pt x="401" y="860"/>
                </a:lnTo>
                <a:lnTo>
                  <a:pt x="402" y="856"/>
                </a:lnTo>
                <a:lnTo>
                  <a:pt x="402" y="780"/>
                </a:lnTo>
                <a:lnTo>
                  <a:pt x="402" y="780"/>
                </a:lnTo>
                <a:lnTo>
                  <a:pt x="401" y="761"/>
                </a:lnTo>
                <a:lnTo>
                  <a:pt x="397" y="731"/>
                </a:lnTo>
                <a:lnTo>
                  <a:pt x="393" y="689"/>
                </a:lnTo>
                <a:lnTo>
                  <a:pt x="474" y="698"/>
                </a:lnTo>
                <a:lnTo>
                  <a:pt x="474" y="698"/>
                </a:lnTo>
                <a:lnTo>
                  <a:pt x="480" y="702"/>
                </a:lnTo>
                <a:lnTo>
                  <a:pt x="495" y="710"/>
                </a:lnTo>
                <a:lnTo>
                  <a:pt x="504" y="715"/>
                </a:lnTo>
                <a:lnTo>
                  <a:pt x="513" y="719"/>
                </a:lnTo>
                <a:lnTo>
                  <a:pt x="523" y="721"/>
                </a:lnTo>
                <a:lnTo>
                  <a:pt x="531" y="722"/>
                </a:lnTo>
                <a:lnTo>
                  <a:pt x="531" y="722"/>
                </a:lnTo>
                <a:lnTo>
                  <a:pt x="554" y="722"/>
                </a:lnTo>
                <a:lnTo>
                  <a:pt x="560" y="722"/>
                </a:lnTo>
                <a:lnTo>
                  <a:pt x="565" y="722"/>
                </a:lnTo>
                <a:lnTo>
                  <a:pt x="565" y="722"/>
                </a:lnTo>
                <a:lnTo>
                  <a:pt x="576" y="718"/>
                </a:lnTo>
                <a:lnTo>
                  <a:pt x="584" y="713"/>
                </a:lnTo>
                <a:lnTo>
                  <a:pt x="584" y="713"/>
                </a:lnTo>
                <a:lnTo>
                  <a:pt x="590" y="704"/>
                </a:lnTo>
                <a:lnTo>
                  <a:pt x="593" y="698"/>
                </a:lnTo>
                <a:lnTo>
                  <a:pt x="593" y="698"/>
                </a:lnTo>
                <a:lnTo>
                  <a:pt x="596" y="702"/>
                </a:lnTo>
                <a:lnTo>
                  <a:pt x="601" y="709"/>
                </a:lnTo>
                <a:lnTo>
                  <a:pt x="604" y="713"/>
                </a:lnTo>
                <a:lnTo>
                  <a:pt x="607" y="715"/>
                </a:lnTo>
                <a:lnTo>
                  <a:pt x="610" y="715"/>
                </a:lnTo>
                <a:lnTo>
                  <a:pt x="613" y="713"/>
                </a:lnTo>
                <a:lnTo>
                  <a:pt x="613" y="713"/>
                </a:lnTo>
                <a:lnTo>
                  <a:pt x="616" y="704"/>
                </a:lnTo>
                <a:lnTo>
                  <a:pt x="617" y="696"/>
                </a:lnTo>
                <a:lnTo>
                  <a:pt x="616" y="688"/>
                </a:lnTo>
                <a:lnTo>
                  <a:pt x="615" y="683"/>
                </a:lnTo>
                <a:lnTo>
                  <a:pt x="613" y="679"/>
                </a:lnTo>
                <a:lnTo>
                  <a:pt x="613" y="679"/>
                </a:lnTo>
                <a:lnTo>
                  <a:pt x="607" y="671"/>
                </a:lnTo>
                <a:lnTo>
                  <a:pt x="598" y="663"/>
                </a:lnTo>
                <a:lnTo>
                  <a:pt x="590" y="655"/>
                </a:lnTo>
                <a:lnTo>
                  <a:pt x="584" y="653"/>
                </a:lnTo>
                <a:lnTo>
                  <a:pt x="579" y="651"/>
                </a:lnTo>
                <a:lnTo>
                  <a:pt x="579" y="651"/>
                </a:lnTo>
                <a:lnTo>
                  <a:pt x="556" y="647"/>
                </a:lnTo>
                <a:lnTo>
                  <a:pt x="522" y="642"/>
                </a:lnTo>
                <a:lnTo>
                  <a:pt x="474" y="636"/>
                </a:lnTo>
                <a:lnTo>
                  <a:pt x="474" y="636"/>
                </a:lnTo>
                <a:lnTo>
                  <a:pt x="476" y="633"/>
                </a:lnTo>
                <a:lnTo>
                  <a:pt x="482" y="623"/>
                </a:lnTo>
                <a:lnTo>
                  <a:pt x="485" y="617"/>
                </a:lnTo>
                <a:lnTo>
                  <a:pt x="486" y="610"/>
                </a:lnTo>
                <a:lnTo>
                  <a:pt x="486" y="604"/>
                </a:lnTo>
                <a:lnTo>
                  <a:pt x="483" y="598"/>
                </a:lnTo>
                <a:lnTo>
                  <a:pt x="483" y="598"/>
                </a:lnTo>
                <a:lnTo>
                  <a:pt x="480" y="592"/>
                </a:lnTo>
                <a:lnTo>
                  <a:pt x="475" y="587"/>
                </a:lnTo>
                <a:lnTo>
                  <a:pt x="470" y="584"/>
                </a:lnTo>
                <a:lnTo>
                  <a:pt x="465" y="580"/>
                </a:lnTo>
                <a:lnTo>
                  <a:pt x="459" y="576"/>
                </a:lnTo>
                <a:lnTo>
                  <a:pt x="455" y="575"/>
                </a:lnTo>
                <a:lnTo>
                  <a:pt x="450" y="574"/>
                </a:lnTo>
                <a:lnTo>
                  <a:pt x="445" y="574"/>
                </a:lnTo>
                <a:lnTo>
                  <a:pt x="445" y="574"/>
                </a:lnTo>
                <a:lnTo>
                  <a:pt x="430" y="576"/>
                </a:lnTo>
                <a:lnTo>
                  <a:pt x="406" y="582"/>
                </a:lnTo>
                <a:lnTo>
                  <a:pt x="384" y="587"/>
                </a:lnTo>
                <a:lnTo>
                  <a:pt x="373" y="588"/>
                </a:lnTo>
                <a:lnTo>
                  <a:pt x="373" y="588"/>
                </a:lnTo>
                <a:lnTo>
                  <a:pt x="373" y="587"/>
                </a:lnTo>
                <a:lnTo>
                  <a:pt x="373" y="584"/>
                </a:lnTo>
                <a:lnTo>
                  <a:pt x="373" y="573"/>
                </a:lnTo>
                <a:lnTo>
                  <a:pt x="375" y="558"/>
                </a:lnTo>
                <a:lnTo>
                  <a:pt x="375" y="549"/>
                </a:lnTo>
                <a:lnTo>
                  <a:pt x="373" y="541"/>
                </a:lnTo>
                <a:lnTo>
                  <a:pt x="373" y="541"/>
                </a:lnTo>
                <a:lnTo>
                  <a:pt x="369" y="518"/>
                </a:lnTo>
                <a:lnTo>
                  <a:pt x="361" y="489"/>
                </a:lnTo>
                <a:lnTo>
                  <a:pt x="352" y="456"/>
                </a:lnTo>
                <a:lnTo>
                  <a:pt x="340" y="421"/>
                </a:lnTo>
                <a:lnTo>
                  <a:pt x="340" y="421"/>
                </a:lnTo>
                <a:lnTo>
                  <a:pt x="334" y="403"/>
                </a:lnTo>
                <a:lnTo>
                  <a:pt x="328" y="385"/>
                </a:lnTo>
                <a:lnTo>
                  <a:pt x="320" y="349"/>
                </a:lnTo>
                <a:lnTo>
                  <a:pt x="311" y="311"/>
                </a:lnTo>
                <a:lnTo>
                  <a:pt x="311" y="311"/>
                </a:lnTo>
                <a:lnTo>
                  <a:pt x="315" y="292"/>
                </a:lnTo>
                <a:lnTo>
                  <a:pt x="317" y="277"/>
                </a:lnTo>
                <a:lnTo>
                  <a:pt x="320" y="271"/>
                </a:lnTo>
                <a:lnTo>
                  <a:pt x="321" y="268"/>
                </a:lnTo>
                <a:lnTo>
                  <a:pt x="321" y="268"/>
                </a:lnTo>
                <a:lnTo>
                  <a:pt x="326" y="263"/>
                </a:lnTo>
                <a:lnTo>
                  <a:pt x="333" y="258"/>
                </a:lnTo>
                <a:lnTo>
                  <a:pt x="340" y="253"/>
                </a:lnTo>
                <a:lnTo>
                  <a:pt x="340" y="253"/>
                </a:lnTo>
                <a:lnTo>
                  <a:pt x="343" y="253"/>
                </a:lnTo>
                <a:lnTo>
                  <a:pt x="351" y="252"/>
                </a:lnTo>
                <a:lnTo>
                  <a:pt x="355" y="251"/>
                </a:lnTo>
                <a:lnTo>
                  <a:pt x="359" y="250"/>
                </a:lnTo>
                <a:lnTo>
                  <a:pt x="363" y="248"/>
                </a:lnTo>
                <a:lnTo>
                  <a:pt x="364" y="244"/>
                </a:lnTo>
                <a:lnTo>
                  <a:pt x="364" y="244"/>
                </a:lnTo>
                <a:lnTo>
                  <a:pt x="365" y="231"/>
                </a:lnTo>
                <a:lnTo>
                  <a:pt x="365" y="212"/>
                </a:lnTo>
                <a:lnTo>
                  <a:pt x="364" y="187"/>
                </a:lnTo>
                <a:lnTo>
                  <a:pt x="364" y="187"/>
                </a:lnTo>
                <a:lnTo>
                  <a:pt x="365" y="187"/>
                </a:lnTo>
                <a:lnTo>
                  <a:pt x="369" y="185"/>
                </a:lnTo>
                <a:lnTo>
                  <a:pt x="372" y="182"/>
                </a:lnTo>
                <a:lnTo>
                  <a:pt x="373" y="179"/>
                </a:lnTo>
                <a:lnTo>
                  <a:pt x="373" y="177"/>
                </a:lnTo>
                <a:lnTo>
                  <a:pt x="373" y="177"/>
                </a:lnTo>
                <a:lnTo>
                  <a:pt x="371" y="171"/>
                </a:lnTo>
                <a:lnTo>
                  <a:pt x="367" y="164"/>
                </a:lnTo>
                <a:lnTo>
                  <a:pt x="365" y="157"/>
                </a:lnTo>
                <a:lnTo>
                  <a:pt x="364" y="153"/>
                </a:lnTo>
                <a:lnTo>
                  <a:pt x="364" y="148"/>
                </a:lnTo>
                <a:lnTo>
                  <a:pt x="364" y="148"/>
                </a:lnTo>
                <a:lnTo>
                  <a:pt x="364" y="134"/>
                </a:lnTo>
                <a:lnTo>
                  <a:pt x="364" y="129"/>
                </a:lnTo>
                <a:lnTo>
                  <a:pt x="364" y="129"/>
                </a:lnTo>
                <a:lnTo>
                  <a:pt x="379" y="127"/>
                </a:lnTo>
                <a:lnTo>
                  <a:pt x="391" y="123"/>
                </a:lnTo>
                <a:lnTo>
                  <a:pt x="402" y="120"/>
                </a:lnTo>
                <a:lnTo>
                  <a:pt x="402" y="120"/>
                </a:lnTo>
                <a:lnTo>
                  <a:pt x="406" y="116"/>
                </a:lnTo>
                <a:lnTo>
                  <a:pt x="409" y="111"/>
                </a:lnTo>
                <a:lnTo>
                  <a:pt x="413" y="104"/>
                </a:lnTo>
                <a:lnTo>
                  <a:pt x="415" y="97"/>
                </a:lnTo>
                <a:lnTo>
                  <a:pt x="418" y="84"/>
                </a:lnTo>
                <a:lnTo>
                  <a:pt x="418" y="79"/>
                </a:lnTo>
                <a:lnTo>
                  <a:pt x="416" y="76"/>
                </a:lnTo>
                <a:lnTo>
                  <a:pt x="416" y="76"/>
                </a:lnTo>
                <a:lnTo>
                  <a:pt x="412" y="75"/>
                </a:lnTo>
                <a:lnTo>
                  <a:pt x="403" y="73"/>
                </a:lnTo>
                <a:lnTo>
                  <a:pt x="379" y="68"/>
                </a:lnTo>
                <a:lnTo>
                  <a:pt x="345" y="62"/>
                </a:lnTo>
                <a:lnTo>
                  <a:pt x="345" y="62"/>
                </a:lnTo>
                <a:lnTo>
                  <a:pt x="329" y="47"/>
                </a:lnTo>
                <a:lnTo>
                  <a:pt x="311" y="29"/>
                </a:lnTo>
                <a:lnTo>
                  <a:pt x="311" y="29"/>
                </a:lnTo>
                <a:close/>
                <a:moveTo>
                  <a:pt x="316" y="1191"/>
                </a:moveTo>
                <a:lnTo>
                  <a:pt x="340" y="1215"/>
                </a:lnTo>
                <a:lnTo>
                  <a:pt x="340" y="1215"/>
                </a:lnTo>
                <a:lnTo>
                  <a:pt x="353" y="1228"/>
                </a:lnTo>
                <a:lnTo>
                  <a:pt x="369" y="1244"/>
                </a:lnTo>
                <a:lnTo>
                  <a:pt x="369" y="1244"/>
                </a:lnTo>
                <a:lnTo>
                  <a:pt x="369" y="1245"/>
                </a:lnTo>
                <a:lnTo>
                  <a:pt x="369" y="1246"/>
                </a:lnTo>
                <a:lnTo>
                  <a:pt x="367" y="1251"/>
                </a:lnTo>
                <a:lnTo>
                  <a:pt x="360" y="1264"/>
                </a:lnTo>
                <a:lnTo>
                  <a:pt x="351" y="1278"/>
                </a:lnTo>
                <a:lnTo>
                  <a:pt x="347" y="1286"/>
                </a:lnTo>
                <a:lnTo>
                  <a:pt x="345" y="1292"/>
                </a:lnTo>
                <a:lnTo>
                  <a:pt x="345" y="1292"/>
                </a:lnTo>
                <a:lnTo>
                  <a:pt x="341" y="1296"/>
                </a:lnTo>
                <a:lnTo>
                  <a:pt x="336" y="1301"/>
                </a:lnTo>
                <a:lnTo>
                  <a:pt x="330" y="1306"/>
                </a:lnTo>
                <a:lnTo>
                  <a:pt x="324" y="1308"/>
                </a:lnTo>
                <a:lnTo>
                  <a:pt x="311" y="1314"/>
                </a:lnTo>
                <a:lnTo>
                  <a:pt x="306" y="1316"/>
                </a:lnTo>
                <a:lnTo>
                  <a:pt x="306" y="1316"/>
                </a:lnTo>
                <a:lnTo>
                  <a:pt x="310" y="1302"/>
                </a:lnTo>
                <a:lnTo>
                  <a:pt x="312" y="1294"/>
                </a:lnTo>
                <a:lnTo>
                  <a:pt x="315" y="1292"/>
                </a:lnTo>
                <a:lnTo>
                  <a:pt x="316" y="1292"/>
                </a:lnTo>
                <a:lnTo>
                  <a:pt x="316" y="1292"/>
                </a:lnTo>
                <a:lnTo>
                  <a:pt x="317" y="1292"/>
                </a:lnTo>
                <a:lnTo>
                  <a:pt x="317" y="1290"/>
                </a:lnTo>
                <a:lnTo>
                  <a:pt x="318" y="1287"/>
                </a:lnTo>
                <a:lnTo>
                  <a:pt x="318" y="1275"/>
                </a:lnTo>
                <a:lnTo>
                  <a:pt x="320" y="1259"/>
                </a:lnTo>
                <a:lnTo>
                  <a:pt x="321" y="1249"/>
                </a:lnTo>
                <a:lnTo>
                  <a:pt x="321" y="1249"/>
                </a:lnTo>
                <a:lnTo>
                  <a:pt x="321" y="1244"/>
                </a:lnTo>
                <a:lnTo>
                  <a:pt x="321" y="1235"/>
                </a:lnTo>
                <a:lnTo>
                  <a:pt x="320" y="1216"/>
                </a:lnTo>
                <a:lnTo>
                  <a:pt x="316" y="1191"/>
                </a:lnTo>
                <a:lnTo>
                  <a:pt x="316" y="119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24">
            <a:extLst>
              <a:ext uri="{FF2B5EF4-FFF2-40B4-BE49-F238E27FC236}">
                <a16:creationId xmlns:a16="http://schemas.microsoft.com/office/drawing/2014/main" id="{1B593EB9-D5EB-4EC0-B2EB-85D6927CB1E4}"/>
              </a:ext>
            </a:extLst>
          </p:cNvPr>
          <p:cNvSpPr>
            <a:spLocks noEditPoints="1"/>
          </p:cNvSpPr>
          <p:nvPr/>
        </p:nvSpPr>
        <p:spPr bwMode="auto">
          <a:xfrm>
            <a:off x="6304442" y="4741823"/>
            <a:ext cx="790356" cy="1617017"/>
          </a:xfrm>
          <a:custGeom>
            <a:avLst/>
            <a:gdLst>
              <a:gd name="T0" fmla="*/ 268 w 849"/>
              <a:gd name="T1" fmla="*/ 364 h 1737"/>
              <a:gd name="T2" fmla="*/ 207 w 849"/>
              <a:gd name="T3" fmla="*/ 455 h 1737"/>
              <a:gd name="T4" fmla="*/ 163 w 849"/>
              <a:gd name="T5" fmla="*/ 548 h 1737"/>
              <a:gd name="T6" fmla="*/ 187 w 849"/>
              <a:gd name="T7" fmla="*/ 589 h 1737"/>
              <a:gd name="T8" fmla="*/ 334 w 849"/>
              <a:gd name="T9" fmla="*/ 636 h 1737"/>
              <a:gd name="T10" fmla="*/ 314 w 849"/>
              <a:gd name="T11" fmla="*/ 831 h 1737"/>
              <a:gd name="T12" fmla="*/ 330 w 849"/>
              <a:gd name="T13" fmla="*/ 938 h 1737"/>
              <a:gd name="T14" fmla="*/ 320 w 849"/>
              <a:gd name="T15" fmla="*/ 1048 h 1737"/>
              <a:gd name="T16" fmla="*/ 268 w 849"/>
              <a:gd name="T17" fmla="*/ 1196 h 1737"/>
              <a:gd name="T18" fmla="*/ 234 w 849"/>
              <a:gd name="T19" fmla="*/ 1249 h 1737"/>
              <a:gd name="T20" fmla="*/ 208 w 849"/>
              <a:gd name="T21" fmla="*/ 1291 h 1737"/>
              <a:gd name="T22" fmla="*/ 124 w 849"/>
              <a:gd name="T23" fmla="*/ 1425 h 1737"/>
              <a:gd name="T24" fmla="*/ 46 w 849"/>
              <a:gd name="T25" fmla="*/ 1517 h 1737"/>
              <a:gd name="T26" fmla="*/ 0 w 849"/>
              <a:gd name="T27" fmla="*/ 1553 h 1737"/>
              <a:gd name="T28" fmla="*/ 57 w 849"/>
              <a:gd name="T29" fmla="*/ 1675 h 1737"/>
              <a:gd name="T30" fmla="*/ 111 w 849"/>
              <a:gd name="T31" fmla="*/ 1731 h 1737"/>
              <a:gd name="T32" fmla="*/ 153 w 849"/>
              <a:gd name="T33" fmla="*/ 1732 h 1737"/>
              <a:gd name="T34" fmla="*/ 151 w 849"/>
              <a:gd name="T35" fmla="*/ 1709 h 1737"/>
              <a:gd name="T36" fmla="*/ 135 w 849"/>
              <a:gd name="T37" fmla="*/ 1652 h 1737"/>
              <a:gd name="T38" fmla="*/ 146 w 849"/>
              <a:gd name="T39" fmla="*/ 1612 h 1737"/>
              <a:gd name="T40" fmla="*/ 143 w 849"/>
              <a:gd name="T41" fmla="*/ 1555 h 1737"/>
              <a:gd name="T42" fmla="*/ 290 w 849"/>
              <a:gd name="T43" fmla="*/ 1371 h 1737"/>
              <a:gd name="T44" fmla="*/ 416 w 849"/>
              <a:gd name="T45" fmla="*/ 1254 h 1737"/>
              <a:gd name="T46" fmla="*/ 512 w 849"/>
              <a:gd name="T47" fmla="*/ 1230 h 1737"/>
              <a:gd name="T48" fmla="*/ 544 w 849"/>
              <a:gd name="T49" fmla="*/ 1358 h 1737"/>
              <a:gd name="T50" fmla="*/ 596 w 849"/>
              <a:gd name="T51" fmla="*/ 1547 h 1737"/>
              <a:gd name="T52" fmla="*/ 593 w 849"/>
              <a:gd name="T53" fmla="*/ 1617 h 1737"/>
              <a:gd name="T54" fmla="*/ 610 w 849"/>
              <a:gd name="T55" fmla="*/ 1667 h 1737"/>
              <a:gd name="T56" fmla="*/ 645 w 849"/>
              <a:gd name="T57" fmla="*/ 1665 h 1737"/>
              <a:gd name="T58" fmla="*/ 781 w 849"/>
              <a:gd name="T59" fmla="*/ 1642 h 1737"/>
              <a:gd name="T60" fmla="*/ 838 w 849"/>
              <a:gd name="T61" fmla="*/ 1604 h 1737"/>
              <a:gd name="T62" fmla="*/ 846 w 849"/>
              <a:gd name="T63" fmla="*/ 1574 h 1737"/>
              <a:gd name="T64" fmla="*/ 784 w 849"/>
              <a:gd name="T65" fmla="*/ 1565 h 1737"/>
              <a:gd name="T66" fmla="*/ 697 w 849"/>
              <a:gd name="T67" fmla="*/ 1543 h 1737"/>
              <a:gd name="T68" fmla="*/ 671 w 849"/>
              <a:gd name="T69" fmla="*/ 1512 h 1737"/>
              <a:gd name="T70" fmla="*/ 636 w 849"/>
              <a:gd name="T71" fmla="*/ 1292 h 1737"/>
              <a:gd name="T72" fmla="*/ 657 w 849"/>
              <a:gd name="T73" fmla="*/ 1256 h 1737"/>
              <a:gd name="T74" fmla="*/ 660 w 849"/>
              <a:gd name="T75" fmla="*/ 1206 h 1737"/>
              <a:gd name="T76" fmla="*/ 645 w 849"/>
              <a:gd name="T77" fmla="*/ 1096 h 1737"/>
              <a:gd name="T78" fmla="*/ 588 w 849"/>
              <a:gd name="T79" fmla="*/ 725 h 1737"/>
              <a:gd name="T80" fmla="*/ 586 w 849"/>
              <a:gd name="T81" fmla="*/ 633 h 1737"/>
              <a:gd name="T82" fmla="*/ 619 w 849"/>
              <a:gd name="T83" fmla="*/ 621 h 1737"/>
              <a:gd name="T84" fmla="*/ 687 w 849"/>
              <a:gd name="T85" fmla="*/ 548 h 1737"/>
              <a:gd name="T86" fmla="*/ 679 w 849"/>
              <a:gd name="T87" fmla="*/ 479 h 1737"/>
              <a:gd name="T88" fmla="*/ 650 w 849"/>
              <a:gd name="T89" fmla="*/ 469 h 1737"/>
              <a:gd name="T90" fmla="*/ 626 w 849"/>
              <a:gd name="T91" fmla="*/ 498 h 1737"/>
              <a:gd name="T92" fmla="*/ 622 w 849"/>
              <a:gd name="T93" fmla="*/ 426 h 1737"/>
              <a:gd name="T94" fmla="*/ 587 w 849"/>
              <a:gd name="T95" fmla="*/ 315 h 1737"/>
              <a:gd name="T96" fmla="*/ 502 w 849"/>
              <a:gd name="T97" fmla="*/ 268 h 1737"/>
              <a:gd name="T98" fmla="*/ 526 w 849"/>
              <a:gd name="T99" fmla="*/ 243 h 1737"/>
              <a:gd name="T100" fmla="*/ 531 w 849"/>
              <a:gd name="T101" fmla="*/ 180 h 1737"/>
              <a:gd name="T102" fmla="*/ 540 w 849"/>
              <a:gd name="T103" fmla="*/ 164 h 1737"/>
              <a:gd name="T104" fmla="*/ 527 w 849"/>
              <a:gd name="T105" fmla="*/ 152 h 1737"/>
              <a:gd name="T106" fmla="*/ 543 w 849"/>
              <a:gd name="T107" fmla="*/ 122 h 1737"/>
              <a:gd name="T108" fmla="*/ 556 w 849"/>
              <a:gd name="T109" fmla="*/ 111 h 1737"/>
              <a:gd name="T110" fmla="*/ 521 w 849"/>
              <a:gd name="T111" fmla="*/ 34 h 1737"/>
              <a:gd name="T112" fmla="*/ 476 w 849"/>
              <a:gd name="T113" fmla="*/ 10 h 1737"/>
              <a:gd name="T114" fmla="*/ 382 w 849"/>
              <a:gd name="T115" fmla="*/ 7 h 1737"/>
              <a:gd name="T116" fmla="*/ 337 w 849"/>
              <a:gd name="T117" fmla="*/ 43 h 1737"/>
              <a:gd name="T118" fmla="*/ 326 w 849"/>
              <a:gd name="T119" fmla="*/ 107 h 1737"/>
              <a:gd name="T120" fmla="*/ 342 w 849"/>
              <a:gd name="T121" fmla="*/ 159 h 1737"/>
              <a:gd name="T122" fmla="*/ 330 w 849"/>
              <a:gd name="T123" fmla="*/ 220 h 1737"/>
              <a:gd name="T124" fmla="*/ 325 w 849"/>
              <a:gd name="T125" fmla="*/ 574 h 1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9" h="1737">
                <a:moveTo>
                  <a:pt x="378" y="254"/>
                </a:moveTo>
                <a:lnTo>
                  <a:pt x="378" y="254"/>
                </a:lnTo>
                <a:lnTo>
                  <a:pt x="329" y="302"/>
                </a:lnTo>
                <a:lnTo>
                  <a:pt x="291" y="337"/>
                </a:lnTo>
                <a:lnTo>
                  <a:pt x="277" y="353"/>
                </a:lnTo>
                <a:lnTo>
                  <a:pt x="268" y="364"/>
                </a:lnTo>
                <a:lnTo>
                  <a:pt x="268" y="364"/>
                </a:lnTo>
                <a:lnTo>
                  <a:pt x="250" y="388"/>
                </a:lnTo>
                <a:lnTo>
                  <a:pt x="244" y="397"/>
                </a:lnTo>
                <a:lnTo>
                  <a:pt x="244" y="412"/>
                </a:lnTo>
                <a:lnTo>
                  <a:pt x="244" y="412"/>
                </a:lnTo>
                <a:lnTo>
                  <a:pt x="235" y="420"/>
                </a:lnTo>
                <a:lnTo>
                  <a:pt x="216" y="441"/>
                </a:lnTo>
                <a:lnTo>
                  <a:pt x="207" y="455"/>
                </a:lnTo>
                <a:lnTo>
                  <a:pt x="196" y="468"/>
                </a:lnTo>
                <a:lnTo>
                  <a:pt x="187" y="481"/>
                </a:lnTo>
                <a:lnTo>
                  <a:pt x="181" y="493"/>
                </a:lnTo>
                <a:lnTo>
                  <a:pt x="181" y="493"/>
                </a:lnTo>
                <a:lnTo>
                  <a:pt x="173" y="516"/>
                </a:lnTo>
                <a:lnTo>
                  <a:pt x="166" y="537"/>
                </a:lnTo>
                <a:lnTo>
                  <a:pt x="163" y="548"/>
                </a:lnTo>
                <a:lnTo>
                  <a:pt x="163" y="559"/>
                </a:lnTo>
                <a:lnTo>
                  <a:pt x="163" y="567"/>
                </a:lnTo>
                <a:lnTo>
                  <a:pt x="167" y="574"/>
                </a:lnTo>
                <a:lnTo>
                  <a:pt x="167" y="574"/>
                </a:lnTo>
                <a:lnTo>
                  <a:pt x="169" y="578"/>
                </a:lnTo>
                <a:lnTo>
                  <a:pt x="174" y="581"/>
                </a:lnTo>
                <a:lnTo>
                  <a:pt x="187" y="589"/>
                </a:lnTo>
                <a:lnTo>
                  <a:pt x="204" y="596"/>
                </a:lnTo>
                <a:lnTo>
                  <a:pt x="223" y="603"/>
                </a:lnTo>
                <a:lnTo>
                  <a:pt x="259" y="615"/>
                </a:lnTo>
                <a:lnTo>
                  <a:pt x="282" y="622"/>
                </a:lnTo>
                <a:lnTo>
                  <a:pt x="282" y="622"/>
                </a:lnTo>
                <a:lnTo>
                  <a:pt x="314" y="630"/>
                </a:lnTo>
                <a:lnTo>
                  <a:pt x="334" y="636"/>
                </a:lnTo>
                <a:lnTo>
                  <a:pt x="334" y="732"/>
                </a:lnTo>
                <a:lnTo>
                  <a:pt x="334" y="732"/>
                </a:lnTo>
                <a:lnTo>
                  <a:pt x="333" y="749"/>
                </a:lnTo>
                <a:lnTo>
                  <a:pt x="331" y="768"/>
                </a:lnTo>
                <a:lnTo>
                  <a:pt x="327" y="786"/>
                </a:lnTo>
                <a:lnTo>
                  <a:pt x="323" y="803"/>
                </a:lnTo>
                <a:lnTo>
                  <a:pt x="314" y="831"/>
                </a:lnTo>
                <a:lnTo>
                  <a:pt x="311" y="842"/>
                </a:lnTo>
                <a:lnTo>
                  <a:pt x="330" y="852"/>
                </a:lnTo>
                <a:lnTo>
                  <a:pt x="330" y="852"/>
                </a:lnTo>
                <a:lnTo>
                  <a:pt x="330" y="874"/>
                </a:lnTo>
                <a:lnTo>
                  <a:pt x="329" y="902"/>
                </a:lnTo>
                <a:lnTo>
                  <a:pt x="330" y="938"/>
                </a:lnTo>
                <a:lnTo>
                  <a:pt x="330" y="938"/>
                </a:lnTo>
                <a:lnTo>
                  <a:pt x="332" y="970"/>
                </a:lnTo>
                <a:lnTo>
                  <a:pt x="333" y="993"/>
                </a:lnTo>
                <a:lnTo>
                  <a:pt x="332" y="1004"/>
                </a:lnTo>
                <a:lnTo>
                  <a:pt x="331" y="1016"/>
                </a:lnTo>
                <a:lnTo>
                  <a:pt x="326" y="1030"/>
                </a:lnTo>
                <a:lnTo>
                  <a:pt x="320" y="1048"/>
                </a:lnTo>
                <a:lnTo>
                  <a:pt x="320" y="1048"/>
                </a:lnTo>
                <a:lnTo>
                  <a:pt x="313" y="1068"/>
                </a:lnTo>
                <a:lnTo>
                  <a:pt x="307" y="1087"/>
                </a:lnTo>
                <a:lnTo>
                  <a:pt x="296" y="1124"/>
                </a:lnTo>
                <a:lnTo>
                  <a:pt x="290" y="1144"/>
                </a:lnTo>
                <a:lnTo>
                  <a:pt x="283" y="1161"/>
                </a:lnTo>
                <a:lnTo>
                  <a:pt x="276" y="1178"/>
                </a:lnTo>
                <a:lnTo>
                  <a:pt x="268" y="1196"/>
                </a:lnTo>
                <a:lnTo>
                  <a:pt x="268" y="1196"/>
                </a:lnTo>
                <a:lnTo>
                  <a:pt x="251" y="1224"/>
                </a:lnTo>
                <a:lnTo>
                  <a:pt x="241" y="1238"/>
                </a:lnTo>
                <a:lnTo>
                  <a:pt x="235" y="1245"/>
                </a:lnTo>
                <a:lnTo>
                  <a:pt x="234" y="1248"/>
                </a:lnTo>
                <a:lnTo>
                  <a:pt x="234" y="1249"/>
                </a:lnTo>
                <a:lnTo>
                  <a:pt x="234" y="1249"/>
                </a:lnTo>
                <a:lnTo>
                  <a:pt x="234" y="1251"/>
                </a:lnTo>
                <a:lnTo>
                  <a:pt x="233" y="1255"/>
                </a:lnTo>
                <a:lnTo>
                  <a:pt x="229" y="1263"/>
                </a:lnTo>
                <a:lnTo>
                  <a:pt x="224" y="1271"/>
                </a:lnTo>
                <a:lnTo>
                  <a:pt x="220" y="1277"/>
                </a:lnTo>
                <a:lnTo>
                  <a:pt x="220" y="1277"/>
                </a:lnTo>
                <a:lnTo>
                  <a:pt x="208" y="1291"/>
                </a:lnTo>
                <a:lnTo>
                  <a:pt x="183" y="1321"/>
                </a:lnTo>
                <a:lnTo>
                  <a:pt x="169" y="1338"/>
                </a:lnTo>
                <a:lnTo>
                  <a:pt x="157" y="1358"/>
                </a:lnTo>
                <a:lnTo>
                  <a:pt x="147" y="1376"/>
                </a:lnTo>
                <a:lnTo>
                  <a:pt x="138" y="1392"/>
                </a:lnTo>
                <a:lnTo>
                  <a:pt x="138" y="1392"/>
                </a:lnTo>
                <a:lnTo>
                  <a:pt x="124" y="1425"/>
                </a:lnTo>
                <a:lnTo>
                  <a:pt x="110" y="1457"/>
                </a:lnTo>
                <a:lnTo>
                  <a:pt x="95" y="1482"/>
                </a:lnTo>
                <a:lnTo>
                  <a:pt x="86" y="1498"/>
                </a:lnTo>
                <a:lnTo>
                  <a:pt x="86" y="1498"/>
                </a:lnTo>
                <a:lnTo>
                  <a:pt x="81" y="1502"/>
                </a:lnTo>
                <a:lnTo>
                  <a:pt x="71" y="1507"/>
                </a:lnTo>
                <a:lnTo>
                  <a:pt x="46" y="1517"/>
                </a:lnTo>
                <a:lnTo>
                  <a:pt x="21" y="1526"/>
                </a:lnTo>
                <a:lnTo>
                  <a:pt x="10" y="1531"/>
                </a:lnTo>
                <a:lnTo>
                  <a:pt x="4" y="1536"/>
                </a:lnTo>
                <a:lnTo>
                  <a:pt x="4" y="1536"/>
                </a:lnTo>
                <a:lnTo>
                  <a:pt x="1" y="1541"/>
                </a:lnTo>
                <a:lnTo>
                  <a:pt x="0" y="1547"/>
                </a:lnTo>
                <a:lnTo>
                  <a:pt x="0" y="1553"/>
                </a:lnTo>
                <a:lnTo>
                  <a:pt x="2" y="1559"/>
                </a:lnTo>
                <a:lnTo>
                  <a:pt x="6" y="1570"/>
                </a:lnTo>
                <a:lnTo>
                  <a:pt x="9" y="1579"/>
                </a:lnTo>
                <a:lnTo>
                  <a:pt x="9" y="1579"/>
                </a:lnTo>
                <a:lnTo>
                  <a:pt x="29" y="1621"/>
                </a:lnTo>
                <a:lnTo>
                  <a:pt x="45" y="1651"/>
                </a:lnTo>
                <a:lnTo>
                  <a:pt x="57" y="1675"/>
                </a:lnTo>
                <a:lnTo>
                  <a:pt x="57" y="1675"/>
                </a:lnTo>
                <a:lnTo>
                  <a:pt x="63" y="1684"/>
                </a:lnTo>
                <a:lnTo>
                  <a:pt x="71" y="1694"/>
                </a:lnTo>
                <a:lnTo>
                  <a:pt x="80" y="1704"/>
                </a:lnTo>
                <a:lnTo>
                  <a:pt x="90" y="1714"/>
                </a:lnTo>
                <a:lnTo>
                  <a:pt x="101" y="1724"/>
                </a:lnTo>
                <a:lnTo>
                  <a:pt x="111" y="1731"/>
                </a:lnTo>
                <a:lnTo>
                  <a:pt x="120" y="1736"/>
                </a:lnTo>
                <a:lnTo>
                  <a:pt x="125" y="1737"/>
                </a:lnTo>
                <a:lnTo>
                  <a:pt x="129" y="1737"/>
                </a:lnTo>
                <a:lnTo>
                  <a:pt x="129" y="1737"/>
                </a:lnTo>
                <a:lnTo>
                  <a:pt x="142" y="1736"/>
                </a:lnTo>
                <a:lnTo>
                  <a:pt x="148" y="1734"/>
                </a:lnTo>
                <a:lnTo>
                  <a:pt x="153" y="1732"/>
                </a:lnTo>
                <a:lnTo>
                  <a:pt x="155" y="1730"/>
                </a:lnTo>
                <a:lnTo>
                  <a:pt x="157" y="1726"/>
                </a:lnTo>
                <a:lnTo>
                  <a:pt x="159" y="1722"/>
                </a:lnTo>
                <a:lnTo>
                  <a:pt x="157" y="1718"/>
                </a:lnTo>
                <a:lnTo>
                  <a:pt x="157" y="1718"/>
                </a:lnTo>
                <a:lnTo>
                  <a:pt x="155" y="1713"/>
                </a:lnTo>
                <a:lnTo>
                  <a:pt x="151" y="1709"/>
                </a:lnTo>
                <a:lnTo>
                  <a:pt x="144" y="1703"/>
                </a:lnTo>
                <a:lnTo>
                  <a:pt x="137" y="1697"/>
                </a:lnTo>
                <a:lnTo>
                  <a:pt x="135" y="1694"/>
                </a:lnTo>
                <a:lnTo>
                  <a:pt x="134" y="1689"/>
                </a:lnTo>
                <a:lnTo>
                  <a:pt x="134" y="1689"/>
                </a:lnTo>
                <a:lnTo>
                  <a:pt x="134" y="1664"/>
                </a:lnTo>
                <a:lnTo>
                  <a:pt x="135" y="1652"/>
                </a:lnTo>
                <a:lnTo>
                  <a:pt x="134" y="1641"/>
                </a:lnTo>
                <a:lnTo>
                  <a:pt x="134" y="1641"/>
                </a:lnTo>
                <a:lnTo>
                  <a:pt x="134" y="1633"/>
                </a:lnTo>
                <a:lnTo>
                  <a:pt x="136" y="1626"/>
                </a:lnTo>
                <a:lnTo>
                  <a:pt x="138" y="1617"/>
                </a:lnTo>
                <a:lnTo>
                  <a:pt x="138" y="1617"/>
                </a:lnTo>
                <a:lnTo>
                  <a:pt x="146" y="1612"/>
                </a:lnTo>
                <a:lnTo>
                  <a:pt x="150" y="1608"/>
                </a:lnTo>
                <a:lnTo>
                  <a:pt x="153" y="1603"/>
                </a:lnTo>
                <a:lnTo>
                  <a:pt x="153" y="1603"/>
                </a:lnTo>
                <a:lnTo>
                  <a:pt x="154" y="1597"/>
                </a:lnTo>
                <a:lnTo>
                  <a:pt x="153" y="1591"/>
                </a:lnTo>
                <a:lnTo>
                  <a:pt x="153" y="1584"/>
                </a:lnTo>
                <a:lnTo>
                  <a:pt x="143" y="1555"/>
                </a:lnTo>
                <a:lnTo>
                  <a:pt x="143" y="1555"/>
                </a:lnTo>
                <a:lnTo>
                  <a:pt x="180" y="1512"/>
                </a:lnTo>
                <a:lnTo>
                  <a:pt x="211" y="1474"/>
                </a:lnTo>
                <a:lnTo>
                  <a:pt x="239" y="1440"/>
                </a:lnTo>
                <a:lnTo>
                  <a:pt x="239" y="1440"/>
                </a:lnTo>
                <a:lnTo>
                  <a:pt x="264" y="1407"/>
                </a:lnTo>
                <a:lnTo>
                  <a:pt x="290" y="1371"/>
                </a:lnTo>
                <a:lnTo>
                  <a:pt x="320" y="1330"/>
                </a:lnTo>
                <a:lnTo>
                  <a:pt x="334" y="1340"/>
                </a:lnTo>
                <a:lnTo>
                  <a:pt x="334" y="1340"/>
                </a:lnTo>
                <a:lnTo>
                  <a:pt x="370" y="1304"/>
                </a:lnTo>
                <a:lnTo>
                  <a:pt x="397" y="1274"/>
                </a:lnTo>
                <a:lnTo>
                  <a:pt x="416" y="1254"/>
                </a:lnTo>
                <a:lnTo>
                  <a:pt x="416" y="1254"/>
                </a:lnTo>
                <a:lnTo>
                  <a:pt x="443" y="1218"/>
                </a:lnTo>
                <a:lnTo>
                  <a:pt x="459" y="1196"/>
                </a:lnTo>
                <a:lnTo>
                  <a:pt x="459" y="1196"/>
                </a:lnTo>
                <a:lnTo>
                  <a:pt x="484" y="1209"/>
                </a:lnTo>
                <a:lnTo>
                  <a:pt x="502" y="1220"/>
                </a:lnTo>
                <a:lnTo>
                  <a:pt x="508" y="1225"/>
                </a:lnTo>
                <a:lnTo>
                  <a:pt x="512" y="1230"/>
                </a:lnTo>
                <a:lnTo>
                  <a:pt x="512" y="1230"/>
                </a:lnTo>
                <a:lnTo>
                  <a:pt x="515" y="1244"/>
                </a:lnTo>
                <a:lnTo>
                  <a:pt x="520" y="1267"/>
                </a:lnTo>
                <a:lnTo>
                  <a:pt x="526" y="1297"/>
                </a:lnTo>
                <a:lnTo>
                  <a:pt x="535" y="1301"/>
                </a:lnTo>
                <a:lnTo>
                  <a:pt x="535" y="1301"/>
                </a:lnTo>
                <a:lnTo>
                  <a:pt x="544" y="1358"/>
                </a:lnTo>
                <a:lnTo>
                  <a:pt x="552" y="1402"/>
                </a:lnTo>
                <a:lnTo>
                  <a:pt x="556" y="1421"/>
                </a:lnTo>
                <a:lnTo>
                  <a:pt x="559" y="1435"/>
                </a:lnTo>
                <a:lnTo>
                  <a:pt x="559" y="1435"/>
                </a:lnTo>
                <a:lnTo>
                  <a:pt x="582" y="1500"/>
                </a:lnTo>
                <a:lnTo>
                  <a:pt x="593" y="1533"/>
                </a:lnTo>
                <a:lnTo>
                  <a:pt x="596" y="1547"/>
                </a:lnTo>
                <a:lnTo>
                  <a:pt x="598" y="1555"/>
                </a:lnTo>
                <a:lnTo>
                  <a:pt x="598" y="1584"/>
                </a:lnTo>
                <a:lnTo>
                  <a:pt x="598" y="1584"/>
                </a:lnTo>
                <a:lnTo>
                  <a:pt x="596" y="1591"/>
                </a:lnTo>
                <a:lnTo>
                  <a:pt x="595" y="1600"/>
                </a:lnTo>
                <a:lnTo>
                  <a:pt x="593" y="1609"/>
                </a:lnTo>
                <a:lnTo>
                  <a:pt x="593" y="1617"/>
                </a:lnTo>
                <a:lnTo>
                  <a:pt x="593" y="1617"/>
                </a:lnTo>
                <a:lnTo>
                  <a:pt x="595" y="1645"/>
                </a:lnTo>
                <a:lnTo>
                  <a:pt x="598" y="1659"/>
                </a:lnTo>
                <a:lnTo>
                  <a:pt x="600" y="1663"/>
                </a:lnTo>
                <a:lnTo>
                  <a:pt x="602" y="1665"/>
                </a:lnTo>
                <a:lnTo>
                  <a:pt x="602" y="1665"/>
                </a:lnTo>
                <a:lnTo>
                  <a:pt x="610" y="1667"/>
                </a:lnTo>
                <a:lnTo>
                  <a:pt x="617" y="1670"/>
                </a:lnTo>
                <a:lnTo>
                  <a:pt x="622" y="1671"/>
                </a:lnTo>
                <a:lnTo>
                  <a:pt x="626" y="1672"/>
                </a:lnTo>
                <a:lnTo>
                  <a:pt x="631" y="1671"/>
                </a:lnTo>
                <a:lnTo>
                  <a:pt x="636" y="1670"/>
                </a:lnTo>
                <a:lnTo>
                  <a:pt x="636" y="1670"/>
                </a:lnTo>
                <a:lnTo>
                  <a:pt x="645" y="1665"/>
                </a:lnTo>
                <a:lnTo>
                  <a:pt x="656" y="1659"/>
                </a:lnTo>
                <a:lnTo>
                  <a:pt x="669" y="1654"/>
                </a:lnTo>
                <a:lnTo>
                  <a:pt x="678" y="1652"/>
                </a:lnTo>
                <a:lnTo>
                  <a:pt x="689" y="1651"/>
                </a:lnTo>
                <a:lnTo>
                  <a:pt x="689" y="1651"/>
                </a:lnTo>
                <a:lnTo>
                  <a:pt x="750" y="1646"/>
                </a:lnTo>
                <a:lnTo>
                  <a:pt x="781" y="1642"/>
                </a:lnTo>
                <a:lnTo>
                  <a:pt x="794" y="1640"/>
                </a:lnTo>
                <a:lnTo>
                  <a:pt x="803" y="1636"/>
                </a:lnTo>
                <a:lnTo>
                  <a:pt x="803" y="1636"/>
                </a:lnTo>
                <a:lnTo>
                  <a:pt x="812" y="1631"/>
                </a:lnTo>
                <a:lnTo>
                  <a:pt x="820" y="1623"/>
                </a:lnTo>
                <a:lnTo>
                  <a:pt x="830" y="1614"/>
                </a:lnTo>
                <a:lnTo>
                  <a:pt x="838" y="1604"/>
                </a:lnTo>
                <a:lnTo>
                  <a:pt x="844" y="1594"/>
                </a:lnTo>
                <a:lnTo>
                  <a:pt x="848" y="1585"/>
                </a:lnTo>
                <a:lnTo>
                  <a:pt x="849" y="1581"/>
                </a:lnTo>
                <a:lnTo>
                  <a:pt x="849" y="1578"/>
                </a:lnTo>
                <a:lnTo>
                  <a:pt x="849" y="1575"/>
                </a:lnTo>
                <a:lnTo>
                  <a:pt x="846" y="1574"/>
                </a:lnTo>
                <a:lnTo>
                  <a:pt x="846" y="1574"/>
                </a:lnTo>
                <a:lnTo>
                  <a:pt x="842" y="1572"/>
                </a:lnTo>
                <a:lnTo>
                  <a:pt x="836" y="1572"/>
                </a:lnTo>
                <a:lnTo>
                  <a:pt x="823" y="1570"/>
                </a:lnTo>
                <a:lnTo>
                  <a:pt x="806" y="1569"/>
                </a:lnTo>
                <a:lnTo>
                  <a:pt x="796" y="1567"/>
                </a:lnTo>
                <a:lnTo>
                  <a:pt x="784" y="1565"/>
                </a:lnTo>
                <a:lnTo>
                  <a:pt x="784" y="1565"/>
                </a:lnTo>
                <a:lnTo>
                  <a:pt x="762" y="1557"/>
                </a:lnTo>
                <a:lnTo>
                  <a:pt x="744" y="1551"/>
                </a:lnTo>
                <a:lnTo>
                  <a:pt x="717" y="1541"/>
                </a:lnTo>
                <a:lnTo>
                  <a:pt x="717" y="1541"/>
                </a:lnTo>
                <a:lnTo>
                  <a:pt x="712" y="1539"/>
                </a:lnTo>
                <a:lnTo>
                  <a:pt x="706" y="1539"/>
                </a:lnTo>
                <a:lnTo>
                  <a:pt x="697" y="1543"/>
                </a:lnTo>
                <a:lnTo>
                  <a:pt x="692" y="1543"/>
                </a:lnTo>
                <a:lnTo>
                  <a:pt x="687" y="1543"/>
                </a:lnTo>
                <a:lnTo>
                  <a:pt x="684" y="1541"/>
                </a:lnTo>
                <a:lnTo>
                  <a:pt x="679" y="1536"/>
                </a:lnTo>
                <a:lnTo>
                  <a:pt x="679" y="1536"/>
                </a:lnTo>
                <a:lnTo>
                  <a:pt x="675" y="1526"/>
                </a:lnTo>
                <a:lnTo>
                  <a:pt x="671" y="1512"/>
                </a:lnTo>
                <a:lnTo>
                  <a:pt x="663" y="1474"/>
                </a:lnTo>
                <a:lnTo>
                  <a:pt x="650" y="1402"/>
                </a:lnTo>
                <a:lnTo>
                  <a:pt x="650" y="1402"/>
                </a:lnTo>
                <a:lnTo>
                  <a:pt x="645" y="1371"/>
                </a:lnTo>
                <a:lnTo>
                  <a:pt x="641" y="1335"/>
                </a:lnTo>
                <a:lnTo>
                  <a:pt x="636" y="1292"/>
                </a:lnTo>
                <a:lnTo>
                  <a:pt x="636" y="1292"/>
                </a:lnTo>
                <a:lnTo>
                  <a:pt x="648" y="1283"/>
                </a:lnTo>
                <a:lnTo>
                  <a:pt x="656" y="1277"/>
                </a:lnTo>
                <a:lnTo>
                  <a:pt x="660" y="1274"/>
                </a:lnTo>
                <a:lnTo>
                  <a:pt x="660" y="1273"/>
                </a:lnTo>
                <a:lnTo>
                  <a:pt x="660" y="1273"/>
                </a:lnTo>
                <a:lnTo>
                  <a:pt x="659" y="1267"/>
                </a:lnTo>
                <a:lnTo>
                  <a:pt x="657" y="1256"/>
                </a:lnTo>
                <a:lnTo>
                  <a:pt x="655" y="1234"/>
                </a:lnTo>
                <a:lnTo>
                  <a:pt x="655" y="1234"/>
                </a:lnTo>
                <a:lnTo>
                  <a:pt x="656" y="1228"/>
                </a:lnTo>
                <a:lnTo>
                  <a:pt x="657" y="1224"/>
                </a:lnTo>
                <a:lnTo>
                  <a:pt x="660" y="1216"/>
                </a:lnTo>
                <a:lnTo>
                  <a:pt x="660" y="1206"/>
                </a:lnTo>
                <a:lnTo>
                  <a:pt x="660" y="1206"/>
                </a:lnTo>
                <a:lnTo>
                  <a:pt x="659" y="1184"/>
                </a:lnTo>
                <a:lnTo>
                  <a:pt x="657" y="1154"/>
                </a:lnTo>
                <a:lnTo>
                  <a:pt x="656" y="1139"/>
                </a:lnTo>
                <a:lnTo>
                  <a:pt x="654" y="1123"/>
                </a:lnTo>
                <a:lnTo>
                  <a:pt x="650" y="1109"/>
                </a:lnTo>
                <a:lnTo>
                  <a:pt x="645" y="1096"/>
                </a:lnTo>
                <a:lnTo>
                  <a:pt x="645" y="1096"/>
                </a:lnTo>
                <a:lnTo>
                  <a:pt x="607" y="1011"/>
                </a:lnTo>
                <a:lnTo>
                  <a:pt x="579" y="947"/>
                </a:lnTo>
                <a:lnTo>
                  <a:pt x="588" y="852"/>
                </a:lnTo>
                <a:lnTo>
                  <a:pt x="607" y="823"/>
                </a:lnTo>
                <a:lnTo>
                  <a:pt x="607" y="823"/>
                </a:lnTo>
                <a:lnTo>
                  <a:pt x="595" y="767"/>
                </a:lnTo>
                <a:lnTo>
                  <a:pt x="588" y="725"/>
                </a:lnTo>
                <a:lnTo>
                  <a:pt x="583" y="699"/>
                </a:lnTo>
                <a:lnTo>
                  <a:pt x="583" y="699"/>
                </a:lnTo>
                <a:lnTo>
                  <a:pt x="582" y="682"/>
                </a:lnTo>
                <a:lnTo>
                  <a:pt x="583" y="659"/>
                </a:lnTo>
                <a:lnTo>
                  <a:pt x="583" y="632"/>
                </a:lnTo>
                <a:lnTo>
                  <a:pt x="583" y="632"/>
                </a:lnTo>
                <a:lnTo>
                  <a:pt x="586" y="633"/>
                </a:lnTo>
                <a:lnTo>
                  <a:pt x="590" y="634"/>
                </a:lnTo>
                <a:lnTo>
                  <a:pt x="595" y="634"/>
                </a:lnTo>
                <a:lnTo>
                  <a:pt x="600" y="633"/>
                </a:lnTo>
                <a:lnTo>
                  <a:pt x="606" y="630"/>
                </a:lnTo>
                <a:lnTo>
                  <a:pt x="612" y="627"/>
                </a:lnTo>
                <a:lnTo>
                  <a:pt x="612" y="627"/>
                </a:lnTo>
                <a:lnTo>
                  <a:pt x="619" y="621"/>
                </a:lnTo>
                <a:lnTo>
                  <a:pt x="628" y="611"/>
                </a:lnTo>
                <a:lnTo>
                  <a:pt x="645" y="589"/>
                </a:lnTo>
                <a:lnTo>
                  <a:pt x="665" y="560"/>
                </a:lnTo>
                <a:lnTo>
                  <a:pt x="665" y="560"/>
                </a:lnTo>
                <a:lnTo>
                  <a:pt x="668" y="559"/>
                </a:lnTo>
                <a:lnTo>
                  <a:pt x="678" y="554"/>
                </a:lnTo>
                <a:lnTo>
                  <a:pt x="687" y="548"/>
                </a:lnTo>
                <a:lnTo>
                  <a:pt x="691" y="544"/>
                </a:lnTo>
                <a:lnTo>
                  <a:pt x="693" y="541"/>
                </a:lnTo>
                <a:lnTo>
                  <a:pt x="693" y="541"/>
                </a:lnTo>
                <a:lnTo>
                  <a:pt x="693" y="535"/>
                </a:lnTo>
                <a:lnTo>
                  <a:pt x="692" y="526"/>
                </a:lnTo>
                <a:lnTo>
                  <a:pt x="687" y="506"/>
                </a:lnTo>
                <a:lnTo>
                  <a:pt x="679" y="479"/>
                </a:lnTo>
                <a:lnTo>
                  <a:pt x="679" y="479"/>
                </a:lnTo>
                <a:lnTo>
                  <a:pt x="673" y="474"/>
                </a:lnTo>
                <a:lnTo>
                  <a:pt x="666" y="471"/>
                </a:lnTo>
                <a:lnTo>
                  <a:pt x="660" y="469"/>
                </a:lnTo>
                <a:lnTo>
                  <a:pt x="660" y="469"/>
                </a:lnTo>
                <a:lnTo>
                  <a:pt x="655" y="469"/>
                </a:lnTo>
                <a:lnTo>
                  <a:pt x="650" y="469"/>
                </a:lnTo>
                <a:lnTo>
                  <a:pt x="645" y="471"/>
                </a:lnTo>
                <a:lnTo>
                  <a:pt x="641" y="474"/>
                </a:lnTo>
                <a:lnTo>
                  <a:pt x="641" y="474"/>
                </a:lnTo>
                <a:lnTo>
                  <a:pt x="638" y="476"/>
                </a:lnTo>
                <a:lnTo>
                  <a:pt x="635" y="480"/>
                </a:lnTo>
                <a:lnTo>
                  <a:pt x="630" y="487"/>
                </a:lnTo>
                <a:lnTo>
                  <a:pt x="626" y="498"/>
                </a:lnTo>
                <a:lnTo>
                  <a:pt x="617" y="517"/>
                </a:lnTo>
                <a:lnTo>
                  <a:pt x="617" y="517"/>
                </a:lnTo>
                <a:lnTo>
                  <a:pt x="618" y="504"/>
                </a:lnTo>
                <a:lnTo>
                  <a:pt x="617" y="477"/>
                </a:lnTo>
                <a:lnTo>
                  <a:pt x="617" y="440"/>
                </a:lnTo>
                <a:lnTo>
                  <a:pt x="622" y="426"/>
                </a:lnTo>
                <a:lnTo>
                  <a:pt x="622" y="426"/>
                </a:lnTo>
                <a:lnTo>
                  <a:pt x="614" y="379"/>
                </a:lnTo>
                <a:lnTo>
                  <a:pt x="608" y="345"/>
                </a:lnTo>
                <a:lnTo>
                  <a:pt x="605" y="333"/>
                </a:lnTo>
                <a:lnTo>
                  <a:pt x="602" y="325"/>
                </a:lnTo>
                <a:lnTo>
                  <a:pt x="602" y="325"/>
                </a:lnTo>
                <a:lnTo>
                  <a:pt x="598" y="321"/>
                </a:lnTo>
                <a:lnTo>
                  <a:pt x="587" y="315"/>
                </a:lnTo>
                <a:lnTo>
                  <a:pt x="559" y="298"/>
                </a:lnTo>
                <a:lnTo>
                  <a:pt x="521" y="278"/>
                </a:lnTo>
                <a:lnTo>
                  <a:pt x="521" y="278"/>
                </a:lnTo>
                <a:lnTo>
                  <a:pt x="512" y="274"/>
                </a:lnTo>
                <a:lnTo>
                  <a:pt x="506" y="270"/>
                </a:lnTo>
                <a:lnTo>
                  <a:pt x="503" y="269"/>
                </a:lnTo>
                <a:lnTo>
                  <a:pt x="502" y="268"/>
                </a:lnTo>
                <a:lnTo>
                  <a:pt x="502" y="268"/>
                </a:lnTo>
                <a:lnTo>
                  <a:pt x="504" y="257"/>
                </a:lnTo>
                <a:lnTo>
                  <a:pt x="507" y="249"/>
                </a:lnTo>
                <a:lnTo>
                  <a:pt x="507" y="249"/>
                </a:lnTo>
                <a:lnTo>
                  <a:pt x="512" y="248"/>
                </a:lnTo>
                <a:lnTo>
                  <a:pt x="521" y="245"/>
                </a:lnTo>
                <a:lnTo>
                  <a:pt x="526" y="243"/>
                </a:lnTo>
                <a:lnTo>
                  <a:pt x="531" y="241"/>
                </a:lnTo>
                <a:lnTo>
                  <a:pt x="534" y="238"/>
                </a:lnTo>
                <a:lnTo>
                  <a:pt x="535" y="235"/>
                </a:lnTo>
                <a:lnTo>
                  <a:pt x="535" y="235"/>
                </a:lnTo>
                <a:lnTo>
                  <a:pt x="535" y="220"/>
                </a:lnTo>
                <a:lnTo>
                  <a:pt x="533" y="199"/>
                </a:lnTo>
                <a:lnTo>
                  <a:pt x="531" y="180"/>
                </a:lnTo>
                <a:lnTo>
                  <a:pt x="531" y="172"/>
                </a:lnTo>
                <a:lnTo>
                  <a:pt x="531" y="172"/>
                </a:lnTo>
                <a:lnTo>
                  <a:pt x="532" y="174"/>
                </a:lnTo>
                <a:lnTo>
                  <a:pt x="533" y="172"/>
                </a:lnTo>
                <a:lnTo>
                  <a:pt x="537" y="170"/>
                </a:lnTo>
                <a:lnTo>
                  <a:pt x="539" y="166"/>
                </a:lnTo>
                <a:lnTo>
                  <a:pt x="540" y="164"/>
                </a:lnTo>
                <a:lnTo>
                  <a:pt x="540" y="163"/>
                </a:lnTo>
                <a:lnTo>
                  <a:pt x="540" y="163"/>
                </a:lnTo>
                <a:lnTo>
                  <a:pt x="538" y="160"/>
                </a:lnTo>
                <a:lnTo>
                  <a:pt x="533" y="159"/>
                </a:lnTo>
                <a:lnTo>
                  <a:pt x="531" y="158"/>
                </a:lnTo>
                <a:lnTo>
                  <a:pt x="528" y="156"/>
                </a:lnTo>
                <a:lnTo>
                  <a:pt x="527" y="152"/>
                </a:lnTo>
                <a:lnTo>
                  <a:pt x="526" y="148"/>
                </a:lnTo>
                <a:lnTo>
                  <a:pt x="526" y="148"/>
                </a:lnTo>
                <a:lnTo>
                  <a:pt x="525" y="139"/>
                </a:lnTo>
                <a:lnTo>
                  <a:pt x="526" y="129"/>
                </a:lnTo>
                <a:lnTo>
                  <a:pt x="526" y="120"/>
                </a:lnTo>
                <a:lnTo>
                  <a:pt x="526" y="120"/>
                </a:lnTo>
                <a:lnTo>
                  <a:pt x="543" y="122"/>
                </a:lnTo>
                <a:lnTo>
                  <a:pt x="555" y="122"/>
                </a:lnTo>
                <a:lnTo>
                  <a:pt x="558" y="122"/>
                </a:lnTo>
                <a:lnTo>
                  <a:pt x="559" y="121"/>
                </a:lnTo>
                <a:lnTo>
                  <a:pt x="559" y="120"/>
                </a:lnTo>
                <a:lnTo>
                  <a:pt x="559" y="120"/>
                </a:lnTo>
                <a:lnTo>
                  <a:pt x="558" y="116"/>
                </a:lnTo>
                <a:lnTo>
                  <a:pt x="556" y="111"/>
                </a:lnTo>
                <a:lnTo>
                  <a:pt x="547" y="98"/>
                </a:lnTo>
                <a:lnTo>
                  <a:pt x="535" y="81"/>
                </a:lnTo>
                <a:lnTo>
                  <a:pt x="535" y="81"/>
                </a:lnTo>
                <a:lnTo>
                  <a:pt x="531" y="61"/>
                </a:lnTo>
                <a:lnTo>
                  <a:pt x="526" y="44"/>
                </a:lnTo>
                <a:lnTo>
                  <a:pt x="523" y="38"/>
                </a:lnTo>
                <a:lnTo>
                  <a:pt x="521" y="34"/>
                </a:lnTo>
                <a:lnTo>
                  <a:pt x="521" y="34"/>
                </a:lnTo>
                <a:lnTo>
                  <a:pt x="515" y="28"/>
                </a:lnTo>
                <a:lnTo>
                  <a:pt x="507" y="23"/>
                </a:lnTo>
                <a:lnTo>
                  <a:pt x="497" y="19"/>
                </a:lnTo>
                <a:lnTo>
                  <a:pt x="497" y="19"/>
                </a:lnTo>
                <a:lnTo>
                  <a:pt x="491" y="16"/>
                </a:lnTo>
                <a:lnTo>
                  <a:pt x="476" y="10"/>
                </a:lnTo>
                <a:lnTo>
                  <a:pt x="456" y="3"/>
                </a:lnTo>
                <a:lnTo>
                  <a:pt x="448" y="1"/>
                </a:lnTo>
                <a:lnTo>
                  <a:pt x="440" y="0"/>
                </a:lnTo>
                <a:lnTo>
                  <a:pt x="440" y="0"/>
                </a:lnTo>
                <a:lnTo>
                  <a:pt x="421" y="1"/>
                </a:lnTo>
                <a:lnTo>
                  <a:pt x="395" y="4"/>
                </a:lnTo>
                <a:lnTo>
                  <a:pt x="382" y="7"/>
                </a:lnTo>
                <a:lnTo>
                  <a:pt x="372" y="10"/>
                </a:lnTo>
                <a:lnTo>
                  <a:pt x="361" y="14"/>
                </a:lnTo>
                <a:lnTo>
                  <a:pt x="354" y="19"/>
                </a:lnTo>
                <a:lnTo>
                  <a:pt x="354" y="19"/>
                </a:lnTo>
                <a:lnTo>
                  <a:pt x="348" y="25"/>
                </a:lnTo>
                <a:lnTo>
                  <a:pt x="342" y="34"/>
                </a:lnTo>
                <a:lnTo>
                  <a:pt x="337" y="43"/>
                </a:lnTo>
                <a:lnTo>
                  <a:pt x="333" y="53"/>
                </a:lnTo>
                <a:lnTo>
                  <a:pt x="330" y="64"/>
                </a:lnTo>
                <a:lnTo>
                  <a:pt x="326" y="73"/>
                </a:lnTo>
                <a:lnTo>
                  <a:pt x="325" y="83"/>
                </a:lnTo>
                <a:lnTo>
                  <a:pt x="325" y="91"/>
                </a:lnTo>
                <a:lnTo>
                  <a:pt x="325" y="91"/>
                </a:lnTo>
                <a:lnTo>
                  <a:pt x="326" y="107"/>
                </a:lnTo>
                <a:lnTo>
                  <a:pt x="329" y="122"/>
                </a:lnTo>
                <a:lnTo>
                  <a:pt x="331" y="135"/>
                </a:lnTo>
                <a:lnTo>
                  <a:pt x="333" y="140"/>
                </a:lnTo>
                <a:lnTo>
                  <a:pt x="334" y="144"/>
                </a:lnTo>
                <a:lnTo>
                  <a:pt x="334" y="144"/>
                </a:lnTo>
                <a:lnTo>
                  <a:pt x="338" y="150"/>
                </a:lnTo>
                <a:lnTo>
                  <a:pt x="342" y="159"/>
                </a:lnTo>
                <a:lnTo>
                  <a:pt x="344" y="170"/>
                </a:lnTo>
                <a:lnTo>
                  <a:pt x="344" y="182"/>
                </a:lnTo>
                <a:lnTo>
                  <a:pt x="344" y="182"/>
                </a:lnTo>
                <a:lnTo>
                  <a:pt x="343" y="188"/>
                </a:lnTo>
                <a:lnTo>
                  <a:pt x="342" y="195"/>
                </a:lnTo>
                <a:lnTo>
                  <a:pt x="337" y="207"/>
                </a:lnTo>
                <a:lnTo>
                  <a:pt x="330" y="220"/>
                </a:lnTo>
                <a:lnTo>
                  <a:pt x="339" y="220"/>
                </a:lnTo>
                <a:lnTo>
                  <a:pt x="339" y="239"/>
                </a:lnTo>
                <a:lnTo>
                  <a:pt x="354" y="239"/>
                </a:lnTo>
                <a:lnTo>
                  <a:pt x="358" y="254"/>
                </a:lnTo>
                <a:lnTo>
                  <a:pt x="378" y="254"/>
                </a:lnTo>
                <a:close/>
                <a:moveTo>
                  <a:pt x="301" y="488"/>
                </a:moveTo>
                <a:lnTo>
                  <a:pt x="325" y="574"/>
                </a:lnTo>
                <a:lnTo>
                  <a:pt x="263" y="531"/>
                </a:lnTo>
                <a:lnTo>
                  <a:pt x="301" y="4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13">
            <a:extLst>
              <a:ext uri="{FF2B5EF4-FFF2-40B4-BE49-F238E27FC236}">
                <a16:creationId xmlns:a16="http://schemas.microsoft.com/office/drawing/2014/main" id="{82A1C02B-ECE4-4216-9B67-14AAB4C4AD5B}"/>
              </a:ext>
            </a:extLst>
          </p:cNvPr>
          <p:cNvSpPr>
            <a:spLocks/>
          </p:cNvSpPr>
          <p:nvPr/>
        </p:nvSpPr>
        <p:spPr bwMode="auto">
          <a:xfrm>
            <a:off x="8388645" y="4725971"/>
            <a:ext cx="729243" cy="1617017"/>
          </a:xfrm>
          <a:custGeom>
            <a:avLst/>
            <a:gdLst>
              <a:gd name="T0" fmla="*/ 31 w 598"/>
              <a:gd name="T1" fmla="*/ 63 h 1326"/>
              <a:gd name="T2" fmla="*/ 75 w 598"/>
              <a:gd name="T3" fmla="*/ 84 h 1326"/>
              <a:gd name="T4" fmla="*/ 67 w 598"/>
              <a:gd name="T5" fmla="*/ 118 h 1326"/>
              <a:gd name="T6" fmla="*/ 75 w 598"/>
              <a:gd name="T7" fmla="*/ 140 h 1326"/>
              <a:gd name="T8" fmla="*/ 106 w 598"/>
              <a:gd name="T9" fmla="*/ 197 h 1326"/>
              <a:gd name="T10" fmla="*/ 138 w 598"/>
              <a:gd name="T11" fmla="*/ 193 h 1326"/>
              <a:gd name="T12" fmla="*/ 147 w 598"/>
              <a:gd name="T13" fmla="*/ 234 h 1326"/>
              <a:gd name="T14" fmla="*/ 144 w 598"/>
              <a:gd name="T15" fmla="*/ 420 h 1326"/>
              <a:gd name="T16" fmla="*/ 138 w 598"/>
              <a:gd name="T17" fmla="*/ 498 h 1326"/>
              <a:gd name="T18" fmla="*/ 18 w 598"/>
              <a:gd name="T19" fmla="*/ 512 h 1326"/>
              <a:gd name="T20" fmla="*/ 2 w 598"/>
              <a:gd name="T21" fmla="*/ 532 h 1326"/>
              <a:gd name="T22" fmla="*/ 11 w 598"/>
              <a:gd name="T23" fmla="*/ 564 h 1326"/>
              <a:gd name="T24" fmla="*/ 44 w 598"/>
              <a:gd name="T25" fmla="*/ 576 h 1326"/>
              <a:gd name="T26" fmla="*/ 105 w 598"/>
              <a:gd name="T27" fmla="*/ 573 h 1326"/>
              <a:gd name="T28" fmla="*/ 126 w 598"/>
              <a:gd name="T29" fmla="*/ 590 h 1326"/>
              <a:gd name="T30" fmla="*/ 144 w 598"/>
              <a:gd name="T31" fmla="*/ 592 h 1326"/>
              <a:gd name="T32" fmla="*/ 182 w 598"/>
              <a:gd name="T33" fmla="*/ 604 h 1326"/>
              <a:gd name="T34" fmla="*/ 182 w 598"/>
              <a:gd name="T35" fmla="*/ 643 h 1326"/>
              <a:gd name="T36" fmla="*/ 167 w 598"/>
              <a:gd name="T37" fmla="*/ 685 h 1326"/>
              <a:gd name="T38" fmla="*/ 72 w 598"/>
              <a:gd name="T39" fmla="*/ 929 h 1326"/>
              <a:gd name="T40" fmla="*/ 79 w 598"/>
              <a:gd name="T41" fmla="*/ 979 h 1326"/>
              <a:gd name="T42" fmla="*/ 267 w 598"/>
              <a:gd name="T43" fmla="*/ 1171 h 1326"/>
              <a:gd name="T44" fmla="*/ 267 w 598"/>
              <a:gd name="T45" fmla="*/ 1196 h 1326"/>
              <a:gd name="T46" fmla="*/ 243 w 598"/>
              <a:gd name="T47" fmla="*/ 1257 h 1326"/>
              <a:gd name="T48" fmla="*/ 193 w 598"/>
              <a:gd name="T49" fmla="*/ 1311 h 1326"/>
              <a:gd name="T50" fmla="*/ 201 w 598"/>
              <a:gd name="T51" fmla="*/ 1324 h 1326"/>
              <a:gd name="T52" fmla="*/ 292 w 598"/>
              <a:gd name="T53" fmla="*/ 1308 h 1326"/>
              <a:gd name="T54" fmla="*/ 383 w 598"/>
              <a:gd name="T55" fmla="*/ 1228 h 1326"/>
              <a:gd name="T56" fmla="*/ 377 w 598"/>
              <a:gd name="T57" fmla="*/ 1169 h 1326"/>
              <a:gd name="T58" fmla="*/ 324 w 598"/>
              <a:gd name="T59" fmla="*/ 1132 h 1326"/>
              <a:gd name="T60" fmla="*/ 255 w 598"/>
              <a:gd name="T61" fmla="*/ 1037 h 1326"/>
              <a:gd name="T62" fmla="*/ 194 w 598"/>
              <a:gd name="T63" fmla="*/ 947 h 1326"/>
              <a:gd name="T64" fmla="*/ 200 w 598"/>
              <a:gd name="T65" fmla="*/ 883 h 1326"/>
              <a:gd name="T66" fmla="*/ 258 w 598"/>
              <a:gd name="T67" fmla="*/ 847 h 1326"/>
              <a:gd name="T68" fmla="*/ 276 w 598"/>
              <a:gd name="T69" fmla="*/ 893 h 1326"/>
              <a:gd name="T70" fmla="*/ 339 w 598"/>
              <a:gd name="T71" fmla="*/ 998 h 1326"/>
              <a:gd name="T72" fmla="*/ 475 w 598"/>
              <a:gd name="T73" fmla="*/ 1167 h 1326"/>
              <a:gd name="T74" fmla="*/ 467 w 598"/>
              <a:gd name="T75" fmla="*/ 1188 h 1326"/>
              <a:gd name="T76" fmla="*/ 421 w 598"/>
              <a:gd name="T77" fmla="*/ 1256 h 1326"/>
              <a:gd name="T78" fmla="*/ 401 w 598"/>
              <a:gd name="T79" fmla="*/ 1291 h 1326"/>
              <a:gd name="T80" fmla="*/ 429 w 598"/>
              <a:gd name="T81" fmla="*/ 1303 h 1326"/>
              <a:gd name="T82" fmla="*/ 513 w 598"/>
              <a:gd name="T83" fmla="*/ 1277 h 1326"/>
              <a:gd name="T84" fmla="*/ 592 w 598"/>
              <a:gd name="T85" fmla="*/ 1236 h 1326"/>
              <a:gd name="T86" fmla="*/ 573 w 598"/>
              <a:gd name="T87" fmla="*/ 1180 h 1326"/>
              <a:gd name="T88" fmla="*/ 525 w 598"/>
              <a:gd name="T89" fmla="*/ 1130 h 1326"/>
              <a:gd name="T90" fmla="*/ 421 w 598"/>
              <a:gd name="T91" fmla="*/ 951 h 1326"/>
              <a:gd name="T92" fmla="*/ 376 w 598"/>
              <a:gd name="T93" fmla="*/ 875 h 1326"/>
              <a:gd name="T94" fmla="*/ 371 w 598"/>
              <a:gd name="T95" fmla="*/ 710 h 1326"/>
              <a:gd name="T96" fmla="*/ 380 w 598"/>
              <a:gd name="T97" fmla="*/ 621 h 1326"/>
              <a:gd name="T98" fmla="*/ 382 w 598"/>
              <a:gd name="T99" fmla="*/ 588 h 1326"/>
              <a:gd name="T100" fmla="*/ 377 w 598"/>
              <a:gd name="T101" fmla="*/ 469 h 1326"/>
              <a:gd name="T102" fmla="*/ 378 w 598"/>
              <a:gd name="T103" fmla="*/ 407 h 1326"/>
              <a:gd name="T104" fmla="*/ 390 w 598"/>
              <a:gd name="T105" fmla="*/ 371 h 1326"/>
              <a:gd name="T106" fmla="*/ 334 w 598"/>
              <a:gd name="T107" fmla="*/ 308 h 1326"/>
              <a:gd name="T108" fmla="*/ 293 w 598"/>
              <a:gd name="T109" fmla="*/ 219 h 1326"/>
              <a:gd name="T110" fmla="*/ 240 w 598"/>
              <a:gd name="T111" fmla="*/ 161 h 1326"/>
              <a:gd name="T112" fmla="*/ 231 w 598"/>
              <a:gd name="T113" fmla="*/ 130 h 1326"/>
              <a:gd name="T114" fmla="*/ 230 w 598"/>
              <a:gd name="T115" fmla="*/ 99 h 1326"/>
              <a:gd name="T116" fmla="*/ 221 w 598"/>
              <a:gd name="T117" fmla="*/ 48 h 1326"/>
              <a:gd name="T118" fmla="*/ 178 w 598"/>
              <a:gd name="T119" fmla="*/ 3 h 1326"/>
              <a:gd name="T120" fmla="*/ 123 w 598"/>
              <a:gd name="T121" fmla="*/ 4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98" h="1326">
                <a:moveTo>
                  <a:pt x="75" y="51"/>
                </a:moveTo>
                <a:lnTo>
                  <a:pt x="75" y="51"/>
                </a:lnTo>
                <a:lnTo>
                  <a:pt x="68" y="52"/>
                </a:lnTo>
                <a:lnTo>
                  <a:pt x="51" y="55"/>
                </a:lnTo>
                <a:lnTo>
                  <a:pt x="42" y="57"/>
                </a:lnTo>
                <a:lnTo>
                  <a:pt x="36" y="59"/>
                </a:lnTo>
                <a:lnTo>
                  <a:pt x="31" y="63"/>
                </a:lnTo>
                <a:lnTo>
                  <a:pt x="30" y="64"/>
                </a:lnTo>
                <a:lnTo>
                  <a:pt x="31" y="65"/>
                </a:lnTo>
                <a:lnTo>
                  <a:pt x="31" y="65"/>
                </a:lnTo>
                <a:lnTo>
                  <a:pt x="35" y="67"/>
                </a:lnTo>
                <a:lnTo>
                  <a:pt x="39" y="71"/>
                </a:lnTo>
                <a:lnTo>
                  <a:pt x="55" y="77"/>
                </a:lnTo>
                <a:lnTo>
                  <a:pt x="75" y="84"/>
                </a:lnTo>
                <a:lnTo>
                  <a:pt x="75" y="84"/>
                </a:lnTo>
                <a:lnTo>
                  <a:pt x="77" y="85"/>
                </a:lnTo>
                <a:lnTo>
                  <a:pt x="78" y="88"/>
                </a:lnTo>
                <a:lnTo>
                  <a:pt x="78" y="94"/>
                </a:lnTo>
                <a:lnTo>
                  <a:pt x="75" y="101"/>
                </a:lnTo>
                <a:lnTo>
                  <a:pt x="75" y="101"/>
                </a:lnTo>
                <a:lnTo>
                  <a:pt x="67" y="118"/>
                </a:lnTo>
                <a:lnTo>
                  <a:pt x="63" y="125"/>
                </a:lnTo>
                <a:lnTo>
                  <a:pt x="63" y="127"/>
                </a:lnTo>
                <a:lnTo>
                  <a:pt x="65" y="130"/>
                </a:lnTo>
                <a:lnTo>
                  <a:pt x="65" y="130"/>
                </a:lnTo>
                <a:lnTo>
                  <a:pt x="72" y="137"/>
                </a:lnTo>
                <a:lnTo>
                  <a:pt x="75" y="140"/>
                </a:lnTo>
                <a:lnTo>
                  <a:pt x="75" y="140"/>
                </a:lnTo>
                <a:lnTo>
                  <a:pt x="90" y="182"/>
                </a:lnTo>
                <a:lnTo>
                  <a:pt x="90" y="182"/>
                </a:lnTo>
                <a:lnTo>
                  <a:pt x="92" y="187"/>
                </a:lnTo>
                <a:lnTo>
                  <a:pt x="95" y="192"/>
                </a:lnTo>
                <a:lnTo>
                  <a:pt x="99" y="194"/>
                </a:lnTo>
                <a:lnTo>
                  <a:pt x="106" y="197"/>
                </a:lnTo>
                <a:lnTo>
                  <a:pt x="106" y="197"/>
                </a:lnTo>
                <a:lnTo>
                  <a:pt x="111" y="197"/>
                </a:lnTo>
                <a:lnTo>
                  <a:pt x="115" y="197"/>
                </a:lnTo>
                <a:lnTo>
                  <a:pt x="123" y="194"/>
                </a:lnTo>
                <a:lnTo>
                  <a:pt x="132" y="193"/>
                </a:lnTo>
                <a:lnTo>
                  <a:pt x="134" y="193"/>
                </a:lnTo>
                <a:lnTo>
                  <a:pt x="138" y="193"/>
                </a:lnTo>
                <a:lnTo>
                  <a:pt x="138" y="193"/>
                </a:lnTo>
                <a:lnTo>
                  <a:pt x="140" y="195"/>
                </a:lnTo>
                <a:lnTo>
                  <a:pt x="144" y="199"/>
                </a:lnTo>
                <a:lnTo>
                  <a:pt x="148" y="207"/>
                </a:lnTo>
                <a:lnTo>
                  <a:pt x="154" y="218"/>
                </a:lnTo>
                <a:lnTo>
                  <a:pt x="154" y="218"/>
                </a:lnTo>
                <a:lnTo>
                  <a:pt x="150" y="227"/>
                </a:lnTo>
                <a:lnTo>
                  <a:pt x="147" y="234"/>
                </a:lnTo>
                <a:lnTo>
                  <a:pt x="146" y="238"/>
                </a:lnTo>
                <a:lnTo>
                  <a:pt x="146" y="252"/>
                </a:lnTo>
                <a:lnTo>
                  <a:pt x="146" y="252"/>
                </a:lnTo>
                <a:lnTo>
                  <a:pt x="146" y="331"/>
                </a:lnTo>
                <a:lnTo>
                  <a:pt x="146" y="387"/>
                </a:lnTo>
                <a:lnTo>
                  <a:pt x="145" y="408"/>
                </a:lnTo>
                <a:lnTo>
                  <a:pt x="144" y="420"/>
                </a:lnTo>
                <a:lnTo>
                  <a:pt x="144" y="420"/>
                </a:lnTo>
                <a:lnTo>
                  <a:pt x="140" y="431"/>
                </a:lnTo>
                <a:lnTo>
                  <a:pt x="139" y="439"/>
                </a:lnTo>
                <a:lnTo>
                  <a:pt x="138" y="454"/>
                </a:lnTo>
                <a:lnTo>
                  <a:pt x="138" y="454"/>
                </a:lnTo>
                <a:lnTo>
                  <a:pt x="138" y="478"/>
                </a:lnTo>
                <a:lnTo>
                  <a:pt x="138" y="498"/>
                </a:lnTo>
                <a:lnTo>
                  <a:pt x="67" y="526"/>
                </a:lnTo>
                <a:lnTo>
                  <a:pt x="67" y="526"/>
                </a:lnTo>
                <a:lnTo>
                  <a:pt x="49" y="517"/>
                </a:lnTo>
                <a:lnTo>
                  <a:pt x="35" y="511"/>
                </a:lnTo>
                <a:lnTo>
                  <a:pt x="28" y="509"/>
                </a:lnTo>
                <a:lnTo>
                  <a:pt x="28" y="509"/>
                </a:lnTo>
                <a:lnTo>
                  <a:pt x="18" y="512"/>
                </a:lnTo>
                <a:lnTo>
                  <a:pt x="13" y="515"/>
                </a:lnTo>
                <a:lnTo>
                  <a:pt x="11" y="517"/>
                </a:lnTo>
                <a:lnTo>
                  <a:pt x="11" y="517"/>
                </a:lnTo>
                <a:lnTo>
                  <a:pt x="10" y="521"/>
                </a:lnTo>
                <a:lnTo>
                  <a:pt x="7" y="524"/>
                </a:lnTo>
                <a:lnTo>
                  <a:pt x="2" y="532"/>
                </a:lnTo>
                <a:lnTo>
                  <a:pt x="2" y="532"/>
                </a:lnTo>
                <a:lnTo>
                  <a:pt x="1" y="535"/>
                </a:lnTo>
                <a:lnTo>
                  <a:pt x="0" y="541"/>
                </a:lnTo>
                <a:lnTo>
                  <a:pt x="0" y="548"/>
                </a:lnTo>
                <a:lnTo>
                  <a:pt x="2" y="554"/>
                </a:lnTo>
                <a:lnTo>
                  <a:pt x="2" y="554"/>
                </a:lnTo>
                <a:lnTo>
                  <a:pt x="6" y="559"/>
                </a:lnTo>
                <a:lnTo>
                  <a:pt x="11" y="564"/>
                </a:lnTo>
                <a:lnTo>
                  <a:pt x="19" y="571"/>
                </a:lnTo>
                <a:lnTo>
                  <a:pt x="19" y="571"/>
                </a:lnTo>
                <a:lnTo>
                  <a:pt x="24" y="573"/>
                </a:lnTo>
                <a:lnTo>
                  <a:pt x="30" y="575"/>
                </a:lnTo>
                <a:lnTo>
                  <a:pt x="37" y="576"/>
                </a:lnTo>
                <a:lnTo>
                  <a:pt x="44" y="576"/>
                </a:lnTo>
                <a:lnTo>
                  <a:pt x="44" y="576"/>
                </a:lnTo>
                <a:lnTo>
                  <a:pt x="55" y="576"/>
                </a:lnTo>
                <a:lnTo>
                  <a:pt x="67" y="573"/>
                </a:lnTo>
                <a:lnTo>
                  <a:pt x="81" y="571"/>
                </a:lnTo>
                <a:lnTo>
                  <a:pt x="109" y="567"/>
                </a:lnTo>
                <a:lnTo>
                  <a:pt x="109" y="567"/>
                </a:lnTo>
                <a:lnTo>
                  <a:pt x="108" y="570"/>
                </a:lnTo>
                <a:lnTo>
                  <a:pt x="105" y="573"/>
                </a:lnTo>
                <a:lnTo>
                  <a:pt x="105" y="576"/>
                </a:lnTo>
                <a:lnTo>
                  <a:pt x="105" y="578"/>
                </a:lnTo>
                <a:lnTo>
                  <a:pt x="106" y="579"/>
                </a:lnTo>
                <a:lnTo>
                  <a:pt x="109" y="582"/>
                </a:lnTo>
                <a:lnTo>
                  <a:pt x="109" y="582"/>
                </a:lnTo>
                <a:lnTo>
                  <a:pt x="121" y="589"/>
                </a:lnTo>
                <a:lnTo>
                  <a:pt x="126" y="590"/>
                </a:lnTo>
                <a:lnTo>
                  <a:pt x="129" y="590"/>
                </a:lnTo>
                <a:lnTo>
                  <a:pt x="129" y="590"/>
                </a:lnTo>
                <a:lnTo>
                  <a:pt x="132" y="589"/>
                </a:lnTo>
                <a:lnTo>
                  <a:pt x="134" y="588"/>
                </a:lnTo>
                <a:lnTo>
                  <a:pt x="138" y="589"/>
                </a:lnTo>
                <a:lnTo>
                  <a:pt x="144" y="592"/>
                </a:lnTo>
                <a:lnTo>
                  <a:pt x="144" y="592"/>
                </a:lnTo>
                <a:lnTo>
                  <a:pt x="152" y="602"/>
                </a:lnTo>
                <a:lnTo>
                  <a:pt x="157" y="603"/>
                </a:lnTo>
                <a:lnTo>
                  <a:pt x="160" y="604"/>
                </a:lnTo>
                <a:lnTo>
                  <a:pt x="160" y="604"/>
                </a:lnTo>
                <a:lnTo>
                  <a:pt x="182" y="598"/>
                </a:lnTo>
                <a:lnTo>
                  <a:pt x="182" y="598"/>
                </a:lnTo>
                <a:lnTo>
                  <a:pt x="182" y="604"/>
                </a:lnTo>
                <a:lnTo>
                  <a:pt x="178" y="619"/>
                </a:lnTo>
                <a:lnTo>
                  <a:pt x="175" y="633"/>
                </a:lnTo>
                <a:lnTo>
                  <a:pt x="173" y="638"/>
                </a:lnTo>
                <a:lnTo>
                  <a:pt x="173" y="640"/>
                </a:lnTo>
                <a:lnTo>
                  <a:pt x="173" y="640"/>
                </a:lnTo>
                <a:lnTo>
                  <a:pt x="178" y="642"/>
                </a:lnTo>
                <a:lnTo>
                  <a:pt x="182" y="643"/>
                </a:lnTo>
                <a:lnTo>
                  <a:pt x="182" y="643"/>
                </a:lnTo>
                <a:lnTo>
                  <a:pt x="183" y="646"/>
                </a:lnTo>
                <a:lnTo>
                  <a:pt x="183" y="652"/>
                </a:lnTo>
                <a:lnTo>
                  <a:pt x="182" y="658"/>
                </a:lnTo>
                <a:lnTo>
                  <a:pt x="179" y="663"/>
                </a:lnTo>
                <a:lnTo>
                  <a:pt x="179" y="663"/>
                </a:lnTo>
                <a:lnTo>
                  <a:pt x="167" y="685"/>
                </a:lnTo>
                <a:lnTo>
                  <a:pt x="146" y="726"/>
                </a:lnTo>
                <a:lnTo>
                  <a:pt x="146" y="726"/>
                </a:lnTo>
                <a:lnTo>
                  <a:pt x="127" y="772"/>
                </a:lnTo>
                <a:lnTo>
                  <a:pt x="102" y="839"/>
                </a:lnTo>
                <a:lnTo>
                  <a:pt x="89" y="874"/>
                </a:lnTo>
                <a:lnTo>
                  <a:pt x="79" y="903"/>
                </a:lnTo>
                <a:lnTo>
                  <a:pt x="72" y="929"/>
                </a:lnTo>
                <a:lnTo>
                  <a:pt x="71" y="937"/>
                </a:lnTo>
                <a:lnTo>
                  <a:pt x="69" y="942"/>
                </a:lnTo>
                <a:lnTo>
                  <a:pt x="69" y="942"/>
                </a:lnTo>
                <a:lnTo>
                  <a:pt x="72" y="956"/>
                </a:lnTo>
                <a:lnTo>
                  <a:pt x="73" y="967"/>
                </a:lnTo>
                <a:lnTo>
                  <a:pt x="75" y="974"/>
                </a:lnTo>
                <a:lnTo>
                  <a:pt x="79" y="979"/>
                </a:lnTo>
                <a:lnTo>
                  <a:pt x="79" y="979"/>
                </a:lnTo>
                <a:lnTo>
                  <a:pt x="128" y="1016"/>
                </a:lnTo>
                <a:lnTo>
                  <a:pt x="162" y="1042"/>
                </a:lnTo>
                <a:lnTo>
                  <a:pt x="179" y="1057"/>
                </a:lnTo>
                <a:lnTo>
                  <a:pt x="179" y="1057"/>
                </a:lnTo>
                <a:lnTo>
                  <a:pt x="225" y="1116"/>
                </a:lnTo>
                <a:lnTo>
                  <a:pt x="267" y="1171"/>
                </a:lnTo>
                <a:lnTo>
                  <a:pt x="267" y="1171"/>
                </a:lnTo>
                <a:lnTo>
                  <a:pt x="267" y="1174"/>
                </a:lnTo>
                <a:lnTo>
                  <a:pt x="266" y="1177"/>
                </a:lnTo>
                <a:lnTo>
                  <a:pt x="263" y="1182"/>
                </a:lnTo>
                <a:lnTo>
                  <a:pt x="263" y="1182"/>
                </a:lnTo>
                <a:lnTo>
                  <a:pt x="264" y="1187"/>
                </a:lnTo>
                <a:lnTo>
                  <a:pt x="267" y="1196"/>
                </a:lnTo>
                <a:lnTo>
                  <a:pt x="267" y="1210"/>
                </a:lnTo>
                <a:lnTo>
                  <a:pt x="266" y="1217"/>
                </a:lnTo>
                <a:lnTo>
                  <a:pt x="263" y="1224"/>
                </a:lnTo>
                <a:lnTo>
                  <a:pt x="263" y="1224"/>
                </a:lnTo>
                <a:lnTo>
                  <a:pt x="260" y="1231"/>
                </a:lnTo>
                <a:lnTo>
                  <a:pt x="255" y="1240"/>
                </a:lnTo>
                <a:lnTo>
                  <a:pt x="243" y="1257"/>
                </a:lnTo>
                <a:lnTo>
                  <a:pt x="225" y="1283"/>
                </a:lnTo>
                <a:lnTo>
                  <a:pt x="225" y="1283"/>
                </a:lnTo>
                <a:lnTo>
                  <a:pt x="221" y="1286"/>
                </a:lnTo>
                <a:lnTo>
                  <a:pt x="217" y="1290"/>
                </a:lnTo>
                <a:lnTo>
                  <a:pt x="203" y="1301"/>
                </a:lnTo>
                <a:lnTo>
                  <a:pt x="197" y="1307"/>
                </a:lnTo>
                <a:lnTo>
                  <a:pt x="193" y="1311"/>
                </a:lnTo>
                <a:lnTo>
                  <a:pt x="191" y="1315"/>
                </a:lnTo>
                <a:lnTo>
                  <a:pt x="191" y="1317"/>
                </a:lnTo>
                <a:lnTo>
                  <a:pt x="191" y="1320"/>
                </a:lnTo>
                <a:lnTo>
                  <a:pt x="194" y="1322"/>
                </a:lnTo>
                <a:lnTo>
                  <a:pt x="194" y="1322"/>
                </a:lnTo>
                <a:lnTo>
                  <a:pt x="196" y="1323"/>
                </a:lnTo>
                <a:lnTo>
                  <a:pt x="201" y="1324"/>
                </a:lnTo>
                <a:lnTo>
                  <a:pt x="212" y="1326"/>
                </a:lnTo>
                <a:lnTo>
                  <a:pt x="226" y="1324"/>
                </a:lnTo>
                <a:lnTo>
                  <a:pt x="240" y="1322"/>
                </a:lnTo>
                <a:lnTo>
                  <a:pt x="270" y="1315"/>
                </a:lnTo>
                <a:lnTo>
                  <a:pt x="286" y="1311"/>
                </a:lnTo>
                <a:lnTo>
                  <a:pt x="286" y="1311"/>
                </a:lnTo>
                <a:lnTo>
                  <a:pt x="292" y="1308"/>
                </a:lnTo>
                <a:lnTo>
                  <a:pt x="301" y="1299"/>
                </a:lnTo>
                <a:lnTo>
                  <a:pt x="329" y="1275"/>
                </a:lnTo>
                <a:lnTo>
                  <a:pt x="356" y="1250"/>
                </a:lnTo>
                <a:lnTo>
                  <a:pt x="373" y="1236"/>
                </a:lnTo>
                <a:lnTo>
                  <a:pt x="373" y="1236"/>
                </a:lnTo>
                <a:lnTo>
                  <a:pt x="378" y="1232"/>
                </a:lnTo>
                <a:lnTo>
                  <a:pt x="383" y="1228"/>
                </a:lnTo>
                <a:lnTo>
                  <a:pt x="391" y="1216"/>
                </a:lnTo>
                <a:lnTo>
                  <a:pt x="398" y="1206"/>
                </a:lnTo>
                <a:lnTo>
                  <a:pt x="402" y="1199"/>
                </a:lnTo>
                <a:lnTo>
                  <a:pt x="402" y="1199"/>
                </a:lnTo>
                <a:lnTo>
                  <a:pt x="400" y="1195"/>
                </a:lnTo>
                <a:lnTo>
                  <a:pt x="394" y="1188"/>
                </a:lnTo>
                <a:lnTo>
                  <a:pt x="377" y="1169"/>
                </a:lnTo>
                <a:lnTo>
                  <a:pt x="348" y="1140"/>
                </a:lnTo>
                <a:lnTo>
                  <a:pt x="348" y="1140"/>
                </a:lnTo>
                <a:lnTo>
                  <a:pt x="345" y="1138"/>
                </a:lnTo>
                <a:lnTo>
                  <a:pt x="340" y="1137"/>
                </a:lnTo>
                <a:lnTo>
                  <a:pt x="334" y="1134"/>
                </a:lnTo>
                <a:lnTo>
                  <a:pt x="334" y="1134"/>
                </a:lnTo>
                <a:lnTo>
                  <a:pt x="324" y="1132"/>
                </a:lnTo>
                <a:lnTo>
                  <a:pt x="318" y="1130"/>
                </a:lnTo>
                <a:lnTo>
                  <a:pt x="315" y="1126"/>
                </a:lnTo>
                <a:lnTo>
                  <a:pt x="315" y="1126"/>
                </a:lnTo>
                <a:lnTo>
                  <a:pt x="288" y="1090"/>
                </a:lnTo>
                <a:lnTo>
                  <a:pt x="269" y="1061"/>
                </a:lnTo>
                <a:lnTo>
                  <a:pt x="261" y="1048"/>
                </a:lnTo>
                <a:lnTo>
                  <a:pt x="255" y="1037"/>
                </a:lnTo>
                <a:lnTo>
                  <a:pt x="255" y="1037"/>
                </a:lnTo>
                <a:lnTo>
                  <a:pt x="245" y="1016"/>
                </a:lnTo>
                <a:lnTo>
                  <a:pt x="232" y="994"/>
                </a:lnTo>
                <a:lnTo>
                  <a:pt x="213" y="964"/>
                </a:lnTo>
                <a:lnTo>
                  <a:pt x="213" y="964"/>
                </a:lnTo>
                <a:lnTo>
                  <a:pt x="206" y="956"/>
                </a:lnTo>
                <a:lnTo>
                  <a:pt x="194" y="947"/>
                </a:lnTo>
                <a:lnTo>
                  <a:pt x="184" y="937"/>
                </a:lnTo>
                <a:lnTo>
                  <a:pt x="181" y="932"/>
                </a:lnTo>
                <a:lnTo>
                  <a:pt x="179" y="929"/>
                </a:lnTo>
                <a:lnTo>
                  <a:pt x="179" y="929"/>
                </a:lnTo>
                <a:lnTo>
                  <a:pt x="181" y="921"/>
                </a:lnTo>
                <a:lnTo>
                  <a:pt x="185" y="911"/>
                </a:lnTo>
                <a:lnTo>
                  <a:pt x="200" y="883"/>
                </a:lnTo>
                <a:lnTo>
                  <a:pt x="221" y="847"/>
                </a:lnTo>
                <a:lnTo>
                  <a:pt x="221" y="847"/>
                </a:lnTo>
                <a:lnTo>
                  <a:pt x="227" y="846"/>
                </a:lnTo>
                <a:lnTo>
                  <a:pt x="239" y="845"/>
                </a:lnTo>
                <a:lnTo>
                  <a:pt x="246" y="845"/>
                </a:lnTo>
                <a:lnTo>
                  <a:pt x="252" y="845"/>
                </a:lnTo>
                <a:lnTo>
                  <a:pt x="258" y="847"/>
                </a:lnTo>
                <a:lnTo>
                  <a:pt x="260" y="848"/>
                </a:lnTo>
                <a:lnTo>
                  <a:pt x="261" y="850"/>
                </a:lnTo>
                <a:lnTo>
                  <a:pt x="261" y="850"/>
                </a:lnTo>
                <a:lnTo>
                  <a:pt x="268" y="864"/>
                </a:lnTo>
                <a:lnTo>
                  <a:pt x="273" y="878"/>
                </a:lnTo>
                <a:lnTo>
                  <a:pt x="273" y="878"/>
                </a:lnTo>
                <a:lnTo>
                  <a:pt x="276" y="893"/>
                </a:lnTo>
                <a:lnTo>
                  <a:pt x="285" y="918"/>
                </a:lnTo>
                <a:lnTo>
                  <a:pt x="289" y="931"/>
                </a:lnTo>
                <a:lnTo>
                  <a:pt x="294" y="943"/>
                </a:lnTo>
                <a:lnTo>
                  <a:pt x="300" y="954"/>
                </a:lnTo>
                <a:lnTo>
                  <a:pt x="306" y="962"/>
                </a:lnTo>
                <a:lnTo>
                  <a:pt x="306" y="962"/>
                </a:lnTo>
                <a:lnTo>
                  <a:pt x="339" y="998"/>
                </a:lnTo>
                <a:lnTo>
                  <a:pt x="397" y="1063"/>
                </a:lnTo>
                <a:lnTo>
                  <a:pt x="453" y="1126"/>
                </a:lnTo>
                <a:lnTo>
                  <a:pt x="471" y="1147"/>
                </a:lnTo>
                <a:lnTo>
                  <a:pt x="476" y="1155"/>
                </a:lnTo>
                <a:lnTo>
                  <a:pt x="477" y="1157"/>
                </a:lnTo>
                <a:lnTo>
                  <a:pt x="477" y="1157"/>
                </a:lnTo>
                <a:lnTo>
                  <a:pt x="475" y="1167"/>
                </a:lnTo>
                <a:lnTo>
                  <a:pt x="474" y="1170"/>
                </a:lnTo>
                <a:lnTo>
                  <a:pt x="471" y="1174"/>
                </a:lnTo>
                <a:lnTo>
                  <a:pt x="471" y="1174"/>
                </a:lnTo>
                <a:lnTo>
                  <a:pt x="469" y="1176"/>
                </a:lnTo>
                <a:lnTo>
                  <a:pt x="469" y="1176"/>
                </a:lnTo>
                <a:lnTo>
                  <a:pt x="467" y="1188"/>
                </a:lnTo>
                <a:lnTo>
                  <a:pt x="467" y="1188"/>
                </a:lnTo>
                <a:lnTo>
                  <a:pt x="458" y="1213"/>
                </a:lnTo>
                <a:lnTo>
                  <a:pt x="453" y="1224"/>
                </a:lnTo>
                <a:lnTo>
                  <a:pt x="449" y="1232"/>
                </a:lnTo>
                <a:lnTo>
                  <a:pt x="449" y="1232"/>
                </a:lnTo>
                <a:lnTo>
                  <a:pt x="445" y="1237"/>
                </a:lnTo>
                <a:lnTo>
                  <a:pt x="439" y="1242"/>
                </a:lnTo>
                <a:lnTo>
                  <a:pt x="421" y="1256"/>
                </a:lnTo>
                <a:lnTo>
                  <a:pt x="413" y="1265"/>
                </a:lnTo>
                <a:lnTo>
                  <a:pt x="404" y="1272"/>
                </a:lnTo>
                <a:lnTo>
                  <a:pt x="400" y="1279"/>
                </a:lnTo>
                <a:lnTo>
                  <a:pt x="398" y="1283"/>
                </a:lnTo>
                <a:lnTo>
                  <a:pt x="398" y="1286"/>
                </a:lnTo>
                <a:lnTo>
                  <a:pt x="398" y="1286"/>
                </a:lnTo>
                <a:lnTo>
                  <a:pt x="401" y="1291"/>
                </a:lnTo>
                <a:lnTo>
                  <a:pt x="403" y="1295"/>
                </a:lnTo>
                <a:lnTo>
                  <a:pt x="406" y="1298"/>
                </a:lnTo>
                <a:lnTo>
                  <a:pt x="410" y="1301"/>
                </a:lnTo>
                <a:lnTo>
                  <a:pt x="414" y="1302"/>
                </a:lnTo>
                <a:lnTo>
                  <a:pt x="419" y="1303"/>
                </a:lnTo>
                <a:lnTo>
                  <a:pt x="425" y="1303"/>
                </a:lnTo>
                <a:lnTo>
                  <a:pt x="429" y="1303"/>
                </a:lnTo>
                <a:lnTo>
                  <a:pt x="429" y="1303"/>
                </a:lnTo>
                <a:lnTo>
                  <a:pt x="444" y="1298"/>
                </a:lnTo>
                <a:lnTo>
                  <a:pt x="463" y="1291"/>
                </a:lnTo>
                <a:lnTo>
                  <a:pt x="480" y="1284"/>
                </a:lnTo>
                <a:lnTo>
                  <a:pt x="492" y="1280"/>
                </a:lnTo>
                <a:lnTo>
                  <a:pt x="492" y="1280"/>
                </a:lnTo>
                <a:lnTo>
                  <a:pt x="513" y="1277"/>
                </a:lnTo>
                <a:lnTo>
                  <a:pt x="526" y="1273"/>
                </a:lnTo>
                <a:lnTo>
                  <a:pt x="539" y="1269"/>
                </a:lnTo>
                <a:lnTo>
                  <a:pt x="539" y="1269"/>
                </a:lnTo>
                <a:lnTo>
                  <a:pt x="555" y="1261"/>
                </a:lnTo>
                <a:lnTo>
                  <a:pt x="575" y="1249"/>
                </a:lnTo>
                <a:lnTo>
                  <a:pt x="585" y="1243"/>
                </a:lnTo>
                <a:lnTo>
                  <a:pt x="592" y="1236"/>
                </a:lnTo>
                <a:lnTo>
                  <a:pt x="597" y="1231"/>
                </a:lnTo>
                <a:lnTo>
                  <a:pt x="598" y="1229"/>
                </a:lnTo>
                <a:lnTo>
                  <a:pt x="598" y="1228"/>
                </a:lnTo>
                <a:lnTo>
                  <a:pt x="598" y="1228"/>
                </a:lnTo>
                <a:lnTo>
                  <a:pt x="595" y="1218"/>
                </a:lnTo>
                <a:lnTo>
                  <a:pt x="587" y="1205"/>
                </a:lnTo>
                <a:lnTo>
                  <a:pt x="573" y="1180"/>
                </a:lnTo>
                <a:lnTo>
                  <a:pt x="573" y="1180"/>
                </a:lnTo>
                <a:lnTo>
                  <a:pt x="565" y="1170"/>
                </a:lnTo>
                <a:lnTo>
                  <a:pt x="555" y="1161"/>
                </a:lnTo>
                <a:lnTo>
                  <a:pt x="542" y="1149"/>
                </a:lnTo>
                <a:lnTo>
                  <a:pt x="542" y="1149"/>
                </a:lnTo>
                <a:lnTo>
                  <a:pt x="532" y="1138"/>
                </a:lnTo>
                <a:lnTo>
                  <a:pt x="525" y="1130"/>
                </a:lnTo>
                <a:lnTo>
                  <a:pt x="525" y="1130"/>
                </a:lnTo>
                <a:lnTo>
                  <a:pt x="496" y="1071"/>
                </a:lnTo>
                <a:lnTo>
                  <a:pt x="463" y="1004"/>
                </a:lnTo>
                <a:lnTo>
                  <a:pt x="463" y="1004"/>
                </a:lnTo>
                <a:lnTo>
                  <a:pt x="458" y="996"/>
                </a:lnTo>
                <a:lnTo>
                  <a:pt x="449" y="984"/>
                </a:lnTo>
                <a:lnTo>
                  <a:pt x="421" y="951"/>
                </a:lnTo>
                <a:lnTo>
                  <a:pt x="395" y="919"/>
                </a:lnTo>
                <a:lnTo>
                  <a:pt x="386" y="907"/>
                </a:lnTo>
                <a:lnTo>
                  <a:pt x="382" y="900"/>
                </a:lnTo>
                <a:lnTo>
                  <a:pt x="382" y="900"/>
                </a:lnTo>
                <a:lnTo>
                  <a:pt x="379" y="892"/>
                </a:lnTo>
                <a:lnTo>
                  <a:pt x="378" y="884"/>
                </a:lnTo>
                <a:lnTo>
                  <a:pt x="376" y="875"/>
                </a:lnTo>
                <a:lnTo>
                  <a:pt x="376" y="875"/>
                </a:lnTo>
                <a:lnTo>
                  <a:pt x="378" y="872"/>
                </a:lnTo>
                <a:lnTo>
                  <a:pt x="378" y="870"/>
                </a:lnTo>
                <a:lnTo>
                  <a:pt x="379" y="866"/>
                </a:lnTo>
                <a:lnTo>
                  <a:pt x="379" y="866"/>
                </a:lnTo>
                <a:lnTo>
                  <a:pt x="371" y="710"/>
                </a:lnTo>
                <a:lnTo>
                  <a:pt x="371" y="710"/>
                </a:lnTo>
                <a:lnTo>
                  <a:pt x="372" y="706"/>
                </a:lnTo>
                <a:lnTo>
                  <a:pt x="376" y="695"/>
                </a:lnTo>
                <a:lnTo>
                  <a:pt x="380" y="679"/>
                </a:lnTo>
                <a:lnTo>
                  <a:pt x="382" y="669"/>
                </a:lnTo>
                <a:lnTo>
                  <a:pt x="382" y="659"/>
                </a:lnTo>
                <a:lnTo>
                  <a:pt x="382" y="659"/>
                </a:lnTo>
                <a:lnTo>
                  <a:pt x="380" y="621"/>
                </a:lnTo>
                <a:lnTo>
                  <a:pt x="379" y="601"/>
                </a:lnTo>
                <a:lnTo>
                  <a:pt x="379" y="601"/>
                </a:lnTo>
                <a:lnTo>
                  <a:pt x="380" y="601"/>
                </a:lnTo>
                <a:lnTo>
                  <a:pt x="382" y="598"/>
                </a:lnTo>
                <a:lnTo>
                  <a:pt x="383" y="594"/>
                </a:lnTo>
                <a:lnTo>
                  <a:pt x="383" y="591"/>
                </a:lnTo>
                <a:lnTo>
                  <a:pt x="382" y="588"/>
                </a:lnTo>
                <a:lnTo>
                  <a:pt x="382" y="588"/>
                </a:lnTo>
                <a:lnTo>
                  <a:pt x="380" y="582"/>
                </a:lnTo>
                <a:lnTo>
                  <a:pt x="379" y="575"/>
                </a:lnTo>
                <a:lnTo>
                  <a:pt x="379" y="561"/>
                </a:lnTo>
                <a:lnTo>
                  <a:pt x="379" y="537"/>
                </a:lnTo>
                <a:lnTo>
                  <a:pt x="379" y="537"/>
                </a:lnTo>
                <a:lnTo>
                  <a:pt x="377" y="469"/>
                </a:lnTo>
                <a:lnTo>
                  <a:pt x="376" y="443"/>
                </a:lnTo>
                <a:lnTo>
                  <a:pt x="376" y="429"/>
                </a:lnTo>
                <a:lnTo>
                  <a:pt x="376" y="429"/>
                </a:lnTo>
                <a:lnTo>
                  <a:pt x="377" y="415"/>
                </a:lnTo>
                <a:lnTo>
                  <a:pt x="376" y="408"/>
                </a:lnTo>
                <a:lnTo>
                  <a:pt x="376" y="408"/>
                </a:lnTo>
                <a:lnTo>
                  <a:pt x="378" y="407"/>
                </a:lnTo>
                <a:lnTo>
                  <a:pt x="380" y="404"/>
                </a:lnTo>
                <a:lnTo>
                  <a:pt x="384" y="398"/>
                </a:lnTo>
                <a:lnTo>
                  <a:pt x="388" y="389"/>
                </a:lnTo>
                <a:lnTo>
                  <a:pt x="388" y="389"/>
                </a:lnTo>
                <a:lnTo>
                  <a:pt x="390" y="380"/>
                </a:lnTo>
                <a:lnTo>
                  <a:pt x="390" y="375"/>
                </a:lnTo>
                <a:lnTo>
                  <a:pt x="390" y="371"/>
                </a:lnTo>
                <a:lnTo>
                  <a:pt x="389" y="366"/>
                </a:lnTo>
                <a:lnTo>
                  <a:pt x="386" y="362"/>
                </a:lnTo>
                <a:lnTo>
                  <a:pt x="382" y="356"/>
                </a:lnTo>
                <a:lnTo>
                  <a:pt x="376" y="350"/>
                </a:lnTo>
                <a:lnTo>
                  <a:pt x="376" y="350"/>
                </a:lnTo>
                <a:lnTo>
                  <a:pt x="348" y="322"/>
                </a:lnTo>
                <a:lnTo>
                  <a:pt x="334" y="308"/>
                </a:lnTo>
                <a:lnTo>
                  <a:pt x="346" y="297"/>
                </a:lnTo>
                <a:lnTo>
                  <a:pt x="346" y="297"/>
                </a:lnTo>
                <a:lnTo>
                  <a:pt x="334" y="277"/>
                </a:lnTo>
                <a:lnTo>
                  <a:pt x="323" y="259"/>
                </a:lnTo>
                <a:lnTo>
                  <a:pt x="311" y="243"/>
                </a:lnTo>
                <a:lnTo>
                  <a:pt x="311" y="243"/>
                </a:lnTo>
                <a:lnTo>
                  <a:pt x="293" y="219"/>
                </a:lnTo>
                <a:lnTo>
                  <a:pt x="275" y="197"/>
                </a:lnTo>
                <a:lnTo>
                  <a:pt x="275" y="197"/>
                </a:lnTo>
                <a:lnTo>
                  <a:pt x="258" y="175"/>
                </a:lnTo>
                <a:lnTo>
                  <a:pt x="251" y="167"/>
                </a:lnTo>
                <a:lnTo>
                  <a:pt x="246" y="163"/>
                </a:lnTo>
                <a:lnTo>
                  <a:pt x="246" y="163"/>
                </a:lnTo>
                <a:lnTo>
                  <a:pt x="240" y="161"/>
                </a:lnTo>
                <a:lnTo>
                  <a:pt x="232" y="157"/>
                </a:lnTo>
                <a:lnTo>
                  <a:pt x="221" y="155"/>
                </a:lnTo>
                <a:lnTo>
                  <a:pt x="221" y="140"/>
                </a:lnTo>
                <a:lnTo>
                  <a:pt x="233" y="140"/>
                </a:lnTo>
                <a:lnTo>
                  <a:pt x="233" y="140"/>
                </a:lnTo>
                <a:lnTo>
                  <a:pt x="232" y="134"/>
                </a:lnTo>
                <a:lnTo>
                  <a:pt x="231" y="130"/>
                </a:lnTo>
                <a:lnTo>
                  <a:pt x="230" y="126"/>
                </a:lnTo>
                <a:lnTo>
                  <a:pt x="230" y="126"/>
                </a:lnTo>
                <a:lnTo>
                  <a:pt x="230" y="124"/>
                </a:lnTo>
                <a:lnTo>
                  <a:pt x="230" y="120"/>
                </a:lnTo>
                <a:lnTo>
                  <a:pt x="230" y="115"/>
                </a:lnTo>
                <a:lnTo>
                  <a:pt x="238" y="118"/>
                </a:lnTo>
                <a:lnTo>
                  <a:pt x="230" y="99"/>
                </a:lnTo>
                <a:lnTo>
                  <a:pt x="225" y="82"/>
                </a:lnTo>
                <a:lnTo>
                  <a:pt x="225" y="82"/>
                </a:lnTo>
                <a:lnTo>
                  <a:pt x="225" y="71"/>
                </a:lnTo>
                <a:lnTo>
                  <a:pt x="225" y="60"/>
                </a:lnTo>
                <a:lnTo>
                  <a:pt x="224" y="54"/>
                </a:lnTo>
                <a:lnTo>
                  <a:pt x="221" y="48"/>
                </a:lnTo>
                <a:lnTo>
                  <a:pt x="221" y="48"/>
                </a:lnTo>
                <a:lnTo>
                  <a:pt x="214" y="27"/>
                </a:lnTo>
                <a:lnTo>
                  <a:pt x="209" y="20"/>
                </a:lnTo>
                <a:lnTo>
                  <a:pt x="207" y="16"/>
                </a:lnTo>
                <a:lnTo>
                  <a:pt x="205" y="15"/>
                </a:lnTo>
                <a:lnTo>
                  <a:pt x="205" y="15"/>
                </a:lnTo>
                <a:lnTo>
                  <a:pt x="188" y="6"/>
                </a:lnTo>
                <a:lnTo>
                  <a:pt x="178" y="3"/>
                </a:lnTo>
                <a:lnTo>
                  <a:pt x="171" y="0"/>
                </a:lnTo>
                <a:lnTo>
                  <a:pt x="171" y="0"/>
                </a:lnTo>
                <a:lnTo>
                  <a:pt x="160" y="0"/>
                </a:lnTo>
                <a:lnTo>
                  <a:pt x="146" y="2"/>
                </a:lnTo>
                <a:lnTo>
                  <a:pt x="132" y="2"/>
                </a:lnTo>
                <a:lnTo>
                  <a:pt x="123" y="4"/>
                </a:lnTo>
                <a:lnTo>
                  <a:pt x="123" y="4"/>
                </a:lnTo>
                <a:lnTo>
                  <a:pt x="111" y="9"/>
                </a:lnTo>
                <a:lnTo>
                  <a:pt x="105" y="11"/>
                </a:lnTo>
                <a:lnTo>
                  <a:pt x="100" y="15"/>
                </a:lnTo>
                <a:lnTo>
                  <a:pt x="100" y="15"/>
                </a:lnTo>
                <a:lnTo>
                  <a:pt x="75" y="51"/>
                </a:lnTo>
                <a:lnTo>
                  <a:pt x="75" y="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C28BE9C8-159C-4E69-AD24-8E6543C2DBA4}"/>
              </a:ext>
            </a:extLst>
          </p:cNvPr>
          <p:cNvSpPr>
            <a:spLocks/>
          </p:cNvSpPr>
          <p:nvPr/>
        </p:nvSpPr>
        <p:spPr bwMode="auto">
          <a:xfrm>
            <a:off x="2726571" y="2781670"/>
            <a:ext cx="661062" cy="1576156"/>
          </a:xfrm>
          <a:custGeom>
            <a:avLst/>
            <a:gdLst>
              <a:gd name="T0" fmla="*/ 470 w 687"/>
              <a:gd name="T1" fmla="*/ 0 h 1638"/>
              <a:gd name="T2" fmla="*/ 415 w 687"/>
              <a:gd name="T3" fmla="*/ 9 h 1638"/>
              <a:gd name="T4" fmla="*/ 381 w 687"/>
              <a:gd name="T5" fmla="*/ 76 h 1638"/>
              <a:gd name="T6" fmla="*/ 377 w 687"/>
              <a:gd name="T7" fmla="*/ 116 h 1638"/>
              <a:gd name="T8" fmla="*/ 307 w 687"/>
              <a:gd name="T9" fmla="*/ 138 h 1638"/>
              <a:gd name="T10" fmla="*/ 256 w 687"/>
              <a:gd name="T11" fmla="*/ 181 h 1638"/>
              <a:gd name="T12" fmla="*/ 238 w 687"/>
              <a:gd name="T13" fmla="*/ 227 h 1638"/>
              <a:gd name="T14" fmla="*/ 180 w 687"/>
              <a:gd name="T15" fmla="*/ 305 h 1638"/>
              <a:gd name="T16" fmla="*/ 82 w 687"/>
              <a:gd name="T17" fmla="*/ 412 h 1638"/>
              <a:gd name="T18" fmla="*/ 19 w 687"/>
              <a:gd name="T19" fmla="*/ 606 h 1638"/>
              <a:gd name="T20" fmla="*/ 40 w 687"/>
              <a:gd name="T21" fmla="*/ 700 h 1638"/>
              <a:gd name="T22" fmla="*/ 82 w 687"/>
              <a:gd name="T23" fmla="*/ 701 h 1638"/>
              <a:gd name="T24" fmla="*/ 62 w 687"/>
              <a:gd name="T25" fmla="*/ 673 h 1638"/>
              <a:gd name="T26" fmla="*/ 74 w 687"/>
              <a:gd name="T27" fmla="*/ 664 h 1638"/>
              <a:gd name="T28" fmla="*/ 78 w 687"/>
              <a:gd name="T29" fmla="*/ 626 h 1638"/>
              <a:gd name="T30" fmla="*/ 77 w 687"/>
              <a:gd name="T31" fmla="*/ 587 h 1638"/>
              <a:gd name="T32" fmla="*/ 131 w 687"/>
              <a:gd name="T33" fmla="*/ 482 h 1638"/>
              <a:gd name="T34" fmla="*/ 251 w 687"/>
              <a:gd name="T35" fmla="*/ 377 h 1638"/>
              <a:gd name="T36" fmla="*/ 218 w 687"/>
              <a:gd name="T37" fmla="*/ 603 h 1638"/>
              <a:gd name="T38" fmla="*/ 213 w 687"/>
              <a:gd name="T39" fmla="*/ 684 h 1638"/>
              <a:gd name="T40" fmla="*/ 197 w 687"/>
              <a:gd name="T41" fmla="*/ 825 h 1638"/>
              <a:gd name="T42" fmla="*/ 311 w 687"/>
              <a:gd name="T43" fmla="*/ 1063 h 1638"/>
              <a:gd name="T44" fmla="*/ 177 w 687"/>
              <a:gd name="T45" fmla="*/ 1043 h 1638"/>
              <a:gd name="T46" fmla="*/ 124 w 687"/>
              <a:gd name="T47" fmla="*/ 1000 h 1638"/>
              <a:gd name="T48" fmla="*/ 71 w 687"/>
              <a:gd name="T49" fmla="*/ 1025 h 1638"/>
              <a:gd name="T50" fmla="*/ 7 w 687"/>
              <a:gd name="T51" fmla="*/ 1134 h 1638"/>
              <a:gd name="T52" fmla="*/ 17 w 687"/>
              <a:gd name="T53" fmla="*/ 1178 h 1638"/>
              <a:gd name="T54" fmla="*/ 73 w 687"/>
              <a:gd name="T55" fmla="*/ 1151 h 1638"/>
              <a:gd name="T56" fmla="*/ 165 w 687"/>
              <a:gd name="T57" fmla="*/ 1130 h 1638"/>
              <a:gd name="T58" fmla="*/ 324 w 687"/>
              <a:gd name="T59" fmla="*/ 1244 h 1638"/>
              <a:gd name="T60" fmla="*/ 326 w 687"/>
              <a:gd name="T61" fmla="*/ 1467 h 1638"/>
              <a:gd name="T62" fmla="*/ 303 w 687"/>
              <a:gd name="T63" fmla="*/ 1557 h 1638"/>
              <a:gd name="T64" fmla="*/ 285 w 687"/>
              <a:gd name="T65" fmla="*/ 1607 h 1638"/>
              <a:gd name="T66" fmla="*/ 379 w 687"/>
              <a:gd name="T67" fmla="*/ 1636 h 1638"/>
              <a:gd name="T68" fmla="*/ 498 w 687"/>
              <a:gd name="T69" fmla="*/ 1627 h 1638"/>
              <a:gd name="T70" fmla="*/ 495 w 687"/>
              <a:gd name="T71" fmla="*/ 1594 h 1638"/>
              <a:gd name="T72" fmla="*/ 395 w 687"/>
              <a:gd name="T73" fmla="*/ 1537 h 1638"/>
              <a:gd name="T74" fmla="*/ 439 w 687"/>
              <a:gd name="T75" fmla="*/ 1245 h 1638"/>
              <a:gd name="T76" fmla="*/ 472 w 687"/>
              <a:gd name="T77" fmla="*/ 1122 h 1638"/>
              <a:gd name="T78" fmla="*/ 476 w 687"/>
              <a:gd name="T79" fmla="*/ 985 h 1638"/>
              <a:gd name="T80" fmla="*/ 489 w 687"/>
              <a:gd name="T81" fmla="*/ 821 h 1638"/>
              <a:gd name="T82" fmla="*/ 506 w 687"/>
              <a:gd name="T83" fmla="*/ 694 h 1638"/>
              <a:gd name="T84" fmla="*/ 505 w 687"/>
              <a:gd name="T85" fmla="*/ 642 h 1638"/>
              <a:gd name="T86" fmla="*/ 519 w 687"/>
              <a:gd name="T87" fmla="*/ 635 h 1638"/>
              <a:gd name="T88" fmla="*/ 622 w 687"/>
              <a:gd name="T89" fmla="*/ 669 h 1638"/>
              <a:gd name="T90" fmla="*/ 684 w 687"/>
              <a:gd name="T91" fmla="*/ 647 h 1638"/>
              <a:gd name="T92" fmla="*/ 672 w 687"/>
              <a:gd name="T93" fmla="*/ 595 h 1638"/>
              <a:gd name="T94" fmla="*/ 653 w 687"/>
              <a:gd name="T95" fmla="*/ 597 h 1638"/>
              <a:gd name="T96" fmla="*/ 628 w 687"/>
              <a:gd name="T97" fmla="*/ 605 h 1638"/>
              <a:gd name="T98" fmla="*/ 583 w 687"/>
              <a:gd name="T99" fmla="*/ 580 h 1638"/>
              <a:gd name="T100" fmla="*/ 589 w 687"/>
              <a:gd name="T101" fmla="*/ 413 h 1638"/>
              <a:gd name="T102" fmla="*/ 521 w 687"/>
              <a:gd name="T103" fmla="*/ 255 h 1638"/>
              <a:gd name="T104" fmla="*/ 551 w 687"/>
              <a:gd name="T105" fmla="*/ 228 h 1638"/>
              <a:gd name="T106" fmla="*/ 577 w 687"/>
              <a:gd name="T107" fmla="*/ 163 h 1638"/>
              <a:gd name="T108" fmla="*/ 587 w 687"/>
              <a:gd name="T109" fmla="*/ 104 h 1638"/>
              <a:gd name="T110" fmla="*/ 555 w 687"/>
              <a:gd name="T111" fmla="*/ 37 h 1638"/>
              <a:gd name="T112" fmla="*/ 518 w 687"/>
              <a:gd name="T113" fmla="*/ 17 h 1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7" h="1638">
                <a:moveTo>
                  <a:pt x="518" y="17"/>
                </a:moveTo>
                <a:lnTo>
                  <a:pt x="518" y="17"/>
                </a:lnTo>
                <a:lnTo>
                  <a:pt x="517" y="15"/>
                </a:lnTo>
                <a:lnTo>
                  <a:pt x="513" y="13"/>
                </a:lnTo>
                <a:lnTo>
                  <a:pt x="501" y="8"/>
                </a:lnTo>
                <a:lnTo>
                  <a:pt x="485" y="2"/>
                </a:lnTo>
                <a:lnTo>
                  <a:pt x="470" y="0"/>
                </a:lnTo>
                <a:lnTo>
                  <a:pt x="470" y="0"/>
                </a:lnTo>
                <a:lnTo>
                  <a:pt x="460" y="0"/>
                </a:lnTo>
                <a:lnTo>
                  <a:pt x="452" y="1"/>
                </a:lnTo>
                <a:lnTo>
                  <a:pt x="447" y="4"/>
                </a:lnTo>
                <a:lnTo>
                  <a:pt x="433" y="8"/>
                </a:lnTo>
                <a:lnTo>
                  <a:pt x="433" y="8"/>
                </a:lnTo>
                <a:lnTo>
                  <a:pt x="429" y="6"/>
                </a:lnTo>
                <a:lnTo>
                  <a:pt x="420" y="8"/>
                </a:lnTo>
                <a:lnTo>
                  <a:pt x="415" y="9"/>
                </a:lnTo>
                <a:lnTo>
                  <a:pt x="408" y="12"/>
                </a:lnTo>
                <a:lnTo>
                  <a:pt x="403" y="17"/>
                </a:lnTo>
                <a:lnTo>
                  <a:pt x="398" y="23"/>
                </a:lnTo>
                <a:lnTo>
                  <a:pt x="398" y="23"/>
                </a:lnTo>
                <a:lnTo>
                  <a:pt x="390" y="38"/>
                </a:lnTo>
                <a:lnTo>
                  <a:pt x="385" y="51"/>
                </a:lnTo>
                <a:lnTo>
                  <a:pt x="382" y="63"/>
                </a:lnTo>
                <a:lnTo>
                  <a:pt x="381" y="76"/>
                </a:lnTo>
                <a:lnTo>
                  <a:pt x="381" y="76"/>
                </a:lnTo>
                <a:lnTo>
                  <a:pt x="382" y="83"/>
                </a:lnTo>
                <a:lnTo>
                  <a:pt x="383" y="88"/>
                </a:lnTo>
                <a:lnTo>
                  <a:pt x="386" y="97"/>
                </a:lnTo>
                <a:lnTo>
                  <a:pt x="386" y="101"/>
                </a:lnTo>
                <a:lnTo>
                  <a:pt x="385" y="105"/>
                </a:lnTo>
                <a:lnTo>
                  <a:pt x="382" y="111"/>
                </a:lnTo>
                <a:lnTo>
                  <a:pt x="377" y="116"/>
                </a:lnTo>
                <a:lnTo>
                  <a:pt x="377" y="116"/>
                </a:lnTo>
                <a:lnTo>
                  <a:pt x="370" y="121"/>
                </a:lnTo>
                <a:lnTo>
                  <a:pt x="363" y="124"/>
                </a:lnTo>
                <a:lnTo>
                  <a:pt x="357" y="126"/>
                </a:lnTo>
                <a:lnTo>
                  <a:pt x="350" y="129"/>
                </a:lnTo>
                <a:lnTo>
                  <a:pt x="332" y="133"/>
                </a:lnTo>
                <a:lnTo>
                  <a:pt x="307" y="138"/>
                </a:lnTo>
                <a:lnTo>
                  <a:pt x="307" y="138"/>
                </a:lnTo>
                <a:lnTo>
                  <a:pt x="291" y="142"/>
                </a:lnTo>
                <a:lnTo>
                  <a:pt x="276" y="149"/>
                </a:lnTo>
                <a:lnTo>
                  <a:pt x="263" y="157"/>
                </a:lnTo>
                <a:lnTo>
                  <a:pt x="252" y="165"/>
                </a:lnTo>
                <a:lnTo>
                  <a:pt x="235" y="178"/>
                </a:lnTo>
                <a:lnTo>
                  <a:pt x="229" y="183"/>
                </a:lnTo>
                <a:lnTo>
                  <a:pt x="256" y="181"/>
                </a:lnTo>
                <a:lnTo>
                  <a:pt x="256" y="181"/>
                </a:lnTo>
                <a:lnTo>
                  <a:pt x="256" y="182"/>
                </a:lnTo>
                <a:lnTo>
                  <a:pt x="256" y="187"/>
                </a:lnTo>
                <a:lnTo>
                  <a:pt x="254" y="194"/>
                </a:lnTo>
                <a:lnTo>
                  <a:pt x="248" y="203"/>
                </a:lnTo>
                <a:lnTo>
                  <a:pt x="248" y="203"/>
                </a:lnTo>
                <a:lnTo>
                  <a:pt x="243" y="212"/>
                </a:lnTo>
                <a:lnTo>
                  <a:pt x="239" y="220"/>
                </a:lnTo>
                <a:lnTo>
                  <a:pt x="238" y="227"/>
                </a:lnTo>
                <a:lnTo>
                  <a:pt x="250" y="229"/>
                </a:lnTo>
                <a:lnTo>
                  <a:pt x="242" y="233"/>
                </a:lnTo>
                <a:lnTo>
                  <a:pt x="263" y="243"/>
                </a:lnTo>
                <a:lnTo>
                  <a:pt x="263" y="243"/>
                </a:lnTo>
                <a:lnTo>
                  <a:pt x="252" y="249"/>
                </a:lnTo>
                <a:lnTo>
                  <a:pt x="227" y="268"/>
                </a:lnTo>
                <a:lnTo>
                  <a:pt x="196" y="292"/>
                </a:lnTo>
                <a:lnTo>
                  <a:pt x="180" y="305"/>
                </a:lnTo>
                <a:lnTo>
                  <a:pt x="167" y="317"/>
                </a:lnTo>
                <a:lnTo>
                  <a:pt x="167" y="317"/>
                </a:lnTo>
                <a:lnTo>
                  <a:pt x="118" y="366"/>
                </a:lnTo>
                <a:lnTo>
                  <a:pt x="107" y="377"/>
                </a:lnTo>
                <a:lnTo>
                  <a:pt x="97" y="389"/>
                </a:lnTo>
                <a:lnTo>
                  <a:pt x="89" y="400"/>
                </a:lnTo>
                <a:lnTo>
                  <a:pt x="82" y="412"/>
                </a:lnTo>
                <a:lnTo>
                  <a:pt x="82" y="412"/>
                </a:lnTo>
                <a:lnTo>
                  <a:pt x="66" y="446"/>
                </a:lnTo>
                <a:lnTo>
                  <a:pt x="48" y="492"/>
                </a:lnTo>
                <a:lnTo>
                  <a:pt x="32" y="536"/>
                </a:lnTo>
                <a:lnTo>
                  <a:pt x="28" y="552"/>
                </a:lnTo>
                <a:lnTo>
                  <a:pt x="25" y="561"/>
                </a:lnTo>
                <a:lnTo>
                  <a:pt x="25" y="561"/>
                </a:lnTo>
                <a:lnTo>
                  <a:pt x="24" y="580"/>
                </a:lnTo>
                <a:lnTo>
                  <a:pt x="19" y="606"/>
                </a:lnTo>
                <a:lnTo>
                  <a:pt x="12" y="642"/>
                </a:lnTo>
                <a:lnTo>
                  <a:pt x="12" y="642"/>
                </a:lnTo>
                <a:lnTo>
                  <a:pt x="15" y="651"/>
                </a:lnTo>
                <a:lnTo>
                  <a:pt x="23" y="671"/>
                </a:lnTo>
                <a:lnTo>
                  <a:pt x="32" y="689"/>
                </a:lnTo>
                <a:lnTo>
                  <a:pt x="36" y="696"/>
                </a:lnTo>
                <a:lnTo>
                  <a:pt x="40" y="700"/>
                </a:lnTo>
                <a:lnTo>
                  <a:pt x="40" y="700"/>
                </a:lnTo>
                <a:lnTo>
                  <a:pt x="49" y="702"/>
                </a:lnTo>
                <a:lnTo>
                  <a:pt x="61" y="705"/>
                </a:lnTo>
                <a:lnTo>
                  <a:pt x="73" y="705"/>
                </a:lnTo>
                <a:lnTo>
                  <a:pt x="77" y="705"/>
                </a:lnTo>
                <a:lnTo>
                  <a:pt x="79" y="704"/>
                </a:lnTo>
                <a:lnTo>
                  <a:pt x="79" y="704"/>
                </a:lnTo>
                <a:lnTo>
                  <a:pt x="81" y="701"/>
                </a:lnTo>
                <a:lnTo>
                  <a:pt x="82" y="701"/>
                </a:lnTo>
                <a:lnTo>
                  <a:pt x="82" y="694"/>
                </a:lnTo>
                <a:lnTo>
                  <a:pt x="82" y="694"/>
                </a:lnTo>
                <a:lnTo>
                  <a:pt x="81" y="690"/>
                </a:lnTo>
                <a:lnTo>
                  <a:pt x="78" y="688"/>
                </a:lnTo>
                <a:lnTo>
                  <a:pt x="73" y="683"/>
                </a:lnTo>
                <a:lnTo>
                  <a:pt x="66" y="677"/>
                </a:lnTo>
                <a:lnTo>
                  <a:pt x="64" y="675"/>
                </a:lnTo>
                <a:lnTo>
                  <a:pt x="62" y="673"/>
                </a:lnTo>
                <a:lnTo>
                  <a:pt x="62" y="673"/>
                </a:lnTo>
                <a:lnTo>
                  <a:pt x="60" y="664"/>
                </a:lnTo>
                <a:lnTo>
                  <a:pt x="61" y="661"/>
                </a:lnTo>
                <a:lnTo>
                  <a:pt x="62" y="659"/>
                </a:lnTo>
                <a:lnTo>
                  <a:pt x="62" y="659"/>
                </a:lnTo>
                <a:lnTo>
                  <a:pt x="64" y="659"/>
                </a:lnTo>
                <a:lnTo>
                  <a:pt x="66" y="660"/>
                </a:lnTo>
                <a:lnTo>
                  <a:pt x="74" y="664"/>
                </a:lnTo>
                <a:lnTo>
                  <a:pt x="82" y="669"/>
                </a:lnTo>
                <a:lnTo>
                  <a:pt x="85" y="671"/>
                </a:lnTo>
                <a:lnTo>
                  <a:pt x="87" y="669"/>
                </a:lnTo>
                <a:lnTo>
                  <a:pt x="87" y="669"/>
                </a:lnTo>
                <a:lnTo>
                  <a:pt x="89" y="668"/>
                </a:lnTo>
                <a:lnTo>
                  <a:pt x="89" y="663"/>
                </a:lnTo>
                <a:lnTo>
                  <a:pt x="86" y="650"/>
                </a:lnTo>
                <a:lnTo>
                  <a:pt x="78" y="626"/>
                </a:lnTo>
                <a:lnTo>
                  <a:pt x="78" y="626"/>
                </a:lnTo>
                <a:lnTo>
                  <a:pt x="77" y="620"/>
                </a:lnTo>
                <a:lnTo>
                  <a:pt x="75" y="614"/>
                </a:lnTo>
                <a:lnTo>
                  <a:pt x="74" y="609"/>
                </a:lnTo>
                <a:lnTo>
                  <a:pt x="71" y="605"/>
                </a:lnTo>
                <a:lnTo>
                  <a:pt x="71" y="605"/>
                </a:lnTo>
                <a:lnTo>
                  <a:pt x="73" y="599"/>
                </a:lnTo>
                <a:lnTo>
                  <a:pt x="77" y="587"/>
                </a:lnTo>
                <a:lnTo>
                  <a:pt x="93" y="553"/>
                </a:lnTo>
                <a:lnTo>
                  <a:pt x="115" y="503"/>
                </a:lnTo>
                <a:lnTo>
                  <a:pt x="115" y="503"/>
                </a:lnTo>
                <a:lnTo>
                  <a:pt x="118" y="499"/>
                </a:lnTo>
                <a:lnTo>
                  <a:pt x="119" y="496"/>
                </a:lnTo>
                <a:lnTo>
                  <a:pt x="122" y="495"/>
                </a:lnTo>
                <a:lnTo>
                  <a:pt x="122" y="495"/>
                </a:lnTo>
                <a:lnTo>
                  <a:pt x="131" y="482"/>
                </a:lnTo>
                <a:lnTo>
                  <a:pt x="148" y="451"/>
                </a:lnTo>
                <a:lnTo>
                  <a:pt x="174" y="409"/>
                </a:lnTo>
                <a:lnTo>
                  <a:pt x="174" y="409"/>
                </a:lnTo>
                <a:lnTo>
                  <a:pt x="213" y="391"/>
                </a:lnTo>
                <a:lnTo>
                  <a:pt x="239" y="380"/>
                </a:lnTo>
                <a:lnTo>
                  <a:pt x="247" y="377"/>
                </a:lnTo>
                <a:lnTo>
                  <a:pt x="251" y="377"/>
                </a:lnTo>
                <a:lnTo>
                  <a:pt x="251" y="377"/>
                </a:lnTo>
                <a:lnTo>
                  <a:pt x="251" y="377"/>
                </a:lnTo>
                <a:lnTo>
                  <a:pt x="252" y="399"/>
                </a:lnTo>
                <a:lnTo>
                  <a:pt x="252" y="438"/>
                </a:lnTo>
                <a:lnTo>
                  <a:pt x="251" y="495"/>
                </a:lnTo>
                <a:lnTo>
                  <a:pt x="251" y="495"/>
                </a:lnTo>
                <a:lnTo>
                  <a:pt x="243" y="520"/>
                </a:lnTo>
                <a:lnTo>
                  <a:pt x="227" y="574"/>
                </a:lnTo>
                <a:lnTo>
                  <a:pt x="218" y="603"/>
                </a:lnTo>
                <a:lnTo>
                  <a:pt x="211" y="631"/>
                </a:lnTo>
                <a:lnTo>
                  <a:pt x="208" y="651"/>
                </a:lnTo>
                <a:lnTo>
                  <a:pt x="208" y="656"/>
                </a:lnTo>
                <a:lnTo>
                  <a:pt x="208" y="660"/>
                </a:lnTo>
                <a:lnTo>
                  <a:pt x="208" y="660"/>
                </a:lnTo>
                <a:lnTo>
                  <a:pt x="218" y="671"/>
                </a:lnTo>
                <a:lnTo>
                  <a:pt x="218" y="671"/>
                </a:lnTo>
                <a:lnTo>
                  <a:pt x="213" y="684"/>
                </a:lnTo>
                <a:lnTo>
                  <a:pt x="202" y="716"/>
                </a:lnTo>
                <a:lnTo>
                  <a:pt x="197" y="734"/>
                </a:lnTo>
                <a:lnTo>
                  <a:pt x="193" y="754"/>
                </a:lnTo>
                <a:lnTo>
                  <a:pt x="190" y="771"/>
                </a:lnTo>
                <a:lnTo>
                  <a:pt x="190" y="786"/>
                </a:lnTo>
                <a:lnTo>
                  <a:pt x="190" y="786"/>
                </a:lnTo>
                <a:lnTo>
                  <a:pt x="193" y="808"/>
                </a:lnTo>
                <a:lnTo>
                  <a:pt x="197" y="825"/>
                </a:lnTo>
                <a:lnTo>
                  <a:pt x="200" y="836"/>
                </a:lnTo>
                <a:lnTo>
                  <a:pt x="202" y="840"/>
                </a:lnTo>
                <a:lnTo>
                  <a:pt x="202" y="840"/>
                </a:lnTo>
                <a:lnTo>
                  <a:pt x="218" y="870"/>
                </a:lnTo>
                <a:lnTo>
                  <a:pt x="252" y="937"/>
                </a:lnTo>
                <a:lnTo>
                  <a:pt x="305" y="1047"/>
                </a:lnTo>
                <a:lnTo>
                  <a:pt x="305" y="1047"/>
                </a:lnTo>
                <a:lnTo>
                  <a:pt x="311" y="1063"/>
                </a:lnTo>
                <a:lnTo>
                  <a:pt x="317" y="1084"/>
                </a:lnTo>
                <a:lnTo>
                  <a:pt x="322" y="1103"/>
                </a:lnTo>
                <a:lnTo>
                  <a:pt x="324" y="1108"/>
                </a:lnTo>
                <a:lnTo>
                  <a:pt x="324" y="1111"/>
                </a:lnTo>
                <a:lnTo>
                  <a:pt x="324" y="1111"/>
                </a:lnTo>
                <a:lnTo>
                  <a:pt x="258" y="1081"/>
                </a:lnTo>
                <a:lnTo>
                  <a:pt x="209" y="1059"/>
                </a:lnTo>
                <a:lnTo>
                  <a:pt x="177" y="1043"/>
                </a:lnTo>
                <a:lnTo>
                  <a:pt x="177" y="1043"/>
                </a:lnTo>
                <a:lnTo>
                  <a:pt x="169" y="1038"/>
                </a:lnTo>
                <a:lnTo>
                  <a:pt x="161" y="1031"/>
                </a:lnTo>
                <a:lnTo>
                  <a:pt x="145" y="1018"/>
                </a:lnTo>
                <a:lnTo>
                  <a:pt x="134" y="1006"/>
                </a:lnTo>
                <a:lnTo>
                  <a:pt x="128" y="1002"/>
                </a:lnTo>
                <a:lnTo>
                  <a:pt x="124" y="1000"/>
                </a:lnTo>
                <a:lnTo>
                  <a:pt x="124" y="1000"/>
                </a:lnTo>
                <a:lnTo>
                  <a:pt x="116" y="997"/>
                </a:lnTo>
                <a:lnTo>
                  <a:pt x="107" y="996"/>
                </a:lnTo>
                <a:lnTo>
                  <a:pt x="99" y="996"/>
                </a:lnTo>
                <a:lnTo>
                  <a:pt x="97" y="997"/>
                </a:lnTo>
                <a:lnTo>
                  <a:pt x="93" y="998"/>
                </a:lnTo>
                <a:lnTo>
                  <a:pt x="93" y="998"/>
                </a:lnTo>
                <a:lnTo>
                  <a:pt x="85" y="1007"/>
                </a:lnTo>
                <a:lnTo>
                  <a:pt x="71" y="1025"/>
                </a:lnTo>
                <a:lnTo>
                  <a:pt x="57" y="1042"/>
                </a:lnTo>
                <a:lnTo>
                  <a:pt x="45" y="1055"/>
                </a:lnTo>
                <a:lnTo>
                  <a:pt x="45" y="1055"/>
                </a:lnTo>
                <a:lnTo>
                  <a:pt x="40" y="1063"/>
                </a:lnTo>
                <a:lnTo>
                  <a:pt x="32" y="1076"/>
                </a:lnTo>
                <a:lnTo>
                  <a:pt x="23" y="1095"/>
                </a:lnTo>
                <a:lnTo>
                  <a:pt x="15" y="1114"/>
                </a:lnTo>
                <a:lnTo>
                  <a:pt x="7" y="1134"/>
                </a:lnTo>
                <a:lnTo>
                  <a:pt x="1" y="1153"/>
                </a:lnTo>
                <a:lnTo>
                  <a:pt x="0" y="1159"/>
                </a:lnTo>
                <a:lnTo>
                  <a:pt x="0" y="1166"/>
                </a:lnTo>
                <a:lnTo>
                  <a:pt x="1" y="1170"/>
                </a:lnTo>
                <a:lnTo>
                  <a:pt x="3" y="1174"/>
                </a:lnTo>
                <a:lnTo>
                  <a:pt x="3" y="1174"/>
                </a:lnTo>
                <a:lnTo>
                  <a:pt x="9" y="1177"/>
                </a:lnTo>
                <a:lnTo>
                  <a:pt x="17" y="1178"/>
                </a:lnTo>
                <a:lnTo>
                  <a:pt x="25" y="1178"/>
                </a:lnTo>
                <a:lnTo>
                  <a:pt x="34" y="1178"/>
                </a:lnTo>
                <a:lnTo>
                  <a:pt x="42" y="1175"/>
                </a:lnTo>
                <a:lnTo>
                  <a:pt x="50" y="1173"/>
                </a:lnTo>
                <a:lnTo>
                  <a:pt x="57" y="1170"/>
                </a:lnTo>
                <a:lnTo>
                  <a:pt x="62" y="1165"/>
                </a:lnTo>
                <a:lnTo>
                  <a:pt x="62" y="1165"/>
                </a:lnTo>
                <a:lnTo>
                  <a:pt x="73" y="1151"/>
                </a:lnTo>
                <a:lnTo>
                  <a:pt x="86" y="1134"/>
                </a:lnTo>
                <a:lnTo>
                  <a:pt x="98" y="1118"/>
                </a:lnTo>
                <a:lnTo>
                  <a:pt x="103" y="1113"/>
                </a:lnTo>
                <a:lnTo>
                  <a:pt x="107" y="1112"/>
                </a:lnTo>
                <a:lnTo>
                  <a:pt x="107" y="1112"/>
                </a:lnTo>
                <a:lnTo>
                  <a:pt x="114" y="1112"/>
                </a:lnTo>
                <a:lnTo>
                  <a:pt x="127" y="1116"/>
                </a:lnTo>
                <a:lnTo>
                  <a:pt x="165" y="1130"/>
                </a:lnTo>
                <a:lnTo>
                  <a:pt x="186" y="1140"/>
                </a:lnTo>
                <a:lnTo>
                  <a:pt x="206" y="1149"/>
                </a:lnTo>
                <a:lnTo>
                  <a:pt x="225" y="1158"/>
                </a:lnTo>
                <a:lnTo>
                  <a:pt x="239" y="1167"/>
                </a:lnTo>
                <a:lnTo>
                  <a:pt x="239" y="1167"/>
                </a:lnTo>
                <a:lnTo>
                  <a:pt x="266" y="1190"/>
                </a:lnTo>
                <a:lnTo>
                  <a:pt x="293" y="1215"/>
                </a:lnTo>
                <a:lnTo>
                  <a:pt x="324" y="1244"/>
                </a:lnTo>
                <a:lnTo>
                  <a:pt x="324" y="1244"/>
                </a:lnTo>
                <a:lnTo>
                  <a:pt x="322" y="1315"/>
                </a:lnTo>
                <a:lnTo>
                  <a:pt x="322" y="1372"/>
                </a:lnTo>
                <a:lnTo>
                  <a:pt x="324" y="1397"/>
                </a:lnTo>
                <a:lnTo>
                  <a:pt x="325" y="1414"/>
                </a:lnTo>
                <a:lnTo>
                  <a:pt x="325" y="1414"/>
                </a:lnTo>
                <a:lnTo>
                  <a:pt x="326" y="1442"/>
                </a:lnTo>
                <a:lnTo>
                  <a:pt x="326" y="1467"/>
                </a:lnTo>
                <a:lnTo>
                  <a:pt x="326" y="1500"/>
                </a:lnTo>
                <a:lnTo>
                  <a:pt x="326" y="1500"/>
                </a:lnTo>
                <a:lnTo>
                  <a:pt x="324" y="1512"/>
                </a:lnTo>
                <a:lnTo>
                  <a:pt x="320" y="1527"/>
                </a:lnTo>
                <a:lnTo>
                  <a:pt x="315" y="1544"/>
                </a:lnTo>
                <a:lnTo>
                  <a:pt x="315" y="1544"/>
                </a:lnTo>
                <a:lnTo>
                  <a:pt x="308" y="1550"/>
                </a:lnTo>
                <a:lnTo>
                  <a:pt x="303" y="1557"/>
                </a:lnTo>
                <a:lnTo>
                  <a:pt x="296" y="1565"/>
                </a:lnTo>
                <a:lnTo>
                  <a:pt x="296" y="1565"/>
                </a:lnTo>
                <a:lnTo>
                  <a:pt x="291" y="1574"/>
                </a:lnTo>
                <a:lnTo>
                  <a:pt x="287" y="1583"/>
                </a:lnTo>
                <a:lnTo>
                  <a:pt x="284" y="1591"/>
                </a:lnTo>
                <a:lnTo>
                  <a:pt x="284" y="1599"/>
                </a:lnTo>
                <a:lnTo>
                  <a:pt x="284" y="1599"/>
                </a:lnTo>
                <a:lnTo>
                  <a:pt x="285" y="1607"/>
                </a:lnTo>
                <a:lnTo>
                  <a:pt x="289" y="1614"/>
                </a:lnTo>
                <a:lnTo>
                  <a:pt x="293" y="1619"/>
                </a:lnTo>
                <a:lnTo>
                  <a:pt x="297" y="1622"/>
                </a:lnTo>
                <a:lnTo>
                  <a:pt x="297" y="1622"/>
                </a:lnTo>
                <a:lnTo>
                  <a:pt x="312" y="1626"/>
                </a:lnTo>
                <a:lnTo>
                  <a:pt x="338" y="1631"/>
                </a:lnTo>
                <a:lnTo>
                  <a:pt x="365" y="1635"/>
                </a:lnTo>
                <a:lnTo>
                  <a:pt x="379" y="1636"/>
                </a:lnTo>
                <a:lnTo>
                  <a:pt x="379" y="1636"/>
                </a:lnTo>
                <a:lnTo>
                  <a:pt x="402" y="1638"/>
                </a:lnTo>
                <a:lnTo>
                  <a:pt x="422" y="1638"/>
                </a:lnTo>
                <a:lnTo>
                  <a:pt x="443" y="1638"/>
                </a:lnTo>
                <a:lnTo>
                  <a:pt x="465" y="1636"/>
                </a:lnTo>
                <a:lnTo>
                  <a:pt x="484" y="1632"/>
                </a:lnTo>
                <a:lnTo>
                  <a:pt x="492" y="1630"/>
                </a:lnTo>
                <a:lnTo>
                  <a:pt x="498" y="1627"/>
                </a:lnTo>
                <a:lnTo>
                  <a:pt x="503" y="1623"/>
                </a:lnTo>
                <a:lnTo>
                  <a:pt x="506" y="1618"/>
                </a:lnTo>
                <a:lnTo>
                  <a:pt x="506" y="1618"/>
                </a:lnTo>
                <a:lnTo>
                  <a:pt x="506" y="1612"/>
                </a:lnTo>
                <a:lnTo>
                  <a:pt x="506" y="1608"/>
                </a:lnTo>
                <a:lnTo>
                  <a:pt x="505" y="1605"/>
                </a:lnTo>
                <a:lnTo>
                  <a:pt x="502" y="1601"/>
                </a:lnTo>
                <a:lnTo>
                  <a:pt x="495" y="1594"/>
                </a:lnTo>
                <a:lnTo>
                  <a:pt x="486" y="1589"/>
                </a:lnTo>
                <a:lnTo>
                  <a:pt x="464" y="1578"/>
                </a:lnTo>
                <a:lnTo>
                  <a:pt x="452" y="1572"/>
                </a:lnTo>
                <a:lnTo>
                  <a:pt x="441" y="1565"/>
                </a:lnTo>
                <a:lnTo>
                  <a:pt x="441" y="1565"/>
                </a:lnTo>
                <a:lnTo>
                  <a:pt x="422" y="1553"/>
                </a:lnTo>
                <a:lnTo>
                  <a:pt x="407" y="1544"/>
                </a:lnTo>
                <a:lnTo>
                  <a:pt x="395" y="1537"/>
                </a:lnTo>
                <a:lnTo>
                  <a:pt x="395" y="1537"/>
                </a:lnTo>
                <a:lnTo>
                  <a:pt x="395" y="1486"/>
                </a:lnTo>
                <a:lnTo>
                  <a:pt x="396" y="1446"/>
                </a:lnTo>
                <a:lnTo>
                  <a:pt x="398" y="1430"/>
                </a:lnTo>
                <a:lnTo>
                  <a:pt x="399" y="1418"/>
                </a:lnTo>
                <a:lnTo>
                  <a:pt x="399" y="1418"/>
                </a:lnTo>
                <a:lnTo>
                  <a:pt x="420" y="1325"/>
                </a:lnTo>
                <a:lnTo>
                  <a:pt x="439" y="1245"/>
                </a:lnTo>
                <a:lnTo>
                  <a:pt x="439" y="1245"/>
                </a:lnTo>
                <a:lnTo>
                  <a:pt x="449" y="1220"/>
                </a:lnTo>
                <a:lnTo>
                  <a:pt x="457" y="1199"/>
                </a:lnTo>
                <a:lnTo>
                  <a:pt x="464" y="1182"/>
                </a:lnTo>
                <a:lnTo>
                  <a:pt x="464" y="1182"/>
                </a:lnTo>
                <a:lnTo>
                  <a:pt x="468" y="1165"/>
                </a:lnTo>
                <a:lnTo>
                  <a:pt x="470" y="1142"/>
                </a:lnTo>
                <a:lnTo>
                  <a:pt x="472" y="1122"/>
                </a:lnTo>
                <a:lnTo>
                  <a:pt x="473" y="1116"/>
                </a:lnTo>
                <a:lnTo>
                  <a:pt x="472" y="1112"/>
                </a:lnTo>
                <a:lnTo>
                  <a:pt x="472" y="1112"/>
                </a:lnTo>
                <a:lnTo>
                  <a:pt x="466" y="1100"/>
                </a:lnTo>
                <a:lnTo>
                  <a:pt x="466" y="1100"/>
                </a:lnTo>
                <a:lnTo>
                  <a:pt x="472" y="1050"/>
                </a:lnTo>
                <a:lnTo>
                  <a:pt x="474" y="1006"/>
                </a:lnTo>
                <a:lnTo>
                  <a:pt x="476" y="985"/>
                </a:lnTo>
                <a:lnTo>
                  <a:pt x="476" y="968"/>
                </a:lnTo>
                <a:lnTo>
                  <a:pt x="476" y="968"/>
                </a:lnTo>
                <a:lnTo>
                  <a:pt x="476" y="949"/>
                </a:lnTo>
                <a:lnTo>
                  <a:pt x="477" y="928"/>
                </a:lnTo>
                <a:lnTo>
                  <a:pt x="481" y="881"/>
                </a:lnTo>
                <a:lnTo>
                  <a:pt x="486" y="825"/>
                </a:lnTo>
                <a:lnTo>
                  <a:pt x="486" y="825"/>
                </a:lnTo>
                <a:lnTo>
                  <a:pt x="489" y="821"/>
                </a:lnTo>
                <a:lnTo>
                  <a:pt x="495" y="808"/>
                </a:lnTo>
                <a:lnTo>
                  <a:pt x="498" y="800"/>
                </a:lnTo>
                <a:lnTo>
                  <a:pt x="501" y="791"/>
                </a:lnTo>
                <a:lnTo>
                  <a:pt x="503" y="780"/>
                </a:lnTo>
                <a:lnTo>
                  <a:pt x="505" y="770"/>
                </a:lnTo>
                <a:lnTo>
                  <a:pt x="505" y="694"/>
                </a:lnTo>
                <a:lnTo>
                  <a:pt x="505" y="694"/>
                </a:lnTo>
                <a:lnTo>
                  <a:pt x="506" y="694"/>
                </a:lnTo>
                <a:lnTo>
                  <a:pt x="509" y="694"/>
                </a:lnTo>
                <a:lnTo>
                  <a:pt x="510" y="694"/>
                </a:lnTo>
                <a:lnTo>
                  <a:pt x="511" y="693"/>
                </a:lnTo>
                <a:lnTo>
                  <a:pt x="513" y="690"/>
                </a:lnTo>
                <a:lnTo>
                  <a:pt x="513" y="687"/>
                </a:lnTo>
                <a:lnTo>
                  <a:pt x="513" y="687"/>
                </a:lnTo>
                <a:lnTo>
                  <a:pt x="510" y="669"/>
                </a:lnTo>
                <a:lnTo>
                  <a:pt x="505" y="642"/>
                </a:lnTo>
                <a:lnTo>
                  <a:pt x="495" y="603"/>
                </a:lnTo>
                <a:lnTo>
                  <a:pt x="510" y="543"/>
                </a:lnTo>
                <a:lnTo>
                  <a:pt x="510" y="543"/>
                </a:lnTo>
                <a:lnTo>
                  <a:pt x="513" y="587"/>
                </a:lnTo>
                <a:lnTo>
                  <a:pt x="517" y="618"/>
                </a:lnTo>
                <a:lnTo>
                  <a:pt x="518" y="630"/>
                </a:lnTo>
                <a:lnTo>
                  <a:pt x="519" y="635"/>
                </a:lnTo>
                <a:lnTo>
                  <a:pt x="519" y="635"/>
                </a:lnTo>
                <a:lnTo>
                  <a:pt x="540" y="657"/>
                </a:lnTo>
                <a:lnTo>
                  <a:pt x="579" y="665"/>
                </a:lnTo>
                <a:lnTo>
                  <a:pt x="579" y="665"/>
                </a:lnTo>
                <a:lnTo>
                  <a:pt x="601" y="668"/>
                </a:lnTo>
                <a:lnTo>
                  <a:pt x="601" y="668"/>
                </a:lnTo>
                <a:lnTo>
                  <a:pt x="621" y="668"/>
                </a:lnTo>
                <a:lnTo>
                  <a:pt x="621" y="668"/>
                </a:lnTo>
                <a:lnTo>
                  <a:pt x="622" y="669"/>
                </a:lnTo>
                <a:lnTo>
                  <a:pt x="629" y="669"/>
                </a:lnTo>
                <a:lnTo>
                  <a:pt x="639" y="668"/>
                </a:lnTo>
                <a:lnTo>
                  <a:pt x="654" y="663"/>
                </a:lnTo>
                <a:lnTo>
                  <a:pt x="654" y="663"/>
                </a:lnTo>
                <a:lnTo>
                  <a:pt x="670" y="656"/>
                </a:lnTo>
                <a:lnTo>
                  <a:pt x="675" y="653"/>
                </a:lnTo>
                <a:lnTo>
                  <a:pt x="680" y="651"/>
                </a:lnTo>
                <a:lnTo>
                  <a:pt x="684" y="647"/>
                </a:lnTo>
                <a:lnTo>
                  <a:pt x="686" y="642"/>
                </a:lnTo>
                <a:lnTo>
                  <a:pt x="687" y="636"/>
                </a:lnTo>
                <a:lnTo>
                  <a:pt x="687" y="628"/>
                </a:lnTo>
                <a:lnTo>
                  <a:pt x="687" y="628"/>
                </a:lnTo>
                <a:lnTo>
                  <a:pt x="684" y="615"/>
                </a:lnTo>
                <a:lnTo>
                  <a:pt x="680" y="605"/>
                </a:lnTo>
                <a:lnTo>
                  <a:pt x="675" y="598"/>
                </a:lnTo>
                <a:lnTo>
                  <a:pt x="672" y="595"/>
                </a:lnTo>
                <a:lnTo>
                  <a:pt x="670" y="595"/>
                </a:lnTo>
                <a:lnTo>
                  <a:pt x="670" y="595"/>
                </a:lnTo>
                <a:lnTo>
                  <a:pt x="666" y="595"/>
                </a:lnTo>
                <a:lnTo>
                  <a:pt x="663" y="597"/>
                </a:lnTo>
                <a:lnTo>
                  <a:pt x="661" y="598"/>
                </a:lnTo>
                <a:lnTo>
                  <a:pt x="657" y="598"/>
                </a:lnTo>
                <a:lnTo>
                  <a:pt x="657" y="598"/>
                </a:lnTo>
                <a:lnTo>
                  <a:pt x="653" y="597"/>
                </a:lnTo>
                <a:lnTo>
                  <a:pt x="647" y="593"/>
                </a:lnTo>
                <a:lnTo>
                  <a:pt x="643" y="591"/>
                </a:lnTo>
                <a:lnTo>
                  <a:pt x="642" y="591"/>
                </a:lnTo>
                <a:lnTo>
                  <a:pt x="641" y="593"/>
                </a:lnTo>
                <a:lnTo>
                  <a:pt x="641" y="593"/>
                </a:lnTo>
                <a:lnTo>
                  <a:pt x="635" y="598"/>
                </a:lnTo>
                <a:lnTo>
                  <a:pt x="633" y="602"/>
                </a:lnTo>
                <a:lnTo>
                  <a:pt x="628" y="605"/>
                </a:lnTo>
                <a:lnTo>
                  <a:pt x="628" y="605"/>
                </a:lnTo>
                <a:lnTo>
                  <a:pt x="620" y="609"/>
                </a:lnTo>
                <a:lnTo>
                  <a:pt x="587" y="578"/>
                </a:lnTo>
                <a:lnTo>
                  <a:pt x="587" y="578"/>
                </a:lnTo>
                <a:lnTo>
                  <a:pt x="587" y="580"/>
                </a:lnTo>
                <a:lnTo>
                  <a:pt x="585" y="581"/>
                </a:lnTo>
                <a:lnTo>
                  <a:pt x="584" y="581"/>
                </a:lnTo>
                <a:lnTo>
                  <a:pt x="583" y="580"/>
                </a:lnTo>
                <a:lnTo>
                  <a:pt x="583" y="576"/>
                </a:lnTo>
                <a:lnTo>
                  <a:pt x="581" y="560"/>
                </a:lnTo>
                <a:lnTo>
                  <a:pt x="581" y="560"/>
                </a:lnTo>
                <a:lnTo>
                  <a:pt x="581" y="510"/>
                </a:lnTo>
                <a:lnTo>
                  <a:pt x="581" y="487"/>
                </a:lnTo>
                <a:lnTo>
                  <a:pt x="581" y="470"/>
                </a:lnTo>
                <a:lnTo>
                  <a:pt x="581" y="470"/>
                </a:lnTo>
                <a:lnTo>
                  <a:pt x="589" y="413"/>
                </a:lnTo>
                <a:lnTo>
                  <a:pt x="592" y="383"/>
                </a:lnTo>
                <a:lnTo>
                  <a:pt x="593" y="372"/>
                </a:lnTo>
                <a:lnTo>
                  <a:pt x="593" y="367"/>
                </a:lnTo>
                <a:lnTo>
                  <a:pt x="593" y="367"/>
                </a:lnTo>
                <a:lnTo>
                  <a:pt x="563" y="319"/>
                </a:lnTo>
                <a:lnTo>
                  <a:pt x="563" y="319"/>
                </a:lnTo>
                <a:lnTo>
                  <a:pt x="535" y="274"/>
                </a:lnTo>
                <a:lnTo>
                  <a:pt x="521" y="255"/>
                </a:lnTo>
                <a:lnTo>
                  <a:pt x="518" y="247"/>
                </a:lnTo>
                <a:lnTo>
                  <a:pt x="518" y="247"/>
                </a:lnTo>
                <a:lnTo>
                  <a:pt x="525" y="241"/>
                </a:lnTo>
                <a:lnTo>
                  <a:pt x="532" y="237"/>
                </a:lnTo>
                <a:lnTo>
                  <a:pt x="542" y="233"/>
                </a:lnTo>
                <a:lnTo>
                  <a:pt x="542" y="233"/>
                </a:lnTo>
                <a:lnTo>
                  <a:pt x="547" y="232"/>
                </a:lnTo>
                <a:lnTo>
                  <a:pt x="551" y="228"/>
                </a:lnTo>
                <a:lnTo>
                  <a:pt x="555" y="224"/>
                </a:lnTo>
                <a:lnTo>
                  <a:pt x="559" y="220"/>
                </a:lnTo>
                <a:lnTo>
                  <a:pt x="564" y="211"/>
                </a:lnTo>
                <a:lnTo>
                  <a:pt x="567" y="202"/>
                </a:lnTo>
                <a:lnTo>
                  <a:pt x="567" y="202"/>
                </a:lnTo>
                <a:lnTo>
                  <a:pt x="573" y="181"/>
                </a:lnTo>
                <a:lnTo>
                  <a:pt x="576" y="170"/>
                </a:lnTo>
                <a:lnTo>
                  <a:pt x="577" y="163"/>
                </a:lnTo>
                <a:lnTo>
                  <a:pt x="577" y="163"/>
                </a:lnTo>
                <a:lnTo>
                  <a:pt x="576" y="154"/>
                </a:lnTo>
                <a:lnTo>
                  <a:pt x="576" y="149"/>
                </a:lnTo>
                <a:lnTo>
                  <a:pt x="577" y="140"/>
                </a:lnTo>
                <a:lnTo>
                  <a:pt x="577" y="140"/>
                </a:lnTo>
                <a:lnTo>
                  <a:pt x="581" y="126"/>
                </a:lnTo>
                <a:lnTo>
                  <a:pt x="585" y="112"/>
                </a:lnTo>
                <a:lnTo>
                  <a:pt x="587" y="104"/>
                </a:lnTo>
                <a:lnTo>
                  <a:pt x="588" y="96"/>
                </a:lnTo>
                <a:lnTo>
                  <a:pt x="587" y="88"/>
                </a:lnTo>
                <a:lnTo>
                  <a:pt x="584" y="80"/>
                </a:lnTo>
                <a:lnTo>
                  <a:pt x="584" y="80"/>
                </a:lnTo>
                <a:lnTo>
                  <a:pt x="577" y="67"/>
                </a:lnTo>
                <a:lnTo>
                  <a:pt x="569" y="55"/>
                </a:lnTo>
                <a:lnTo>
                  <a:pt x="563" y="45"/>
                </a:lnTo>
                <a:lnTo>
                  <a:pt x="555" y="37"/>
                </a:lnTo>
                <a:lnTo>
                  <a:pt x="555" y="37"/>
                </a:lnTo>
                <a:lnTo>
                  <a:pt x="550" y="33"/>
                </a:lnTo>
                <a:lnTo>
                  <a:pt x="544" y="30"/>
                </a:lnTo>
                <a:lnTo>
                  <a:pt x="532" y="25"/>
                </a:lnTo>
                <a:lnTo>
                  <a:pt x="523" y="19"/>
                </a:lnTo>
                <a:lnTo>
                  <a:pt x="519" y="18"/>
                </a:lnTo>
                <a:lnTo>
                  <a:pt x="518" y="17"/>
                </a:lnTo>
                <a:lnTo>
                  <a:pt x="518" y="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10">
            <a:extLst>
              <a:ext uri="{FF2B5EF4-FFF2-40B4-BE49-F238E27FC236}">
                <a16:creationId xmlns:a16="http://schemas.microsoft.com/office/drawing/2014/main" id="{C72C2FAB-246A-4590-A926-16C7DB12932B}"/>
              </a:ext>
            </a:extLst>
          </p:cNvPr>
          <p:cNvSpPr>
            <a:spLocks noEditPoints="1"/>
          </p:cNvSpPr>
          <p:nvPr/>
        </p:nvSpPr>
        <p:spPr bwMode="auto">
          <a:xfrm>
            <a:off x="6500185" y="2753925"/>
            <a:ext cx="674209" cy="1622044"/>
          </a:xfrm>
          <a:custGeom>
            <a:avLst/>
            <a:gdLst>
              <a:gd name="T0" fmla="*/ 435 w 547"/>
              <a:gd name="T1" fmla="*/ 198 h 1316"/>
              <a:gd name="T2" fmla="*/ 456 w 547"/>
              <a:gd name="T3" fmla="*/ 179 h 1316"/>
              <a:gd name="T4" fmla="*/ 468 w 547"/>
              <a:gd name="T5" fmla="*/ 162 h 1316"/>
              <a:gd name="T6" fmla="*/ 486 w 547"/>
              <a:gd name="T7" fmla="*/ 149 h 1316"/>
              <a:gd name="T8" fmla="*/ 487 w 547"/>
              <a:gd name="T9" fmla="*/ 108 h 1316"/>
              <a:gd name="T10" fmla="*/ 543 w 547"/>
              <a:gd name="T11" fmla="*/ 115 h 1316"/>
              <a:gd name="T12" fmla="*/ 495 w 547"/>
              <a:gd name="T13" fmla="*/ 88 h 1316"/>
              <a:gd name="T14" fmla="*/ 472 w 547"/>
              <a:gd name="T15" fmla="*/ 56 h 1316"/>
              <a:gd name="T16" fmla="*/ 465 w 547"/>
              <a:gd name="T17" fmla="*/ 32 h 1316"/>
              <a:gd name="T18" fmla="*/ 443 w 547"/>
              <a:gd name="T19" fmla="*/ 22 h 1316"/>
              <a:gd name="T20" fmla="*/ 388 w 547"/>
              <a:gd name="T21" fmla="*/ 0 h 1316"/>
              <a:gd name="T22" fmla="*/ 357 w 547"/>
              <a:gd name="T23" fmla="*/ 19 h 1316"/>
              <a:gd name="T24" fmla="*/ 314 w 547"/>
              <a:gd name="T25" fmla="*/ 102 h 1316"/>
              <a:gd name="T26" fmla="*/ 304 w 547"/>
              <a:gd name="T27" fmla="*/ 121 h 1316"/>
              <a:gd name="T28" fmla="*/ 308 w 547"/>
              <a:gd name="T29" fmla="*/ 155 h 1316"/>
              <a:gd name="T30" fmla="*/ 326 w 547"/>
              <a:gd name="T31" fmla="*/ 190 h 1316"/>
              <a:gd name="T32" fmla="*/ 320 w 547"/>
              <a:gd name="T33" fmla="*/ 205 h 1316"/>
              <a:gd name="T34" fmla="*/ 258 w 547"/>
              <a:gd name="T35" fmla="*/ 227 h 1316"/>
              <a:gd name="T36" fmla="*/ 155 w 547"/>
              <a:gd name="T37" fmla="*/ 339 h 1316"/>
              <a:gd name="T38" fmla="*/ 118 w 547"/>
              <a:gd name="T39" fmla="*/ 386 h 1316"/>
              <a:gd name="T40" fmla="*/ 157 w 547"/>
              <a:gd name="T41" fmla="*/ 490 h 1316"/>
              <a:gd name="T42" fmla="*/ 114 w 547"/>
              <a:gd name="T43" fmla="*/ 643 h 1316"/>
              <a:gd name="T44" fmla="*/ 136 w 547"/>
              <a:gd name="T45" fmla="*/ 713 h 1316"/>
              <a:gd name="T46" fmla="*/ 260 w 547"/>
              <a:gd name="T47" fmla="*/ 906 h 1316"/>
              <a:gd name="T48" fmla="*/ 177 w 547"/>
              <a:gd name="T49" fmla="*/ 978 h 1316"/>
              <a:gd name="T50" fmla="*/ 99 w 547"/>
              <a:gd name="T51" fmla="*/ 1025 h 1316"/>
              <a:gd name="T52" fmla="*/ 52 w 547"/>
              <a:gd name="T53" fmla="*/ 1037 h 1316"/>
              <a:gd name="T54" fmla="*/ 12 w 547"/>
              <a:gd name="T55" fmla="*/ 1056 h 1316"/>
              <a:gd name="T56" fmla="*/ 0 w 547"/>
              <a:gd name="T57" fmla="*/ 1074 h 1316"/>
              <a:gd name="T58" fmla="*/ 81 w 547"/>
              <a:gd name="T59" fmla="*/ 1199 h 1316"/>
              <a:gd name="T60" fmla="*/ 82 w 547"/>
              <a:gd name="T61" fmla="*/ 1264 h 1316"/>
              <a:gd name="T62" fmla="*/ 106 w 547"/>
              <a:gd name="T63" fmla="*/ 1299 h 1316"/>
              <a:gd name="T64" fmla="*/ 160 w 547"/>
              <a:gd name="T65" fmla="*/ 1303 h 1316"/>
              <a:gd name="T66" fmla="*/ 230 w 547"/>
              <a:gd name="T67" fmla="*/ 1315 h 1316"/>
              <a:gd name="T68" fmla="*/ 284 w 547"/>
              <a:gd name="T69" fmla="*/ 1306 h 1316"/>
              <a:gd name="T70" fmla="*/ 298 w 547"/>
              <a:gd name="T71" fmla="*/ 1286 h 1316"/>
              <a:gd name="T72" fmla="*/ 237 w 547"/>
              <a:gd name="T73" fmla="*/ 1247 h 1316"/>
              <a:gd name="T74" fmla="*/ 224 w 547"/>
              <a:gd name="T75" fmla="*/ 1229 h 1316"/>
              <a:gd name="T76" fmla="*/ 238 w 547"/>
              <a:gd name="T77" fmla="*/ 1185 h 1316"/>
              <a:gd name="T78" fmla="*/ 279 w 547"/>
              <a:gd name="T79" fmla="*/ 1099 h 1316"/>
              <a:gd name="T80" fmla="*/ 351 w 547"/>
              <a:gd name="T81" fmla="*/ 997 h 1316"/>
              <a:gd name="T82" fmla="*/ 433 w 547"/>
              <a:gd name="T83" fmla="*/ 938 h 1316"/>
              <a:gd name="T84" fmla="*/ 423 w 547"/>
              <a:gd name="T85" fmla="*/ 895 h 1316"/>
              <a:gd name="T86" fmla="*/ 367 w 547"/>
              <a:gd name="T87" fmla="*/ 792 h 1316"/>
              <a:gd name="T88" fmla="*/ 351 w 547"/>
              <a:gd name="T89" fmla="*/ 686 h 1316"/>
              <a:gd name="T90" fmla="*/ 347 w 547"/>
              <a:gd name="T91" fmla="*/ 609 h 1316"/>
              <a:gd name="T92" fmla="*/ 357 w 547"/>
              <a:gd name="T93" fmla="*/ 586 h 1316"/>
              <a:gd name="T94" fmla="*/ 431 w 547"/>
              <a:gd name="T95" fmla="*/ 562 h 1316"/>
              <a:gd name="T96" fmla="*/ 516 w 547"/>
              <a:gd name="T97" fmla="*/ 580 h 1316"/>
              <a:gd name="T98" fmla="*/ 511 w 547"/>
              <a:gd name="T99" fmla="*/ 594 h 1316"/>
              <a:gd name="T100" fmla="*/ 522 w 547"/>
              <a:gd name="T101" fmla="*/ 600 h 1316"/>
              <a:gd name="T102" fmla="*/ 543 w 547"/>
              <a:gd name="T103" fmla="*/ 578 h 1316"/>
              <a:gd name="T104" fmla="*/ 522 w 547"/>
              <a:gd name="T105" fmla="*/ 527 h 1316"/>
              <a:gd name="T106" fmla="*/ 486 w 547"/>
              <a:gd name="T107" fmla="*/ 531 h 1316"/>
              <a:gd name="T108" fmla="*/ 391 w 547"/>
              <a:gd name="T109" fmla="*/ 488 h 1316"/>
              <a:gd name="T110" fmla="*/ 410 w 547"/>
              <a:gd name="T111" fmla="*/ 310 h 1316"/>
              <a:gd name="T112" fmla="*/ 507 w 547"/>
              <a:gd name="T113" fmla="*/ 103 h 1316"/>
              <a:gd name="T114" fmla="*/ 127 w 547"/>
              <a:gd name="T115" fmla="*/ 1168 h 1316"/>
              <a:gd name="T116" fmla="*/ 119 w 547"/>
              <a:gd name="T117" fmla="*/ 1096 h 1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47" h="1316">
                <a:moveTo>
                  <a:pt x="416" y="235"/>
                </a:moveTo>
                <a:lnTo>
                  <a:pt x="410" y="227"/>
                </a:lnTo>
                <a:lnTo>
                  <a:pt x="416" y="202"/>
                </a:lnTo>
                <a:lnTo>
                  <a:pt x="416" y="202"/>
                </a:lnTo>
                <a:lnTo>
                  <a:pt x="422" y="202"/>
                </a:lnTo>
                <a:lnTo>
                  <a:pt x="428" y="201"/>
                </a:lnTo>
                <a:lnTo>
                  <a:pt x="435" y="198"/>
                </a:lnTo>
                <a:lnTo>
                  <a:pt x="435" y="198"/>
                </a:lnTo>
                <a:lnTo>
                  <a:pt x="441" y="196"/>
                </a:lnTo>
                <a:lnTo>
                  <a:pt x="446" y="192"/>
                </a:lnTo>
                <a:lnTo>
                  <a:pt x="451" y="189"/>
                </a:lnTo>
                <a:lnTo>
                  <a:pt x="453" y="184"/>
                </a:lnTo>
                <a:lnTo>
                  <a:pt x="453" y="184"/>
                </a:lnTo>
                <a:lnTo>
                  <a:pt x="456" y="179"/>
                </a:lnTo>
                <a:lnTo>
                  <a:pt x="457" y="178"/>
                </a:lnTo>
                <a:lnTo>
                  <a:pt x="458" y="177"/>
                </a:lnTo>
                <a:lnTo>
                  <a:pt x="458" y="175"/>
                </a:lnTo>
                <a:lnTo>
                  <a:pt x="458" y="175"/>
                </a:lnTo>
                <a:lnTo>
                  <a:pt x="460" y="168"/>
                </a:lnTo>
                <a:lnTo>
                  <a:pt x="463" y="165"/>
                </a:lnTo>
                <a:lnTo>
                  <a:pt x="468" y="162"/>
                </a:lnTo>
                <a:lnTo>
                  <a:pt x="468" y="162"/>
                </a:lnTo>
                <a:lnTo>
                  <a:pt x="475" y="160"/>
                </a:lnTo>
                <a:lnTo>
                  <a:pt x="482" y="157"/>
                </a:lnTo>
                <a:lnTo>
                  <a:pt x="484" y="155"/>
                </a:lnTo>
                <a:lnTo>
                  <a:pt x="487" y="154"/>
                </a:lnTo>
                <a:lnTo>
                  <a:pt x="487" y="151"/>
                </a:lnTo>
                <a:lnTo>
                  <a:pt x="486" y="149"/>
                </a:lnTo>
                <a:lnTo>
                  <a:pt x="486" y="149"/>
                </a:lnTo>
                <a:lnTo>
                  <a:pt x="483" y="147"/>
                </a:lnTo>
                <a:lnTo>
                  <a:pt x="481" y="143"/>
                </a:lnTo>
                <a:lnTo>
                  <a:pt x="480" y="135"/>
                </a:lnTo>
                <a:lnTo>
                  <a:pt x="478" y="124"/>
                </a:lnTo>
                <a:lnTo>
                  <a:pt x="478" y="124"/>
                </a:lnTo>
                <a:lnTo>
                  <a:pt x="487" y="108"/>
                </a:lnTo>
                <a:lnTo>
                  <a:pt x="537" y="115"/>
                </a:lnTo>
                <a:lnTo>
                  <a:pt x="532" y="113"/>
                </a:lnTo>
                <a:lnTo>
                  <a:pt x="532" y="113"/>
                </a:lnTo>
                <a:lnTo>
                  <a:pt x="538" y="115"/>
                </a:lnTo>
                <a:lnTo>
                  <a:pt x="542" y="115"/>
                </a:lnTo>
                <a:lnTo>
                  <a:pt x="542" y="115"/>
                </a:lnTo>
                <a:lnTo>
                  <a:pt x="543" y="115"/>
                </a:lnTo>
                <a:lnTo>
                  <a:pt x="543" y="114"/>
                </a:lnTo>
                <a:lnTo>
                  <a:pt x="540" y="113"/>
                </a:lnTo>
                <a:lnTo>
                  <a:pt x="528" y="108"/>
                </a:lnTo>
                <a:lnTo>
                  <a:pt x="493" y="96"/>
                </a:lnTo>
                <a:lnTo>
                  <a:pt x="494" y="94"/>
                </a:lnTo>
                <a:lnTo>
                  <a:pt x="494" y="94"/>
                </a:lnTo>
                <a:lnTo>
                  <a:pt x="495" y="88"/>
                </a:lnTo>
                <a:lnTo>
                  <a:pt x="496" y="82"/>
                </a:lnTo>
                <a:lnTo>
                  <a:pt x="496" y="77"/>
                </a:lnTo>
                <a:lnTo>
                  <a:pt x="494" y="72"/>
                </a:lnTo>
                <a:lnTo>
                  <a:pt x="494" y="72"/>
                </a:lnTo>
                <a:lnTo>
                  <a:pt x="488" y="66"/>
                </a:lnTo>
                <a:lnTo>
                  <a:pt x="481" y="61"/>
                </a:lnTo>
                <a:lnTo>
                  <a:pt x="472" y="56"/>
                </a:lnTo>
                <a:lnTo>
                  <a:pt x="472" y="56"/>
                </a:lnTo>
                <a:lnTo>
                  <a:pt x="470" y="50"/>
                </a:lnTo>
                <a:lnTo>
                  <a:pt x="469" y="44"/>
                </a:lnTo>
                <a:lnTo>
                  <a:pt x="465" y="37"/>
                </a:lnTo>
                <a:lnTo>
                  <a:pt x="465" y="37"/>
                </a:lnTo>
                <a:lnTo>
                  <a:pt x="465" y="35"/>
                </a:lnTo>
                <a:lnTo>
                  <a:pt x="465" y="32"/>
                </a:lnTo>
                <a:lnTo>
                  <a:pt x="466" y="31"/>
                </a:lnTo>
                <a:lnTo>
                  <a:pt x="468" y="30"/>
                </a:lnTo>
                <a:lnTo>
                  <a:pt x="468" y="30"/>
                </a:lnTo>
                <a:lnTo>
                  <a:pt x="463" y="28"/>
                </a:lnTo>
                <a:lnTo>
                  <a:pt x="463" y="28"/>
                </a:lnTo>
                <a:lnTo>
                  <a:pt x="453" y="24"/>
                </a:lnTo>
                <a:lnTo>
                  <a:pt x="443" y="22"/>
                </a:lnTo>
                <a:lnTo>
                  <a:pt x="431" y="19"/>
                </a:lnTo>
                <a:lnTo>
                  <a:pt x="431" y="19"/>
                </a:lnTo>
                <a:lnTo>
                  <a:pt x="413" y="8"/>
                </a:lnTo>
                <a:lnTo>
                  <a:pt x="399" y="2"/>
                </a:lnTo>
                <a:lnTo>
                  <a:pt x="393" y="0"/>
                </a:lnTo>
                <a:lnTo>
                  <a:pt x="388" y="0"/>
                </a:lnTo>
                <a:lnTo>
                  <a:pt x="388" y="0"/>
                </a:lnTo>
                <a:lnTo>
                  <a:pt x="379" y="2"/>
                </a:lnTo>
                <a:lnTo>
                  <a:pt x="370" y="7"/>
                </a:lnTo>
                <a:lnTo>
                  <a:pt x="363" y="12"/>
                </a:lnTo>
                <a:lnTo>
                  <a:pt x="361" y="14"/>
                </a:lnTo>
                <a:lnTo>
                  <a:pt x="361" y="16"/>
                </a:lnTo>
                <a:lnTo>
                  <a:pt x="361" y="16"/>
                </a:lnTo>
                <a:lnTo>
                  <a:pt x="357" y="19"/>
                </a:lnTo>
                <a:lnTo>
                  <a:pt x="351" y="24"/>
                </a:lnTo>
                <a:lnTo>
                  <a:pt x="341" y="31"/>
                </a:lnTo>
                <a:lnTo>
                  <a:pt x="329" y="37"/>
                </a:lnTo>
                <a:lnTo>
                  <a:pt x="326" y="56"/>
                </a:lnTo>
                <a:lnTo>
                  <a:pt x="322" y="72"/>
                </a:lnTo>
                <a:lnTo>
                  <a:pt x="310" y="90"/>
                </a:lnTo>
                <a:lnTo>
                  <a:pt x="314" y="102"/>
                </a:lnTo>
                <a:lnTo>
                  <a:pt x="314" y="102"/>
                </a:lnTo>
                <a:lnTo>
                  <a:pt x="314" y="106"/>
                </a:lnTo>
                <a:lnTo>
                  <a:pt x="312" y="112"/>
                </a:lnTo>
                <a:lnTo>
                  <a:pt x="311" y="114"/>
                </a:lnTo>
                <a:lnTo>
                  <a:pt x="310" y="118"/>
                </a:lnTo>
                <a:lnTo>
                  <a:pt x="308" y="120"/>
                </a:lnTo>
                <a:lnTo>
                  <a:pt x="304" y="121"/>
                </a:lnTo>
                <a:lnTo>
                  <a:pt x="304" y="121"/>
                </a:lnTo>
                <a:lnTo>
                  <a:pt x="297" y="123"/>
                </a:lnTo>
                <a:lnTo>
                  <a:pt x="291" y="125"/>
                </a:lnTo>
                <a:lnTo>
                  <a:pt x="285" y="127"/>
                </a:lnTo>
                <a:lnTo>
                  <a:pt x="298" y="137"/>
                </a:lnTo>
                <a:lnTo>
                  <a:pt x="292" y="147"/>
                </a:lnTo>
                <a:lnTo>
                  <a:pt x="308" y="155"/>
                </a:lnTo>
                <a:lnTo>
                  <a:pt x="314" y="165"/>
                </a:lnTo>
                <a:lnTo>
                  <a:pt x="329" y="180"/>
                </a:lnTo>
                <a:lnTo>
                  <a:pt x="329" y="180"/>
                </a:lnTo>
                <a:lnTo>
                  <a:pt x="329" y="181"/>
                </a:lnTo>
                <a:lnTo>
                  <a:pt x="328" y="185"/>
                </a:lnTo>
                <a:lnTo>
                  <a:pt x="326" y="190"/>
                </a:lnTo>
                <a:lnTo>
                  <a:pt x="326" y="190"/>
                </a:lnTo>
                <a:lnTo>
                  <a:pt x="325" y="192"/>
                </a:lnTo>
                <a:lnTo>
                  <a:pt x="325" y="195"/>
                </a:lnTo>
                <a:lnTo>
                  <a:pt x="325" y="198"/>
                </a:lnTo>
                <a:lnTo>
                  <a:pt x="325" y="201"/>
                </a:lnTo>
                <a:lnTo>
                  <a:pt x="325" y="202"/>
                </a:lnTo>
                <a:lnTo>
                  <a:pt x="323" y="203"/>
                </a:lnTo>
                <a:lnTo>
                  <a:pt x="320" y="205"/>
                </a:lnTo>
                <a:lnTo>
                  <a:pt x="320" y="205"/>
                </a:lnTo>
                <a:lnTo>
                  <a:pt x="302" y="211"/>
                </a:lnTo>
                <a:lnTo>
                  <a:pt x="292" y="215"/>
                </a:lnTo>
                <a:lnTo>
                  <a:pt x="279" y="217"/>
                </a:lnTo>
                <a:lnTo>
                  <a:pt x="279" y="217"/>
                </a:lnTo>
                <a:lnTo>
                  <a:pt x="270" y="221"/>
                </a:lnTo>
                <a:lnTo>
                  <a:pt x="258" y="227"/>
                </a:lnTo>
                <a:lnTo>
                  <a:pt x="245" y="237"/>
                </a:lnTo>
                <a:lnTo>
                  <a:pt x="232" y="246"/>
                </a:lnTo>
                <a:lnTo>
                  <a:pt x="208" y="266"/>
                </a:lnTo>
                <a:lnTo>
                  <a:pt x="195" y="276"/>
                </a:lnTo>
                <a:lnTo>
                  <a:pt x="195" y="276"/>
                </a:lnTo>
                <a:lnTo>
                  <a:pt x="145" y="320"/>
                </a:lnTo>
                <a:lnTo>
                  <a:pt x="155" y="339"/>
                </a:lnTo>
                <a:lnTo>
                  <a:pt x="155" y="339"/>
                </a:lnTo>
                <a:lnTo>
                  <a:pt x="149" y="344"/>
                </a:lnTo>
                <a:lnTo>
                  <a:pt x="137" y="356"/>
                </a:lnTo>
                <a:lnTo>
                  <a:pt x="125" y="371"/>
                </a:lnTo>
                <a:lnTo>
                  <a:pt x="120" y="378"/>
                </a:lnTo>
                <a:lnTo>
                  <a:pt x="118" y="386"/>
                </a:lnTo>
                <a:lnTo>
                  <a:pt x="118" y="386"/>
                </a:lnTo>
                <a:lnTo>
                  <a:pt x="115" y="395"/>
                </a:lnTo>
                <a:lnTo>
                  <a:pt x="114" y="404"/>
                </a:lnTo>
                <a:lnTo>
                  <a:pt x="114" y="411"/>
                </a:lnTo>
                <a:lnTo>
                  <a:pt x="118" y="419"/>
                </a:lnTo>
                <a:lnTo>
                  <a:pt x="118" y="419"/>
                </a:lnTo>
                <a:lnTo>
                  <a:pt x="141" y="460"/>
                </a:lnTo>
                <a:lnTo>
                  <a:pt x="157" y="490"/>
                </a:lnTo>
                <a:lnTo>
                  <a:pt x="157" y="490"/>
                </a:lnTo>
                <a:lnTo>
                  <a:pt x="149" y="535"/>
                </a:lnTo>
                <a:lnTo>
                  <a:pt x="141" y="570"/>
                </a:lnTo>
                <a:lnTo>
                  <a:pt x="137" y="585"/>
                </a:lnTo>
                <a:lnTo>
                  <a:pt x="133" y="596"/>
                </a:lnTo>
                <a:lnTo>
                  <a:pt x="133" y="596"/>
                </a:lnTo>
                <a:lnTo>
                  <a:pt x="114" y="643"/>
                </a:lnTo>
                <a:lnTo>
                  <a:pt x="102" y="670"/>
                </a:lnTo>
                <a:lnTo>
                  <a:pt x="135" y="686"/>
                </a:lnTo>
                <a:lnTo>
                  <a:pt x="135" y="686"/>
                </a:lnTo>
                <a:lnTo>
                  <a:pt x="133" y="697"/>
                </a:lnTo>
                <a:lnTo>
                  <a:pt x="133" y="697"/>
                </a:lnTo>
                <a:lnTo>
                  <a:pt x="133" y="703"/>
                </a:lnTo>
                <a:lnTo>
                  <a:pt x="136" y="713"/>
                </a:lnTo>
                <a:lnTo>
                  <a:pt x="142" y="737"/>
                </a:lnTo>
                <a:lnTo>
                  <a:pt x="153" y="769"/>
                </a:lnTo>
                <a:lnTo>
                  <a:pt x="184" y="767"/>
                </a:lnTo>
                <a:lnTo>
                  <a:pt x="184" y="767"/>
                </a:lnTo>
                <a:lnTo>
                  <a:pt x="257" y="901"/>
                </a:lnTo>
                <a:lnTo>
                  <a:pt x="257" y="901"/>
                </a:lnTo>
                <a:lnTo>
                  <a:pt x="260" y="906"/>
                </a:lnTo>
                <a:lnTo>
                  <a:pt x="258" y="911"/>
                </a:lnTo>
                <a:lnTo>
                  <a:pt x="257" y="916"/>
                </a:lnTo>
                <a:lnTo>
                  <a:pt x="248" y="941"/>
                </a:lnTo>
                <a:lnTo>
                  <a:pt x="248" y="941"/>
                </a:lnTo>
                <a:lnTo>
                  <a:pt x="221" y="953"/>
                </a:lnTo>
                <a:lnTo>
                  <a:pt x="198" y="965"/>
                </a:lnTo>
                <a:lnTo>
                  <a:pt x="177" y="978"/>
                </a:lnTo>
                <a:lnTo>
                  <a:pt x="177" y="978"/>
                </a:lnTo>
                <a:lnTo>
                  <a:pt x="156" y="990"/>
                </a:lnTo>
                <a:lnTo>
                  <a:pt x="136" y="1002"/>
                </a:lnTo>
                <a:lnTo>
                  <a:pt x="119" y="1012"/>
                </a:lnTo>
                <a:lnTo>
                  <a:pt x="108" y="1019"/>
                </a:lnTo>
                <a:lnTo>
                  <a:pt x="108" y="1019"/>
                </a:lnTo>
                <a:lnTo>
                  <a:pt x="99" y="1025"/>
                </a:lnTo>
                <a:lnTo>
                  <a:pt x="87" y="1032"/>
                </a:lnTo>
                <a:lnTo>
                  <a:pt x="71" y="1041"/>
                </a:lnTo>
                <a:lnTo>
                  <a:pt x="71" y="1041"/>
                </a:lnTo>
                <a:lnTo>
                  <a:pt x="65" y="1038"/>
                </a:lnTo>
                <a:lnTo>
                  <a:pt x="59" y="1037"/>
                </a:lnTo>
                <a:lnTo>
                  <a:pt x="52" y="1037"/>
                </a:lnTo>
                <a:lnTo>
                  <a:pt x="52" y="1037"/>
                </a:lnTo>
                <a:lnTo>
                  <a:pt x="38" y="1041"/>
                </a:lnTo>
                <a:lnTo>
                  <a:pt x="30" y="1043"/>
                </a:lnTo>
                <a:lnTo>
                  <a:pt x="24" y="1047"/>
                </a:lnTo>
                <a:lnTo>
                  <a:pt x="24" y="1047"/>
                </a:lnTo>
                <a:lnTo>
                  <a:pt x="17" y="1051"/>
                </a:lnTo>
                <a:lnTo>
                  <a:pt x="14" y="1053"/>
                </a:lnTo>
                <a:lnTo>
                  <a:pt x="12" y="1056"/>
                </a:lnTo>
                <a:lnTo>
                  <a:pt x="12" y="1056"/>
                </a:lnTo>
                <a:lnTo>
                  <a:pt x="8" y="1060"/>
                </a:lnTo>
                <a:lnTo>
                  <a:pt x="5" y="1065"/>
                </a:lnTo>
                <a:lnTo>
                  <a:pt x="1" y="1069"/>
                </a:lnTo>
                <a:lnTo>
                  <a:pt x="0" y="1072"/>
                </a:lnTo>
                <a:lnTo>
                  <a:pt x="0" y="1074"/>
                </a:lnTo>
                <a:lnTo>
                  <a:pt x="0" y="1074"/>
                </a:lnTo>
                <a:lnTo>
                  <a:pt x="1" y="1080"/>
                </a:lnTo>
                <a:lnTo>
                  <a:pt x="7" y="1091"/>
                </a:lnTo>
                <a:lnTo>
                  <a:pt x="24" y="1120"/>
                </a:lnTo>
                <a:lnTo>
                  <a:pt x="49" y="1158"/>
                </a:lnTo>
                <a:lnTo>
                  <a:pt x="49" y="1158"/>
                </a:lnTo>
                <a:lnTo>
                  <a:pt x="58" y="1170"/>
                </a:lnTo>
                <a:lnTo>
                  <a:pt x="81" y="1199"/>
                </a:lnTo>
                <a:lnTo>
                  <a:pt x="81" y="1199"/>
                </a:lnTo>
                <a:lnTo>
                  <a:pt x="97" y="1221"/>
                </a:lnTo>
                <a:lnTo>
                  <a:pt x="102" y="1227"/>
                </a:lnTo>
                <a:lnTo>
                  <a:pt x="102" y="1227"/>
                </a:lnTo>
                <a:lnTo>
                  <a:pt x="91" y="1244"/>
                </a:lnTo>
                <a:lnTo>
                  <a:pt x="84" y="1258"/>
                </a:lnTo>
                <a:lnTo>
                  <a:pt x="82" y="1264"/>
                </a:lnTo>
                <a:lnTo>
                  <a:pt x="81" y="1270"/>
                </a:lnTo>
                <a:lnTo>
                  <a:pt x="81" y="1270"/>
                </a:lnTo>
                <a:lnTo>
                  <a:pt x="78" y="1285"/>
                </a:lnTo>
                <a:lnTo>
                  <a:pt x="79" y="1289"/>
                </a:lnTo>
                <a:lnTo>
                  <a:pt x="83" y="1292"/>
                </a:lnTo>
                <a:lnTo>
                  <a:pt x="83" y="1292"/>
                </a:lnTo>
                <a:lnTo>
                  <a:pt x="106" y="1299"/>
                </a:lnTo>
                <a:lnTo>
                  <a:pt x="118" y="1301"/>
                </a:lnTo>
                <a:lnTo>
                  <a:pt x="121" y="1301"/>
                </a:lnTo>
                <a:lnTo>
                  <a:pt x="124" y="1301"/>
                </a:lnTo>
                <a:lnTo>
                  <a:pt x="124" y="1301"/>
                </a:lnTo>
                <a:lnTo>
                  <a:pt x="127" y="1300"/>
                </a:lnTo>
                <a:lnTo>
                  <a:pt x="136" y="1300"/>
                </a:lnTo>
                <a:lnTo>
                  <a:pt x="160" y="1303"/>
                </a:lnTo>
                <a:lnTo>
                  <a:pt x="184" y="1305"/>
                </a:lnTo>
                <a:lnTo>
                  <a:pt x="194" y="1306"/>
                </a:lnTo>
                <a:lnTo>
                  <a:pt x="198" y="1307"/>
                </a:lnTo>
                <a:lnTo>
                  <a:pt x="198" y="1307"/>
                </a:lnTo>
                <a:lnTo>
                  <a:pt x="202" y="1309"/>
                </a:lnTo>
                <a:lnTo>
                  <a:pt x="209" y="1311"/>
                </a:lnTo>
                <a:lnTo>
                  <a:pt x="230" y="1315"/>
                </a:lnTo>
                <a:lnTo>
                  <a:pt x="240" y="1316"/>
                </a:lnTo>
                <a:lnTo>
                  <a:pt x="251" y="1316"/>
                </a:lnTo>
                <a:lnTo>
                  <a:pt x="261" y="1316"/>
                </a:lnTo>
                <a:lnTo>
                  <a:pt x="270" y="1313"/>
                </a:lnTo>
                <a:lnTo>
                  <a:pt x="270" y="1313"/>
                </a:lnTo>
                <a:lnTo>
                  <a:pt x="276" y="1310"/>
                </a:lnTo>
                <a:lnTo>
                  <a:pt x="284" y="1306"/>
                </a:lnTo>
                <a:lnTo>
                  <a:pt x="288" y="1301"/>
                </a:lnTo>
                <a:lnTo>
                  <a:pt x="293" y="1297"/>
                </a:lnTo>
                <a:lnTo>
                  <a:pt x="299" y="1289"/>
                </a:lnTo>
                <a:lnTo>
                  <a:pt x="300" y="1287"/>
                </a:lnTo>
                <a:lnTo>
                  <a:pt x="300" y="1286"/>
                </a:lnTo>
                <a:lnTo>
                  <a:pt x="300" y="1286"/>
                </a:lnTo>
                <a:lnTo>
                  <a:pt x="298" y="1286"/>
                </a:lnTo>
                <a:lnTo>
                  <a:pt x="291" y="1283"/>
                </a:lnTo>
                <a:lnTo>
                  <a:pt x="281" y="1280"/>
                </a:lnTo>
                <a:lnTo>
                  <a:pt x="270" y="1274"/>
                </a:lnTo>
                <a:lnTo>
                  <a:pt x="270" y="1274"/>
                </a:lnTo>
                <a:lnTo>
                  <a:pt x="257" y="1264"/>
                </a:lnTo>
                <a:lnTo>
                  <a:pt x="245" y="1254"/>
                </a:lnTo>
                <a:lnTo>
                  <a:pt x="237" y="1247"/>
                </a:lnTo>
                <a:lnTo>
                  <a:pt x="232" y="1242"/>
                </a:lnTo>
                <a:lnTo>
                  <a:pt x="232" y="1242"/>
                </a:lnTo>
                <a:lnTo>
                  <a:pt x="227" y="1236"/>
                </a:lnTo>
                <a:lnTo>
                  <a:pt x="224" y="1234"/>
                </a:lnTo>
                <a:lnTo>
                  <a:pt x="224" y="1232"/>
                </a:lnTo>
                <a:lnTo>
                  <a:pt x="224" y="1229"/>
                </a:lnTo>
                <a:lnTo>
                  <a:pt x="224" y="1229"/>
                </a:lnTo>
                <a:lnTo>
                  <a:pt x="230" y="1208"/>
                </a:lnTo>
                <a:lnTo>
                  <a:pt x="230" y="1208"/>
                </a:lnTo>
                <a:lnTo>
                  <a:pt x="232" y="1198"/>
                </a:lnTo>
                <a:lnTo>
                  <a:pt x="233" y="1193"/>
                </a:lnTo>
                <a:lnTo>
                  <a:pt x="236" y="1190"/>
                </a:lnTo>
                <a:lnTo>
                  <a:pt x="236" y="1190"/>
                </a:lnTo>
                <a:lnTo>
                  <a:pt x="238" y="1185"/>
                </a:lnTo>
                <a:lnTo>
                  <a:pt x="238" y="1180"/>
                </a:lnTo>
                <a:lnTo>
                  <a:pt x="239" y="1174"/>
                </a:lnTo>
                <a:lnTo>
                  <a:pt x="239" y="1174"/>
                </a:lnTo>
                <a:lnTo>
                  <a:pt x="245" y="1152"/>
                </a:lnTo>
                <a:lnTo>
                  <a:pt x="245" y="1152"/>
                </a:lnTo>
                <a:lnTo>
                  <a:pt x="256" y="1134"/>
                </a:lnTo>
                <a:lnTo>
                  <a:pt x="279" y="1099"/>
                </a:lnTo>
                <a:lnTo>
                  <a:pt x="303" y="1065"/>
                </a:lnTo>
                <a:lnTo>
                  <a:pt x="316" y="1047"/>
                </a:lnTo>
                <a:lnTo>
                  <a:pt x="316" y="1047"/>
                </a:lnTo>
                <a:lnTo>
                  <a:pt x="325" y="1036"/>
                </a:lnTo>
                <a:lnTo>
                  <a:pt x="335" y="1019"/>
                </a:lnTo>
                <a:lnTo>
                  <a:pt x="351" y="997"/>
                </a:lnTo>
                <a:lnTo>
                  <a:pt x="351" y="997"/>
                </a:lnTo>
                <a:lnTo>
                  <a:pt x="383" y="979"/>
                </a:lnTo>
                <a:lnTo>
                  <a:pt x="407" y="965"/>
                </a:lnTo>
                <a:lnTo>
                  <a:pt x="417" y="958"/>
                </a:lnTo>
                <a:lnTo>
                  <a:pt x="422" y="953"/>
                </a:lnTo>
                <a:lnTo>
                  <a:pt x="422" y="953"/>
                </a:lnTo>
                <a:lnTo>
                  <a:pt x="428" y="946"/>
                </a:lnTo>
                <a:lnTo>
                  <a:pt x="433" y="938"/>
                </a:lnTo>
                <a:lnTo>
                  <a:pt x="435" y="932"/>
                </a:lnTo>
                <a:lnTo>
                  <a:pt x="435" y="930"/>
                </a:lnTo>
                <a:lnTo>
                  <a:pt x="435" y="929"/>
                </a:lnTo>
                <a:lnTo>
                  <a:pt x="435" y="929"/>
                </a:lnTo>
                <a:lnTo>
                  <a:pt x="422" y="898"/>
                </a:lnTo>
                <a:lnTo>
                  <a:pt x="422" y="898"/>
                </a:lnTo>
                <a:lnTo>
                  <a:pt x="423" y="895"/>
                </a:lnTo>
                <a:lnTo>
                  <a:pt x="422" y="892"/>
                </a:lnTo>
                <a:lnTo>
                  <a:pt x="422" y="892"/>
                </a:lnTo>
                <a:lnTo>
                  <a:pt x="406" y="870"/>
                </a:lnTo>
                <a:lnTo>
                  <a:pt x="406" y="870"/>
                </a:lnTo>
                <a:lnTo>
                  <a:pt x="395" y="852"/>
                </a:lnTo>
                <a:lnTo>
                  <a:pt x="383" y="827"/>
                </a:lnTo>
                <a:lnTo>
                  <a:pt x="367" y="792"/>
                </a:lnTo>
                <a:lnTo>
                  <a:pt x="367" y="792"/>
                </a:lnTo>
                <a:lnTo>
                  <a:pt x="356" y="756"/>
                </a:lnTo>
                <a:lnTo>
                  <a:pt x="374" y="755"/>
                </a:lnTo>
                <a:lnTo>
                  <a:pt x="359" y="725"/>
                </a:lnTo>
                <a:lnTo>
                  <a:pt x="359" y="725"/>
                </a:lnTo>
                <a:lnTo>
                  <a:pt x="353" y="699"/>
                </a:lnTo>
                <a:lnTo>
                  <a:pt x="351" y="686"/>
                </a:lnTo>
                <a:lnTo>
                  <a:pt x="351" y="680"/>
                </a:lnTo>
                <a:lnTo>
                  <a:pt x="351" y="680"/>
                </a:lnTo>
                <a:lnTo>
                  <a:pt x="350" y="668"/>
                </a:lnTo>
                <a:lnTo>
                  <a:pt x="346" y="645"/>
                </a:lnTo>
                <a:lnTo>
                  <a:pt x="341" y="612"/>
                </a:lnTo>
                <a:lnTo>
                  <a:pt x="341" y="612"/>
                </a:lnTo>
                <a:lnTo>
                  <a:pt x="347" y="609"/>
                </a:lnTo>
                <a:lnTo>
                  <a:pt x="351" y="606"/>
                </a:lnTo>
                <a:lnTo>
                  <a:pt x="353" y="604"/>
                </a:lnTo>
                <a:lnTo>
                  <a:pt x="353" y="602"/>
                </a:lnTo>
                <a:lnTo>
                  <a:pt x="353" y="602"/>
                </a:lnTo>
                <a:lnTo>
                  <a:pt x="355" y="595"/>
                </a:lnTo>
                <a:lnTo>
                  <a:pt x="355" y="591"/>
                </a:lnTo>
                <a:lnTo>
                  <a:pt x="357" y="586"/>
                </a:lnTo>
                <a:lnTo>
                  <a:pt x="357" y="586"/>
                </a:lnTo>
                <a:lnTo>
                  <a:pt x="363" y="577"/>
                </a:lnTo>
                <a:lnTo>
                  <a:pt x="373" y="559"/>
                </a:lnTo>
                <a:lnTo>
                  <a:pt x="385" y="535"/>
                </a:lnTo>
                <a:lnTo>
                  <a:pt x="385" y="535"/>
                </a:lnTo>
                <a:lnTo>
                  <a:pt x="412" y="550"/>
                </a:lnTo>
                <a:lnTo>
                  <a:pt x="431" y="562"/>
                </a:lnTo>
                <a:lnTo>
                  <a:pt x="443" y="568"/>
                </a:lnTo>
                <a:lnTo>
                  <a:pt x="443" y="568"/>
                </a:lnTo>
                <a:lnTo>
                  <a:pt x="478" y="578"/>
                </a:lnTo>
                <a:lnTo>
                  <a:pt x="478" y="578"/>
                </a:lnTo>
                <a:lnTo>
                  <a:pt x="490" y="580"/>
                </a:lnTo>
                <a:lnTo>
                  <a:pt x="502" y="580"/>
                </a:lnTo>
                <a:lnTo>
                  <a:pt x="516" y="580"/>
                </a:lnTo>
                <a:lnTo>
                  <a:pt x="516" y="580"/>
                </a:lnTo>
                <a:lnTo>
                  <a:pt x="508" y="586"/>
                </a:lnTo>
                <a:lnTo>
                  <a:pt x="505" y="591"/>
                </a:lnTo>
                <a:lnTo>
                  <a:pt x="505" y="592"/>
                </a:lnTo>
                <a:lnTo>
                  <a:pt x="506" y="594"/>
                </a:lnTo>
                <a:lnTo>
                  <a:pt x="506" y="594"/>
                </a:lnTo>
                <a:lnTo>
                  <a:pt x="511" y="594"/>
                </a:lnTo>
                <a:lnTo>
                  <a:pt x="516" y="592"/>
                </a:lnTo>
                <a:lnTo>
                  <a:pt x="522" y="590"/>
                </a:lnTo>
                <a:lnTo>
                  <a:pt x="522" y="590"/>
                </a:lnTo>
                <a:lnTo>
                  <a:pt x="519" y="595"/>
                </a:lnTo>
                <a:lnTo>
                  <a:pt x="518" y="597"/>
                </a:lnTo>
                <a:lnTo>
                  <a:pt x="519" y="598"/>
                </a:lnTo>
                <a:lnTo>
                  <a:pt x="522" y="600"/>
                </a:lnTo>
                <a:lnTo>
                  <a:pt x="522" y="600"/>
                </a:lnTo>
                <a:lnTo>
                  <a:pt x="524" y="600"/>
                </a:lnTo>
                <a:lnTo>
                  <a:pt x="528" y="598"/>
                </a:lnTo>
                <a:lnTo>
                  <a:pt x="534" y="592"/>
                </a:lnTo>
                <a:lnTo>
                  <a:pt x="538" y="585"/>
                </a:lnTo>
                <a:lnTo>
                  <a:pt x="543" y="578"/>
                </a:lnTo>
                <a:lnTo>
                  <a:pt x="543" y="578"/>
                </a:lnTo>
                <a:lnTo>
                  <a:pt x="546" y="571"/>
                </a:lnTo>
                <a:lnTo>
                  <a:pt x="547" y="565"/>
                </a:lnTo>
                <a:lnTo>
                  <a:pt x="546" y="560"/>
                </a:lnTo>
                <a:lnTo>
                  <a:pt x="543" y="556"/>
                </a:lnTo>
                <a:lnTo>
                  <a:pt x="543" y="556"/>
                </a:lnTo>
                <a:lnTo>
                  <a:pt x="532" y="541"/>
                </a:lnTo>
                <a:lnTo>
                  <a:pt x="522" y="527"/>
                </a:lnTo>
                <a:lnTo>
                  <a:pt x="522" y="527"/>
                </a:lnTo>
                <a:lnTo>
                  <a:pt x="519" y="526"/>
                </a:lnTo>
                <a:lnTo>
                  <a:pt x="514" y="524"/>
                </a:lnTo>
                <a:lnTo>
                  <a:pt x="510" y="524"/>
                </a:lnTo>
                <a:lnTo>
                  <a:pt x="502" y="525"/>
                </a:lnTo>
                <a:lnTo>
                  <a:pt x="502" y="525"/>
                </a:lnTo>
                <a:lnTo>
                  <a:pt x="486" y="531"/>
                </a:lnTo>
                <a:lnTo>
                  <a:pt x="469" y="537"/>
                </a:lnTo>
                <a:lnTo>
                  <a:pt x="469" y="537"/>
                </a:lnTo>
                <a:lnTo>
                  <a:pt x="466" y="537"/>
                </a:lnTo>
                <a:lnTo>
                  <a:pt x="463" y="536"/>
                </a:lnTo>
                <a:lnTo>
                  <a:pt x="453" y="530"/>
                </a:lnTo>
                <a:lnTo>
                  <a:pt x="427" y="513"/>
                </a:lnTo>
                <a:lnTo>
                  <a:pt x="391" y="488"/>
                </a:lnTo>
                <a:lnTo>
                  <a:pt x="391" y="488"/>
                </a:lnTo>
                <a:lnTo>
                  <a:pt x="410" y="400"/>
                </a:lnTo>
                <a:lnTo>
                  <a:pt x="410" y="400"/>
                </a:lnTo>
                <a:lnTo>
                  <a:pt x="411" y="369"/>
                </a:lnTo>
                <a:lnTo>
                  <a:pt x="410" y="333"/>
                </a:lnTo>
                <a:lnTo>
                  <a:pt x="410" y="333"/>
                </a:lnTo>
                <a:lnTo>
                  <a:pt x="410" y="310"/>
                </a:lnTo>
                <a:lnTo>
                  <a:pt x="410" y="296"/>
                </a:lnTo>
                <a:lnTo>
                  <a:pt x="412" y="258"/>
                </a:lnTo>
                <a:lnTo>
                  <a:pt x="416" y="235"/>
                </a:lnTo>
                <a:close/>
                <a:moveTo>
                  <a:pt x="492" y="97"/>
                </a:moveTo>
                <a:lnTo>
                  <a:pt x="492" y="97"/>
                </a:lnTo>
                <a:lnTo>
                  <a:pt x="492" y="97"/>
                </a:lnTo>
                <a:lnTo>
                  <a:pt x="507" y="103"/>
                </a:lnTo>
                <a:lnTo>
                  <a:pt x="492" y="97"/>
                </a:lnTo>
                <a:close/>
                <a:moveTo>
                  <a:pt x="196" y="1053"/>
                </a:moveTo>
                <a:lnTo>
                  <a:pt x="157" y="1168"/>
                </a:lnTo>
                <a:lnTo>
                  <a:pt x="143" y="1178"/>
                </a:lnTo>
                <a:lnTo>
                  <a:pt x="143" y="1178"/>
                </a:lnTo>
                <a:lnTo>
                  <a:pt x="133" y="1173"/>
                </a:lnTo>
                <a:lnTo>
                  <a:pt x="127" y="1168"/>
                </a:lnTo>
                <a:lnTo>
                  <a:pt x="125" y="1166"/>
                </a:lnTo>
                <a:lnTo>
                  <a:pt x="124" y="1163"/>
                </a:lnTo>
                <a:lnTo>
                  <a:pt x="124" y="1139"/>
                </a:lnTo>
                <a:lnTo>
                  <a:pt x="124" y="1139"/>
                </a:lnTo>
                <a:lnTo>
                  <a:pt x="123" y="1127"/>
                </a:lnTo>
                <a:lnTo>
                  <a:pt x="121" y="1114"/>
                </a:lnTo>
                <a:lnTo>
                  <a:pt x="119" y="1096"/>
                </a:lnTo>
                <a:lnTo>
                  <a:pt x="119" y="1096"/>
                </a:lnTo>
                <a:lnTo>
                  <a:pt x="123" y="1092"/>
                </a:lnTo>
                <a:lnTo>
                  <a:pt x="131" y="1087"/>
                </a:lnTo>
                <a:lnTo>
                  <a:pt x="157" y="1072"/>
                </a:lnTo>
                <a:lnTo>
                  <a:pt x="196" y="1053"/>
                </a:lnTo>
                <a:lnTo>
                  <a:pt x="196" y="10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11">
            <a:extLst>
              <a:ext uri="{FF2B5EF4-FFF2-40B4-BE49-F238E27FC236}">
                <a16:creationId xmlns:a16="http://schemas.microsoft.com/office/drawing/2014/main" id="{3CF3DEFB-D0D1-4E95-869B-33C5CD9D900B}"/>
              </a:ext>
            </a:extLst>
          </p:cNvPr>
          <p:cNvSpPr>
            <a:spLocks noEditPoints="1"/>
          </p:cNvSpPr>
          <p:nvPr/>
        </p:nvSpPr>
        <p:spPr bwMode="auto">
          <a:xfrm>
            <a:off x="4550120" y="2752505"/>
            <a:ext cx="719813" cy="1617114"/>
          </a:xfrm>
          <a:custGeom>
            <a:avLst/>
            <a:gdLst>
              <a:gd name="T0" fmla="*/ 146 w 584"/>
              <a:gd name="T1" fmla="*/ 638 h 1312"/>
              <a:gd name="T2" fmla="*/ 152 w 584"/>
              <a:gd name="T3" fmla="*/ 598 h 1312"/>
              <a:gd name="T4" fmla="*/ 158 w 584"/>
              <a:gd name="T5" fmla="*/ 525 h 1312"/>
              <a:gd name="T6" fmla="*/ 197 w 584"/>
              <a:gd name="T7" fmla="*/ 494 h 1312"/>
              <a:gd name="T8" fmla="*/ 189 w 584"/>
              <a:gd name="T9" fmla="*/ 733 h 1312"/>
              <a:gd name="T10" fmla="*/ 195 w 584"/>
              <a:gd name="T11" fmla="*/ 825 h 1312"/>
              <a:gd name="T12" fmla="*/ 167 w 584"/>
              <a:gd name="T13" fmla="*/ 994 h 1312"/>
              <a:gd name="T14" fmla="*/ 71 w 584"/>
              <a:gd name="T15" fmla="*/ 1120 h 1312"/>
              <a:gd name="T16" fmla="*/ 3 w 584"/>
              <a:gd name="T17" fmla="*/ 1235 h 1312"/>
              <a:gd name="T18" fmla="*/ 14 w 584"/>
              <a:gd name="T19" fmla="*/ 1275 h 1312"/>
              <a:gd name="T20" fmla="*/ 164 w 584"/>
              <a:gd name="T21" fmla="*/ 1312 h 1312"/>
              <a:gd name="T22" fmla="*/ 207 w 584"/>
              <a:gd name="T23" fmla="*/ 1283 h 1312"/>
              <a:gd name="T24" fmla="*/ 170 w 584"/>
              <a:gd name="T25" fmla="*/ 1235 h 1312"/>
              <a:gd name="T26" fmla="*/ 128 w 584"/>
              <a:gd name="T27" fmla="*/ 1203 h 1312"/>
              <a:gd name="T28" fmla="*/ 312 w 584"/>
              <a:gd name="T29" fmla="*/ 952 h 1312"/>
              <a:gd name="T30" fmla="*/ 336 w 584"/>
              <a:gd name="T31" fmla="*/ 813 h 1312"/>
              <a:gd name="T32" fmla="*/ 410 w 584"/>
              <a:gd name="T33" fmla="*/ 829 h 1312"/>
              <a:gd name="T34" fmla="*/ 464 w 584"/>
              <a:gd name="T35" fmla="*/ 880 h 1312"/>
              <a:gd name="T36" fmla="*/ 372 w 584"/>
              <a:gd name="T37" fmla="*/ 972 h 1312"/>
              <a:gd name="T38" fmla="*/ 295 w 584"/>
              <a:gd name="T39" fmla="*/ 1084 h 1312"/>
              <a:gd name="T40" fmla="*/ 270 w 584"/>
              <a:gd name="T41" fmla="*/ 1127 h 1312"/>
              <a:gd name="T42" fmla="*/ 279 w 584"/>
              <a:gd name="T43" fmla="*/ 1158 h 1312"/>
              <a:gd name="T44" fmla="*/ 437 w 584"/>
              <a:gd name="T45" fmla="*/ 1232 h 1312"/>
              <a:gd name="T46" fmla="*/ 476 w 584"/>
              <a:gd name="T47" fmla="*/ 1220 h 1312"/>
              <a:gd name="T48" fmla="*/ 434 w 584"/>
              <a:gd name="T49" fmla="*/ 1168 h 1312"/>
              <a:gd name="T50" fmla="*/ 440 w 584"/>
              <a:gd name="T51" fmla="*/ 1131 h 1312"/>
              <a:gd name="T52" fmla="*/ 386 w 584"/>
              <a:gd name="T53" fmla="*/ 1104 h 1312"/>
              <a:gd name="T54" fmla="*/ 476 w 584"/>
              <a:gd name="T55" fmla="*/ 1000 h 1312"/>
              <a:gd name="T56" fmla="*/ 584 w 584"/>
              <a:gd name="T57" fmla="*/ 876 h 1312"/>
              <a:gd name="T58" fmla="*/ 422 w 584"/>
              <a:gd name="T59" fmla="*/ 527 h 1312"/>
              <a:gd name="T60" fmla="*/ 514 w 584"/>
              <a:gd name="T61" fmla="*/ 495 h 1312"/>
              <a:gd name="T62" fmla="*/ 563 w 584"/>
              <a:gd name="T63" fmla="*/ 485 h 1312"/>
              <a:gd name="T64" fmla="*/ 563 w 584"/>
              <a:gd name="T65" fmla="*/ 476 h 1312"/>
              <a:gd name="T66" fmla="*/ 563 w 584"/>
              <a:gd name="T67" fmla="*/ 457 h 1312"/>
              <a:gd name="T68" fmla="*/ 551 w 584"/>
              <a:gd name="T69" fmla="*/ 441 h 1312"/>
              <a:gd name="T70" fmla="*/ 511 w 584"/>
              <a:gd name="T71" fmla="*/ 434 h 1312"/>
              <a:gd name="T72" fmla="*/ 444 w 584"/>
              <a:gd name="T73" fmla="*/ 416 h 1312"/>
              <a:gd name="T74" fmla="*/ 450 w 584"/>
              <a:gd name="T75" fmla="*/ 323 h 1312"/>
              <a:gd name="T76" fmla="*/ 426 w 584"/>
              <a:gd name="T77" fmla="*/ 263 h 1312"/>
              <a:gd name="T78" fmla="*/ 404 w 584"/>
              <a:gd name="T79" fmla="*/ 231 h 1312"/>
              <a:gd name="T80" fmla="*/ 437 w 584"/>
              <a:gd name="T81" fmla="*/ 219 h 1312"/>
              <a:gd name="T82" fmla="*/ 463 w 584"/>
              <a:gd name="T83" fmla="*/ 186 h 1312"/>
              <a:gd name="T84" fmla="*/ 480 w 584"/>
              <a:gd name="T85" fmla="*/ 160 h 1312"/>
              <a:gd name="T86" fmla="*/ 475 w 584"/>
              <a:gd name="T87" fmla="*/ 130 h 1312"/>
              <a:gd name="T88" fmla="*/ 492 w 584"/>
              <a:gd name="T89" fmla="*/ 38 h 1312"/>
              <a:gd name="T90" fmla="*/ 449 w 584"/>
              <a:gd name="T91" fmla="*/ 5 h 1312"/>
              <a:gd name="T92" fmla="*/ 404 w 584"/>
              <a:gd name="T93" fmla="*/ 1 h 1312"/>
              <a:gd name="T94" fmla="*/ 350 w 584"/>
              <a:gd name="T95" fmla="*/ 13 h 1312"/>
              <a:gd name="T96" fmla="*/ 333 w 584"/>
              <a:gd name="T97" fmla="*/ 41 h 1312"/>
              <a:gd name="T98" fmla="*/ 319 w 584"/>
              <a:gd name="T99" fmla="*/ 89 h 1312"/>
              <a:gd name="T100" fmla="*/ 320 w 584"/>
              <a:gd name="T101" fmla="*/ 145 h 1312"/>
              <a:gd name="T102" fmla="*/ 336 w 584"/>
              <a:gd name="T103" fmla="*/ 155 h 1312"/>
              <a:gd name="T104" fmla="*/ 300 w 584"/>
              <a:gd name="T105" fmla="*/ 215 h 1312"/>
              <a:gd name="T106" fmla="*/ 190 w 584"/>
              <a:gd name="T107" fmla="*/ 290 h 1312"/>
              <a:gd name="T108" fmla="*/ 112 w 584"/>
              <a:gd name="T109" fmla="*/ 381 h 1312"/>
              <a:gd name="T110" fmla="*/ 107 w 584"/>
              <a:gd name="T111" fmla="*/ 471 h 1312"/>
              <a:gd name="T112" fmla="*/ 88 w 584"/>
              <a:gd name="T113" fmla="*/ 660 h 1312"/>
              <a:gd name="T114" fmla="*/ 118 w 584"/>
              <a:gd name="T115" fmla="*/ 694 h 1312"/>
              <a:gd name="T116" fmla="*/ 142 w 584"/>
              <a:gd name="T117" fmla="*/ 674 h 1312"/>
              <a:gd name="T118" fmla="*/ 145 w 584"/>
              <a:gd name="T119" fmla="*/ 655 h 1312"/>
              <a:gd name="T120" fmla="*/ 140 w 584"/>
              <a:gd name="T121" fmla="*/ 642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4" h="1312">
                <a:moveTo>
                  <a:pt x="134" y="656"/>
                </a:moveTo>
                <a:lnTo>
                  <a:pt x="134" y="656"/>
                </a:lnTo>
                <a:lnTo>
                  <a:pt x="134" y="651"/>
                </a:lnTo>
                <a:lnTo>
                  <a:pt x="136" y="648"/>
                </a:lnTo>
                <a:lnTo>
                  <a:pt x="139" y="643"/>
                </a:lnTo>
                <a:lnTo>
                  <a:pt x="139" y="643"/>
                </a:lnTo>
                <a:lnTo>
                  <a:pt x="140" y="640"/>
                </a:lnTo>
                <a:lnTo>
                  <a:pt x="140" y="640"/>
                </a:lnTo>
                <a:lnTo>
                  <a:pt x="146" y="638"/>
                </a:lnTo>
                <a:lnTo>
                  <a:pt x="152" y="634"/>
                </a:lnTo>
                <a:lnTo>
                  <a:pt x="155" y="632"/>
                </a:lnTo>
                <a:lnTo>
                  <a:pt x="158" y="627"/>
                </a:lnTo>
                <a:lnTo>
                  <a:pt x="158" y="627"/>
                </a:lnTo>
                <a:lnTo>
                  <a:pt x="159" y="621"/>
                </a:lnTo>
                <a:lnTo>
                  <a:pt x="158" y="613"/>
                </a:lnTo>
                <a:lnTo>
                  <a:pt x="155" y="604"/>
                </a:lnTo>
                <a:lnTo>
                  <a:pt x="152" y="598"/>
                </a:lnTo>
                <a:lnTo>
                  <a:pt x="152" y="598"/>
                </a:lnTo>
                <a:lnTo>
                  <a:pt x="149" y="592"/>
                </a:lnTo>
                <a:lnTo>
                  <a:pt x="147" y="586"/>
                </a:lnTo>
                <a:lnTo>
                  <a:pt x="146" y="582"/>
                </a:lnTo>
                <a:lnTo>
                  <a:pt x="145" y="577"/>
                </a:lnTo>
                <a:lnTo>
                  <a:pt x="145" y="577"/>
                </a:lnTo>
                <a:lnTo>
                  <a:pt x="146" y="570"/>
                </a:lnTo>
                <a:lnTo>
                  <a:pt x="149" y="560"/>
                </a:lnTo>
                <a:lnTo>
                  <a:pt x="153" y="545"/>
                </a:lnTo>
                <a:lnTo>
                  <a:pt x="158" y="525"/>
                </a:lnTo>
                <a:lnTo>
                  <a:pt x="158" y="525"/>
                </a:lnTo>
                <a:lnTo>
                  <a:pt x="175" y="430"/>
                </a:lnTo>
                <a:lnTo>
                  <a:pt x="185" y="412"/>
                </a:lnTo>
                <a:lnTo>
                  <a:pt x="185" y="412"/>
                </a:lnTo>
                <a:lnTo>
                  <a:pt x="207" y="424"/>
                </a:lnTo>
                <a:lnTo>
                  <a:pt x="207" y="424"/>
                </a:lnTo>
                <a:lnTo>
                  <a:pt x="205" y="451"/>
                </a:lnTo>
                <a:lnTo>
                  <a:pt x="205" y="451"/>
                </a:lnTo>
                <a:lnTo>
                  <a:pt x="197" y="494"/>
                </a:lnTo>
                <a:lnTo>
                  <a:pt x="194" y="521"/>
                </a:lnTo>
                <a:lnTo>
                  <a:pt x="193" y="532"/>
                </a:lnTo>
                <a:lnTo>
                  <a:pt x="193" y="539"/>
                </a:lnTo>
                <a:lnTo>
                  <a:pt x="193" y="539"/>
                </a:lnTo>
                <a:lnTo>
                  <a:pt x="191" y="551"/>
                </a:lnTo>
                <a:lnTo>
                  <a:pt x="190" y="574"/>
                </a:lnTo>
                <a:lnTo>
                  <a:pt x="183" y="638"/>
                </a:lnTo>
                <a:lnTo>
                  <a:pt x="173" y="727"/>
                </a:lnTo>
                <a:lnTo>
                  <a:pt x="189" y="733"/>
                </a:lnTo>
                <a:lnTo>
                  <a:pt x="189" y="733"/>
                </a:lnTo>
                <a:lnTo>
                  <a:pt x="193" y="743"/>
                </a:lnTo>
                <a:lnTo>
                  <a:pt x="195" y="752"/>
                </a:lnTo>
                <a:lnTo>
                  <a:pt x="195" y="761"/>
                </a:lnTo>
                <a:lnTo>
                  <a:pt x="195" y="761"/>
                </a:lnTo>
                <a:lnTo>
                  <a:pt x="195" y="773"/>
                </a:lnTo>
                <a:lnTo>
                  <a:pt x="196" y="791"/>
                </a:lnTo>
                <a:lnTo>
                  <a:pt x="196" y="811"/>
                </a:lnTo>
                <a:lnTo>
                  <a:pt x="195" y="825"/>
                </a:lnTo>
                <a:lnTo>
                  <a:pt x="195" y="825"/>
                </a:lnTo>
                <a:lnTo>
                  <a:pt x="195" y="850"/>
                </a:lnTo>
                <a:lnTo>
                  <a:pt x="196" y="889"/>
                </a:lnTo>
                <a:lnTo>
                  <a:pt x="199" y="941"/>
                </a:lnTo>
                <a:lnTo>
                  <a:pt x="199" y="941"/>
                </a:lnTo>
                <a:lnTo>
                  <a:pt x="188" y="961"/>
                </a:lnTo>
                <a:lnTo>
                  <a:pt x="178" y="979"/>
                </a:lnTo>
                <a:lnTo>
                  <a:pt x="173" y="987"/>
                </a:lnTo>
                <a:lnTo>
                  <a:pt x="167" y="994"/>
                </a:lnTo>
                <a:lnTo>
                  <a:pt x="167" y="994"/>
                </a:lnTo>
                <a:lnTo>
                  <a:pt x="154" y="1007"/>
                </a:lnTo>
                <a:lnTo>
                  <a:pt x="136" y="1025"/>
                </a:lnTo>
                <a:lnTo>
                  <a:pt x="116" y="1049"/>
                </a:lnTo>
                <a:lnTo>
                  <a:pt x="106" y="1062"/>
                </a:lnTo>
                <a:lnTo>
                  <a:pt x="97" y="1077"/>
                </a:lnTo>
                <a:lnTo>
                  <a:pt x="97" y="1077"/>
                </a:lnTo>
                <a:lnTo>
                  <a:pt x="83" y="1098"/>
                </a:lnTo>
                <a:lnTo>
                  <a:pt x="71" y="1120"/>
                </a:lnTo>
                <a:lnTo>
                  <a:pt x="52" y="1162"/>
                </a:lnTo>
                <a:lnTo>
                  <a:pt x="39" y="1192"/>
                </a:lnTo>
                <a:lnTo>
                  <a:pt x="34" y="1205"/>
                </a:lnTo>
                <a:lnTo>
                  <a:pt x="28" y="1205"/>
                </a:lnTo>
                <a:lnTo>
                  <a:pt x="28" y="1205"/>
                </a:lnTo>
                <a:lnTo>
                  <a:pt x="17" y="1217"/>
                </a:lnTo>
                <a:lnTo>
                  <a:pt x="9" y="1227"/>
                </a:lnTo>
                <a:lnTo>
                  <a:pt x="3" y="1235"/>
                </a:lnTo>
                <a:lnTo>
                  <a:pt x="3" y="1235"/>
                </a:lnTo>
                <a:lnTo>
                  <a:pt x="2" y="1239"/>
                </a:lnTo>
                <a:lnTo>
                  <a:pt x="0" y="1244"/>
                </a:lnTo>
                <a:lnTo>
                  <a:pt x="0" y="1251"/>
                </a:lnTo>
                <a:lnTo>
                  <a:pt x="2" y="1259"/>
                </a:lnTo>
                <a:lnTo>
                  <a:pt x="3" y="1266"/>
                </a:lnTo>
                <a:lnTo>
                  <a:pt x="3" y="1266"/>
                </a:lnTo>
                <a:lnTo>
                  <a:pt x="4" y="1269"/>
                </a:lnTo>
                <a:lnTo>
                  <a:pt x="5" y="1270"/>
                </a:lnTo>
                <a:lnTo>
                  <a:pt x="14" y="1275"/>
                </a:lnTo>
                <a:lnTo>
                  <a:pt x="24" y="1279"/>
                </a:lnTo>
                <a:lnTo>
                  <a:pt x="38" y="1282"/>
                </a:lnTo>
                <a:lnTo>
                  <a:pt x="62" y="1289"/>
                </a:lnTo>
                <a:lnTo>
                  <a:pt x="73" y="1292"/>
                </a:lnTo>
                <a:lnTo>
                  <a:pt x="73" y="1292"/>
                </a:lnTo>
                <a:lnTo>
                  <a:pt x="112" y="1301"/>
                </a:lnTo>
                <a:lnTo>
                  <a:pt x="143" y="1309"/>
                </a:lnTo>
                <a:lnTo>
                  <a:pt x="164" y="1312"/>
                </a:lnTo>
                <a:lnTo>
                  <a:pt x="164" y="1312"/>
                </a:lnTo>
                <a:lnTo>
                  <a:pt x="170" y="1312"/>
                </a:lnTo>
                <a:lnTo>
                  <a:pt x="177" y="1312"/>
                </a:lnTo>
                <a:lnTo>
                  <a:pt x="190" y="1309"/>
                </a:lnTo>
                <a:lnTo>
                  <a:pt x="200" y="1304"/>
                </a:lnTo>
                <a:lnTo>
                  <a:pt x="204" y="1301"/>
                </a:lnTo>
                <a:lnTo>
                  <a:pt x="206" y="1299"/>
                </a:lnTo>
                <a:lnTo>
                  <a:pt x="206" y="1299"/>
                </a:lnTo>
                <a:lnTo>
                  <a:pt x="207" y="1293"/>
                </a:lnTo>
                <a:lnTo>
                  <a:pt x="207" y="1283"/>
                </a:lnTo>
                <a:lnTo>
                  <a:pt x="208" y="1270"/>
                </a:lnTo>
                <a:lnTo>
                  <a:pt x="208" y="1270"/>
                </a:lnTo>
                <a:lnTo>
                  <a:pt x="206" y="1269"/>
                </a:lnTo>
                <a:lnTo>
                  <a:pt x="202" y="1266"/>
                </a:lnTo>
                <a:lnTo>
                  <a:pt x="188" y="1260"/>
                </a:lnTo>
                <a:lnTo>
                  <a:pt x="170" y="1253"/>
                </a:lnTo>
                <a:lnTo>
                  <a:pt x="152" y="1245"/>
                </a:lnTo>
                <a:lnTo>
                  <a:pt x="152" y="1245"/>
                </a:lnTo>
                <a:lnTo>
                  <a:pt x="170" y="1235"/>
                </a:lnTo>
                <a:lnTo>
                  <a:pt x="178" y="1230"/>
                </a:lnTo>
                <a:lnTo>
                  <a:pt x="178" y="1230"/>
                </a:lnTo>
                <a:lnTo>
                  <a:pt x="139" y="1217"/>
                </a:lnTo>
                <a:lnTo>
                  <a:pt x="139" y="1217"/>
                </a:lnTo>
                <a:lnTo>
                  <a:pt x="140" y="1211"/>
                </a:lnTo>
                <a:lnTo>
                  <a:pt x="140" y="1211"/>
                </a:lnTo>
                <a:lnTo>
                  <a:pt x="139" y="1209"/>
                </a:lnTo>
                <a:lnTo>
                  <a:pt x="136" y="1206"/>
                </a:lnTo>
                <a:lnTo>
                  <a:pt x="128" y="1203"/>
                </a:lnTo>
                <a:lnTo>
                  <a:pt x="121" y="1199"/>
                </a:lnTo>
                <a:lnTo>
                  <a:pt x="118" y="1198"/>
                </a:lnTo>
                <a:lnTo>
                  <a:pt x="117" y="1197"/>
                </a:lnTo>
                <a:lnTo>
                  <a:pt x="117" y="1197"/>
                </a:lnTo>
                <a:lnTo>
                  <a:pt x="254" y="1027"/>
                </a:lnTo>
                <a:lnTo>
                  <a:pt x="254" y="1027"/>
                </a:lnTo>
                <a:lnTo>
                  <a:pt x="283" y="988"/>
                </a:lnTo>
                <a:lnTo>
                  <a:pt x="298" y="967"/>
                </a:lnTo>
                <a:lnTo>
                  <a:pt x="312" y="952"/>
                </a:lnTo>
                <a:lnTo>
                  <a:pt x="312" y="952"/>
                </a:lnTo>
                <a:lnTo>
                  <a:pt x="314" y="948"/>
                </a:lnTo>
                <a:lnTo>
                  <a:pt x="316" y="941"/>
                </a:lnTo>
                <a:lnTo>
                  <a:pt x="320" y="924"/>
                </a:lnTo>
                <a:lnTo>
                  <a:pt x="324" y="902"/>
                </a:lnTo>
                <a:lnTo>
                  <a:pt x="327" y="878"/>
                </a:lnTo>
                <a:lnTo>
                  <a:pt x="332" y="835"/>
                </a:lnTo>
                <a:lnTo>
                  <a:pt x="333" y="821"/>
                </a:lnTo>
                <a:lnTo>
                  <a:pt x="336" y="813"/>
                </a:lnTo>
                <a:lnTo>
                  <a:pt x="336" y="813"/>
                </a:lnTo>
                <a:lnTo>
                  <a:pt x="341" y="809"/>
                </a:lnTo>
                <a:lnTo>
                  <a:pt x="350" y="804"/>
                </a:lnTo>
                <a:lnTo>
                  <a:pt x="363" y="798"/>
                </a:lnTo>
                <a:lnTo>
                  <a:pt x="363" y="798"/>
                </a:lnTo>
                <a:lnTo>
                  <a:pt x="366" y="799"/>
                </a:lnTo>
                <a:lnTo>
                  <a:pt x="371" y="801"/>
                </a:lnTo>
                <a:lnTo>
                  <a:pt x="383" y="810"/>
                </a:lnTo>
                <a:lnTo>
                  <a:pt x="410" y="829"/>
                </a:lnTo>
                <a:lnTo>
                  <a:pt x="410" y="829"/>
                </a:lnTo>
                <a:lnTo>
                  <a:pt x="431" y="842"/>
                </a:lnTo>
                <a:lnTo>
                  <a:pt x="447" y="853"/>
                </a:lnTo>
                <a:lnTo>
                  <a:pt x="447" y="853"/>
                </a:lnTo>
                <a:lnTo>
                  <a:pt x="455" y="859"/>
                </a:lnTo>
                <a:lnTo>
                  <a:pt x="464" y="866"/>
                </a:lnTo>
                <a:lnTo>
                  <a:pt x="475" y="876"/>
                </a:lnTo>
                <a:lnTo>
                  <a:pt x="475" y="876"/>
                </a:lnTo>
                <a:lnTo>
                  <a:pt x="464" y="880"/>
                </a:lnTo>
                <a:lnTo>
                  <a:pt x="453" y="886"/>
                </a:lnTo>
                <a:lnTo>
                  <a:pt x="439" y="895"/>
                </a:lnTo>
                <a:lnTo>
                  <a:pt x="422" y="908"/>
                </a:lnTo>
                <a:lnTo>
                  <a:pt x="414" y="916"/>
                </a:lnTo>
                <a:lnTo>
                  <a:pt x="405" y="925"/>
                </a:lnTo>
                <a:lnTo>
                  <a:pt x="397" y="935"/>
                </a:lnTo>
                <a:lnTo>
                  <a:pt x="389" y="946"/>
                </a:lnTo>
                <a:lnTo>
                  <a:pt x="380" y="959"/>
                </a:lnTo>
                <a:lnTo>
                  <a:pt x="372" y="972"/>
                </a:lnTo>
                <a:lnTo>
                  <a:pt x="372" y="972"/>
                </a:lnTo>
                <a:lnTo>
                  <a:pt x="359" y="999"/>
                </a:lnTo>
                <a:lnTo>
                  <a:pt x="345" y="1020"/>
                </a:lnTo>
                <a:lnTo>
                  <a:pt x="324" y="1055"/>
                </a:lnTo>
                <a:lnTo>
                  <a:pt x="309" y="1077"/>
                </a:lnTo>
                <a:lnTo>
                  <a:pt x="304" y="1084"/>
                </a:lnTo>
                <a:lnTo>
                  <a:pt x="304" y="1084"/>
                </a:lnTo>
                <a:lnTo>
                  <a:pt x="301" y="1083"/>
                </a:lnTo>
                <a:lnTo>
                  <a:pt x="295" y="1084"/>
                </a:lnTo>
                <a:lnTo>
                  <a:pt x="295" y="1084"/>
                </a:lnTo>
                <a:lnTo>
                  <a:pt x="294" y="1085"/>
                </a:lnTo>
                <a:lnTo>
                  <a:pt x="291" y="1087"/>
                </a:lnTo>
                <a:lnTo>
                  <a:pt x="286" y="1097"/>
                </a:lnTo>
                <a:lnTo>
                  <a:pt x="280" y="1107"/>
                </a:lnTo>
                <a:lnTo>
                  <a:pt x="276" y="1115"/>
                </a:lnTo>
                <a:lnTo>
                  <a:pt x="276" y="1115"/>
                </a:lnTo>
                <a:lnTo>
                  <a:pt x="272" y="1120"/>
                </a:lnTo>
                <a:lnTo>
                  <a:pt x="270" y="1127"/>
                </a:lnTo>
                <a:lnTo>
                  <a:pt x="267" y="1134"/>
                </a:lnTo>
                <a:lnTo>
                  <a:pt x="267" y="1143"/>
                </a:lnTo>
                <a:lnTo>
                  <a:pt x="267" y="1143"/>
                </a:lnTo>
                <a:lnTo>
                  <a:pt x="267" y="1146"/>
                </a:lnTo>
                <a:lnTo>
                  <a:pt x="270" y="1150"/>
                </a:lnTo>
                <a:lnTo>
                  <a:pt x="273" y="1155"/>
                </a:lnTo>
                <a:lnTo>
                  <a:pt x="278" y="1157"/>
                </a:lnTo>
                <a:lnTo>
                  <a:pt x="279" y="1158"/>
                </a:lnTo>
                <a:lnTo>
                  <a:pt x="279" y="1158"/>
                </a:lnTo>
                <a:lnTo>
                  <a:pt x="325" y="1179"/>
                </a:lnTo>
                <a:lnTo>
                  <a:pt x="356" y="1193"/>
                </a:lnTo>
                <a:lnTo>
                  <a:pt x="368" y="1198"/>
                </a:lnTo>
                <a:lnTo>
                  <a:pt x="373" y="1202"/>
                </a:lnTo>
                <a:lnTo>
                  <a:pt x="373" y="1202"/>
                </a:lnTo>
                <a:lnTo>
                  <a:pt x="383" y="1209"/>
                </a:lnTo>
                <a:lnTo>
                  <a:pt x="404" y="1218"/>
                </a:lnTo>
                <a:lnTo>
                  <a:pt x="427" y="1229"/>
                </a:lnTo>
                <a:lnTo>
                  <a:pt x="437" y="1232"/>
                </a:lnTo>
                <a:lnTo>
                  <a:pt x="444" y="1233"/>
                </a:lnTo>
                <a:lnTo>
                  <a:pt x="444" y="1233"/>
                </a:lnTo>
                <a:lnTo>
                  <a:pt x="453" y="1232"/>
                </a:lnTo>
                <a:lnTo>
                  <a:pt x="463" y="1230"/>
                </a:lnTo>
                <a:lnTo>
                  <a:pt x="468" y="1229"/>
                </a:lnTo>
                <a:lnTo>
                  <a:pt x="472" y="1227"/>
                </a:lnTo>
                <a:lnTo>
                  <a:pt x="474" y="1223"/>
                </a:lnTo>
                <a:lnTo>
                  <a:pt x="476" y="1220"/>
                </a:lnTo>
                <a:lnTo>
                  <a:pt x="476" y="1220"/>
                </a:lnTo>
                <a:lnTo>
                  <a:pt x="478" y="1215"/>
                </a:lnTo>
                <a:lnTo>
                  <a:pt x="478" y="1210"/>
                </a:lnTo>
                <a:lnTo>
                  <a:pt x="476" y="1205"/>
                </a:lnTo>
                <a:lnTo>
                  <a:pt x="474" y="1202"/>
                </a:lnTo>
                <a:lnTo>
                  <a:pt x="467" y="1194"/>
                </a:lnTo>
                <a:lnTo>
                  <a:pt x="459" y="1190"/>
                </a:lnTo>
                <a:lnTo>
                  <a:pt x="459" y="1190"/>
                </a:lnTo>
                <a:lnTo>
                  <a:pt x="450" y="1181"/>
                </a:lnTo>
                <a:lnTo>
                  <a:pt x="434" y="1168"/>
                </a:lnTo>
                <a:lnTo>
                  <a:pt x="417" y="1151"/>
                </a:lnTo>
                <a:lnTo>
                  <a:pt x="403" y="1136"/>
                </a:lnTo>
                <a:lnTo>
                  <a:pt x="403" y="1136"/>
                </a:lnTo>
                <a:lnTo>
                  <a:pt x="423" y="1137"/>
                </a:lnTo>
                <a:lnTo>
                  <a:pt x="432" y="1136"/>
                </a:lnTo>
                <a:lnTo>
                  <a:pt x="438" y="1134"/>
                </a:lnTo>
                <a:lnTo>
                  <a:pt x="438" y="1134"/>
                </a:lnTo>
                <a:lnTo>
                  <a:pt x="440" y="1133"/>
                </a:lnTo>
                <a:lnTo>
                  <a:pt x="440" y="1131"/>
                </a:lnTo>
                <a:lnTo>
                  <a:pt x="440" y="1130"/>
                </a:lnTo>
                <a:lnTo>
                  <a:pt x="439" y="1128"/>
                </a:lnTo>
                <a:lnTo>
                  <a:pt x="423" y="1120"/>
                </a:lnTo>
                <a:lnTo>
                  <a:pt x="423" y="1120"/>
                </a:lnTo>
                <a:lnTo>
                  <a:pt x="416" y="1116"/>
                </a:lnTo>
                <a:lnTo>
                  <a:pt x="405" y="1114"/>
                </a:lnTo>
                <a:lnTo>
                  <a:pt x="384" y="1109"/>
                </a:lnTo>
                <a:lnTo>
                  <a:pt x="384" y="1109"/>
                </a:lnTo>
                <a:lnTo>
                  <a:pt x="386" y="1104"/>
                </a:lnTo>
                <a:lnTo>
                  <a:pt x="391" y="1099"/>
                </a:lnTo>
                <a:lnTo>
                  <a:pt x="407" y="1083"/>
                </a:lnTo>
                <a:lnTo>
                  <a:pt x="425" y="1062"/>
                </a:lnTo>
                <a:lnTo>
                  <a:pt x="433" y="1051"/>
                </a:lnTo>
                <a:lnTo>
                  <a:pt x="441" y="1039"/>
                </a:lnTo>
                <a:lnTo>
                  <a:pt x="441" y="1039"/>
                </a:lnTo>
                <a:lnTo>
                  <a:pt x="447" y="1031"/>
                </a:lnTo>
                <a:lnTo>
                  <a:pt x="456" y="1021"/>
                </a:lnTo>
                <a:lnTo>
                  <a:pt x="476" y="1000"/>
                </a:lnTo>
                <a:lnTo>
                  <a:pt x="526" y="954"/>
                </a:lnTo>
                <a:lnTo>
                  <a:pt x="548" y="932"/>
                </a:lnTo>
                <a:lnTo>
                  <a:pt x="558" y="922"/>
                </a:lnTo>
                <a:lnTo>
                  <a:pt x="568" y="911"/>
                </a:lnTo>
                <a:lnTo>
                  <a:pt x="575" y="901"/>
                </a:lnTo>
                <a:lnTo>
                  <a:pt x="580" y="892"/>
                </a:lnTo>
                <a:lnTo>
                  <a:pt x="583" y="883"/>
                </a:lnTo>
                <a:lnTo>
                  <a:pt x="584" y="876"/>
                </a:lnTo>
                <a:lnTo>
                  <a:pt x="584" y="876"/>
                </a:lnTo>
                <a:lnTo>
                  <a:pt x="582" y="865"/>
                </a:lnTo>
                <a:lnTo>
                  <a:pt x="578" y="854"/>
                </a:lnTo>
                <a:lnTo>
                  <a:pt x="570" y="835"/>
                </a:lnTo>
                <a:lnTo>
                  <a:pt x="563" y="819"/>
                </a:lnTo>
                <a:lnTo>
                  <a:pt x="559" y="813"/>
                </a:lnTo>
                <a:lnTo>
                  <a:pt x="407" y="661"/>
                </a:lnTo>
                <a:lnTo>
                  <a:pt x="422" y="577"/>
                </a:lnTo>
                <a:lnTo>
                  <a:pt x="422" y="527"/>
                </a:lnTo>
                <a:lnTo>
                  <a:pt x="422" y="527"/>
                </a:lnTo>
                <a:lnTo>
                  <a:pt x="423" y="509"/>
                </a:lnTo>
                <a:lnTo>
                  <a:pt x="423" y="509"/>
                </a:lnTo>
                <a:lnTo>
                  <a:pt x="462" y="496"/>
                </a:lnTo>
                <a:lnTo>
                  <a:pt x="479" y="491"/>
                </a:lnTo>
                <a:lnTo>
                  <a:pt x="486" y="490"/>
                </a:lnTo>
                <a:lnTo>
                  <a:pt x="491" y="490"/>
                </a:lnTo>
                <a:lnTo>
                  <a:pt x="491" y="490"/>
                </a:lnTo>
                <a:lnTo>
                  <a:pt x="503" y="493"/>
                </a:lnTo>
                <a:lnTo>
                  <a:pt x="514" y="495"/>
                </a:lnTo>
                <a:lnTo>
                  <a:pt x="524" y="500"/>
                </a:lnTo>
                <a:lnTo>
                  <a:pt x="524" y="500"/>
                </a:lnTo>
                <a:lnTo>
                  <a:pt x="535" y="497"/>
                </a:lnTo>
                <a:lnTo>
                  <a:pt x="544" y="495"/>
                </a:lnTo>
                <a:lnTo>
                  <a:pt x="548" y="495"/>
                </a:lnTo>
                <a:lnTo>
                  <a:pt x="548" y="495"/>
                </a:lnTo>
                <a:lnTo>
                  <a:pt x="551" y="495"/>
                </a:lnTo>
                <a:lnTo>
                  <a:pt x="553" y="494"/>
                </a:lnTo>
                <a:lnTo>
                  <a:pt x="563" y="485"/>
                </a:lnTo>
                <a:lnTo>
                  <a:pt x="563" y="485"/>
                </a:lnTo>
                <a:lnTo>
                  <a:pt x="565" y="483"/>
                </a:lnTo>
                <a:lnTo>
                  <a:pt x="566" y="481"/>
                </a:lnTo>
                <a:lnTo>
                  <a:pt x="566" y="479"/>
                </a:lnTo>
                <a:lnTo>
                  <a:pt x="565" y="478"/>
                </a:lnTo>
                <a:lnTo>
                  <a:pt x="563" y="477"/>
                </a:lnTo>
                <a:lnTo>
                  <a:pt x="563" y="477"/>
                </a:lnTo>
                <a:lnTo>
                  <a:pt x="563" y="476"/>
                </a:lnTo>
                <a:lnTo>
                  <a:pt x="563" y="476"/>
                </a:lnTo>
                <a:lnTo>
                  <a:pt x="565" y="473"/>
                </a:lnTo>
                <a:lnTo>
                  <a:pt x="568" y="471"/>
                </a:lnTo>
                <a:lnTo>
                  <a:pt x="568" y="471"/>
                </a:lnTo>
                <a:lnTo>
                  <a:pt x="568" y="470"/>
                </a:lnTo>
                <a:lnTo>
                  <a:pt x="568" y="469"/>
                </a:lnTo>
                <a:lnTo>
                  <a:pt x="566" y="464"/>
                </a:lnTo>
                <a:lnTo>
                  <a:pt x="564" y="460"/>
                </a:lnTo>
                <a:lnTo>
                  <a:pt x="563" y="457"/>
                </a:lnTo>
                <a:lnTo>
                  <a:pt x="563" y="457"/>
                </a:lnTo>
                <a:lnTo>
                  <a:pt x="563" y="454"/>
                </a:lnTo>
                <a:lnTo>
                  <a:pt x="563" y="452"/>
                </a:lnTo>
                <a:lnTo>
                  <a:pt x="563" y="452"/>
                </a:lnTo>
                <a:lnTo>
                  <a:pt x="563" y="447"/>
                </a:lnTo>
                <a:lnTo>
                  <a:pt x="562" y="445"/>
                </a:lnTo>
                <a:lnTo>
                  <a:pt x="558" y="442"/>
                </a:lnTo>
                <a:lnTo>
                  <a:pt x="558" y="442"/>
                </a:lnTo>
                <a:lnTo>
                  <a:pt x="554" y="441"/>
                </a:lnTo>
                <a:lnTo>
                  <a:pt x="551" y="441"/>
                </a:lnTo>
                <a:lnTo>
                  <a:pt x="548" y="442"/>
                </a:lnTo>
                <a:lnTo>
                  <a:pt x="548" y="442"/>
                </a:lnTo>
                <a:lnTo>
                  <a:pt x="545" y="440"/>
                </a:lnTo>
                <a:lnTo>
                  <a:pt x="535" y="436"/>
                </a:lnTo>
                <a:lnTo>
                  <a:pt x="524" y="433"/>
                </a:lnTo>
                <a:lnTo>
                  <a:pt x="520" y="433"/>
                </a:lnTo>
                <a:lnTo>
                  <a:pt x="515" y="433"/>
                </a:lnTo>
                <a:lnTo>
                  <a:pt x="515" y="433"/>
                </a:lnTo>
                <a:lnTo>
                  <a:pt x="511" y="434"/>
                </a:lnTo>
                <a:lnTo>
                  <a:pt x="506" y="436"/>
                </a:lnTo>
                <a:lnTo>
                  <a:pt x="498" y="443"/>
                </a:lnTo>
                <a:lnTo>
                  <a:pt x="490" y="448"/>
                </a:lnTo>
                <a:lnTo>
                  <a:pt x="486" y="451"/>
                </a:lnTo>
                <a:lnTo>
                  <a:pt x="481" y="452"/>
                </a:lnTo>
                <a:lnTo>
                  <a:pt x="432" y="458"/>
                </a:lnTo>
                <a:lnTo>
                  <a:pt x="432" y="458"/>
                </a:lnTo>
                <a:lnTo>
                  <a:pt x="444" y="416"/>
                </a:lnTo>
                <a:lnTo>
                  <a:pt x="444" y="416"/>
                </a:lnTo>
                <a:lnTo>
                  <a:pt x="446" y="401"/>
                </a:lnTo>
                <a:lnTo>
                  <a:pt x="447" y="387"/>
                </a:lnTo>
                <a:lnTo>
                  <a:pt x="447" y="375"/>
                </a:lnTo>
                <a:lnTo>
                  <a:pt x="447" y="366"/>
                </a:lnTo>
                <a:lnTo>
                  <a:pt x="447" y="366"/>
                </a:lnTo>
                <a:lnTo>
                  <a:pt x="450" y="345"/>
                </a:lnTo>
                <a:lnTo>
                  <a:pt x="450" y="333"/>
                </a:lnTo>
                <a:lnTo>
                  <a:pt x="450" y="323"/>
                </a:lnTo>
                <a:lnTo>
                  <a:pt x="450" y="323"/>
                </a:lnTo>
                <a:lnTo>
                  <a:pt x="449" y="318"/>
                </a:lnTo>
                <a:lnTo>
                  <a:pt x="447" y="315"/>
                </a:lnTo>
                <a:lnTo>
                  <a:pt x="440" y="305"/>
                </a:lnTo>
                <a:lnTo>
                  <a:pt x="433" y="294"/>
                </a:lnTo>
                <a:lnTo>
                  <a:pt x="428" y="286"/>
                </a:lnTo>
                <a:lnTo>
                  <a:pt x="428" y="286"/>
                </a:lnTo>
                <a:lnTo>
                  <a:pt x="426" y="278"/>
                </a:lnTo>
                <a:lnTo>
                  <a:pt x="426" y="272"/>
                </a:lnTo>
                <a:lnTo>
                  <a:pt x="426" y="263"/>
                </a:lnTo>
                <a:lnTo>
                  <a:pt x="425" y="249"/>
                </a:lnTo>
                <a:lnTo>
                  <a:pt x="425" y="249"/>
                </a:lnTo>
                <a:lnTo>
                  <a:pt x="425" y="245"/>
                </a:lnTo>
                <a:lnTo>
                  <a:pt x="423" y="243"/>
                </a:lnTo>
                <a:lnTo>
                  <a:pt x="419" y="239"/>
                </a:lnTo>
                <a:lnTo>
                  <a:pt x="413" y="235"/>
                </a:lnTo>
                <a:lnTo>
                  <a:pt x="407" y="233"/>
                </a:lnTo>
                <a:lnTo>
                  <a:pt x="407" y="233"/>
                </a:lnTo>
                <a:lnTo>
                  <a:pt x="404" y="231"/>
                </a:lnTo>
                <a:lnTo>
                  <a:pt x="404" y="227"/>
                </a:lnTo>
                <a:lnTo>
                  <a:pt x="404" y="225"/>
                </a:lnTo>
                <a:lnTo>
                  <a:pt x="405" y="221"/>
                </a:lnTo>
                <a:lnTo>
                  <a:pt x="410" y="214"/>
                </a:lnTo>
                <a:lnTo>
                  <a:pt x="413" y="211"/>
                </a:lnTo>
                <a:lnTo>
                  <a:pt x="413" y="211"/>
                </a:lnTo>
                <a:lnTo>
                  <a:pt x="419" y="213"/>
                </a:lnTo>
                <a:lnTo>
                  <a:pt x="431" y="216"/>
                </a:lnTo>
                <a:lnTo>
                  <a:pt x="437" y="219"/>
                </a:lnTo>
                <a:lnTo>
                  <a:pt x="443" y="219"/>
                </a:lnTo>
                <a:lnTo>
                  <a:pt x="447" y="217"/>
                </a:lnTo>
                <a:lnTo>
                  <a:pt x="450" y="216"/>
                </a:lnTo>
                <a:lnTo>
                  <a:pt x="451" y="215"/>
                </a:lnTo>
                <a:lnTo>
                  <a:pt x="451" y="215"/>
                </a:lnTo>
                <a:lnTo>
                  <a:pt x="458" y="199"/>
                </a:lnTo>
                <a:lnTo>
                  <a:pt x="461" y="192"/>
                </a:lnTo>
                <a:lnTo>
                  <a:pt x="463" y="186"/>
                </a:lnTo>
                <a:lnTo>
                  <a:pt x="463" y="186"/>
                </a:lnTo>
                <a:lnTo>
                  <a:pt x="463" y="180"/>
                </a:lnTo>
                <a:lnTo>
                  <a:pt x="463" y="177"/>
                </a:lnTo>
                <a:lnTo>
                  <a:pt x="463" y="177"/>
                </a:lnTo>
                <a:lnTo>
                  <a:pt x="463" y="173"/>
                </a:lnTo>
                <a:lnTo>
                  <a:pt x="465" y="168"/>
                </a:lnTo>
                <a:lnTo>
                  <a:pt x="469" y="161"/>
                </a:lnTo>
                <a:lnTo>
                  <a:pt x="469" y="161"/>
                </a:lnTo>
                <a:lnTo>
                  <a:pt x="475" y="161"/>
                </a:lnTo>
                <a:lnTo>
                  <a:pt x="480" y="160"/>
                </a:lnTo>
                <a:lnTo>
                  <a:pt x="485" y="159"/>
                </a:lnTo>
                <a:lnTo>
                  <a:pt x="485" y="159"/>
                </a:lnTo>
                <a:lnTo>
                  <a:pt x="485" y="156"/>
                </a:lnTo>
                <a:lnTo>
                  <a:pt x="485" y="154"/>
                </a:lnTo>
                <a:lnTo>
                  <a:pt x="480" y="145"/>
                </a:lnTo>
                <a:lnTo>
                  <a:pt x="476" y="136"/>
                </a:lnTo>
                <a:lnTo>
                  <a:pt x="475" y="132"/>
                </a:lnTo>
                <a:lnTo>
                  <a:pt x="475" y="130"/>
                </a:lnTo>
                <a:lnTo>
                  <a:pt x="475" y="130"/>
                </a:lnTo>
                <a:lnTo>
                  <a:pt x="478" y="125"/>
                </a:lnTo>
                <a:lnTo>
                  <a:pt x="481" y="116"/>
                </a:lnTo>
                <a:lnTo>
                  <a:pt x="485" y="106"/>
                </a:lnTo>
                <a:lnTo>
                  <a:pt x="487" y="96"/>
                </a:lnTo>
                <a:lnTo>
                  <a:pt x="494" y="86"/>
                </a:lnTo>
                <a:lnTo>
                  <a:pt x="504" y="58"/>
                </a:lnTo>
                <a:lnTo>
                  <a:pt x="504" y="58"/>
                </a:lnTo>
                <a:lnTo>
                  <a:pt x="500" y="53"/>
                </a:lnTo>
                <a:lnTo>
                  <a:pt x="492" y="38"/>
                </a:lnTo>
                <a:lnTo>
                  <a:pt x="486" y="31"/>
                </a:lnTo>
                <a:lnTo>
                  <a:pt x="480" y="23"/>
                </a:lnTo>
                <a:lnTo>
                  <a:pt x="473" y="16"/>
                </a:lnTo>
                <a:lnTo>
                  <a:pt x="464" y="8"/>
                </a:lnTo>
                <a:lnTo>
                  <a:pt x="464" y="8"/>
                </a:lnTo>
                <a:lnTo>
                  <a:pt x="459" y="6"/>
                </a:lnTo>
                <a:lnTo>
                  <a:pt x="456" y="5"/>
                </a:lnTo>
                <a:lnTo>
                  <a:pt x="452" y="5"/>
                </a:lnTo>
                <a:lnTo>
                  <a:pt x="449" y="5"/>
                </a:lnTo>
                <a:lnTo>
                  <a:pt x="444" y="6"/>
                </a:lnTo>
                <a:lnTo>
                  <a:pt x="440" y="7"/>
                </a:lnTo>
                <a:lnTo>
                  <a:pt x="438" y="6"/>
                </a:lnTo>
                <a:lnTo>
                  <a:pt x="438" y="6"/>
                </a:lnTo>
                <a:lnTo>
                  <a:pt x="426" y="2"/>
                </a:lnTo>
                <a:lnTo>
                  <a:pt x="416" y="0"/>
                </a:lnTo>
                <a:lnTo>
                  <a:pt x="416" y="0"/>
                </a:lnTo>
                <a:lnTo>
                  <a:pt x="410" y="0"/>
                </a:lnTo>
                <a:lnTo>
                  <a:pt x="404" y="1"/>
                </a:lnTo>
                <a:lnTo>
                  <a:pt x="397" y="2"/>
                </a:lnTo>
                <a:lnTo>
                  <a:pt x="397" y="2"/>
                </a:lnTo>
                <a:lnTo>
                  <a:pt x="387" y="4"/>
                </a:lnTo>
                <a:lnTo>
                  <a:pt x="378" y="6"/>
                </a:lnTo>
                <a:lnTo>
                  <a:pt x="369" y="10"/>
                </a:lnTo>
                <a:lnTo>
                  <a:pt x="369" y="10"/>
                </a:lnTo>
                <a:lnTo>
                  <a:pt x="362" y="12"/>
                </a:lnTo>
                <a:lnTo>
                  <a:pt x="356" y="13"/>
                </a:lnTo>
                <a:lnTo>
                  <a:pt x="350" y="13"/>
                </a:lnTo>
                <a:lnTo>
                  <a:pt x="348" y="14"/>
                </a:lnTo>
                <a:lnTo>
                  <a:pt x="347" y="16"/>
                </a:lnTo>
                <a:lnTo>
                  <a:pt x="347" y="16"/>
                </a:lnTo>
                <a:lnTo>
                  <a:pt x="343" y="22"/>
                </a:lnTo>
                <a:lnTo>
                  <a:pt x="341" y="28"/>
                </a:lnTo>
                <a:lnTo>
                  <a:pt x="338" y="34"/>
                </a:lnTo>
                <a:lnTo>
                  <a:pt x="336" y="37"/>
                </a:lnTo>
                <a:lnTo>
                  <a:pt x="336" y="37"/>
                </a:lnTo>
                <a:lnTo>
                  <a:pt x="333" y="41"/>
                </a:lnTo>
                <a:lnTo>
                  <a:pt x="331" y="46"/>
                </a:lnTo>
                <a:lnTo>
                  <a:pt x="328" y="53"/>
                </a:lnTo>
                <a:lnTo>
                  <a:pt x="328" y="53"/>
                </a:lnTo>
                <a:lnTo>
                  <a:pt x="322" y="59"/>
                </a:lnTo>
                <a:lnTo>
                  <a:pt x="318" y="65"/>
                </a:lnTo>
                <a:lnTo>
                  <a:pt x="316" y="66"/>
                </a:lnTo>
                <a:lnTo>
                  <a:pt x="316" y="68"/>
                </a:lnTo>
                <a:lnTo>
                  <a:pt x="316" y="68"/>
                </a:lnTo>
                <a:lnTo>
                  <a:pt x="319" y="89"/>
                </a:lnTo>
                <a:lnTo>
                  <a:pt x="320" y="108"/>
                </a:lnTo>
                <a:lnTo>
                  <a:pt x="328" y="112"/>
                </a:lnTo>
                <a:lnTo>
                  <a:pt x="328" y="112"/>
                </a:lnTo>
                <a:lnTo>
                  <a:pt x="330" y="115"/>
                </a:lnTo>
                <a:lnTo>
                  <a:pt x="331" y="125"/>
                </a:lnTo>
                <a:lnTo>
                  <a:pt x="330" y="130"/>
                </a:lnTo>
                <a:lnTo>
                  <a:pt x="328" y="136"/>
                </a:lnTo>
                <a:lnTo>
                  <a:pt x="325" y="141"/>
                </a:lnTo>
                <a:lnTo>
                  <a:pt x="320" y="145"/>
                </a:lnTo>
                <a:lnTo>
                  <a:pt x="320" y="145"/>
                </a:lnTo>
                <a:lnTo>
                  <a:pt x="315" y="149"/>
                </a:lnTo>
                <a:lnTo>
                  <a:pt x="315" y="150"/>
                </a:lnTo>
                <a:lnTo>
                  <a:pt x="315" y="151"/>
                </a:lnTo>
                <a:lnTo>
                  <a:pt x="316" y="154"/>
                </a:lnTo>
                <a:lnTo>
                  <a:pt x="321" y="155"/>
                </a:lnTo>
                <a:lnTo>
                  <a:pt x="331" y="155"/>
                </a:lnTo>
                <a:lnTo>
                  <a:pt x="336" y="155"/>
                </a:lnTo>
                <a:lnTo>
                  <a:pt x="336" y="155"/>
                </a:lnTo>
                <a:lnTo>
                  <a:pt x="333" y="169"/>
                </a:lnTo>
                <a:lnTo>
                  <a:pt x="331" y="179"/>
                </a:lnTo>
                <a:lnTo>
                  <a:pt x="328" y="186"/>
                </a:lnTo>
                <a:lnTo>
                  <a:pt x="328" y="186"/>
                </a:lnTo>
                <a:lnTo>
                  <a:pt x="327" y="191"/>
                </a:lnTo>
                <a:lnTo>
                  <a:pt x="325" y="197"/>
                </a:lnTo>
                <a:lnTo>
                  <a:pt x="322" y="204"/>
                </a:lnTo>
                <a:lnTo>
                  <a:pt x="322" y="204"/>
                </a:lnTo>
                <a:lnTo>
                  <a:pt x="300" y="215"/>
                </a:lnTo>
                <a:lnTo>
                  <a:pt x="284" y="223"/>
                </a:lnTo>
                <a:lnTo>
                  <a:pt x="276" y="227"/>
                </a:lnTo>
                <a:lnTo>
                  <a:pt x="276" y="227"/>
                </a:lnTo>
                <a:lnTo>
                  <a:pt x="262" y="237"/>
                </a:lnTo>
                <a:lnTo>
                  <a:pt x="248" y="245"/>
                </a:lnTo>
                <a:lnTo>
                  <a:pt x="231" y="257"/>
                </a:lnTo>
                <a:lnTo>
                  <a:pt x="208" y="274"/>
                </a:lnTo>
                <a:lnTo>
                  <a:pt x="208" y="274"/>
                </a:lnTo>
                <a:lnTo>
                  <a:pt x="190" y="290"/>
                </a:lnTo>
                <a:lnTo>
                  <a:pt x="160" y="316"/>
                </a:lnTo>
                <a:lnTo>
                  <a:pt x="131" y="345"/>
                </a:lnTo>
                <a:lnTo>
                  <a:pt x="119" y="358"/>
                </a:lnTo>
                <a:lnTo>
                  <a:pt x="111" y="369"/>
                </a:lnTo>
                <a:lnTo>
                  <a:pt x="111" y="369"/>
                </a:lnTo>
                <a:lnTo>
                  <a:pt x="109" y="371"/>
                </a:lnTo>
                <a:lnTo>
                  <a:pt x="109" y="375"/>
                </a:lnTo>
                <a:lnTo>
                  <a:pt x="110" y="377"/>
                </a:lnTo>
                <a:lnTo>
                  <a:pt x="112" y="381"/>
                </a:lnTo>
                <a:lnTo>
                  <a:pt x="116" y="387"/>
                </a:lnTo>
                <a:lnTo>
                  <a:pt x="117" y="390"/>
                </a:lnTo>
                <a:lnTo>
                  <a:pt x="117" y="393"/>
                </a:lnTo>
                <a:lnTo>
                  <a:pt x="117" y="393"/>
                </a:lnTo>
                <a:lnTo>
                  <a:pt x="115" y="396"/>
                </a:lnTo>
                <a:lnTo>
                  <a:pt x="113" y="402"/>
                </a:lnTo>
                <a:lnTo>
                  <a:pt x="111" y="422"/>
                </a:lnTo>
                <a:lnTo>
                  <a:pt x="109" y="445"/>
                </a:lnTo>
                <a:lnTo>
                  <a:pt x="107" y="471"/>
                </a:lnTo>
                <a:lnTo>
                  <a:pt x="104" y="554"/>
                </a:lnTo>
                <a:lnTo>
                  <a:pt x="103" y="592"/>
                </a:lnTo>
                <a:lnTo>
                  <a:pt x="103" y="592"/>
                </a:lnTo>
                <a:lnTo>
                  <a:pt x="92" y="620"/>
                </a:lnTo>
                <a:lnTo>
                  <a:pt x="85" y="640"/>
                </a:lnTo>
                <a:lnTo>
                  <a:pt x="83" y="648"/>
                </a:lnTo>
                <a:lnTo>
                  <a:pt x="83" y="652"/>
                </a:lnTo>
                <a:lnTo>
                  <a:pt x="83" y="652"/>
                </a:lnTo>
                <a:lnTo>
                  <a:pt x="88" y="660"/>
                </a:lnTo>
                <a:lnTo>
                  <a:pt x="95" y="669"/>
                </a:lnTo>
                <a:lnTo>
                  <a:pt x="103" y="678"/>
                </a:lnTo>
                <a:lnTo>
                  <a:pt x="106" y="685"/>
                </a:lnTo>
                <a:lnTo>
                  <a:pt x="106" y="685"/>
                </a:lnTo>
                <a:lnTo>
                  <a:pt x="110" y="691"/>
                </a:lnTo>
                <a:lnTo>
                  <a:pt x="112" y="693"/>
                </a:lnTo>
                <a:lnTo>
                  <a:pt x="115" y="694"/>
                </a:lnTo>
                <a:lnTo>
                  <a:pt x="115" y="694"/>
                </a:lnTo>
                <a:lnTo>
                  <a:pt x="118" y="694"/>
                </a:lnTo>
                <a:lnTo>
                  <a:pt x="118" y="694"/>
                </a:lnTo>
                <a:lnTo>
                  <a:pt x="118" y="694"/>
                </a:lnTo>
                <a:lnTo>
                  <a:pt x="130" y="692"/>
                </a:lnTo>
                <a:lnTo>
                  <a:pt x="137" y="690"/>
                </a:lnTo>
                <a:lnTo>
                  <a:pt x="142" y="686"/>
                </a:lnTo>
                <a:lnTo>
                  <a:pt x="142" y="686"/>
                </a:lnTo>
                <a:lnTo>
                  <a:pt x="143" y="685"/>
                </a:lnTo>
                <a:lnTo>
                  <a:pt x="143" y="682"/>
                </a:lnTo>
                <a:lnTo>
                  <a:pt x="142" y="674"/>
                </a:lnTo>
                <a:lnTo>
                  <a:pt x="142" y="674"/>
                </a:lnTo>
                <a:lnTo>
                  <a:pt x="153" y="664"/>
                </a:lnTo>
                <a:lnTo>
                  <a:pt x="157" y="658"/>
                </a:lnTo>
                <a:lnTo>
                  <a:pt x="158" y="654"/>
                </a:lnTo>
                <a:lnTo>
                  <a:pt x="158" y="654"/>
                </a:lnTo>
                <a:lnTo>
                  <a:pt x="158" y="652"/>
                </a:lnTo>
                <a:lnTo>
                  <a:pt x="155" y="651"/>
                </a:lnTo>
                <a:lnTo>
                  <a:pt x="151" y="652"/>
                </a:lnTo>
                <a:lnTo>
                  <a:pt x="145" y="655"/>
                </a:lnTo>
                <a:lnTo>
                  <a:pt x="137" y="658"/>
                </a:lnTo>
                <a:lnTo>
                  <a:pt x="137" y="658"/>
                </a:lnTo>
                <a:lnTo>
                  <a:pt x="134" y="656"/>
                </a:lnTo>
                <a:lnTo>
                  <a:pt x="134" y="656"/>
                </a:lnTo>
                <a:close/>
                <a:moveTo>
                  <a:pt x="139" y="643"/>
                </a:moveTo>
                <a:lnTo>
                  <a:pt x="139" y="643"/>
                </a:lnTo>
                <a:lnTo>
                  <a:pt x="139" y="643"/>
                </a:lnTo>
                <a:lnTo>
                  <a:pt x="140" y="643"/>
                </a:lnTo>
                <a:lnTo>
                  <a:pt x="140" y="642"/>
                </a:lnTo>
                <a:lnTo>
                  <a:pt x="140" y="642"/>
                </a:lnTo>
                <a:lnTo>
                  <a:pt x="139" y="643"/>
                </a:lnTo>
                <a:lnTo>
                  <a:pt x="139" y="64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15">
            <a:extLst>
              <a:ext uri="{FF2B5EF4-FFF2-40B4-BE49-F238E27FC236}">
                <a16:creationId xmlns:a16="http://schemas.microsoft.com/office/drawing/2014/main" id="{75186A26-0922-4C5D-AAAD-5ED873E00CAE}"/>
              </a:ext>
            </a:extLst>
          </p:cNvPr>
          <p:cNvSpPr>
            <a:spLocks/>
          </p:cNvSpPr>
          <p:nvPr/>
        </p:nvSpPr>
        <p:spPr bwMode="auto">
          <a:xfrm>
            <a:off x="8165776" y="2781670"/>
            <a:ext cx="969570" cy="1594299"/>
          </a:xfrm>
          <a:custGeom>
            <a:avLst/>
            <a:gdLst>
              <a:gd name="T0" fmla="*/ 283 w 821"/>
              <a:gd name="T1" fmla="*/ 122 h 1350"/>
              <a:gd name="T2" fmla="*/ 265 w 821"/>
              <a:gd name="T3" fmla="*/ 147 h 1350"/>
              <a:gd name="T4" fmla="*/ 285 w 821"/>
              <a:gd name="T5" fmla="*/ 180 h 1350"/>
              <a:gd name="T6" fmla="*/ 295 w 821"/>
              <a:gd name="T7" fmla="*/ 216 h 1350"/>
              <a:gd name="T8" fmla="*/ 312 w 821"/>
              <a:gd name="T9" fmla="*/ 257 h 1350"/>
              <a:gd name="T10" fmla="*/ 285 w 821"/>
              <a:gd name="T11" fmla="*/ 348 h 1350"/>
              <a:gd name="T12" fmla="*/ 296 w 821"/>
              <a:gd name="T13" fmla="*/ 483 h 1350"/>
              <a:gd name="T14" fmla="*/ 145 w 821"/>
              <a:gd name="T15" fmla="*/ 465 h 1350"/>
              <a:gd name="T16" fmla="*/ 98 w 821"/>
              <a:gd name="T17" fmla="*/ 457 h 1350"/>
              <a:gd name="T18" fmla="*/ 16 w 821"/>
              <a:gd name="T19" fmla="*/ 455 h 1350"/>
              <a:gd name="T20" fmla="*/ 0 w 821"/>
              <a:gd name="T21" fmla="*/ 477 h 1350"/>
              <a:gd name="T22" fmla="*/ 59 w 821"/>
              <a:gd name="T23" fmla="*/ 528 h 1350"/>
              <a:gd name="T24" fmla="*/ 107 w 821"/>
              <a:gd name="T25" fmla="*/ 541 h 1350"/>
              <a:gd name="T26" fmla="*/ 146 w 821"/>
              <a:gd name="T27" fmla="*/ 567 h 1350"/>
              <a:gd name="T28" fmla="*/ 268 w 821"/>
              <a:gd name="T29" fmla="*/ 580 h 1350"/>
              <a:gd name="T30" fmla="*/ 284 w 821"/>
              <a:gd name="T31" fmla="*/ 603 h 1350"/>
              <a:gd name="T32" fmla="*/ 224 w 821"/>
              <a:gd name="T33" fmla="*/ 860 h 1350"/>
              <a:gd name="T34" fmla="*/ 195 w 821"/>
              <a:gd name="T35" fmla="*/ 1023 h 1350"/>
              <a:gd name="T36" fmla="*/ 210 w 821"/>
              <a:gd name="T37" fmla="*/ 1193 h 1350"/>
              <a:gd name="T38" fmla="*/ 188 w 821"/>
              <a:gd name="T39" fmla="*/ 1285 h 1350"/>
              <a:gd name="T40" fmla="*/ 107 w 821"/>
              <a:gd name="T41" fmla="*/ 1315 h 1350"/>
              <a:gd name="T42" fmla="*/ 101 w 821"/>
              <a:gd name="T43" fmla="*/ 1339 h 1350"/>
              <a:gd name="T44" fmla="*/ 314 w 821"/>
              <a:gd name="T45" fmla="*/ 1348 h 1350"/>
              <a:gd name="T46" fmla="*/ 309 w 821"/>
              <a:gd name="T47" fmla="*/ 1307 h 1350"/>
              <a:gd name="T48" fmla="*/ 298 w 821"/>
              <a:gd name="T49" fmla="*/ 1262 h 1350"/>
              <a:gd name="T50" fmla="*/ 312 w 821"/>
              <a:gd name="T51" fmla="*/ 1241 h 1350"/>
              <a:gd name="T52" fmla="*/ 312 w 821"/>
              <a:gd name="T53" fmla="*/ 1196 h 1350"/>
              <a:gd name="T54" fmla="*/ 329 w 821"/>
              <a:gd name="T55" fmla="*/ 1049 h 1350"/>
              <a:gd name="T56" fmla="*/ 326 w 821"/>
              <a:gd name="T57" fmla="*/ 964 h 1350"/>
              <a:gd name="T58" fmla="*/ 359 w 821"/>
              <a:gd name="T59" fmla="*/ 860 h 1350"/>
              <a:gd name="T60" fmla="*/ 440 w 821"/>
              <a:gd name="T61" fmla="*/ 958 h 1350"/>
              <a:gd name="T62" fmla="*/ 506 w 821"/>
              <a:gd name="T63" fmla="*/ 1077 h 1350"/>
              <a:gd name="T64" fmla="*/ 711 w 821"/>
              <a:gd name="T65" fmla="*/ 1246 h 1350"/>
              <a:gd name="T66" fmla="*/ 734 w 821"/>
              <a:gd name="T67" fmla="*/ 1302 h 1350"/>
              <a:gd name="T68" fmla="*/ 719 w 821"/>
              <a:gd name="T69" fmla="*/ 1335 h 1350"/>
              <a:gd name="T70" fmla="*/ 784 w 821"/>
              <a:gd name="T71" fmla="*/ 1327 h 1350"/>
              <a:gd name="T72" fmla="*/ 813 w 821"/>
              <a:gd name="T73" fmla="*/ 1234 h 1350"/>
              <a:gd name="T74" fmla="*/ 774 w 821"/>
              <a:gd name="T75" fmla="*/ 1171 h 1350"/>
              <a:gd name="T76" fmla="*/ 711 w 821"/>
              <a:gd name="T77" fmla="*/ 1110 h 1350"/>
              <a:gd name="T78" fmla="*/ 610 w 821"/>
              <a:gd name="T79" fmla="*/ 1022 h 1350"/>
              <a:gd name="T80" fmla="*/ 544 w 821"/>
              <a:gd name="T81" fmla="*/ 815 h 1350"/>
              <a:gd name="T82" fmla="*/ 556 w 821"/>
              <a:gd name="T83" fmla="*/ 746 h 1350"/>
              <a:gd name="T84" fmla="*/ 521 w 821"/>
              <a:gd name="T85" fmla="*/ 644 h 1350"/>
              <a:gd name="T86" fmla="*/ 556 w 821"/>
              <a:gd name="T87" fmla="*/ 609 h 1350"/>
              <a:gd name="T88" fmla="*/ 557 w 821"/>
              <a:gd name="T89" fmla="*/ 580 h 1350"/>
              <a:gd name="T90" fmla="*/ 605 w 821"/>
              <a:gd name="T91" fmla="*/ 540 h 1350"/>
              <a:gd name="T92" fmla="*/ 596 w 821"/>
              <a:gd name="T93" fmla="*/ 479 h 1350"/>
              <a:gd name="T94" fmla="*/ 503 w 821"/>
              <a:gd name="T95" fmla="*/ 310 h 1350"/>
              <a:gd name="T96" fmla="*/ 472 w 821"/>
              <a:gd name="T97" fmla="*/ 259 h 1350"/>
              <a:gd name="T98" fmla="*/ 437 w 821"/>
              <a:gd name="T99" fmla="*/ 158 h 1350"/>
              <a:gd name="T100" fmla="*/ 459 w 821"/>
              <a:gd name="T101" fmla="*/ 87 h 1350"/>
              <a:gd name="T102" fmla="*/ 437 w 821"/>
              <a:gd name="T103" fmla="*/ 31 h 1350"/>
              <a:gd name="T104" fmla="*/ 432 w 821"/>
              <a:gd name="T105" fmla="*/ 16 h 1350"/>
              <a:gd name="T106" fmla="*/ 389 w 821"/>
              <a:gd name="T107" fmla="*/ 0 h 1350"/>
              <a:gd name="T108" fmla="*/ 359 w 821"/>
              <a:gd name="T109" fmla="*/ 0 h 1350"/>
              <a:gd name="T110" fmla="*/ 306 w 821"/>
              <a:gd name="T111" fmla="*/ 8 h 1350"/>
              <a:gd name="T112" fmla="*/ 285 w 821"/>
              <a:gd name="T113" fmla="*/ 30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21" h="1350">
                <a:moveTo>
                  <a:pt x="280" y="61"/>
                </a:moveTo>
                <a:lnTo>
                  <a:pt x="280" y="97"/>
                </a:lnTo>
                <a:lnTo>
                  <a:pt x="280" y="97"/>
                </a:lnTo>
                <a:lnTo>
                  <a:pt x="282" y="105"/>
                </a:lnTo>
                <a:lnTo>
                  <a:pt x="283" y="114"/>
                </a:lnTo>
                <a:lnTo>
                  <a:pt x="284" y="120"/>
                </a:lnTo>
                <a:lnTo>
                  <a:pt x="283" y="122"/>
                </a:lnTo>
                <a:lnTo>
                  <a:pt x="283" y="123"/>
                </a:lnTo>
                <a:lnTo>
                  <a:pt x="283" y="123"/>
                </a:lnTo>
                <a:lnTo>
                  <a:pt x="278" y="127"/>
                </a:lnTo>
                <a:lnTo>
                  <a:pt x="272" y="135"/>
                </a:lnTo>
                <a:lnTo>
                  <a:pt x="267" y="143"/>
                </a:lnTo>
                <a:lnTo>
                  <a:pt x="265" y="147"/>
                </a:lnTo>
                <a:lnTo>
                  <a:pt x="265" y="147"/>
                </a:lnTo>
                <a:lnTo>
                  <a:pt x="267" y="150"/>
                </a:lnTo>
                <a:lnTo>
                  <a:pt x="273" y="155"/>
                </a:lnTo>
                <a:lnTo>
                  <a:pt x="280" y="159"/>
                </a:lnTo>
                <a:lnTo>
                  <a:pt x="280" y="159"/>
                </a:lnTo>
                <a:lnTo>
                  <a:pt x="284" y="165"/>
                </a:lnTo>
                <a:lnTo>
                  <a:pt x="285" y="171"/>
                </a:lnTo>
                <a:lnTo>
                  <a:pt x="285" y="180"/>
                </a:lnTo>
                <a:lnTo>
                  <a:pt x="285" y="180"/>
                </a:lnTo>
                <a:lnTo>
                  <a:pt x="285" y="191"/>
                </a:lnTo>
                <a:lnTo>
                  <a:pt x="288" y="201"/>
                </a:lnTo>
                <a:lnTo>
                  <a:pt x="290" y="210"/>
                </a:lnTo>
                <a:lnTo>
                  <a:pt x="292" y="213"/>
                </a:lnTo>
                <a:lnTo>
                  <a:pt x="295" y="216"/>
                </a:lnTo>
                <a:lnTo>
                  <a:pt x="295" y="216"/>
                </a:lnTo>
                <a:lnTo>
                  <a:pt x="302" y="218"/>
                </a:lnTo>
                <a:lnTo>
                  <a:pt x="309" y="218"/>
                </a:lnTo>
                <a:lnTo>
                  <a:pt x="318" y="217"/>
                </a:lnTo>
                <a:lnTo>
                  <a:pt x="326" y="234"/>
                </a:lnTo>
                <a:lnTo>
                  <a:pt x="309" y="254"/>
                </a:lnTo>
                <a:lnTo>
                  <a:pt x="309" y="254"/>
                </a:lnTo>
                <a:lnTo>
                  <a:pt x="312" y="257"/>
                </a:lnTo>
                <a:lnTo>
                  <a:pt x="313" y="259"/>
                </a:lnTo>
                <a:lnTo>
                  <a:pt x="314" y="263"/>
                </a:lnTo>
                <a:lnTo>
                  <a:pt x="314" y="263"/>
                </a:lnTo>
                <a:lnTo>
                  <a:pt x="309" y="277"/>
                </a:lnTo>
                <a:lnTo>
                  <a:pt x="300" y="305"/>
                </a:lnTo>
                <a:lnTo>
                  <a:pt x="285" y="348"/>
                </a:lnTo>
                <a:lnTo>
                  <a:pt x="285" y="348"/>
                </a:lnTo>
                <a:lnTo>
                  <a:pt x="285" y="364"/>
                </a:lnTo>
                <a:lnTo>
                  <a:pt x="288" y="395"/>
                </a:lnTo>
                <a:lnTo>
                  <a:pt x="289" y="426"/>
                </a:lnTo>
                <a:lnTo>
                  <a:pt x="289" y="443"/>
                </a:lnTo>
                <a:lnTo>
                  <a:pt x="289" y="443"/>
                </a:lnTo>
                <a:lnTo>
                  <a:pt x="291" y="457"/>
                </a:lnTo>
                <a:lnTo>
                  <a:pt x="296" y="483"/>
                </a:lnTo>
                <a:lnTo>
                  <a:pt x="295" y="485"/>
                </a:lnTo>
                <a:lnTo>
                  <a:pt x="295" y="485"/>
                </a:lnTo>
                <a:lnTo>
                  <a:pt x="273" y="484"/>
                </a:lnTo>
                <a:lnTo>
                  <a:pt x="223" y="479"/>
                </a:lnTo>
                <a:lnTo>
                  <a:pt x="195" y="475"/>
                </a:lnTo>
                <a:lnTo>
                  <a:pt x="167" y="471"/>
                </a:lnTo>
                <a:lnTo>
                  <a:pt x="145" y="465"/>
                </a:lnTo>
                <a:lnTo>
                  <a:pt x="135" y="462"/>
                </a:lnTo>
                <a:lnTo>
                  <a:pt x="128" y="459"/>
                </a:lnTo>
                <a:lnTo>
                  <a:pt x="128" y="459"/>
                </a:lnTo>
                <a:lnTo>
                  <a:pt x="117" y="454"/>
                </a:lnTo>
                <a:lnTo>
                  <a:pt x="109" y="453"/>
                </a:lnTo>
                <a:lnTo>
                  <a:pt x="103" y="454"/>
                </a:lnTo>
                <a:lnTo>
                  <a:pt x="98" y="457"/>
                </a:lnTo>
                <a:lnTo>
                  <a:pt x="94" y="461"/>
                </a:lnTo>
                <a:lnTo>
                  <a:pt x="93" y="465"/>
                </a:lnTo>
                <a:lnTo>
                  <a:pt x="91" y="469"/>
                </a:lnTo>
                <a:lnTo>
                  <a:pt x="73" y="465"/>
                </a:lnTo>
                <a:lnTo>
                  <a:pt x="44" y="442"/>
                </a:lnTo>
                <a:lnTo>
                  <a:pt x="44" y="442"/>
                </a:lnTo>
                <a:lnTo>
                  <a:pt x="16" y="455"/>
                </a:lnTo>
                <a:lnTo>
                  <a:pt x="16" y="455"/>
                </a:lnTo>
                <a:lnTo>
                  <a:pt x="10" y="457"/>
                </a:lnTo>
                <a:lnTo>
                  <a:pt x="5" y="462"/>
                </a:lnTo>
                <a:lnTo>
                  <a:pt x="3" y="465"/>
                </a:lnTo>
                <a:lnTo>
                  <a:pt x="2" y="467"/>
                </a:lnTo>
                <a:lnTo>
                  <a:pt x="0" y="472"/>
                </a:lnTo>
                <a:lnTo>
                  <a:pt x="0" y="477"/>
                </a:lnTo>
                <a:lnTo>
                  <a:pt x="5" y="517"/>
                </a:lnTo>
                <a:lnTo>
                  <a:pt x="5" y="517"/>
                </a:lnTo>
                <a:lnTo>
                  <a:pt x="21" y="523"/>
                </a:lnTo>
                <a:lnTo>
                  <a:pt x="41" y="531"/>
                </a:lnTo>
                <a:lnTo>
                  <a:pt x="41" y="531"/>
                </a:lnTo>
                <a:lnTo>
                  <a:pt x="48" y="531"/>
                </a:lnTo>
                <a:lnTo>
                  <a:pt x="59" y="528"/>
                </a:lnTo>
                <a:lnTo>
                  <a:pt x="73" y="523"/>
                </a:lnTo>
                <a:lnTo>
                  <a:pt x="73" y="523"/>
                </a:lnTo>
                <a:lnTo>
                  <a:pt x="86" y="532"/>
                </a:lnTo>
                <a:lnTo>
                  <a:pt x="95" y="538"/>
                </a:lnTo>
                <a:lnTo>
                  <a:pt x="103" y="541"/>
                </a:lnTo>
                <a:lnTo>
                  <a:pt x="103" y="541"/>
                </a:lnTo>
                <a:lnTo>
                  <a:pt x="107" y="541"/>
                </a:lnTo>
                <a:lnTo>
                  <a:pt x="112" y="541"/>
                </a:lnTo>
                <a:lnTo>
                  <a:pt x="118" y="540"/>
                </a:lnTo>
                <a:lnTo>
                  <a:pt x="118" y="540"/>
                </a:lnTo>
                <a:lnTo>
                  <a:pt x="125" y="549"/>
                </a:lnTo>
                <a:lnTo>
                  <a:pt x="134" y="557"/>
                </a:lnTo>
                <a:lnTo>
                  <a:pt x="146" y="567"/>
                </a:lnTo>
                <a:lnTo>
                  <a:pt x="146" y="567"/>
                </a:lnTo>
                <a:lnTo>
                  <a:pt x="149" y="569"/>
                </a:lnTo>
                <a:lnTo>
                  <a:pt x="154" y="570"/>
                </a:lnTo>
                <a:lnTo>
                  <a:pt x="167" y="573"/>
                </a:lnTo>
                <a:lnTo>
                  <a:pt x="185" y="574"/>
                </a:lnTo>
                <a:lnTo>
                  <a:pt x="205" y="575"/>
                </a:lnTo>
                <a:lnTo>
                  <a:pt x="248" y="578"/>
                </a:lnTo>
                <a:lnTo>
                  <a:pt x="268" y="580"/>
                </a:lnTo>
                <a:lnTo>
                  <a:pt x="288" y="582"/>
                </a:lnTo>
                <a:lnTo>
                  <a:pt x="288" y="582"/>
                </a:lnTo>
                <a:lnTo>
                  <a:pt x="286" y="597"/>
                </a:lnTo>
                <a:lnTo>
                  <a:pt x="286" y="600"/>
                </a:lnTo>
                <a:lnTo>
                  <a:pt x="285" y="603"/>
                </a:lnTo>
                <a:lnTo>
                  <a:pt x="285" y="603"/>
                </a:lnTo>
                <a:lnTo>
                  <a:pt x="284" y="603"/>
                </a:lnTo>
                <a:lnTo>
                  <a:pt x="283" y="605"/>
                </a:lnTo>
                <a:lnTo>
                  <a:pt x="280" y="614"/>
                </a:lnTo>
                <a:lnTo>
                  <a:pt x="276" y="641"/>
                </a:lnTo>
                <a:lnTo>
                  <a:pt x="268" y="680"/>
                </a:lnTo>
                <a:lnTo>
                  <a:pt x="268" y="680"/>
                </a:lnTo>
                <a:lnTo>
                  <a:pt x="224" y="860"/>
                </a:lnTo>
                <a:lnTo>
                  <a:pt x="224" y="860"/>
                </a:lnTo>
                <a:lnTo>
                  <a:pt x="214" y="898"/>
                </a:lnTo>
                <a:lnTo>
                  <a:pt x="205" y="939"/>
                </a:lnTo>
                <a:lnTo>
                  <a:pt x="199" y="978"/>
                </a:lnTo>
                <a:lnTo>
                  <a:pt x="196" y="993"/>
                </a:lnTo>
                <a:lnTo>
                  <a:pt x="195" y="1008"/>
                </a:lnTo>
                <a:lnTo>
                  <a:pt x="195" y="1008"/>
                </a:lnTo>
                <a:lnTo>
                  <a:pt x="195" y="1023"/>
                </a:lnTo>
                <a:lnTo>
                  <a:pt x="198" y="1045"/>
                </a:lnTo>
                <a:lnTo>
                  <a:pt x="202" y="1097"/>
                </a:lnTo>
                <a:lnTo>
                  <a:pt x="208" y="1145"/>
                </a:lnTo>
                <a:lnTo>
                  <a:pt x="212" y="1176"/>
                </a:lnTo>
                <a:lnTo>
                  <a:pt x="212" y="1176"/>
                </a:lnTo>
                <a:lnTo>
                  <a:pt x="211" y="1184"/>
                </a:lnTo>
                <a:lnTo>
                  <a:pt x="210" y="1193"/>
                </a:lnTo>
                <a:lnTo>
                  <a:pt x="204" y="1210"/>
                </a:lnTo>
                <a:lnTo>
                  <a:pt x="199" y="1222"/>
                </a:lnTo>
                <a:lnTo>
                  <a:pt x="196" y="1226"/>
                </a:lnTo>
                <a:lnTo>
                  <a:pt x="207" y="1254"/>
                </a:lnTo>
                <a:lnTo>
                  <a:pt x="199" y="1270"/>
                </a:lnTo>
                <a:lnTo>
                  <a:pt x="199" y="1270"/>
                </a:lnTo>
                <a:lnTo>
                  <a:pt x="188" y="1285"/>
                </a:lnTo>
                <a:lnTo>
                  <a:pt x="181" y="1297"/>
                </a:lnTo>
                <a:lnTo>
                  <a:pt x="175" y="1303"/>
                </a:lnTo>
                <a:lnTo>
                  <a:pt x="175" y="1303"/>
                </a:lnTo>
                <a:lnTo>
                  <a:pt x="163" y="1305"/>
                </a:lnTo>
                <a:lnTo>
                  <a:pt x="140" y="1308"/>
                </a:lnTo>
                <a:lnTo>
                  <a:pt x="117" y="1313"/>
                </a:lnTo>
                <a:lnTo>
                  <a:pt x="107" y="1315"/>
                </a:lnTo>
                <a:lnTo>
                  <a:pt x="101" y="1319"/>
                </a:lnTo>
                <a:lnTo>
                  <a:pt x="101" y="1319"/>
                </a:lnTo>
                <a:lnTo>
                  <a:pt x="98" y="1324"/>
                </a:lnTo>
                <a:lnTo>
                  <a:pt x="97" y="1327"/>
                </a:lnTo>
                <a:lnTo>
                  <a:pt x="97" y="1331"/>
                </a:lnTo>
                <a:lnTo>
                  <a:pt x="99" y="1336"/>
                </a:lnTo>
                <a:lnTo>
                  <a:pt x="101" y="1339"/>
                </a:lnTo>
                <a:lnTo>
                  <a:pt x="105" y="1343"/>
                </a:lnTo>
                <a:lnTo>
                  <a:pt x="113" y="1348"/>
                </a:lnTo>
                <a:lnTo>
                  <a:pt x="113" y="1348"/>
                </a:lnTo>
                <a:lnTo>
                  <a:pt x="124" y="1349"/>
                </a:lnTo>
                <a:lnTo>
                  <a:pt x="148" y="1350"/>
                </a:lnTo>
                <a:lnTo>
                  <a:pt x="217" y="1350"/>
                </a:lnTo>
                <a:lnTo>
                  <a:pt x="314" y="1348"/>
                </a:lnTo>
                <a:lnTo>
                  <a:pt x="314" y="1348"/>
                </a:lnTo>
                <a:lnTo>
                  <a:pt x="314" y="1344"/>
                </a:lnTo>
                <a:lnTo>
                  <a:pt x="315" y="1333"/>
                </a:lnTo>
                <a:lnTo>
                  <a:pt x="314" y="1320"/>
                </a:lnTo>
                <a:lnTo>
                  <a:pt x="312" y="1313"/>
                </a:lnTo>
                <a:lnTo>
                  <a:pt x="309" y="1307"/>
                </a:lnTo>
                <a:lnTo>
                  <a:pt x="309" y="1307"/>
                </a:lnTo>
                <a:lnTo>
                  <a:pt x="304" y="1294"/>
                </a:lnTo>
                <a:lnTo>
                  <a:pt x="301" y="1280"/>
                </a:lnTo>
                <a:lnTo>
                  <a:pt x="298" y="1271"/>
                </a:lnTo>
                <a:lnTo>
                  <a:pt x="297" y="1266"/>
                </a:lnTo>
                <a:lnTo>
                  <a:pt x="297" y="1266"/>
                </a:lnTo>
                <a:lnTo>
                  <a:pt x="297" y="1265"/>
                </a:lnTo>
                <a:lnTo>
                  <a:pt x="298" y="1262"/>
                </a:lnTo>
                <a:lnTo>
                  <a:pt x="304" y="1255"/>
                </a:lnTo>
                <a:lnTo>
                  <a:pt x="312" y="1248"/>
                </a:lnTo>
                <a:lnTo>
                  <a:pt x="314" y="1243"/>
                </a:lnTo>
                <a:lnTo>
                  <a:pt x="314" y="1243"/>
                </a:lnTo>
                <a:lnTo>
                  <a:pt x="314" y="1242"/>
                </a:lnTo>
                <a:lnTo>
                  <a:pt x="313" y="1242"/>
                </a:lnTo>
                <a:lnTo>
                  <a:pt x="312" y="1241"/>
                </a:lnTo>
                <a:lnTo>
                  <a:pt x="310" y="1240"/>
                </a:lnTo>
                <a:lnTo>
                  <a:pt x="309" y="1237"/>
                </a:lnTo>
                <a:lnTo>
                  <a:pt x="308" y="1232"/>
                </a:lnTo>
                <a:lnTo>
                  <a:pt x="308" y="1224"/>
                </a:lnTo>
                <a:lnTo>
                  <a:pt x="309" y="1213"/>
                </a:lnTo>
                <a:lnTo>
                  <a:pt x="309" y="1213"/>
                </a:lnTo>
                <a:lnTo>
                  <a:pt x="312" y="1196"/>
                </a:lnTo>
                <a:lnTo>
                  <a:pt x="313" y="1175"/>
                </a:lnTo>
                <a:lnTo>
                  <a:pt x="314" y="1125"/>
                </a:lnTo>
                <a:lnTo>
                  <a:pt x="314" y="1083"/>
                </a:lnTo>
                <a:lnTo>
                  <a:pt x="314" y="1064"/>
                </a:lnTo>
                <a:lnTo>
                  <a:pt x="314" y="1064"/>
                </a:lnTo>
                <a:lnTo>
                  <a:pt x="324" y="1056"/>
                </a:lnTo>
                <a:lnTo>
                  <a:pt x="329" y="1049"/>
                </a:lnTo>
                <a:lnTo>
                  <a:pt x="331" y="1045"/>
                </a:lnTo>
                <a:lnTo>
                  <a:pt x="331" y="1040"/>
                </a:lnTo>
                <a:lnTo>
                  <a:pt x="331" y="1040"/>
                </a:lnTo>
                <a:lnTo>
                  <a:pt x="326" y="1008"/>
                </a:lnTo>
                <a:lnTo>
                  <a:pt x="322" y="979"/>
                </a:lnTo>
                <a:lnTo>
                  <a:pt x="322" y="979"/>
                </a:lnTo>
                <a:lnTo>
                  <a:pt x="326" y="964"/>
                </a:lnTo>
                <a:lnTo>
                  <a:pt x="332" y="938"/>
                </a:lnTo>
                <a:lnTo>
                  <a:pt x="341" y="913"/>
                </a:lnTo>
                <a:lnTo>
                  <a:pt x="347" y="897"/>
                </a:lnTo>
                <a:lnTo>
                  <a:pt x="347" y="897"/>
                </a:lnTo>
                <a:lnTo>
                  <a:pt x="349" y="892"/>
                </a:lnTo>
                <a:lnTo>
                  <a:pt x="351" y="883"/>
                </a:lnTo>
                <a:lnTo>
                  <a:pt x="359" y="860"/>
                </a:lnTo>
                <a:lnTo>
                  <a:pt x="367" y="827"/>
                </a:lnTo>
                <a:lnTo>
                  <a:pt x="367" y="827"/>
                </a:lnTo>
                <a:lnTo>
                  <a:pt x="399" y="880"/>
                </a:lnTo>
                <a:lnTo>
                  <a:pt x="423" y="924"/>
                </a:lnTo>
                <a:lnTo>
                  <a:pt x="434" y="943"/>
                </a:lnTo>
                <a:lnTo>
                  <a:pt x="440" y="958"/>
                </a:lnTo>
                <a:lnTo>
                  <a:pt x="440" y="958"/>
                </a:lnTo>
                <a:lnTo>
                  <a:pt x="447" y="974"/>
                </a:lnTo>
                <a:lnTo>
                  <a:pt x="456" y="992"/>
                </a:lnTo>
                <a:lnTo>
                  <a:pt x="476" y="1031"/>
                </a:lnTo>
                <a:lnTo>
                  <a:pt x="496" y="1063"/>
                </a:lnTo>
                <a:lnTo>
                  <a:pt x="503" y="1074"/>
                </a:lnTo>
                <a:lnTo>
                  <a:pt x="506" y="1077"/>
                </a:lnTo>
                <a:lnTo>
                  <a:pt x="506" y="1077"/>
                </a:lnTo>
                <a:lnTo>
                  <a:pt x="524" y="1089"/>
                </a:lnTo>
                <a:lnTo>
                  <a:pt x="560" y="1112"/>
                </a:lnTo>
                <a:lnTo>
                  <a:pt x="596" y="1137"/>
                </a:lnTo>
                <a:lnTo>
                  <a:pt x="617" y="1151"/>
                </a:lnTo>
                <a:lnTo>
                  <a:pt x="617" y="1151"/>
                </a:lnTo>
                <a:lnTo>
                  <a:pt x="667" y="1201"/>
                </a:lnTo>
                <a:lnTo>
                  <a:pt x="711" y="1246"/>
                </a:lnTo>
                <a:lnTo>
                  <a:pt x="731" y="1258"/>
                </a:lnTo>
                <a:lnTo>
                  <a:pt x="731" y="1258"/>
                </a:lnTo>
                <a:lnTo>
                  <a:pt x="735" y="1276"/>
                </a:lnTo>
                <a:lnTo>
                  <a:pt x="736" y="1289"/>
                </a:lnTo>
                <a:lnTo>
                  <a:pt x="736" y="1299"/>
                </a:lnTo>
                <a:lnTo>
                  <a:pt x="736" y="1299"/>
                </a:lnTo>
                <a:lnTo>
                  <a:pt x="734" y="1302"/>
                </a:lnTo>
                <a:lnTo>
                  <a:pt x="731" y="1307"/>
                </a:lnTo>
                <a:lnTo>
                  <a:pt x="723" y="1315"/>
                </a:lnTo>
                <a:lnTo>
                  <a:pt x="715" y="1325"/>
                </a:lnTo>
                <a:lnTo>
                  <a:pt x="714" y="1329"/>
                </a:lnTo>
                <a:lnTo>
                  <a:pt x="715" y="1331"/>
                </a:lnTo>
                <a:lnTo>
                  <a:pt x="715" y="1331"/>
                </a:lnTo>
                <a:lnTo>
                  <a:pt x="719" y="1335"/>
                </a:lnTo>
                <a:lnTo>
                  <a:pt x="723" y="1338"/>
                </a:lnTo>
                <a:lnTo>
                  <a:pt x="727" y="1339"/>
                </a:lnTo>
                <a:lnTo>
                  <a:pt x="734" y="1339"/>
                </a:lnTo>
                <a:lnTo>
                  <a:pt x="747" y="1339"/>
                </a:lnTo>
                <a:lnTo>
                  <a:pt x="759" y="1336"/>
                </a:lnTo>
                <a:lnTo>
                  <a:pt x="772" y="1332"/>
                </a:lnTo>
                <a:lnTo>
                  <a:pt x="784" y="1327"/>
                </a:lnTo>
                <a:lnTo>
                  <a:pt x="792" y="1323"/>
                </a:lnTo>
                <a:lnTo>
                  <a:pt x="797" y="1319"/>
                </a:lnTo>
                <a:lnTo>
                  <a:pt x="797" y="1319"/>
                </a:lnTo>
                <a:lnTo>
                  <a:pt x="800" y="1314"/>
                </a:lnTo>
                <a:lnTo>
                  <a:pt x="802" y="1305"/>
                </a:lnTo>
                <a:lnTo>
                  <a:pt x="807" y="1278"/>
                </a:lnTo>
                <a:lnTo>
                  <a:pt x="813" y="1234"/>
                </a:lnTo>
                <a:lnTo>
                  <a:pt x="813" y="1234"/>
                </a:lnTo>
                <a:lnTo>
                  <a:pt x="821" y="1180"/>
                </a:lnTo>
                <a:lnTo>
                  <a:pt x="821" y="1180"/>
                </a:lnTo>
                <a:lnTo>
                  <a:pt x="792" y="1171"/>
                </a:lnTo>
                <a:lnTo>
                  <a:pt x="792" y="1171"/>
                </a:lnTo>
                <a:lnTo>
                  <a:pt x="785" y="1171"/>
                </a:lnTo>
                <a:lnTo>
                  <a:pt x="774" y="1171"/>
                </a:lnTo>
                <a:lnTo>
                  <a:pt x="760" y="1171"/>
                </a:lnTo>
                <a:lnTo>
                  <a:pt x="742" y="1150"/>
                </a:lnTo>
                <a:lnTo>
                  <a:pt x="742" y="1150"/>
                </a:lnTo>
                <a:lnTo>
                  <a:pt x="737" y="1141"/>
                </a:lnTo>
                <a:lnTo>
                  <a:pt x="727" y="1129"/>
                </a:lnTo>
                <a:lnTo>
                  <a:pt x="711" y="1110"/>
                </a:lnTo>
                <a:lnTo>
                  <a:pt x="711" y="1110"/>
                </a:lnTo>
                <a:lnTo>
                  <a:pt x="699" y="1098"/>
                </a:lnTo>
                <a:lnTo>
                  <a:pt x="684" y="1085"/>
                </a:lnTo>
                <a:lnTo>
                  <a:pt x="652" y="1058"/>
                </a:lnTo>
                <a:lnTo>
                  <a:pt x="624" y="1037"/>
                </a:lnTo>
                <a:lnTo>
                  <a:pt x="615" y="1027"/>
                </a:lnTo>
                <a:lnTo>
                  <a:pt x="610" y="1022"/>
                </a:lnTo>
                <a:lnTo>
                  <a:pt x="610" y="1022"/>
                </a:lnTo>
                <a:lnTo>
                  <a:pt x="582" y="975"/>
                </a:lnTo>
                <a:lnTo>
                  <a:pt x="559" y="938"/>
                </a:lnTo>
                <a:lnTo>
                  <a:pt x="559" y="938"/>
                </a:lnTo>
                <a:lnTo>
                  <a:pt x="552" y="879"/>
                </a:lnTo>
                <a:lnTo>
                  <a:pt x="546" y="837"/>
                </a:lnTo>
                <a:lnTo>
                  <a:pt x="544" y="815"/>
                </a:lnTo>
                <a:lnTo>
                  <a:pt x="544" y="815"/>
                </a:lnTo>
                <a:lnTo>
                  <a:pt x="544" y="811"/>
                </a:lnTo>
                <a:lnTo>
                  <a:pt x="544" y="803"/>
                </a:lnTo>
                <a:lnTo>
                  <a:pt x="548" y="783"/>
                </a:lnTo>
                <a:lnTo>
                  <a:pt x="553" y="761"/>
                </a:lnTo>
                <a:lnTo>
                  <a:pt x="554" y="753"/>
                </a:lnTo>
                <a:lnTo>
                  <a:pt x="556" y="746"/>
                </a:lnTo>
                <a:lnTo>
                  <a:pt x="556" y="746"/>
                </a:lnTo>
                <a:lnTo>
                  <a:pt x="553" y="730"/>
                </a:lnTo>
                <a:lnTo>
                  <a:pt x="550" y="713"/>
                </a:lnTo>
                <a:lnTo>
                  <a:pt x="545" y="696"/>
                </a:lnTo>
                <a:lnTo>
                  <a:pt x="539" y="681"/>
                </a:lnTo>
                <a:lnTo>
                  <a:pt x="527" y="656"/>
                </a:lnTo>
                <a:lnTo>
                  <a:pt x="521" y="644"/>
                </a:lnTo>
                <a:lnTo>
                  <a:pt x="521" y="644"/>
                </a:lnTo>
                <a:lnTo>
                  <a:pt x="522" y="642"/>
                </a:lnTo>
                <a:lnTo>
                  <a:pt x="524" y="640"/>
                </a:lnTo>
                <a:lnTo>
                  <a:pt x="535" y="636"/>
                </a:lnTo>
                <a:lnTo>
                  <a:pt x="550" y="630"/>
                </a:lnTo>
                <a:lnTo>
                  <a:pt x="550" y="630"/>
                </a:lnTo>
                <a:lnTo>
                  <a:pt x="553" y="618"/>
                </a:lnTo>
                <a:lnTo>
                  <a:pt x="556" y="609"/>
                </a:lnTo>
                <a:lnTo>
                  <a:pt x="556" y="605"/>
                </a:lnTo>
                <a:lnTo>
                  <a:pt x="556" y="603"/>
                </a:lnTo>
                <a:lnTo>
                  <a:pt x="556" y="603"/>
                </a:lnTo>
                <a:lnTo>
                  <a:pt x="556" y="600"/>
                </a:lnTo>
                <a:lnTo>
                  <a:pt x="557" y="598"/>
                </a:lnTo>
                <a:lnTo>
                  <a:pt x="558" y="592"/>
                </a:lnTo>
                <a:lnTo>
                  <a:pt x="557" y="580"/>
                </a:lnTo>
                <a:lnTo>
                  <a:pt x="557" y="580"/>
                </a:lnTo>
                <a:lnTo>
                  <a:pt x="568" y="571"/>
                </a:lnTo>
                <a:lnTo>
                  <a:pt x="577" y="565"/>
                </a:lnTo>
                <a:lnTo>
                  <a:pt x="577" y="565"/>
                </a:lnTo>
                <a:lnTo>
                  <a:pt x="588" y="558"/>
                </a:lnTo>
                <a:lnTo>
                  <a:pt x="598" y="550"/>
                </a:lnTo>
                <a:lnTo>
                  <a:pt x="605" y="540"/>
                </a:lnTo>
                <a:lnTo>
                  <a:pt x="611" y="531"/>
                </a:lnTo>
                <a:lnTo>
                  <a:pt x="615" y="521"/>
                </a:lnTo>
                <a:lnTo>
                  <a:pt x="616" y="513"/>
                </a:lnTo>
                <a:lnTo>
                  <a:pt x="615" y="505"/>
                </a:lnTo>
                <a:lnTo>
                  <a:pt x="612" y="499"/>
                </a:lnTo>
                <a:lnTo>
                  <a:pt x="612" y="499"/>
                </a:lnTo>
                <a:lnTo>
                  <a:pt x="596" y="479"/>
                </a:lnTo>
                <a:lnTo>
                  <a:pt x="570" y="441"/>
                </a:lnTo>
                <a:lnTo>
                  <a:pt x="516" y="361"/>
                </a:lnTo>
                <a:lnTo>
                  <a:pt x="516" y="361"/>
                </a:lnTo>
                <a:lnTo>
                  <a:pt x="514" y="346"/>
                </a:lnTo>
                <a:lnTo>
                  <a:pt x="510" y="331"/>
                </a:lnTo>
                <a:lnTo>
                  <a:pt x="505" y="317"/>
                </a:lnTo>
                <a:lnTo>
                  <a:pt x="503" y="310"/>
                </a:lnTo>
                <a:lnTo>
                  <a:pt x="499" y="304"/>
                </a:lnTo>
                <a:lnTo>
                  <a:pt x="499" y="304"/>
                </a:lnTo>
                <a:lnTo>
                  <a:pt x="491" y="292"/>
                </a:lnTo>
                <a:lnTo>
                  <a:pt x="484" y="279"/>
                </a:lnTo>
                <a:lnTo>
                  <a:pt x="475" y="263"/>
                </a:lnTo>
                <a:lnTo>
                  <a:pt x="475" y="263"/>
                </a:lnTo>
                <a:lnTo>
                  <a:pt x="472" y="259"/>
                </a:lnTo>
                <a:lnTo>
                  <a:pt x="463" y="252"/>
                </a:lnTo>
                <a:lnTo>
                  <a:pt x="443" y="236"/>
                </a:lnTo>
                <a:lnTo>
                  <a:pt x="413" y="216"/>
                </a:lnTo>
                <a:lnTo>
                  <a:pt x="419" y="177"/>
                </a:lnTo>
                <a:lnTo>
                  <a:pt x="433" y="164"/>
                </a:lnTo>
                <a:lnTo>
                  <a:pt x="433" y="164"/>
                </a:lnTo>
                <a:lnTo>
                  <a:pt x="437" y="158"/>
                </a:lnTo>
                <a:lnTo>
                  <a:pt x="445" y="144"/>
                </a:lnTo>
                <a:lnTo>
                  <a:pt x="453" y="126"/>
                </a:lnTo>
                <a:lnTo>
                  <a:pt x="456" y="117"/>
                </a:lnTo>
                <a:lnTo>
                  <a:pt x="457" y="110"/>
                </a:lnTo>
                <a:lnTo>
                  <a:pt x="457" y="110"/>
                </a:lnTo>
                <a:lnTo>
                  <a:pt x="457" y="99"/>
                </a:lnTo>
                <a:lnTo>
                  <a:pt x="459" y="87"/>
                </a:lnTo>
                <a:lnTo>
                  <a:pt x="459" y="76"/>
                </a:lnTo>
                <a:lnTo>
                  <a:pt x="458" y="70"/>
                </a:lnTo>
                <a:lnTo>
                  <a:pt x="457" y="66"/>
                </a:lnTo>
                <a:lnTo>
                  <a:pt x="457" y="66"/>
                </a:lnTo>
                <a:lnTo>
                  <a:pt x="451" y="54"/>
                </a:lnTo>
                <a:lnTo>
                  <a:pt x="444" y="40"/>
                </a:lnTo>
                <a:lnTo>
                  <a:pt x="437" y="31"/>
                </a:lnTo>
                <a:lnTo>
                  <a:pt x="433" y="25"/>
                </a:lnTo>
                <a:lnTo>
                  <a:pt x="433" y="25"/>
                </a:lnTo>
                <a:lnTo>
                  <a:pt x="432" y="24"/>
                </a:lnTo>
                <a:lnTo>
                  <a:pt x="432" y="22"/>
                </a:lnTo>
                <a:lnTo>
                  <a:pt x="433" y="20"/>
                </a:lnTo>
                <a:lnTo>
                  <a:pt x="433" y="19"/>
                </a:lnTo>
                <a:lnTo>
                  <a:pt x="432" y="16"/>
                </a:lnTo>
                <a:lnTo>
                  <a:pt x="429" y="15"/>
                </a:lnTo>
                <a:lnTo>
                  <a:pt x="425" y="13"/>
                </a:lnTo>
                <a:lnTo>
                  <a:pt x="425" y="13"/>
                </a:lnTo>
                <a:lnTo>
                  <a:pt x="402" y="3"/>
                </a:lnTo>
                <a:lnTo>
                  <a:pt x="391" y="0"/>
                </a:lnTo>
                <a:lnTo>
                  <a:pt x="391" y="0"/>
                </a:lnTo>
                <a:lnTo>
                  <a:pt x="389" y="0"/>
                </a:lnTo>
                <a:lnTo>
                  <a:pt x="379" y="0"/>
                </a:lnTo>
                <a:lnTo>
                  <a:pt x="379" y="0"/>
                </a:lnTo>
                <a:lnTo>
                  <a:pt x="373" y="1"/>
                </a:lnTo>
                <a:lnTo>
                  <a:pt x="367" y="0"/>
                </a:lnTo>
                <a:lnTo>
                  <a:pt x="362" y="0"/>
                </a:lnTo>
                <a:lnTo>
                  <a:pt x="359" y="0"/>
                </a:lnTo>
                <a:lnTo>
                  <a:pt x="359" y="0"/>
                </a:lnTo>
                <a:lnTo>
                  <a:pt x="354" y="2"/>
                </a:lnTo>
                <a:lnTo>
                  <a:pt x="348" y="3"/>
                </a:lnTo>
                <a:lnTo>
                  <a:pt x="338" y="4"/>
                </a:lnTo>
                <a:lnTo>
                  <a:pt x="338" y="4"/>
                </a:lnTo>
                <a:lnTo>
                  <a:pt x="327" y="4"/>
                </a:lnTo>
                <a:lnTo>
                  <a:pt x="318" y="6"/>
                </a:lnTo>
                <a:lnTo>
                  <a:pt x="306" y="8"/>
                </a:lnTo>
                <a:lnTo>
                  <a:pt x="306" y="8"/>
                </a:lnTo>
                <a:lnTo>
                  <a:pt x="301" y="9"/>
                </a:lnTo>
                <a:lnTo>
                  <a:pt x="297" y="13"/>
                </a:lnTo>
                <a:lnTo>
                  <a:pt x="289" y="20"/>
                </a:lnTo>
                <a:lnTo>
                  <a:pt x="289" y="20"/>
                </a:lnTo>
                <a:lnTo>
                  <a:pt x="288" y="24"/>
                </a:lnTo>
                <a:lnTo>
                  <a:pt x="285" y="30"/>
                </a:lnTo>
                <a:lnTo>
                  <a:pt x="283" y="43"/>
                </a:lnTo>
                <a:lnTo>
                  <a:pt x="280" y="61"/>
                </a:lnTo>
                <a:lnTo>
                  <a:pt x="280" y="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35">
            <a:extLst>
              <a:ext uri="{FF2B5EF4-FFF2-40B4-BE49-F238E27FC236}">
                <a16:creationId xmlns:a16="http://schemas.microsoft.com/office/drawing/2014/main" id="{796779CB-ADBF-4DAD-BD68-CBADEEBE906B}"/>
              </a:ext>
            </a:extLst>
          </p:cNvPr>
          <p:cNvSpPr>
            <a:spLocks noEditPoints="1"/>
          </p:cNvSpPr>
          <p:nvPr/>
        </p:nvSpPr>
        <p:spPr bwMode="auto">
          <a:xfrm>
            <a:off x="947555" y="773705"/>
            <a:ext cx="538716" cy="1710190"/>
          </a:xfrm>
          <a:custGeom>
            <a:avLst/>
            <a:gdLst>
              <a:gd name="T0" fmla="*/ 110 w 464"/>
              <a:gd name="T1" fmla="*/ 277 h 1473"/>
              <a:gd name="T2" fmla="*/ 39 w 464"/>
              <a:gd name="T3" fmla="*/ 316 h 1473"/>
              <a:gd name="T4" fmla="*/ 15 w 464"/>
              <a:gd name="T5" fmla="*/ 464 h 1473"/>
              <a:gd name="T6" fmla="*/ 10 w 464"/>
              <a:gd name="T7" fmla="*/ 498 h 1473"/>
              <a:gd name="T8" fmla="*/ 6 w 464"/>
              <a:gd name="T9" fmla="*/ 555 h 1473"/>
              <a:gd name="T10" fmla="*/ 48 w 464"/>
              <a:gd name="T11" fmla="*/ 569 h 1473"/>
              <a:gd name="T12" fmla="*/ 67 w 464"/>
              <a:gd name="T13" fmla="*/ 543 h 1473"/>
              <a:gd name="T14" fmla="*/ 85 w 464"/>
              <a:gd name="T15" fmla="*/ 498 h 1473"/>
              <a:gd name="T16" fmla="*/ 110 w 464"/>
              <a:gd name="T17" fmla="*/ 622 h 1473"/>
              <a:gd name="T18" fmla="*/ 96 w 464"/>
              <a:gd name="T19" fmla="*/ 708 h 1473"/>
              <a:gd name="T20" fmla="*/ 90 w 464"/>
              <a:gd name="T21" fmla="*/ 852 h 1473"/>
              <a:gd name="T22" fmla="*/ 103 w 464"/>
              <a:gd name="T23" fmla="*/ 890 h 1473"/>
              <a:gd name="T24" fmla="*/ 146 w 464"/>
              <a:gd name="T25" fmla="*/ 1031 h 1473"/>
              <a:gd name="T26" fmla="*/ 168 w 464"/>
              <a:gd name="T27" fmla="*/ 1163 h 1473"/>
              <a:gd name="T28" fmla="*/ 240 w 464"/>
              <a:gd name="T29" fmla="*/ 1350 h 1473"/>
              <a:gd name="T30" fmla="*/ 235 w 464"/>
              <a:gd name="T31" fmla="*/ 1430 h 1473"/>
              <a:gd name="T32" fmla="*/ 206 w 464"/>
              <a:gd name="T33" fmla="*/ 1454 h 1473"/>
              <a:gd name="T34" fmla="*/ 242 w 464"/>
              <a:gd name="T35" fmla="*/ 1473 h 1473"/>
              <a:gd name="T36" fmla="*/ 308 w 464"/>
              <a:gd name="T37" fmla="*/ 1441 h 1473"/>
              <a:gd name="T38" fmla="*/ 301 w 464"/>
              <a:gd name="T39" fmla="*/ 1359 h 1473"/>
              <a:gd name="T40" fmla="*/ 289 w 464"/>
              <a:gd name="T41" fmla="*/ 1325 h 1473"/>
              <a:gd name="T42" fmla="*/ 244 w 464"/>
              <a:gd name="T43" fmla="*/ 1105 h 1473"/>
              <a:gd name="T44" fmla="*/ 246 w 464"/>
              <a:gd name="T45" fmla="*/ 969 h 1473"/>
              <a:gd name="T46" fmla="*/ 261 w 464"/>
              <a:gd name="T47" fmla="*/ 925 h 1473"/>
              <a:gd name="T48" fmla="*/ 293 w 464"/>
              <a:gd name="T49" fmla="*/ 1094 h 1473"/>
              <a:gd name="T50" fmla="*/ 333 w 464"/>
              <a:gd name="T51" fmla="*/ 1129 h 1473"/>
              <a:gd name="T52" fmla="*/ 374 w 464"/>
              <a:gd name="T53" fmla="*/ 1129 h 1473"/>
              <a:gd name="T54" fmla="*/ 388 w 464"/>
              <a:gd name="T55" fmla="*/ 1201 h 1473"/>
              <a:gd name="T56" fmla="*/ 409 w 464"/>
              <a:gd name="T57" fmla="*/ 1270 h 1473"/>
              <a:gd name="T58" fmla="*/ 444 w 464"/>
              <a:gd name="T59" fmla="*/ 1257 h 1473"/>
              <a:gd name="T60" fmla="*/ 451 w 464"/>
              <a:gd name="T61" fmla="*/ 1160 h 1473"/>
              <a:gd name="T62" fmla="*/ 441 w 464"/>
              <a:gd name="T63" fmla="*/ 1096 h 1473"/>
              <a:gd name="T64" fmla="*/ 390 w 464"/>
              <a:gd name="T65" fmla="*/ 1064 h 1473"/>
              <a:gd name="T66" fmla="*/ 432 w 464"/>
              <a:gd name="T67" fmla="*/ 869 h 1473"/>
              <a:gd name="T68" fmla="*/ 409 w 464"/>
              <a:gd name="T69" fmla="*/ 737 h 1473"/>
              <a:gd name="T70" fmla="*/ 394 w 464"/>
              <a:gd name="T71" fmla="*/ 646 h 1473"/>
              <a:gd name="T72" fmla="*/ 354 w 464"/>
              <a:gd name="T73" fmla="*/ 565 h 1473"/>
              <a:gd name="T74" fmla="*/ 426 w 464"/>
              <a:gd name="T75" fmla="*/ 521 h 1473"/>
              <a:gd name="T76" fmla="*/ 464 w 464"/>
              <a:gd name="T77" fmla="*/ 478 h 1473"/>
              <a:gd name="T78" fmla="*/ 399 w 464"/>
              <a:gd name="T79" fmla="*/ 318 h 1473"/>
              <a:gd name="T80" fmla="*/ 340 w 464"/>
              <a:gd name="T81" fmla="*/ 258 h 1473"/>
              <a:gd name="T82" fmla="*/ 254 w 464"/>
              <a:gd name="T83" fmla="*/ 196 h 1473"/>
              <a:gd name="T84" fmla="*/ 260 w 464"/>
              <a:gd name="T85" fmla="*/ 179 h 1473"/>
              <a:gd name="T86" fmla="*/ 287 w 464"/>
              <a:gd name="T87" fmla="*/ 129 h 1473"/>
              <a:gd name="T88" fmla="*/ 292 w 464"/>
              <a:gd name="T89" fmla="*/ 91 h 1473"/>
              <a:gd name="T90" fmla="*/ 302 w 464"/>
              <a:gd name="T91" fmla="*/ 72 h 1473"/>
              <a:gd name="T92" fmla="*/ 295 w 464"/>
              <a:gd name="T93" fmla="*/ 48 h 1473"/>
              <a:gd name="T94" fmla="*/ 271 w 464"/>
              <a:gd name="T95" fmla="*/ 29 h 1473"/>
              <a:gd name="T96" fmla="*/ 236 w 464"/>
              <a:gd name="T97" fmla="*/ 0 h 1473"/>
              <a:gd name="T98" fmla="*/ 164 w 464"/>
              <a:gd name="T99" fmla="*/ 4 h 1473"/>
              <a:gd name="T100" fmla="*/ 126 w 464"/>
              <a:gd name="T101" fmla="*/ 17 h 1473"/>
              <a:gd name="T102" fmla="*/ 75 w 464"/>
              <a:gd name="T103" fmla="*/ 44 h 1473"/>
              <a:gd name="T104" fmla="*/ 72 w 464"/>
              <a:gd name="T105" fmla="*/ 99 h 1473"/>
              <a:gd name="T106" fmla="*/ 67 w 464"/>
              <a:gd name="T107" fmla="*/ 120 h 1473"/>
              <a:gd name="T108" fmla="*/ 86 w 464"/>
              <a:gd name="T109" fmla="*/ 148 h 1473"/>
              <a:gd name="T110" fmla="*/ 118 w 464"/>
              <a:gd name="T111" fmla="*/ 189 h 1473"/>
              <a:gd name="T112" fmla="*/ 388 w 464"/>
              <a:gd name="T113" fmla="*/ 454 h 1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64" h="1473">
                <a:moveTo>
                  <a:pt x="144" y="244"/>
                </a:moveTo>
                <a:lnTo>
                  <a:pt x="144" y="258"/>
                </a:lnTo>
                <a:lnTo>
                  <a:pt x="144" y="258"/>
                </a:lnTo>
                <a:lnTo>
                  <a:pt x="130" y="268"/>
                </a:lnTo>
                <a:lnTo>
                  <a:pt x="118" y="275"/>
                </a:lnTo>
                <a:lnTo>
                  <a:pt x="114" y="277"/>
                </a:lnTo>
                <a:lnTo>
                  <a:pt x="110" y="277"/>
                </a:lnTo>
                <a:lnTo>
                  <a:pt x="110" y="277"/>
                </a:lnTo>
                <a:lnTo>
                  <a:pt x="106" y="277"/>
                </a:lnTo>
                <a:lnTo>
                  <a:pt x="98" y="280"/>
                </a:lnTo>
                <a:lnTo>
                  <a:pt x="77" y="289"/>
                </a:lnTo>
                <a:lnTo>
                  <a:pt x="65" y="295"/>
                </a:lnTo>
                <a:lnTo>
                  <a:pt x="53" y="301"/>
                </a:lnTo>
                <a:lnTo>
                  <a:pt x="45" y="309"/>
                </a:lnTo>
                <a:lnTo>
                  <a:pt x="41" y="312"/>
                </a:lnTo>
                <a:lnTo>
                  <a:pt x="39" y="316"/>
                </a:lnTo>
                <a:lnTo>
                  <a:pt x="39" y="316"/>
                </a:lnTo>
                <a:lnTo>
                  <a:pt x="36" y="321"/>
                </a:lnTo>
                <a:lnTo>
                  <a:pt x="35" y="328"/>
                </a:lnTo>
                <a:lnTo>
                  <a:pt x="31" y="346"/>
                </a:lnTo>
                <a:lnTo>
                  <a:pt x="24" y="393"/>
                </a:lnTo>
                <a:lnTo>
                  <a:pt x="19" y="439"/>
                </a:lnTo>
                <a:lnTo>
                  <a:pt x="17" y="456"/>
                </a:lnTo>
                <a:lnTo>
                  <a:pt x="15" y="464"/>
                </a:lnTo>
                <a:lnTo>
                  <a:pt x="15" y="464"/>
                </a:lnTo>
                <a:lnTo>
                  <a:pt x="14" y="468"/>
                </a:lnTo>
                <a:lnTo>
                  <a:pt x="12" y="472"/>
                </a:lnTo>
                <a:lnTo>
                  <a:pt x="12" y="482"/>
                </a:lnTo>
                <a:lnTo>
                  <a:pt x="12" y="492"/>
                </a:lnTo>
                <a:lnTo>
                  <a:pt x="11" y="495"/>
                </a:lnTo>
                <a:lnTo>
                  <a:pt x="10" y="498"/>
                </a:lnTo>
                <a:lnTo>
                  <a:pt x="10" y="498"/>
                </a:lnTo>
                <a:lnTo>
                  <a:pt x="6" y="502"/>
                </a:lnTo>
                <a:lnTo>
                  <a:pt x="3" y="507"/>
                </a:lnTo>
                <a:lnTo>
                  <a:pt x="0" y="514"/>
                </a:lnTo>
                <a:lnTo>
                  <a:pt x="0" y="521"/>
                </a:lnTo>
                <a:lnTo>
                  <a:pt x="0" y="521"/>
                </a:lnTo>
                <a:lnTo>
                  <a:pt x="2" y="532"/>
                </a:lnTo>
                <a:lnTo>
                  <a:pt x="5" y="548"/>
                </a:lnTo>
                <a:lnTo>
                  <a:pt x="6" y="555"/>
                </a:lnTo>
                <a:lnTo>
                  <a:pt x="10" y="561"/>
                </a:lnTo>
                <a:lnTo>
                  <a:pt x="15" y="567"/>
                </a:lnTo>
                <a:lnTo>
                  <a:pt x="19" y="569"/>
                </a:lnTo>
                <a:lnTo>
                  <a:pt x="19" y="569"/>
                </a:lnTo>
                <a:lnTo>
                  <a:pt x="30" y="572"/>
                </a:lnTo>
                <a:lnTo>
                  <a:pt x="37" y="572"/>
                </a:lnTo>
                <a:lnTo>
                  <a:pt x="43" y="570"/>
                </a:lnTo>
                <a:lnTo>
                  <a:pt x="48" y="569"/>
                </a:lnTo>
                <a:lnTo>
                  <a:pt x="48" y="569"/>
                </a:lnTo>
                <a:lnTo>
                  <a:pt x="51" y="567"/>
                </a:lnTo>
                <a:lnTo>
                  <a:pt x="52" y="565"/>
                </a:lnTo>
                <a:lnTo>
                  <a:pt x="53" y="561"/>
                </a:lnTo>
                <a:lnTo>
                  <a:pt x="58" y="555"/>
                </a:lnTo>
                <a:lnTo>
                  <a:pt x="58" y="555"/>
                </a:lnTo>
                <a:lnTo>
                  <a:pt x="64" y="549"/>
                </a:lnTo>
                <a:lnTo>
                  <a:pt x="67" y="543"/>
                </a:lnTo>
                <a:lnTo>
                  <a:pt x="72" y="536"/>
                </a:lnTo>
                <a:lnTo>
                  <a:pt x="72" y="536"/>
                </a:lnTo>
                <a:lnTo>
                  <a:pt x="77" y="525"/>
                </a:lnTo>
                <a:lnTo>
                  <a:pt x="79" y="518"/>
                </a:lnTo>
                <a:lnTo>
                  <a:pt x="82" y="512"/>
                </a:lnTo>
                <a:lnTo>
                  <a:pt x="82" y="512"/>
                </a:lnTo>
                <a:lnTo>
                  <a:pt x="83" y="507"/>
                </a:lnTo>
                <a:lnTo>
                  <a:pt x="85" y="498"/>
                </a:lnTo>
                <a:lnTo>
                  <a:pt x="90" y="471"/>
                </a:lnTo>
                <a:lnTo>
                  <a:pt x="96" y="435"/>
                </a:lnTo>
                <a:lnTo>
                  <a:pt x="110" y="459"/>
                </a:lnTo>
                <a:lnTo>
                  <a:pt x="110" y="459"/>
                </a:lnTo>
                <a:lnTo>
                  <a:pt x="106" y="584"/>
                </a:lnTo>
                <a:lnTo>
                  <a:pt x="106" y="584"/>
                </a:lnTo>
                <a:lnTo>
                  <a:pt x="108" y="600"/>
                </a:lnTo>
                <a:lnTo>
                  <a:pt x="110" y="622"/>
                </a:lnTo>
                <a:lnTo>
                  <a:pt x="110" y="622"/>
                </a:lnTo>
                <a:lnTo>
                  <a:pt x="113" y="640"/>
                </a:lnTo>
                <a:lnTo>
                  <a:pt x="113" y="649"/>
                </a:lnTo>
                <a:lnTo>
                  <a:pt x="112" y="654"/>
                </a:lnTo>
                <a:lnTo>
                  <a:pt x="110" y="660"/>
                </a:lnTo>
                <a:lnTo>
                  <a:pt x="110" y="660"/>
                </a:lnTo>
                <a:lnTo>
                  <a:pt x="101" y="689"/>
                </a:lnTo>
                <a:lnTo>
                  <a:pt x="96" y="708"/>
                </a:lnTo>
                <a:lnTo>
                  <a:pt x="96" y="708"/>
                </a:lnTo>
                <a:lnTo>
                  <a:pt x="97" y="712"/>
                </a:lnTo>
                <a:lnTo>
                  <a:pt x="98" y="714"/>
                </a:lnTo>
                <a:lnTo>
                  <a:pt x="101" y="718"/>
                </a:lnTo>
                <a:lnTo>
                  <a:pt x="101" y="718"/>
                </a:lnTo>
                <a:lnTo>
                  <a:pt x="95" y="786"/>
                </a:lnTo>
                <a:lnTo>
                  <a:pt x="91" y="834"/>
                </a:lnTo>
                <a:lnTo>
                  <a:pt x="90" y="852"/>
                </a:lnTo>
                <a:lnTo>
                  <a:pt x="91" y="861"/>
                </a:lnTo>
                <a:lnTo>
                  <a:pt x="91" y="861"/>
                </a:lnTo>
                <a:lnTo>
                  <a:pt x="95" y="873"/>
                </a:lnTo>
                <a:lnTo>
                  <a:pt x="96" y="880"/>
                </a:lnTo>
                <a:lnTo>
                  <a:pt x="96" y="880"/>
                </a:lnTo>
                <a:lnTo>
                  <a:pt x="97" y="884"/>
                </a:lnTo>
                <a:lnTo>
                  <a:pt x="100" y="886"/>
                </a:lnTo>
                <a:lnTo>
                  <a:pt x="103" y="890"/>
                </a:lnTo>
                <a:lnTo>
                  <a:pt x="106" y="890"/>
                </a:lnTo>
                <a:lnTo>
                  <a:pt x="106" y="890"/>
                </a:lnTo>
                <a:lnTo>
                  <a:pt x="108" y="893"/>
                </a:lnTo>
                <a:lnTo>
                  <a:pt x="112" y="905"/>
                </a:lnTo>
                <a:lnTo>
                  <a:pt x="121" y="942"/>
                </a:lnTo>
                <a:lnTo>
                  <a:pt x="139" y="1009"/>
                </a:lnTo>
                <a:lnTo>
                  <a:pt x="139" y="1009"/>
                </a:lnTo>
                <a:lnTo>
                  <a:pt x="146" y="1031"/>
                </a:lnTo>
                <a:lnTo>
                  <a:pt x="155" y="1062"/>
                </a:lnTo>
                <a:lnTo>
                  <a:pt x="161" y="1093"/>
                </a:lnTo>
                <a:lnTo>
                  <a:pt x="163" y="1106"/>
                </a:lnTo>
                <a:lnTo>
                  <a:pt x="163" y="1115"/>
                </a:lnTo>
                <a:lnTo>
                  <a:pt x="163" y="1115"/>
                </a:lnTo>
                <a:lnTo>
                  <a:pt x="163" y="1123"/>
                </a:lnTo>
                <a:lnTo>
                  <a:pt x="163" y="1134"/>
                </a:lnTo>
                <a:lnTo>
                  <a:pt x="168" y="1163"/>
                </a:lnTo>
                <a:lnTo>
                  <a:pt x="174" y="1191"/>
                </a:lnTo>
                <a:lnTo>
                  <a:pt x="177" y="1204"/>
                </a:lnTo>
                <a:lnTo>
                  <a:pt x="182" y="1215"/>
                </a:lnTo>
                <a:lnTo>
                  <a:pt x="182" y="1215"/>
                </a:lnTo>
                <a:lnTo>
                  <a:pt x="216" y="1289"/>
                </a:lnTo>
                <a:lnTo>
                  <a:pt x="240" y="1344"/>
                </a:lnTo>
                <a:lnTo>
                  <a:pt x="240" y="1344"/>
                </a:lnTo>
                <a:lnTo>
                  <a:pt x="240" y="1350"/>
                </a:lnTo>
                <a:lnTo>
                  <a:pt x="240" y="1368"/>
                </a:lnTo>
                <a:lnTo>
                  <a:pt x="240" y="1368"/>
                </a:lnTo>
                <a:lnTo>
                  <a:pt x="241" y="1384"/>
                </a:lnTo>
                <a:lnTo>
                  <a:pt x="240" y="1403"/>
                </a:lnTo>
                <a:lnTo>
                  <a:pt x="238" y="1421"/>
                </a:lnTo>
                <a:lnTo>
                  <a:pt x="237" y="1427"/>
                </a:lnTo>
                <a:lnTo>
                  <a:pt x="235" y="1430"/>
                </a:lnTo>
                <a:lnTo>
                  <a:pt x="235" y="1430"/>
                </a:lnTo>
                <a:lnTo>
                  <a:pt x="232" y="1433"/>
                </a:lnTo>
                <a:lnTo>
                  <a:pt x="228" y="1435"/>
                </a:lnTo>
                <a:lnTo>
                  <a:pt x="219" y="1439"/>
                </a:lnTo>
                <a:lnTo>
                  <a:pt x="214" y="1442"/>
                </a:lnTo>
                <a:lnTo>
                  <a:pt x="210" y="1446"/>
                </a:lnTo>
                <a:lnTo>
                  <a:pt x="207" y="1450"/>
                </a:lnTo>
                <a:lnTo>
                  <a:pt x="206" y="1454"/>
                </a:lnTo>
                <a:lnTo>
                  <a:pt x="206" y="1454"/>
                </a:lnTo>
                <a:lnTo>
                  <a:pt x="206" y="1459"/>
                </a:lnTo>
                <a:lnTo>
                  <a:pt x="207" y="1463"/>
                </a:lnTo>
                <a:lnTo>
                  <a:pt x="208" y="1466"/>
                </a:lnTo>
                <a:lnTo>
                  <a:pt x="211" y="1469"/>
                </a:lnTo>
                <a:lnTo>
                  <a:pt x="218" y="1472"/>
                </a:lnTo>
                <a:lnTo>
                  <a:pt x="225" y="1473"/>
                </a:lnTo>
                <a:lnTo>
                  <a:pt x="225" y="1473"/>
                </a:lnTo>
                <a:lnTo>
                  <a:pt x="242" y="1473"/>
                </a:lnTo>
                <a:lnTo>
                  <a:pt x="267" y="1471"/>
                </a:lnTo>
                <a:lnTo>
                  <a:pt x="290" y="1468"/>
                </a:lnTo>
                <a:lnTo>
                  <a:pt x="298" y="1466"/>
                </a:lnTo>
                <a:lnTo>
                  <a:pt x="301" y="1465"/>
                </a:lnTo>
                <a:lnTo>
                  <a:pt x="302" y="1464"/>
                </a:lnTo>
                <a:lnTo>
                  <a:pt x="302" y="1464"/>
                </a:lnTo>
                <a:lnTo>
                  <a:pt x="304" y="1456"/>
                </a:lnTo>
                <a:lnTo>
                  <a:pt x="308" y="1441"/>
                </a:lnTo>
                <a:lnTo>
                  <a:pt x="310" y="1426"/>
                </a:lnTo>
                <a:lnTo>
                  <a:pt x="311" y="1411"/>
                </a:lnTo>
                <a:lnTo>
                  <a:pt x="311" y="1411"/>
                </a:lnTo>
                <a:lnTo>
                  <a:pt x="310" y="1399"/>
                </a:lnTo>
                <a:lnTo>
                  <a:pt x="308" y="1387"/>
                </a:lnTo>
                <a:lnTo>
                  <a:pt x="302" y="1368"/>
                </a:lnTo>
                <a:lnTo>
                  <a:pt x="302" y="1368"/>
                </a:lnTo>
                <a:lnTo>
                  <a:pt x="301" y="1359"/>
                </a:lnTo>
                <a:lnTo>
                  <a:pt x="299" y="1348"/>
                </a:lnTo>
                <a:lnTo>
                  <a:pt x="299" y="1340"/>
                </a:lnTo>
                <a:lnTo>
                  <a:pt x="298" y="1337"/>
                </a:lnTo>
                <a:lnTo>
                  <a:pt x="297" y="1335"/>
                </a:lnTo>
                <a:lnTo>
                  <a:pt x="297" y="1335"/>
                </a:lnTo>
                <a:lnTo>
                  <a:pt x="293" y="1332"/>
                </a:lnTo>
                <a:lnTo>
                  <a:pt x="291" y="1329"/>
                </a:lnTo>
                <a:lnTo>
                  <a:pt x="289" y="1325"/>
                </a:lnTo>
                <a:lnTo>
                  <a:pt x="287" y="1320"/>
                </a:lnTo>
                <a:lnTo>
                  <a:pt x="287" y="1320"/>
                </a:lnTo>
                <a:lnTo>
                  <a:pt x="277" y="1255"/>
                </a:lnTo>
                <a:lnTo>
                  <a:pt x="263" y="1182"/>
                </a:lnTo>
                <a:lnTo>
                  <a:pt x="263" y="1182"/>
                </a:lnTo>
                <a:lnTo>
                  <a:pt x="253" y="1143"/>
                </a:lnTo>
                <a:lnTo>
                  <a:pt x="248" y="1122"/>
                </a:lnTo>
                <a:lnTo>
                  <a:pt x="244" y="1105"/>
                </a:lnTo>
                <a:lnTo>
                  <a:pt x="244" y="1105"/>
                </a:lnTo>
                <a:lnTo>
                  <a:pt x="244" y="1088"/>
                </a:lnTo>
                <a:lnTo>
                  <a:pt x="244" y="1066"/>
                </a:lnTo>
                <a:lnTo>
                  <a:pt x="244" y="1045"/>
                </a:lnTo>
                <a:lnTo>
                  <a:pt x="244" y="1033"/>
                </a:lnTo>
                <a:lnTo>
                  <a:pt x="244" y="1033"/>
                </a:lnTo>
                <a:lnTo>
                  <a:pt x="244" y="1012"/>
                </a:lnTo>
                <a:lnTo>
                  <a:pt x="246" y="969"/>
                </a:lnTo>
                <a:lnTo>
                  <a:pt x="249" y="928"/>
                </a:lnTo>
                <a:lnTo>
                  <a:pt x="252" y="914"/>
                </a:lnTo>
                <a:lnTo>
                  <a:pt x="253" y="910"/>
                </a:lnTo>
                <a:lnTo>
                  <a:pt x="254" y="909"/>
                </a:lnTo>
                <a:lnTo>
                  <a:pt x="254" y="909"/>
                </a:lnTo>
                <a:lnTo>
                  <a:pt x="255" y="910"/>
                </a:lnTo>
                <a:lnTo>
                  <a:pt x="258" y="914"/>
                </a:lnTo>
                <a:lnTo>
                  <a:pt x="261" y="925"/>
                </a:lnTo>
                <a:lnTo>
                  <a:pt x="268" y="962"/>
                </a:lnTo>
                <a:lnTo>
                  <a:pt x="274" y="1002"/>
                </a:lnTo>
                <a:lnTo>
                  <a:pt x="278" y="1029"/>
                </a:lnTo>
                <a:lnTo>
                  <a:pt x="278" y="1029"/>
                </a:lnTo>
                <a:lnTo>
                  <a:pt x="280" y="1048"/>
                </a:lnTo>
                <a:lnTo>
                  <a:pt x="286" y="1070"/>
                </a:lnTo>
                <a:lnTo>
                  <a:pt x="290" y="1082"/>
                </a:lnTo>
                <a:lnTo>
                  <a:pt x="293" y="1094"/>
                </a:lnTo>
                <a:lnTo>
                  <a:pt x="297" y="1103"/>
                </a:lnTo>
                <a:lnTo>
                  <a:pt x="302" y="1110"/>
                </a:lnTo>
                <a:lnTo>
                  <a:pt x="302" y="1110"/>
                </a:lnTo>
                <a:lnTo>
                  <a:pt x="307" y="1115"/>
                </a:lnTo>
                <a:lnTo>
                  <a:pt x="311" y="1119"/>
                </a:lnTo>
                <a:lnTo>
                  <a:pt x="322" y="1125"/>
                </a:lnTo>
                <a:lnTo>
                  <a:pt x="330" y="1129"/>
                </a:lnTo>
                <a:lnTo>
                  <a:pt x="333" y="1129"/>
                </a:lnTo>
                <a:lnTo>
                  <a:pt x="335" y="1129"/>
                </a:lnTo>
                <a:lnTo>
                  <a:pt x="335" y="1129"/>
                </a:lnTo>
                <a:lnTo>
                  <a:pt x="344" y="1128"/>
                </a:lnTo>
                <a:lnTo>
                  <a:pt x="357" y="1127"/>
                </a:lnTo>
                <a:lnTo>
                  <a:pt x="369" y="1127"/>
                </a:lnTo>
                <a:lnTo>
                  <a:pt x="372" y="1128"/>
                </a:lnTo>
                <a:lnTo>
                  <a:pt x="374" y="1128"/>
                </a:lnTo>
                <a:lnTo>
                  <a:pt x="374" y="1129"/>
                </a:lnTo>
                <a:lnTo>
                  <a:pt x="374" y="1129"/>
                </a:lnTo>
                <a:lnTo>
                  <a:pt x="374" y="1133"/>
                </a:lnTo>
                <a:lnTo>
                  <a:pt x="375" y="1140"/>
                </a:lnTo>
                <a:lnTo>
                  <a:pt x="381" y="1161"/>
                </a:lnTo>
                <a:lnTo>
                  <a:pt x="386" y="1184"/>
                </a:lnTo>
                <a:lnTo>
                  <a:pt x="388" y="1194"/>
                </a:lnTo>
                <a:lnTo>
                  <a:pt x="388" y="1201"/>
                </a:lnTo>
                <a:lnTo>
                  <a:pt x="388" y="1201"/>
                </a:lnTo>
                <a:lnTo>
                  <a:pt x="388" y="1219"/>
                </a:lnTo>
                <a:lnTo>
                  <a:pt x="389" y="1231"/>
                </a:lnTo>
                <a:lnTo>
                  <a:pt x="391" y="1243"/>
                </a:lnTo>
                <a:lnTo>
                  <a:pt x="395" y="1255"/>
                </a:lnTo>
                <a:lnTo>
                  <a:pt x="397" y="1259"/>
                </a:lnTo>
                <a:lnTo>
                  <a:pt x="401" y="1264"/>
                </a:lnTo>
                <a:lnTo>
                  <a:pt x="406" y="1268"/>
                </a:lnTo>
                <a:lnTo>
                  <a:pt x="409" y="1270"/>
                </a:lnTo>
                <a:lnTo>
                  <a:pt x="415" y="1273"/>
                </a:lnTo>
                <a:lnTo>
                  <a:pt x="421" y="1273"/>
                </a:lnTo>
                <a:lnTo>
                  <a:pt x="421" y="1273"/>
                </a:lnTo>
                <a:lnTo>
                  <a:pt x="427" y="1271"/>
                </a:lnTo>
                <a:lnTo>
                  <a:pt x="433" y="1269"/>
                </a:lnTo>
                <a:lnTo>
                  <a:pt x="437" y="1267"/>
                </a:lnTo>
                <a:lnTo>
                  <a:pt x="442" y="1262"/>
                </a:lnTo>
                <a:lnTo>
                  <a:pt x="444" y="1257"/>
                </a:lnTo>
                <a:lnTo>
                  <a:pt x="448" y="1252"/>
                </a:lnTo>
                <a:lnTo>
                  <a:pt x="451" y="1240"/>
                </a:lnTo>
                <a:lnTo>
                  <a:pt x="454" y="1227"/>
                </a:lnTo>
                <a:lnTo>
                  <a:pt x="455" y="1214"/>
                </a:lnTo>
                <a:lnTo>
                  <a:pt x="455" y="1191"/>
                </a:lnTo>
                <a:lnTo>
                  <a:pt x="455" y="1191"/>
                </a:lnTo>
                <a:lnTo>
                  <a:pt x="454" y="1174"/>
                </a:lnTo>
                <a:lnTo>
                  <a:pt x="451" y="1160"/>
                </a:lnTo>
                <a:lnTo>
                  <a:pt x="445" y="1129"/>
                </a:lnTo>
                <a:lnTo>
                  <a:pt x="445" y="1129"/>
                </a:lnTo>
                <a:lnTo>
                  <a:pt x="444" y="1122"/>
                </a:lnTo>
                <a:lnTo>
                  <a:pt x="444" y="1116"/>
                </a:lnTo>
                <a:lnTo>
                  <a:pt x="445" y="1106"/>
                </a:lnTo>
                <a:lnTo>
                  <a:pt x="444" y="1103"/>
                </a:lnTo>
                <a:lnTo>
                  <a:pt x="443" y="1099"/>
                </a:lnTo>
                <a:lnTo>
                  <a:pt x="441" y="1096"/>
                </a:lnTo>
                <a:lnTo>
                  <a:pt x="436" y="1091"/>
                </a:lnTo>
                <a:lnTo>
                  <a:pt x="436" y="1091"/>
                </a:lnTo>
                <a:lnTo>
                  <a:pt x="425" y="1081"/>
                </a:lnTo>
                <a:lnTo>
                  <a:pt x="415" y="1074"/>
                </a:lnTo>
                <a:lnTo>
                  <a:pt x="406" y="1069"/>
                </a:lnTo>
                <a:lnTo>
                  <a:pt x="397" y="1067"/>
                </a:lnTo>
                <a:lnTo>
                  <a:pt x="397" y="1067"/>
                </a:lnTo>
                <a:lnTo>
                  <a:pt x="390" y="1064"/>
                </a:lnTo>
                <a:lnTo>
                  <a:pt x="384" y="1061"/>
                </a:lnTo>
                <a:lnTo>
                  <a:pt x="378" y="1057"/>
                </a:lnTo>
                <a:lnTo>
                  <a:pt x="393" y="957"/>
                </a:lnTo>
                <a:lnTo>
                  <a:pt x="393" y="957"/>
                </a:lnTo>
                <a:lnTo>
                  <a:pt x="402" y="885"/>
                </a:lnTo>
                <a:lnTo>
                  <a:pt x="431" y="880"/>
                </a:lnTo>
                <a:lnTo>
                  <a:pt x="431" y="880"/>
                </a:lnTo>
                <a:lnTo>
                  <a:pt x="432" y="869"/>
                </a:lnTo>
                <a:lnTo>
                  <a:pt x="433" y="844"/>
                </a:lnTo>
                <a:lnTo>
                  <a:pt x="433" y="828"/>
                </a:lnTo>
                <a:lnTo>
                  <a:pt x="432" y="811"/>
                </a:lnTo>
                <a:lnTo>
                  <a:pt x="430" y="795"/>
                </a:lnTo>
                <a:lnTo>
                  <a:pt x="426" y="780"/>
                </a:lnTo>
                <a:lnTo>
                  <a:pt x="426" y="780"/>
                </a:lnTo>
                <a:lnTo>
                  <a:pt x="413" y="745"/>
                </a:lnTo>
                <a:lnTo>
                  <a:pt x="409" y="737"/>
                </a:lnTo>
                <a:lnTo>
                  <a:pt x="407" y="727"/>
                </a:lnTo>
                <a:lnTo>
                  <a:pt x="407" y="727"/>
                </a:lnTo>
                <a:lnTo>
                  <a:pt x="405" y="712"/>
                </a:lnTo>
                <a:lnTo>
                  <a:pt x="402" y="690"/>
                </a:lnTo>
                <a:lnTo>
                  <a:pt x="400" y="670"/>
                </a:lnTo>
                <a:lnTo>
                  <a:pt x="397" y="655"/>
                </a:lnTo>
                <a:lnTo>
                  <a:pt x="397" y="655"/>
                </a:lnTo>
                <a:lnTo>
                  <a:pt x="394" y="646"/>
                </a:lnTo>
                <a:lnTo>
                  <a:pt x="389" y="636"/>
                </a:lnTo>
                <a:lnTo>
                  <a:pt x="378" y="617"/>
                </a:lnTo>
                <a:lnTo>
                  <a:pt x="378" y="617"/>
                </a:lnTo>
                <a:lnTo>
                  <a:pt x="364" y="590"/>
                </a:lnTo>
                <a:lnTo>
                  <a:pt x="357" y="575"/>
                </a:lnTo>
                <a:lnTo>
                  <a:pt x="356" y="569"/>
                </a:lnTo>
                <a:lnTo>
                  <a:pt x="354" y="565"/>
                </a:lnTo>
                <a:lnTo>
                  <a:pt x="354" y="565"/>
                </a:lnTo>
                <a:lnTo>
                  <a:pt x="353" y="555"/>
                </a:lnTo>
                <a:lnTo>
                  <a:pt x="352" y="547"/>
                </a:lnTo>
                <a:lnTo>
                  <a:pt x="350" y="536"/>
                </a:lnTo>
                <a:lnTo>
                  <a:pt x="350" y="536"/>
                </a:lnTo>
                <a:lnTo>
                  <a:pt x="383" y="530"/>
                </a:lnTo>
                <a:lnTo>
                  <a:pt x="408" y="526"/>
                </a:lnTo>
                <a:lnTo>
                  <a:pt x="426" y="521"/>
                </a:lnTo>
                <a:lnTo>
                  <a:pt x="426" y="521"/>
                </a:lnTo>
                <a:lnTo>
                  <a:pt x="438" y="515"/>
                </a:lnTo>
                <a:lnTo>
                  <a:pt x="444" y="512"/>
                </a:lnTo>
                <a:lnTo>
                  <a:pt x="450" y="506"/>
                </a:lnTo>
                <a:lnTo>
                  <a:pt x="456" y="500"/>
                </a:lnTo>
                <a:lnTo>
                  <a:pt x="461" y="494"/>
                </a:lnTo>
                <a:lnTo>
                  <a:pt x="463" y="487"/>
                </a:lnTo>
                <a:lnTo>
                  <a:pt x="464" y="478"/>
                </a:lnTo>
                <a:lnTo>
                  <a:pt x="464" y="478"/>
                </a:lnTo>
                <a:lnTo>
                  <a:pt x="463" y="468"/>
                </a:lnTo>
                <a:lnTo>
                  <a:pt x="460" y="454"/>
                </a:lnTo>
                <a:lnTo>
                  <a:pt x="454" y="438"/>
                </a:lnTo>
                <a:lnTo>
                  <a:pt x="447" y="420"/>
                </a:lnTo>
                <a:lnTo>
                  <a:pt x="430" y="380"/>
                </a:lnTo>
                <a:lnTo>
                  <a:pt x="412" y="344"/>
                </a:lnTo>
                <a:lnTo>
                  <a:pt x="412" y="344"/>
                </a:lnTo>
                <a:lnTo>
                  <a:pt x="399" y="318"/>
                </a:lnTo>
                <a:lnTo>
                  <a:pt x="390" y="303"/>
                </a:lnTo>
                <a:lnTo>
                  <a:pt x="386" y="292"/>
                </a:lnTo>
                <a:lnTo>
                  <a:pt x="378" y="282"/>
                </a:lnTo>
                <a:lnTo>
                  <a:pt x="378" y="282"/>
                </a:lnTo>
                <a:lnTo>
                  <a:pt x="370" y="274"/>
                </a:lnTo>
                <a:lnTo>
                  <a:pt x="363" y="267"/>
                </a:lnTo>
                <a:lnTo>
                  <a:pt x="352" y="262"/>
                </a:lnTo>
                <a:lnTo>
                  <a:pt x="340" y="258"/>
                </a:lnTo>
                <a:lnTo>
                  <a:pt x="340" y="258"/>
                </a:lnTo>
                <a:lnTo>
                  <a:pt x="320" y="252"/>
                </a:lnTo>
                <a:lnTo>
                  <a:pt x="295" y="244"/>
                </a:lnTo>
                <a:lnTo>
                  <a:pt x="263" y="234"/>
                </a:lnTo>
                <a:lnTo>
                  <a:pt x="254" y="210"/>
                </a:lnTo>
                <a:lnTo>
                  <a:pt x="254" y="210"/>
                </a:lnTo>
                <a:lnTo>
                  <a:pt x="254" y="205"/>
                </a:lnTo>
                <a:lnTo>
                  <a:pt x="254" y="196"/>
                </a:lnTo>
                <a:lnTo>
                  <a:pt x="255" y="189"/>
                </a:lnTo>
                <a:lnTo>
                  <a:pt x="255" y="188"/>
                </a:lnTo>
                <a:lnTo>
                  <a:pt x="254" y="187"/>
                </a:lnTo>
                <a:lnTo>
                  <a:pt x="254" y="187"/>
                </a:lnTo>
                <a:lnTo>
                  <a:pt x="253" y="187"/>
                </a:lnTo>
                <a:lnTo>
                  <a:pt x="254" y="187"/>
                </a:lnTo>
                <a:lnTo>
                  <a:pt x="256" y="184"/>
                </a:lnTo>
                <a:lnTo>
                  <a:pt x="260" y="179"/>
                </a:lnTo>
                <a:lnTo>
                  <a:pt x="262" y="176"/>
                </a:lnTo>
                <a:lnTo>
                  <a:pt x="263" y="172"/>
                </a:lnTo>
                <a:lnTo>
                  <a:pt x="263" y="172"/>
                </a:lnTo>
                <a:lnTo>
                  <a:pt x="269" y="155"/>
                </a:lnTo>
                <a:lnTo>
                  <a:pt x="273" y="148"/>
                </a:lnTo>
                <a:lnTo>
                  <a:pt x="273" y="148"/>
                </a:lnTo>
                <a:lnTo>
                  <a:pt x="281" y="138"/>
                </a:lnTo>
                <a:lnTo>
                  <a:pt x="287" y="129"/>
                </a:lnTo>
                <a:lnTo>
                  <a:pt x="292" y="124"/>
                </a:lnTo>
                <a:lnTo>
                  <a:pt x="292" y="124"/>
                </a:lnTo>
                <a:lnTo>
                  <a:pt x="293" y="122"/>
                </a:lnTo>
                <a:lnTo>
                  <a:pt x="295" y="118"/>
                </a:lnTo>
                <a:lnTo>
                  <a:pt x="295" y="108"/>
                </a:lnTo>
                <a:lnTo>
                  <a:pt x="293" y="97"/>
                </a:lnTo>
                <a:lnTo>
                  <a:pt x="293" y="92"/>
                </a:lnTo>
                <a:lnTo>
                  <a:pt x="292" y="91"/>
                </a:lnTo>
                <a:lnTo>
                  <a:pt x="292" y="91"/>
                </a:lnTo>
                <a:lnTo>
                  <a:pt x="292" y="90"/>
                </a:lnTo>
                <a:lnTo>
                  <a:pt x="293" y="88"/>
                </a:lnTo>
                <a:lnTo>
                  <a:pt x="297" y="83"/>
                </a:lnTo>
                <a:lnTo>
                  <a:pt x="301" y="77"/>
                </a:lnTo>
                <a:lnTo>
                  <a:pt x="302" y="74"/>
                </a:lnTo>
                <a:lnTo>
                  <a:pt x="302" y="72"/>
                </a:lnTo>
                <a:lnTo>
                  <a:pt x="302" y="72"/>
                </a:lnTo>
                <a:lnTo>
                  <a:pt x="302" y="67"/>
                </a:lnTo>
                <a:lnTo>
                  <a:pt x="303" y="63"/>
                </a:lnTo>
                <a:lnTo>
                  <a:pt x="303" y="60"/>
                </a:lnTo>
                <a:lnTo>
                  <a:pt x="303" y="59"/>
                </a:lnTo>
                <a:lnTo>
                  <a:pt x="302" y="57"/>
                </a:lnTo>
                <a:lnTo>
                  <a:pt x="302" y="57"/>
                </a:lnTo>
                <a:lnTo>
                  <a:pt x="298" y="54"/>
                </a:lnTo>
                <a:lnTo>
                  <a:pt x="295" y="48"/>
                </a:lnTo>
                <a:lnTo>
                  <a:pt x="287" y="38"/>
                </a:lnTo>
                <a:lnTo>
                  <a:pt x="287" y="38"/>
                </a:lnTo>
                <a:lnTo>
                  <a:pt x="285" y="35"/>
                </a:lnTo>
                <a:lnTo>
                  <a:pt x="283" y="31"/>
                </a:lnTo>
                <a:lnTo>
                  <a:pt x="278" y="29"/>
                </a:lnTo>
                <a:lnTo>
                  <a:pt x="273" y="29"/>
                </a:lnTo>
                <a:lnTo>
                  <a:pt x="273" y="29"/>
                </a:lnTo>
                <a:lnTo>
                  <a:pt x="271" y="29"/>
                </a:lnTo>
                <a:lnTo>
                  <a:pt x="268" y="28"/>
                </a:lnTo>
                <a:lnTo>
                  <a:pt x="266" y="22"/>
                </a:lnTo>
                <a:lnTo>
                  <a:pt x="263" y="14"/>
                </a:lnTo>
                <a:lnTo>
                  <a:pt x="244" y="14"/>
                </a:lnTo>
                <a:lnTo>
                  <a:pt x="244" y="14"/>
                </a:lnTo>
                <a:lnTo>
                  <a:pt x="241" y="7"/>
                </a:lnTo>
                <a:lnTo>
                  <a:pt x="238" y="1"/>
                </a:lnTo>
                <a:lnTo>
                  <a:pt x="236" y="0"/>
                </a:lnTo>
                <a:lnTo>
                  <a:pt x="235" y="0"/>
                </a:lnTo>
                <a:lnTo>
                  <a:pt x="235" y="0"/>
                </a:lnTo>
                <a:lnTo>
                  <a:pt x="216" y="5"/>
                </a:lnTo>
                <a:lnTo>
                  <a:pt x="197" y="5"/>
                </a:lnTo>
                <a:lnTo>
                  <a:pt x="197" y="5"/>
                </a:lnTo>
                <a:lnTo>
                  <a:pt x="177" y="4"/>
                </a:lnTo>
                <a:lnTo>
                  <a:pt x="168" y="4"/>
                </a:lnTo>
                <a:lnTo>
                  <a:pt x="164" y="4"/>
                </a:lnTo>
                <a:lnTo>
                  <a:pt x="163" y="5"/>
                </a:lnTo>
                <a:lnTo>
                  <a:pt x="163" y="5"/>
                </a:lnTo>
                <a:lnTo>
                  <a:pt x="162" y="7"/>
                </a:lnTo>
                <a:lnTo>
                  <a:pt x="161" y="11"/>
                </a:lnTo>
                <a:lnTo>
                  <a:pt x="156" y="13"/>
                </a:lnTo>
                <a:lnTo>
                  <a:pt x="149" y="14"/>
                </a:lnTo>
                <a:lnTo>
                  <a:pt x="149" y="14"/>
                </a:lnTo>
                <a:lnTo>
                  <a:pt x="126" y="17"/>
                </a:lnTo>
                <a:lnTo>
                  <a:pt x="110" y="19"/>
                </a:lnTo>
                <a:lnTo>
                  <a:pt x="110" y="19"/>
                </a:lnTo>
                <a:lnTo>
                  <a:pt x="104" y="22"/>
                </a:lnTo>
                <a:lnTo>
                  <a:pt x="97" y="25"/>
                </a:lnTo>
                <a:lnTo>
                  <a:pt x="89" y="32"/>
                </a:lnTo>
                <a:lnTo>
                  <a:pt x="82" y="38"/>
                </a:lnTo>
                <a:lnTo>
                  <a:pt x="82" y="38"/>
                </a:lnTo>
                <a:lnTo>
                  <a:pt x="75" y="44"/>
                </a:lnTo>
                <a:lnTo>
                  <a:pt x="65" y="51"/>
                </a:lnTo>
                <a:lnTo>
                  <a:pt x="53" y="57"/>
                </a:lnTo>
                <a:lnTo>
                  <a:pt x="63" y="77"/>
                </a:lnTo>
                <a:lnTo>
                  <a:pt x="58" y="86"/>
                </a:lnTo>
                <a:lnTo>
                  <a:pt x="58" y="86"/>
                </a:lnTo>
                <a:lnTo>
                  <a:pt x="66" y="92"/>
                </a:lnTo>
                <a:lnTo>
                  <a:pt x="71" y="97"/>
                </a:lnTo>
                <a:lnTo>
                  <a:pt x="72" y="99"/>
                </a:lnTo>
                <a:lnTo>
                  <a:pt x="72" y="100"/>
                </a:lnTo>
                <a:lnTo>
                  <a:pt x="72" y="100"/>
                </a:lnTo>
                <a:lnTo>
                  <a:pt x="69" y="104"/>
                </a:lnTo>
                <a:lnTo>
                  <a:pt x="65" y="108"/>
                </a:lnTo>
                <a:lnTo>
                  <a:pt x="63" y="110"/>
                </a:lnTo>
                <a:lnTo>
                  <a:pt x="63" y="114"/>
                </a:lnTo>
                <a:lnTo>
                  <a:pt x="64" y="116"/>
                </a:lnTo>
                <a:lnTo>
                  <a:pt x="67" y="120"/>
                </a:lnTo>
                <a:lnTo>
                  <a:pt x="67" y="120"/>
                </a:lnTo>
                <a:lnTo>
                  <a:pt x="82" y="130"/>
                </a:lnTo>
                <a:lnTo>
                  <a:pt x="86" y="134"/>
                </a:lnTo>
                <a:lnTo>
                  <a:pt x="86" y="134"/>
                </a:lnTo>
                <a:lnTo>
                  <a:pt x="86" y="140"/>
                </a:lnTo>
                <a:lnTo>
                  <a:pt x="86" y="145"/>
                </a:lnTo>
                <a:lnTo>
                  <a:pt x="86" y="148"/>
                </a:lnTo>
                <a:lnTo>
                  <a:pt x="86" y="148"/>
                </a:lnTo>
                <a:lnTo>
                  <a:pt x="89" y="151"/>
                </a:lnTo>
                <a:lnTo>
                  <a:pt x="94" y="154"/>
                </a:lnTo>
                <a:lnTo>
                  <a:pt x="101" y="158"/>
                </a:lnTo>
                <a:lnTo>
                  <a:pt x="101" y="158"/>
                </a:lnTo>
                <a:lnTo>
                  <a:pt x="103" y="161"/>
                </a:lnTo>
                <a:lnTo>
                  <a:pt x="109" y="170"/>
                </a:lnTo>
                <a:lnTo>
                  <a:pt x="115" y="182"/>
                </a:lnTo>
                <a:lnTo>
                  <a:pt x="118" y="189"/>
                </a:lnTo>
                <a:lnTo>
                  <a:pt x="120" y="196"/>
                </a:lnTo>
                <a:lnTo>
                  <a:pt x="120" y="196"/>
                </a:lnTo>
                <a:lnTo>
                  <a:pt x="124" y="218"/>
                </a:lnTo>
                <a:lnTo>
                  <a:pt x="126" y="224"/>
                </a:lnTo>
                <a:lnTo>
                  <a:pt x="130" y="230"/>
                </a:lnTo>
                <a:lnTo>
                  <a:pt x="144" y="244"/>
                </a:lnTo>
                <a:close/>
                <a:moveTo>
                  <a:pt x="359" y="431"/>
                </a:moveTo>
                <a:lnTo>
                  <a:pt x="388" y="454"/>
                </a:lnTo>
                <a:lnTo>
                  <a:pt x="359" y="478"/>
                </a:lnTo>
                <a:lnTo>
                  <a:pt x="359" y="43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34">
            <a:extLst>
              <a:ext uri="{FF2B5EF4-FFF2-40B4-BE49-F238E27FC236}">
                <a16:creationId xmlns:a16="http://schemas.microsoft.com/office/drawing/2014/main" id="{5031E34A-8B00-4ECB-8B33-9BE6B9226F4E}"/>
              </a:ext>
            </a:extLst>
          </p:cNvPr>
          <p:cNvSpPr>
            <a:spLocks/>
          </p:cNvSpPr>
          <p:nvPr/>
        </p:nvSpPr>
        <p:spPr bwMode="auto">
          <a:xfrm>
            <a:off x="2747755" y="731862"/>
            <a:ext cx="593725" cy="1793875"/>
          </a:xfrm>
          <a:custGeom>
            <a:avLst/>
            <a:gdLst>
              <a:gd name="T0" fmla="*/ 71 w 374"/>
              <a:gd name="T1" fmla="*/ 81 h 1130"/>
              <a:gd name="T2" fmla="*/ 95 w 374"/>
              <a:gd name="T3" fmla="*/ 113 h 1130"/>
              <a:gd name="T4" fmla="*/ 106 w 374"/>
              <a:gd name="T5" fmla="*/ 168 h 1130"/>
              <a:gd name="T6" fmla="*/ 64 w 374"/>
              <a:gd name="T7" fmla="*/ 192 h 1130"/>
              <a:gd name="T8" fmla="*/ 48 w 374"/>
              <a:gd name="T9" fmla="*/ 278 h 1130"/>
              <a:gd name="T10" fmla="*/ 48 w 374"/>
              <a:gd name="T11" fmla="*/ 331 h 1130"/>
              <a:gd name="T12" fmla="*/ 47 w 374"/>
              <a:gd name="T13" fmla="*/ 361 h 1130"/>
              <a:gd name="T14" fmla="*/ 16 w 374"/>
              <a:gd name="T15" fmla="*/ 473 h 1130"/>
              <a:gd name="T16" fmla="*/ 0 w 374"/>
              <a:gd name="T17" fmla="*/ 496 h 1130"/>
              <a:gd name="T18" fmla="*/ 11 w 374"/>
              <a:gd name="T19" fmla="*/ 523 h 1130"/>
              <a:gd name="T20" fmla="*/ 39 w 374"/>
              <a:gd name="T21" fmla="*/ 514 h 1130"/>
              <a:gd name="T22" fmla="*/ 43 w 374"/>
              <a:gd name="T23" fmla="*/ 489 h 1130"/>
              <a:gd name="T24" fmla="*/ 48 w 374"/>
              <a:gd name="T25" fmla="*/ 479 h 1130"/>
              <a:gd name="T26" fmla="*/ 72 w 374"/>
              <a:gd name="T27" fmla="*/ 422 h 1130"/>
              <a:gd name="T28" fmla="*/ 87 w 374"/>
              <a:gd name="T29" fmla="*/ 465 h 1130"/>
              <a:gd name="T30" fmla="*/ 101 w 374"/>
              <a:gd name="T31" fmla="*/ 489 h 1130"/>
              <a:gd name="T32" fmla="*/ 101 w 374"/>
              <a:gd name="T33" fmla="*/ 513 h 1130"/>
              <a:gd name="T34" fmla="*/ 89 w 374"/>
              <a:gd name="T35" fmla="*/ 558 h 1130"/>
              <a:gd name="T36" fmla="*/ 84 w 374"/>
              <a:gd name="T37" fmla="*/ 606 h 1130"/>
              <a:gd name="T38" fmla="*/ 100 w 374"/>
              <a:gd name="T39" fmla="*/ 772 h 1130"/>
              <a:gd name="T40" fmla="*/ 106 w 374"/>
              <a:gd name="T41" fmla="*/ 934 h 1130"/>
              <a:gd name="T42" fmla="*/ 177 w 374"/>
              <a:gd name="T43" fmla="*/ 1049 h 1130"/>
              <a:gd name="T44" fmla="*/ 167 w 374"/>
              <a:gd name="T45" fmla="*/ 1078 h 1130"/>
              <a:gd name="T46" fmla="*/ 149 w 374"/>
              <a:gd name="T47" fmla="*/ 1115 h 1130"/>
              <a:gd name="T48" fmla="*/ 177 w 374"/>
              <a:gd name="T49" fmla="*/ 1130 h 1130"/>
              <a:gd name="T50" fmla="*/ 235 w 374"/>
              <a:gd name="T51" fmla="*/ 1113 h 1130"/>
              <a:gd name="T52" fmla="*/ 247 w 374"/>
              <a:gd name="T53" fmla="*/ 1082 h 1130"/>
              <a:gd name="T54" fmla="*/ 241 w 374"/>
              <a:gd name="T55" fmla="*/ 1044 h 1130"/>
              <a:gd name="T56" fmla="*/ 240 w 374"/>
              <a:gd name="T57" fmla="*/ 1013 h 1130"/>
              <a:gd name="T58" fmla="*/ 223 w 374"/>
              <a:gd name="T59" fmla="*/ 925 h 1130"/>
              <a:gd name="T60" fmla="*/ 197 w 374"/>
              <a:gd name="T61" fmla="*/ 824 h 1130"/>
              <a:gd name="T62" fmla="*/ 259 w 374"/>
              <a:gd name="T63" fmla="*/ 815 h 1130"/>
              <a:gd name="T64" fmla="*/ 296 w 374"/>
              <a:gd name="T65" fmla="*/ 852 h 1130"/>
              <a:gd name="T66" fmla="*/ 313 w 374"/>
              <a:gd name="T67" fmla="*/ 888 h 1130"/>
              <a:gd name="T68" fmla="*/ 331 w 374"/>
              <a:gd name="T69" fmla="*/ 919 h 1130"/>
              <a:gd name="T70" fmla="*/ 358 w 374"/>
              <a:gd name="T71" fmla="*/ 894 h 1130"/>
              <a:gd name="T72" fmla="*/ 365 w 374"/>
              <a:gd name="T73" fmla="*/ 842 h 1130"/>
              <a:gd name="T74" fmla="*/ 358 w 374"/>
              <a:gd name="T75" fmla="*/ 807 h 1130"/>
              <a:gd name="T76" fmla="*/ 359 w 374"/>
              <a:gd name="T77" fmla="*/ 764 h 1130"/>
              <a:gd name="T78" fmla="*/ 341 w 374"/>
              <a:gd name="T79" fmla="*/ 740 h 1130"/>
              <a:gd name="T80" fmla="*/ 331 w 374"/>
              <a:gd name="T81" fmla="*/ 598 h 1130"/>
              <a:gd name="T82" fmla="*/ 316 w 374"/>
              <a:gd name="T83" fmla="*/ 508 h 1130"/>
              <a:gd name="T84" fmla="*/ 307 w 374"/>
              <a:gd name="T85" fmla="*/ 489 h 1130"/>
              <a:gd name="T86" fmla="*/ 353 w 374"/>
              <a:gd name="T87" fmla="*/ 431 h 1130"/>
              <a:gd name="T88" fmla="*/ 374 w 374"/>
              <a:gd name="T89" fmla="*/ 369 h 1130"/>
              <a:gd name="T90" fmla="*/ 359 w 374"/>
              <a:gd name="T91" fmla="*/ 331 h 1130"/>
              <a:gd name="T92" fmla="*/ 340 w 374"/>
              <a:gd name="T93" fmla="*/ 282 h 1130"/>
              <a:gd name="T94" fmla="*/ 295 w 374"/>
              <a:gd name="T95" fmla="*/ 195 h 1130"/>
              <a:gd name="T96" fmla="*/ 261 w 374"/>
              <a:gd name="T97" fmla="*/ 180 h 1130"/>
              <a:gd name="T98" fmla="*/ 211 w 374"/>
              <a:gd name="T99" fmla="*/ 149 h 1130"/>
              <a:gd name="T100" fmla="*/ 197 w 374"/>
              <a:gd name="T101" fmla="*/ 140 h 1130"/>
              <a:gd name="T102" fmla="*/ 206 w 374"/>
              <a:gd name="T103" fmla="*/ 111 h 1130"/>
              <a:gd name="T104" fmla="*/ 211 w 374"/>
              <a:gd name="T105" fmla="*/ 96 h 1130"/>
              <a:gd name="T106" fmla="*/ 216 w 374"/>
              <a:gd name="T107" fmla="*/ 87 h 1130"/>
              <a:gd name="T108" fmla="*/ 210 w 374"/>
              <a:gd name="T109" fmla="*/ 37 h 1130"/>
              <a:gd name="T110" fmla="*/ 168 w 374"/>
              <a:gd name="T111" fmla="*/ 1 h 1130"/>
              <a:gd name="T112" fmla="*/ 96 w 374"/>
              <a:gd name="T113" fmla="*/ 10 h 1130"/>
              <a:gd name="T114" fmla="*/ 87 w 374"/>
              <a:gd name="T115" fmla="*/ 31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74" h="1130">
                <a:moveTo>
                  <a:pt x="87" y="58"/>
                </a:moveTo>
                <a:lnTo>
                  <a:pt x="87" y="58"/>
                </a:lnTo>
                <a:lnTo>
                  <a:pt x="77" y="69"/>
                </a:lnTo>
                <a:lnTo>
                  <a:pt x="71" y="77"/>
                </a:lnTo>
                <a:lnTo>
                  <a:pt x="71" y="81"/>
                </a:lnTo>
                <a:lnTo>
                  <a:pt x="71" y="81"/>
                </a:lnTo>
                <a:lnTo>
                  <a:pt x="72" y="82"/>
                </a:lnTo>
                <a:lnTo>
                  <a:pt x="72" y="82"/>
                </a:lnTo>
                <a:lnTo>
                  <a:pt x="84" y="86"/>
                </a:lnTo>
                <a:lnTo>
                  <a:pt x="91" y="87"/>
                </a:lnTo>
                <a:lnTo>
                  <a:pt x="91" y="87"/>
                </a:lnTo>
                <a:lnTo>
                  <a:pt x="95" y="113"/>
                </a:lnTo>
                <a:lnTo>
                  <a:pt x="98" y="132"/>
                </a:lnTo>
                <a:lnTo>
                  <a:pt x="101" y="144"/>
                </a:lnTo>
                <a:lnTo>
                  <a:pt x="101" y="144"/>
                </a:lnTo>
                <a:lnTo>
                  <a:pt x="102" y="150"/>
                </a:lnTo>
                <a:lnTo>
                  <a:pt x="104" y="159"/>
                </a:lnTo>
                <a:lnTo>
                  <a:pt x="106" y="168"/>
                </a:lnTo>
                <a:lnTo>
                  <a:pt x="106" y="168"/>
                </a:lnTo>
                <a:lnTo>
                  <a:pt x="88" y="177"/>
                </a:lnTo>
                <a:lnTo>
                  <a:pt x="75" y="183"/>
                </a:lnTo>
                <a:lnTo>
                  <a:pt x="67" y="187"/>
                </a:lnTo>
                <a:lnTo>
                  <a:pt x="67" y="187"/>
                </a:lnTo>
                <a:lnTo>
                  <a:pt x="64" y="192"/>
                </a:lnTo>
                <a:lnTo>
                  <a:pt x="59" y="199"/>
                </a:lnTo>
                <a:lnTo>
                  <a:pt x="55" y="208"/>
                </a:lnTo>
                <a:lnTo>
                  <a:pt x="53" y="216"/>
                </a:lnTo>
                <a:lnTo>
                  <a:pt x="53" y="216"/>
                </a:lnTo>
                <a:lnTo>
                  <a:pt x="48" y="278"/>
                </a:lnTo>
                <a:lnTo>
                  <a:pt x="48" y="278"/>
                </a:lnTo>
                <a:lnTo>
                  <a:pt x="46" y="299"/>
                </a:lnTo>
                <a:lnTo>
                  <a:pt x="43" y="312"/>
                </a:lnTo>
                <a:lnTo>
                  <a:pt x="43" y="312"/>
                </a:lnTo>
                <a:lnTo>
                  <a:pt x="43" y="314"/>
                </a:lnTo>
                <a:lnTo>
                  <a:pt x="45" y="319"/>
                </a:lnTo>
                <a:lnTo>
                  <a:pt x="48" y="331"/>
                </a:lnTo>
                <a:lnTo>
                  <a:pt x="52" y="342"/>
                </a:lnTo>
                <a:lnTo>
                  <a:pt x="53" y="344"/>
                </a:lnTo>
                <a:lnTo>
                  <a:pt x="53" y="345"/>
                </a:lnTo>
                <a:lnTo>
                  <a:pt x="53" y="345"/>
                </a:lnTo>
                <a:lnTo>
                  <a:pt x="51" y="350"/>
                </a:lnTo>
                <a:lnTo>
                  <a:pt x="47" y="361"/>
                </a:lnTo>
                <a:lnTo>
                  <a:pt x="36" y="398"/>
                </a:lnTo>
                <a:lnTo>
                  <a:pt x="20" y="455"/>
                </a:lnTo>
                <a:lnTo>
                  <a:pt x="20" y="455"/>
                </a:lnTo>
                <a:lnTo>
                  <a:pt x="18" y="466"/>
                </a:lnTo>
                <a:lnTo>
                  <a:pt x="17" y="472"/>
                </a:lnTo>
                <a:lnTo>
                  <a:pt x="16" y="473"/>
                </a:lnTo>
                <a:lnTo>
                  <a:pt x="15" y="474"/>
                </a:lnTo>
                <a:lnTo>
                  <a:pt x="15" y="474"/>
                </a:lnTo>
                <a:lnTo>
                  <a:pt x="11" y="478"/>
                </a:lnTo>
                <a:lnTo>
                  <a:pt x="6" y="485"/>
                </a:lnTo>
                <a:lnTo>
                  <a:pt x="2" y="492"/>
                </a:lnTo>
                <a:lnTo>
                  <a:pt x="0" y="496"/>
                </a:lnTo>
                <a:lnTo>
                  <a:pt x="0" y="498"/>
                </a:lnTo>
                <a:lnTo>
                  <a:pt x="0" y="498"/>
                </a:lnTo>
                <a:lnTo>
                  <a:pt x="5" y="510"/>
                </a:lnTo>
                <a:lnTo>
                  <a:pt x="10" y="522"/>
                </a:lnTo>
                <a:lnTo>
                  <a:pt x="10" y="522"/>
                </a:lnTo>
                <a:lnTo>
                  <a:pt x="11" y="523"/>
                </a:lnTo>
                <a:lnTo>
                  <a:pt x="15" y="525"/>
                </a:lnTo>
                <a:lnTo>
                  <a:pt x="22" y="523"/>
                </a:lnTo>
                <a:lnTo>
                  <a:pt x="34" y="522"/>
                </a:lnTo>
                <a:lnTo>
                  <a:pt x="34" y="522"/>
                </a:lnTo>
                <a:lnTo>
                  <a:pt x="36" y="519"/>
                </a:lnTo>
                <a:lnTo>
                  <a:pt x="39" y="514"/>
                </a:lnTo>
                <a:lnTo>
                  <a:pt x="39" y="508"/>
                </a:lnTo>
                <a:lnTo>
                  <a:pt x="39" y="508"/>
                </a:lnTo>
                <a:lnTo>
                  <a:pt x="39" y="502"/>
                </a:lnTo>
                <a:lnTo>
                  <a:pt x="41" y="496"/>
                </a:lnTo>
                <a:lnTo>
                  <a:pt x="42" y="492"/>
                </a:lnTo>
                <a:lnTo>
                  <a:pt x="43" y="489"/>
                </a:lnTo>
                <a:lnTo>
                  <a:pt x="43" y="489"/>
                </a:lnTo>
                <a:lnTo>
                  <a:pt x="45" y="486"/>
                </a:lnTo>
                <a:lnTo>
                  <a:pt x="47" y="484"/>
                </a:lnTo>
                <a:lnTo>
                  <a:pt x="48" y="482"/>
                </a:lnTo>
                <a:lnTo>
                  <a:pt x="48" y="480"/>
                </a:lnTo>
                <a:lnTo>
                  <a:pt x="48" y="479"/>
                </a:lnTo>
                <a:lnTo>
                  <a:pt x="48" y="479"/>
                </a:lnTo>
                <a:lnTo>
                  <a:pt x="59" y="451"/>
                </a:lnTo>
                <a:lnTo>
                  <a:pt x="67" y="430"/>
                </a:lnTo>
                <a:lnTo>
                  <a:pt x="71" y="424"/>
                </a:lnTo>
                <a:lnTo>
                  <a:pt x="72" y="422"/>
                </a:lnTo>
                <a:lnTo>
                  <a:pt x="72" y="422"/>
                </a:lnTo>
                <a:lnTo>
                  <a:pt x="73" y="423"/>
                </a:lnTo>
                <a:lnTo>
                  <a:pt x="75" y="428"/>
                </a:lnTo>
                <a:lnTo>
                  <a:pt x="78" y="440"/>
                </a:lnTo>
                <a:lnTo>
                  <a:pt x="82" y="454"/>
                </a:lnTo>
                <a:lnTo>
                  <a:pt x="84" y="460"/>
                </a:lnTo>
                <a:lnTo>
                  <a:pt x="87" y="465"/>
                </a:lnTo>
                <a:lnTo>
                  <a:pt x="87" y="465"/>
                </a:lnTo>
                <a:lnTo>
                  <a:pt x="97" y="477"/>
                </a:lnTo>
                <a:lnTo>
                  <a:pt x="100" y="483"/>
                </a:lnTo>
                <a:lnTo>
                  <a:pt x="101" y="486"/>
                </a:lnTo>
                <a:lnTo>
                  <a:pt x="101" y="489"/>
                </a:lnTo>
                <a:lnTo>
                  <a:pt x="101" y="489"/>
                </a:lnTo>
                <a:lnTo>
                  <a:pt x="101" y="494"/>
                </a:lnTo>
                <a:lnTo>
                  <a:pt x="103" y="498"/>
                </a:lnTo>
                <a:lnTo>
                  <a:pt x="103" y="504"/>
                </a:lnTo>
                <a:lnTo>
                  <a:pt x="102" y="509"/>
                </a:lnTo>
                <a:lnTo>
                  <a:pt x="101" y="513"/>
                </a:lnTo>
                <a:lnTo>
                  <a:pt x="101" y="513"/>
                </a:lnTo>
                <a:lnTo>
                  <a:pt x="94" y="526"/>
                </a:lnTo>
                <a:lnTo>
                  <a:pt x="91" y="529"/>
                </a:lnTo>
                <a:lnTo>
                  <a:pt x="91" y="532"/>
                </a:lnTo>
                <a:lnTo>
                  <a:pt x="91" y="532"/>
                </a:lnTo>
                <a:lnTo>
                  <a:pt x="91" y="540"/>
                </a:lnTo>
                <a:lnTo>
                  <a:pt x="89" y="558"/>
                </a:lnTo>
                <a:lnTo>
                  <a:pt x="85" y="575"/>
                </a:lnTo>
                <a:lnTo>
                  <a:pt x="83" y="581"/>
                </a:lnTo>
                <a:lnTo>
                  <a:pt x="82" y="584"/>
                </a:lnTo>
                <a:lnTo>
                  <a:pt x="82" y="584"/>
                </a:lnTo>
                <a:lnTo>
                  <a:pt x="82" y="590"/>
                </a:lnTo>
                <a:lnTo>
                  <a:pt x="84" y="606"/>
                </a:lnTo>
                <a:lnTo>
                  <a:pt x="92" y="649"/>
                </a:lnTo>
                <a:lnTo>
                  <a:pt x="102" y="694"/>
                </a:lnTo>
                <a:lnTo>
                  <a:pt x="104" y="710"/>
                </a:lnTo>
                <a:lnTo>
                  <a:pt x="106" y="718"/>
                </a:lnTo>
                <a:lnTo>
                  <a:pt x="106" y="718"/>
                </a:lnTo>
                <a:lnTo>
                  <a:pt x="100" y="772"/>
                </a:lnTo>
                <a:lnTo>
                  <a:pt x="97" y="807"/>
                </a:lnTo>
                <a:lnTo>
                  <a:pt x="96" y="824"/>
                </a:lnTo>
                <a:lnTo>
                  <a:pt x="96" y="824"/>
                </a:lnTo>
                <a:lnTo>
                  <a:pt x="101" y="874"/>
                </a:lnTo>
                <a:lnTo>
                  <a:pt x="104" y="910"/>
                </a:lnTo>
                <a:lnTo>
                  <a:pt x="106" y="934"/>
                </a:lnTo>
                <a:lnTo>
                  <a:pt x="106" y="934"/>
                </a:lnTo>
                <a:lnTo>
                  <a:pt x="108" y="943"/>
                </a:lnTo>
                <a:lnTo>
                  <a:pt x="113" y="960"/>
                </a:lnTo>
                <a:lnTo>
                  <a:pt x="130" y="999"/>
                </a:lnTo>
                <a:lnTo>
                  <a:pt x="153" y="1053"/>
                </a:lnTo>
                <a:lnTo>
                  <a:pt x="177" y="1049"/>
                </a:lnTo>
                <a:lnTo>
                  <a:pt x="177" y="1049"/>
                </a:lnTo>
                <a:lnTo>
                  <a:pt x="176" y="1059"/>
                </a:lnTo>
                <a:lnTo>
                  <a:pt x="174" y="1068"/>
                </a:lnTo>
                <a:lnTo>
                  <a:pt x="173" y="1072"/>
                </a:lnTo>
                <a:lnTo>
                  <a:pt x="173" y="1072"/>
                </a:lnTo>
                <a:lnTo>
                  <a:pt x="167" y="1078"/>
                </a:lnTo>
                <a:lnTo>
                  <a:pt x="157" y="1090"/>
                </a:lnTo>
                <a:lnTo>
                  <a:pt x="153" y="1098"/>
                </a:lnTo>
                <a:lnTo>
                  <a:pt x="150" y="1105"/>
                </a:lnTo>
                <a:lnTo>
                  <a:pt x="148" y="1111"/>
                </a:lnTo>
                <a:lnTo>
                  <a:pt x="148" y="1113"/>
                </a:lnTo>
                <a:lnTo>
                  <a:pt x="149" y="1115"/>
                </a:lnTo>
                <a:lnTo>
                  <a:pt x="149" y="1115"/>
                </a:lnTo>
                <a:lnTo>
                  <a:pt x="153" y="1123"/>
                </a:lnTo>
                <a:lnTo>
                  <a:pt x="156" y="1125"/>
                </a:lnTo>
                <a:lnTo>
                  <a:pt x="159" y="1127"/>
                </a:lnTo>
                <a:lnTo>
                  <a:pt x="167" y="1130"/>
                </a:lnTo>
                <a:lnTo>
                  <a:pt x="177" y="1130"/>
                </a:lnTo>
                <a:lnTo>
                  <a:pt x="177" y="1130"/>
                </a:lnTo>
                <a:lnTo>
                  <a:pt x="185" y="1129"/>
                </a:lnTo>
                <a:lnTo>
                  <a:pt x="194" y="1127"/>
                </a:lnTo>
                <a:lnTo>
                  <a:pt x="217" y="1121"/>
                </a:lnTo>
                <a:lnTo>
                  <a:pt x="226" y="1118"/>
                </a:lnTo>
                <a:lnTo>
                  <a:pt x="235" y="1113"/>
                </a:lnTo>
                <a:lnTo>
                  <a:pt x="242" y="1110"/>
                </a:lnTo>
                <a:lnTo>
                  <a:pt x="243" y="1108"/>
                </a:lnTo>
                <a:lnTo>
                  <a:pt x="244" y="1106"/>
                </a:lnTo>
                <a:lnTo>
                  <a:pt x="244" y="1106"/>
                </a:lnTo>
                <a:lnTo>
                  <a:pt x="246" y="1095"/>
                </a:lnTo>
                <a:lnTo>
                  <a:pt x="247" y="1082"/>
                </a:lnTo>
                <a:lnTo>
                  <a:pt x="247" y="1068"/>
                </a:lnTo>
                <a:lnTo>
                  <a:pt x="246" y="1062"/>
                </a:lnTo>
                <a:lnTo>
                  <a:pt x="244" y="1058"/>
                </a:lnTo>
                <a:lnTo>
                  <a:pt x="244" y="1058"/>
                </a:lnTo>
                <a:lnTo>
                  <a:pt x="242" y="1051"/>
                </a:lnTo>
                <a:lnTo>
                  <a:pt x="241" y="1044"/>
                </a:lnTo>
                <a:lnTo>
                  <a:pt x="240" y="1034"/>
                </a:lnTo>
                <a:lnTo>
                  <a:pt x="240" y="1034"/>
                </a:lnTo>
                <a:lnTo>
                  <a:pt x="240" y="1031"/>
                </a:lnTo>
                <a:lnTo>
                  <a:pt x="240" y="1025"/>
                </a:lnTo>
                <a:lnTo>
                  <a:pt x="240" y="1025"/>
                </a:lnTo>
                <a:lnTo>
                  <a:pt x="240" y="1013"/>
                </a:lnTo>
                <a:lnTo>
                  <a:pt x="238" y="992"/>
                </a:lnTo>
                <a:lnTo>
                  <a:pt x="237" y="972"/>
                </a:lnTo>
                <a:lnTo>
                  <a:pt x="235" y="958"/>
                </a:lnTo>
                <a:lnTo>
                  <a:pt x="235" y="958"/>
                </a:lnTo>
                <a:lnTo>
                  <a:pt x="230" y="944"/>
                </a:lnTo>
                <a:lnTo>
                  <a:pt x="223" y="925"/>
                </a:lnTo>
                <a:lnTo>
                  <a:pt x="216" y="906"/>
                </a:lnTo>
                <a:lnTo>
                  <a:pt x="212" y="898"/>
                </a:lnTo>
                <a:lnTo>
                  <a:pt x="211" y="891"/>
                </a:lnTo>
                <a:lnTo>
                  <a:pt x="211" y="891"/>
                </a:lnTo>
                <a:lnTo>
                  <a:pt x="203" y="852"/>
                </a:lnTo>
                <a:lnTo>
                  <a:pt x="197" y="824"/>
                </a:lnTo>
                <a:lnTo>
                  <a:pt x="197" y="824"/>
                </a:lnTo>
                <a:lnTo>
                  <a:pt x="204" y="775"/>
                </a:lnTo>
                <a:lnTo>
                  <a:pt x="211" y="728"/>
                </a:lnTo>
                <a:lnTo>
                  <a:pt x="211" y="728"/>
                </a:lnTo>
                <a:lnTo>
                  <a:pt x="238" y="778"/>
                </a:lnTo>
                <a:lnTo>
                  <a:pt x="259" y="815"/>
                </a:lnTo>
                <a:lnTo>
                  <a:pt x="267" y="830"/>
                </a:lnTo>
                <a:lnTo>
                  <a:pt x="273" y="838"/>
                </a:lnTo>
                <a:lnTo>
                  <a:pt x="273" y="838"/>
                </a:lnTo>
                <a:lnTo>
                  <a:pt x="278" y="843"/>
                </a:lnTo>
                <a:lnTo>
                  <a:pt x="284" y="846"/>
                </a:lnTo>
                <a:lnTo>
                  <a:pt x="296" y="852"/>
                </a:lnTo>
                <a:lnTo>
                  <a:pt x="307" y="856"/>
                </a:lnTo>
                <a:lnTo>
                  <a:pt x="311" y="857"/>
                </a:lnTo>
                <a:lnTo>
                  <a:pt x="311" y="857"/>
                </a:lnTo>
                <a:lnTo>
                  <a:pt x="311" y="867"/>
                </a:lnTo>
                <a:lnTo>
                  <a:pt x="311" y="877"/>
                </a:lnTo>
                <a:lnTo>
                  <a:pt x="313" y="888"/>
                </a:lnTo>
                <a:lnTo>
                  <a:pt x="315" y="900"/>
                </a:lnTo>
                <a:lnTo>
                  <a:pt x="317" y="910"/>
                </a:lnTo>
                <a:lnTo>
                  <a:pt x="320" y="915"/>
                </a:lnTo>
                <a:lnTo>
                  <a:pt x="323" y="917"/>
                </a:lnTo>
                <a:lnTo>
                  <a:pt x="327" y="919"/>
                </a:lnTo>
                <a:lnTo>
                  <a:pt x="331" y="919"/>
                </a:lnTo>
                <a:lnTo>
                  <a:pt x="331" y="919"/>
                </a:lnTo>
                <a:lnTo>
                  <a:pt x="339" y="918"/>
                </a:lnTo>
                <a:lnTo>
                  <a:pt x="345" y="913"/>
                </a:lnTo>
                <a:lnTo>
                  <a:pt x="350" y="909"/>
                </a:lnTo>
                <a:lnTo>
                  <a:pt x="354" y="901"/>
                </a:lnTo>
                <a:lnTo>
                  <a:pt x="358" y="894"/>
                </a:lnTo>
                <a:lnTo>
                  <a:pt x="360" y="886"/>
                </a:lnTo>
                <a:lnTo>
                  <a:pt x="364" y="872"/>
                </a:lnTo>
                <a:lnTo>
                  <a:pt x="364" y="872"/>
                </a:lnTo>
                <a:lnTo>
                  <a:pt x="366" y="860"/>
                </a:lnTo>
                <a:lnTo>
                  <a:pt x="366" y="850"/>
                </a:lnTo>
                <a:lnTo>
                  <a:pt x="365" y="842"/>
                </a:lnTo>
                <a:lnTo>
                  <a:pt x="364" y="833"/>
                </a:lnTo>
                <a:lnTo>
                  <a:pt x="364" y="833"/>
                </a:lnTo>
                <a:lnTo>
                  <a:pt x="362" y="822"/>
                </a:lnTo>
                <a:lnTo>
                  <a:pt x="359" y="814"/>
                </a:lnTo>
                <a:lnTo>
                  <a:pt x="359" y="814"/>
                </a:lnTo>
                <a:lnTo>
                  <a:pt x="358" y="807"/>
                </a:lnTo>
                <a:lnTo>
                  <a:pt x="358" y="801"/>
                </a:lnTo>
                <a:lnTo>
                  <a:pt x="359" y="785"/>
                </a:lnTo>
                <a:lnTo>
                  <a:pt x="359" y="785"/>
                </a:lnTo>
                <a:lnTo>
                  <a:pt x="360" y="777"/>
                </a:lnTo>
                <a:lnTo>
                  <a:pt x="360" y="771"/>
                </a:lnTo>
                <a:lnTo>
                  <a:pt x="359" y="764"/>
                </a:lnTo>
                <a:lnTo>
                  <a:pt x="354" y="757"/>
                </a:lnTo>
                <a:lnTo>
                  <a:pt x="354" y="757"/>
                </a:lnTo>
                <a:lnTo>
                  <a:pt x="348" y="751"/>
                </a:lnTo>
                <a:lnTo>
                  <a:pt x="345" y="746"/>
                </a:lnTo>
                <a:lnTo>
                  <a:pt x="342" y="744"/>
                </a:lnTo>
                <a:lnTo>
                  <a:pt x="341" y="740"/>
                </a:lnTo>
                <a:lnTo>
                  <a:pt x="340" y="728"/>
                </a:lnTo>
                <a:lnTo>
                  <a:pt x="340" y="728"/>
                </a:lnTo>
                <a:lnTo>
                  <a:pt x="339" y="699"/>
                </a:lnTo>
                <a:lnTo>
                  <a:pt x="335" y="656"/>
                </a:lnTo>
                <a:lnTo>
                  <a:pt x="335" y="656"/>
                </a:lnTo>
                <a:lnTo>
                  <a:pt x="331" y="598"/>
                </a:lnTo>
                <a:lnTo>
                  <a:pt x="328" y="574"/>
                </a:lnTo>
                <a:lnTo>
                  <a:pt x="326" y="561"/>
                </a:lnTo>
                <a:lnTo>
                  <a:pt x="316" y="522"/>
                </a:lnTo>
                <a:lnTo>
                  <a:pt x="316" y="522"/>
                </a:lnTo>
                <a:lnTo>
                  <a:pt x="316" y="516"/>
                </a:lnTo>
                <a:lnTo>
                  <a:pt x="316" y="508"/>
                </a:lnTo>
                <a:lnTo>
                  <a:pt x="316" y="508"/>
                </a:lnTo>
                <a:lnTo>
                  <a:pt x="315" y="504"/>
                </a:lnTo>
                <a:lnTo>
                  <a:pt x="311" y="501"/>
                </a:lnTo>
                <a:lnTo>
                  <a:pt x="309" y="496"/>
                </a:lnTo>
                <a:lnTo>
                  <a:pt x="307" y="489"/>
                </a:lnTo>
                <a:lnTo>
                  <a:pt x="307" y="489"/>
                </a:lnTo>
                <a:lnTo>
                  <a:pt x="307" y="486"/>
                </a:lnTo>
                <a:lnTo>
                  <a:pt x="308" y="484"/>
                </a:lnTo>
                <a:lnTo>
                  <a:pt x="313" y="477"/>
                </a:lnTo>
                <a:lnTo>
                  <a:pt x="328" y="460"/>
                </a:lnTo>
                <a:lnTo>
                  <a:pt x="346" y="442"/>
                </a:lnTo>
                <a:lnTo>
                  <a:pt x="353" y="431"/>
                </a:lnTo>
                <a:lnTo>
                  <a:pt x="359" y="422"/>
                </a:lnTo>
                <a:lnTo>
                  <a:pt x="359" y="422"/>
                </a:lnTo>
                <a:lnTo>
                  <a:pt x="366" y="405"/>
                </a:lnTo>
                <a:lnTo>
                  <a:pt x="371" y="392"/>
                </a:lnTo>
                <a:lnTo>
                  <a:pt x="374" y="381"/>
                </a:lnTo>
                <a:lnTo>
                  <a:pt x="374" y="369"/>
                </a:lnTo>
                <a:lnTo>
                  <a:pt x="374" y="369"/>
                </a:lnTo>
                <a:lnTo>
                  <a:pt x="372" y="362"/>
                </a:lnTo>
                <a:lnTo>
                  <a:pt x="371" y="356"/>
                </a:lnTo>
                <a:lnTo>
                  <a:pt x="366" y="343"/>
                </a:lnTo>
                <a:lnTo>
                  <a:pt x="359" y="331"/>
                </a:lnTo>
                <a:lnTo>
                  <a:pt x="359" y="331"/>
                </a:lnTo>
                <a:lnTo>
                  <a:pt x="359" y="327"/>
                </a:lnTo>
                <a:lnTo>
                  <a:pt x="358" y="321"/>
                </a:lnTo>
                <a:lnTo>
                  <a:pt x="354" y="312"/>
                </a:lnTo>
                <a:lnTo>
                  <a:pt x="354" y="312"/>
                </a:lnTo>
                <a:lnTo>
                  <a:pt x="348" y="299"/>
                </a:lnTo>
                <a:lnTo>
                  <a:pt x="340" y="282"/>
                </a:lnTo>
                <a:lnTo>
                  <a:pt x="331" y="264"/>
                </a:lnTo>
                <a:lnTo>
                  <a:pt x="321" y="245"/>
                </a:lnTo>
                <a:lnTo>
                  <a:pt x="321" y="245"/>
                </a:lnTo>
                <a:lnTo>
                  <a:pt x="304" y="209"/>
                </a:lnTo>
                <a:lnTo>
                  <a:pt x="297" y="198"/>
                </a:lnTo>
                <a:lnTo>
                  <a:pt x="295" y="195"/>
                </a:lnTo>
                <a:lnTo>
                  <a:pt x="292" y="192"/>
                </a:lnTo>
                <a:lnTo>
                  <a:pt x="292" y="192"/>
                </a:lnTo>
                <a:lnTo>
                  <a:pt x="285" y="190"/>
                </a:lnTo>
                <a:lnTo>
                  <a:pt x="274" y="186"/>
                </a:lnTo>
                <a:lnTo>
                  <a:pt x="265" y="183"/>
                </a:lnTo>
                <a:lnTo>
                  <a:pt x="261" y="180"/>
                </a:lnTo>
                <a:lnTo>
                  <a:pt x="259" y="178"/>
                </a:lnTo>
                <a:lnTo>
                  <a:pt x="259" y="178"/>
                </a:lnTo>
                <a:lnTo>
                  <a:pt x="255" y="175"/>
                </a:lnTo>
                <a:lnTo>
                  <a:pt x="249" y="171"/>
                </a:lnTo>
                <a:lnTo>
                  <a:pt x="234" y="161"/>
                </a:lnTo>
                <a:lnTo>
                  <a:pt x="211" y="149"/>
                </a:lnTo>
                <a:lnTo>
                  <a:pt x="211" y="149"/>
                </a:lnTo>
                <a:lnTo>
                  <a:pt x="205" y="144"/>
                </a:lnTo>
                <a:lnTo>
                  <a:pt x="200" y="141"/>
                </a:lnTo>
                <a:lnTo>
                  <a:pt x="197" y="140"/>
                </a:lnTo>
                <a:lnTo>
                  <a:pt x="197" y="140"/>
                </a:lnTo>
                <a:lnTo>
                  <a:pt x="197" y="140"/>
                </a:lnTo>
                <a:lnTo>
                  <a:pt x="197" y="138"/>
                </a:lnTo>
                <a:lnTo>
                  <a:pt x="198" y="134"/>
                </a:lnTo>
                <a:lnTo>
                  <a:pt x="201" y="125"/>
                </a:lnTo>
                <a:lnTo>
                  <a:pt x="201" y="125"/>
                </a:lnTo>
                <a:lnTo>
                  <a:pt x="204" y="118"/>
                </a:lnTo>
                <a:lnTo>
                  <a:pt x="206" y="111"/>
                </a:lnTo>
                <a:lnTo>
                  <a:pt x="206" y="111"/>
                </a:lnTo>
                <a:lnTo>
                  <a:pt x="207" y="106"/>
                </a:lnTo>
                <a:lnTo>
                  <a:pt x="210" y="101"/>
                </a:lnTo>
                <a:lnTo>
                  <a:pt x="211" y="98"/>
                </a:lnTo>
                <a:lnTo>
                  <a:pt x="211" y="96"/>
                </a:lnTo>
                <a:lnTo>
                  <a:pt x="211" y="96"/>
                </a:lnTo>
                <a:lnTo>
                  <a:pt x="211" y="96"/>
                </a:lnTo>
                <a:lnTo>
                  <a:pt x="211" y="96"/>
                </a:lnTo>
                <a:lnTo>
                  <a:pt x="211" y="95"/>
                </a:lnTo>
                <a:lnTo>
                  <a:pt x="212" y="92"/>
                </a:lnTo>
                <a:lnTo>
                  <a:pt x="216" y="87"/>
                </a:lnTo>
                <a:lnTo>
                  <a:pt x="216" y="87"/>
                </a:lnTo>
                <a:lnTo>
                  <a:pt x="217" y="67"/>
                </a:lnTo>
                <a:lnTo>
                  <a:pt x="217" y="52"/>
                </a:lnTo>
                <a:lnTo>
                  <a:pt x="217" y="46"/>
                </a:lnTo>
                <a:lnTo>
                  <a:pt x="216" y="44"/>
                </a:lnTo>
                <a:lnTo>
                  <a:pt x="216" y="44"/>
                </a:lnTo>
                <a:lnTo>
                  <a:pt x="210" y="37"/>
                </a:lnTo>
                <a:lnTo>
                  <a:pt x="197" y="22"/>
                </a:lnTo>
                <a:lnTo>
                  <a:pt x="189" y="15"/>
                </a:lnTo>
                <a:lnTo>
                  <a:pt x="181" y="8"/>
                </a:lnTo>
                <a:lnTo>
                  <a:pt x="174" y="3"/>
                </a:lnTo>
                <a:lnTo>
                  <a:pt x="168" y="1"/>
                </a:lnTo>
                <a:lnTo>
                  <a:pt x="168" y="1"/>
                </a:lnTo>
                <a:lnTo>
                  <a:pt x="161" y="0"/>
                </a:lnTo>
                <a:lnTo>
                  <a:pt x="151" y="1"/>
                </a:lnTo>
                <a:lnTo>
                  <a:pt x="127" y="3"/>
                </a:lnTo>
                <a:lnTo>
                  <a:pt x="107" y="7"/>
                </a:lnTo>
                <a:lnTo>
                  <a:pt x="96" y="10"/>
                </a:lnTo>
                <a:lnTo>
                  <a:pt x="96" y="10"/>
                </a:lnTo>
                <a:lnTo>
                  <a:pt x="92" y="13"/>
                </a:lnTo>
                <a:lnTo>
                  <a:pt x="90" y="18"/>
                </a:lnTo>
                <a:lnTo>
                  <a:pt x="87" y="22"/>
                </a:lnTo>
                <a:lnTo>
                  <a:pt x="87" y="25"/>
                </a:lnTo>
                <a:lnTo>
                  <a:pt x="87" y="25"/>
                </a:lnTo>
                <a:lnTo>
                  <a:pt x="87" y="31"/>
                </a:lnTo>
                <a:lnTo>
                  <a:pt x="87" y="43"/>
                </a:lnTo>
                <a:lnTo>
                  <a:pt x="87" y="58"/>
                </a:lnTo>
                <a:lnTo>
                  <a:pt x="87" y="5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36">
            <a:extLst>
              <a:ext uri="{FF2B5EF4-FFF2-40B4-BE49-F238E27FC236}">
                <a16:creationId xmlns:a16="http://schemas.microsoft.com/office/drawing/2014/main" id="{2B872403-EFAF-4C43-ADAA-093C50C876A9}"/>
              </a:ext>
            </a:extLst>
          </p:cNvPr>
          <p:cNvSpPr>
            <a:spLocks noEditPoints="1"/>
          </p:cNvSpPr>
          <p:nvPr/>
        </p:nvSpPr>
        <p:spPr bwMode="auto">
          <a:xfrm>
            <a:off x="4582004" y="798338"/>
            <a:ext cx="646355" cy="1595547"/>
          </a:xfrm>
          <a:custGeom>
            <a:avLst/>
            <a:gdLst>
              <a:gd name="T0" fmla="*/ 311 w 572"/>
              <a:gd name="T1" fmla="*/ 895 h 1412"/>
              <a:gd name="T2" fmla="*/ 321 w 572"/>
              <a:gd name="T3" fmla="*/ 943 h 1412"/>
              <a:gd name="T4" fmla="*/ 354 w 572"/>
              <a:gd name="T5" fmla="*/ 1039 h 1412"/>
              <a:gd name="T6" fmla="*/ 406 w 572"/>
              <a:gd name="T7" fmla="*/ 1052 h 1412"/>
              <a:gd name="T8" fmla="*/ 486 w 572"/>
              <a:gd name="T9" fmla="*/ 1076 h 1412"/>
              <a:gd name="T10" fmla="*/ 488 w 572"/>
              <a:gd name="T11" fmla="*/ 1096 h 1412"/>
              <a:gd name="T12" fmla="*/ 512 w 572"/>
              <a:gd name="T13" fmla="*/ 1177 h 1412"/>
              <a:gd name="T14" fmla="*/ 541 w 572"/>
              <a:gd name="T15" fmla="*/ 1188 h 1412"/>
              <a:gd name="T16" fmla="*/ 567 w 572"/>
              <a:gd name="T17" fmla="*/ 1137 h 1412"/>
              <a:gd name="T18" fmla="*/ 553 w 572"/>
              <a:gd name="T19" fmla="*/ 1058 h 1412"/>
              <a:gd name="T20" fmla="*/ 535 w 572"/>
              <a:gd name="T21" fmla="*/ 999 h 1412"/>
              <a:gd name="T22" fmla="*/ 459 w 572"/>
              <a:gd name="T23" fmla="*/ 954 h 1412"/>
              <a:gd name="T24" fmla="*/ 427 w 572"/>
              <a:gd name="T25" fmla="*/ 918 h 1412"/>
              <a:gd name="T26" fmla="*/ 441 w 572"/>
              <a:gd name="T27" fmla="*/ 822 h 1412"/>
              <a:gd name="T28" fmla="*/ 430 w 572"/>
              <a:gd name="T29" fmla="*/ 645 h 1412"/>
              <a:gd name="T30" fmla="*/ 434 w 572"/>
              <a:gd name="T31" fmla="*/ 614 h 1412"/>
              <a:gd name="T32" fmla="*/ 391 w 572"/>
              <a:gd name="T33" fmla="*/ 526 h 1412"/>
              <a:gd name="T34" fmla="*/ 467 w 572"/>
              <a:gd name="T35" fmla="*/ 468 h 1412"/>
              <a:gd name="T36" fmla="*/ 474 w 572"/>
              <a:gd name="T37" fmla="*/ 421 h 1412"/>
              <a:gd name="T38" fmla="*/ 432 w 572"/>
              <a:gd name="T39" fmla="*/ 347 h 1412"/>
              <a:gd name="T40" fmla="*/ 365 w 572"/>
              <a:gd name="T41" fmla="*/ 236 h 1412"/>
              <a:gd name="T42" fmla="*/ 235 w 572"/>
              <a:gd name="T43" fmla="*/ 182 h 1412"/>
              <a:gd name="T44" fmla="*/ 250 w 572"/>
              <a:gd name="T45" fmla="*/ 108 h 1412"/>
              <a:gd name="T46" fmla="*/ 239 w 572"/>
              <a:gd name="T47" fmla="*/ 81 h 1412"/>
              <a:gd name="T48" fmla="*/ 215 w 572"/>
              <a:gd name="T49" fmla="*/ 29 h 1412"/>
              <a:gd name="T50" fmla="*/ 177 w 572"/>
              <a:gd name="T51" fmla="*/ 0 h 1412"/>
              <a:gd name="T52" fmla="*/ 152 w 572"/>
              <a:gd name="T53" fmla="*/ 2 h 1412"/>
              <a:gd name="T54" fmla="*/ 110 w 572"/>
              <a:gd name="T55" fmla="*/ 21 h 1412"/>
              <a:gd name="T56" fmla="*/ 95 w 572"/>
              <a:gd name="T57" fmla="*/ 38 h 1412"/>
              <a:gd name="T58" fmla="*/ 96 w 572"/>
              <a:gd name="T59" fmla="*/ 82 h 1412"/>
              <a:gd name="T60" fmla="*/ 104 w 572"/>
              <a:gd name="T61" fmla="*/ 193 h 1412"/>
              <a:gd name="T62" fmla="*/ 145 w 572"/>
              <a:gd name="T63" fmla="*/ 227 h 1412"/>
              <a:gd name="T64" fmla="*/ 101 w 572"/>
              <a:gd name="T65" fmla="*/ 273 h 1412"/>
              <a:gd name="T66" fmla="*/ 89 w 572"/>
              <a:gd name="T67" fmla="*/ 374 h 1412"/>
              <a:gd name="T68" fmla="*/ 101 w 572"/>
              <a:gd name="T69" fmla="*/ 474 h 1412"/>
              <a:gd name="T70" fmla="*/ 59 w 572"/>
              <a:gd name="T71" fmla="*/ 499 h 1412"/>
              <a:gd name="T72" fmla="*/ 53 w 572"/>
              <a:gd name="T73" fmla="*/ 479 h 1412"/>
              <a:gd name="T74" fmla="*/ 29 w 572"/>
              <a:gd name="T75" fmla="*/ 480 h 1412"/>
              <a:gd name="T76" fmla="*/ 0 w 572"/>
              <a:gd name="T77" fmla="*/ 517 h 1412"/>
              <a:gd name="T78" fmla="*/ 11 w 572"/>
              <a:gd name="T79" fmla="*/ 555 h 1412"/>
              <a:gd name="T80" fmla="*/ 62 w 572"/>
              <a:gd name="T81" fmla="*/ 547 h 1412"/>
              <a:gd name="T82" fmla="*/ 125 w 572"/>
              <a:gd name="T83" fmla="*/ 535 h 1412"/>
              <a:gd name="T84" fmla="*/ 151 w 572"/>
              <a:gd name="T85" fmla="*/ 595 h 1412"/>
              <a:gd name="T86" fmla="*/ 168 w 572"/>
              <a:gd name="T87" fmla="*/ 627 h 1412"/>
              <a:gd name="T88" fmla="*/ 172 w 572"/>
              <a:gd name="T89" fmla="*/ 900 h 1412"/>
              <a:gd name="T90" fmla="*/ 170 w 572"/>
              <a:gd name="T91" fmla="*/ 985 h 1412"/>
              <a:gd name="T92" fmla="*/ 209 w 572"/>
              <a:gd name="T93" fmla="*/ 1183 h 1412"/>
              <a:gd name="T94" fmla="*/ 237 w 572"/>
              <a:gd name="T95" fmla="*/ 1295 h 1412"/>
              <a:gd name="T96" fmla="*/ 230 w 572"/>
              <a:gd name="T97" fmla="*/ 1321 h 1412"/>
              <a:gd name="T98" fmla="*/ 186 w 572"/>
              <a:gd name="T99" fmla="*/ 1379 h 1412"/>
              <a:gd name="T100" fmla="*/ 189 w 572"/>
              <a:gd name="T101" fmla="*/ 1409 h 1412"/>
              <a:gd name="T102" fmla="*/ 275 w 572"/>
              <a:gd name="T103" fmla="*/ 1391 h 1412"/>
              <a:gd name="T104" fmla="*/ 321 w 572"/>
              <a:gd name="T105" fmla="*/ 1354 h 1412"/>
              <a:gd name="T106" fmla="*/ 299 w 572"/>
              <a:gd name="T107" fmla="*/ 1295 h 1412"/>
              <a:gd name="T108" fmla="*/ 282 w 572"/>
              <a:gd name="T109" fmla="*/ 1130 h 1412"/>
              <a:gd name="T110" fmla="*/ 270 w 572"/>
              <a:gd name="T111" fmla="*/ 963 h 1412"/>
              <a:gd name="T112" fmla="*/ 311 w 572"/>
              <a:gd name="T113" fmla="*/ 895 h 1412"/>
              <a:gd name="T114" fmla="*/ 392 w 572"/>
              <a:gd name="T115" fmla="*/ 430 h 1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72" h="1412">
                <a:moveTo>
                  <a:pt x="311" y="943"/>
                </a:moveTo>
                <a:lnTo>
                  <a:pt x="311" y="943"/>
                </a:lnTo>
                <a:lnTo>
                  <a:pt x="311" y="942"/>
                </a:lnTo>
                <a:lnTo>
                  <a:pt x="311" y="942"/>
                </a:lnTo>
                <a:lnTo>
                  <a:pt x="311" y="943"/>
                </a:lnTo>
                <a:lnTo>
                  <a:pt x="311" y="943"/>
                </a:lnTo>
                <a:close/>
                <a:moveTo>
                  <a:pt x="311" y="895"/>
                </a:moveTo>
                <a:lnTo>
                  <a:pt x="311" y="895"/>
                </a:lnTo>
                <a:lnTo>
                  <a:pt x="312" y="906"/>
                </a:lnTo>
                <a:lnTo>
                  <a:pt x="312" y="920"/>
                </a:lnTo>
                <a:lnTo>
                  <a:pt x="311" y="942"/>
                </a:lnTo>
                <a:lnTo>
                  <a:pt x="311" y="942"/>
                </a:lnTo>
                <a:lnTo>
                  <a:pt x="314" y="942"/>
                </a:lnTo>
                <a:lnTo>
                  <a:pt x="317" y="942"/>
                </a:lnTo>
                <a:lnTo>
                  <a:pt x="321" y="943"/>
                </a:lnTo>
                <a:lnTo>
                  <a:pt x="321" y="943"/>
                </a:lnTo>
                <a:lnTo>
                  <a:pt x="323" y="956"/>
                </a:lnTo>
                <a:lnTo>
                  <a:pt x="331" y="987"/>
                </a:lnTo>
                <a:lnTo>
                  <a:pt x="336" y="1004"/>
                </a:lnTo>
                <a:lnTo>
                  <a:pt x="342" y="1019"/>
                </a:lnTo>
                <a:lnTo>
                  <a:pt x="348" y="1031"/>
                </a:lnTo>
                <a:lnTo>
                  <a:pt x="351" y="1036"/>
                </a:lnTo>
                <a:lnTo>
                  <a:pt x="354" y="1039"/>
                </a:lnTo>
                <a:lnTo>
                  <a:pt x="354" y="1039"/>
                </a:lnTo>
                <a:lnTo>
                  <a:pt x="367" y="1046"/>
                </a:lnTo>
                <a:lnTo>
                  <a:pt x="379" y="1051"/>
                </a:lnTo>
                <a:lnTo>
                  <a:pt x="389" y="1053"/>
                </a:lnTo>
                <a:lnTo>
                  <a:pt x="391" y="1053"/>
                </a:lnTo>
                <a:lnTo>
                  <a:pt x="392" y="1053"/>
                </a:lnTo>
                <a:lnTo>
                  <a:pt x="392" y="1053"/>
                </a:lnTo>
                <a:lnTo>
                  <a:pt x="396" y="1053"/>
                </a:lnTo>
                <a:lnTo>
                  <a:pt x="406" y="1052"/>
                </a:lnTo>
                <a:lnTo>
                  <a:pt x="434" y="1053"/>
                </a:lnTo>
                <a:lnTo>
                  <a:pt x="462" y="1055"/>
                </a:lnTo>
                <a:lnTo>
                  <a:pt x="470" y="1057"/>
                </a:lnTo>
                <a:lnTo>
                  <a:pt x="474" y="1058"/>
                </a:lnTo>
                <a:lnTo>
                  <a:pt x="474" y="1058"/>
                </a:lnTo>
                <a:lnTo>
                  <a:pt x="476" y="1061"/>
                </a:lnTo>
                <a:lnTo>
                  <a:pt x="481" y="1069"/>
                </a:lnTo>
                <a:lnTo>
                  <a:pt x="486" y="1076"/>
                </a:lnTo>
                <a:lnTo>
                  <a:pt x="487" y="1079"/>
                </a:lnTo>
                <a:lnTo>
                  <a:pt x="488" y="1082"/>
                </a:lnTo>
                <a:lnTo>
                  <a:pt x="488" y="1082"/>
                </a:lnTo>
                <a:lnTo>
                  <a:pt x="487" y="1085"/>
                </a:lnTo>
                <a:lnTo>
                  <a:pt x="486" y="1086"/>
                </a:lnTo>
                <a:lnTo>
                  <a:pt x="485" y="1088"/>
                </a:lnTo>
                <a:lnTo>
                  <a:pt x="485" y="1090"/>
                </a:lnTo>
                <a:lnTo>
                  <a:pt x="488" y="1096"/>
                </a:lnTo>
                <a:lnTo>
                  <a:pt x="488" y="1096"/>
                </a:lnTo>
                <a:lnTo>
                  <a:pt x="491" y="1102"/>
                </a:lnTo>
                <a:lnTo>
                  <a:pt x="494" y="1112"/>
                </a:lnTo>
                <a:lnTo>
                  <a:pt x="500" y="1137"/>
                </a:lnTo>
                <a:lnTo>
                  <a:pt x="506" y="1162"/>
                </a:lnTo>
                <a:lnTo>
                  <a:pt x="508" y="1171"/>
                </a:lnTo>
                <a:lnTo>
                  <a:pt x="512" y="1177"/>
                </a:lnTo>
                <a:lnTo>
                  <a:pt x="512" y="1177"/>
                </a:lnTo>
                <a:lnTo>
                  <a:pt x="518" y="1185"/>
                </a:lnTo>
                <a:lnTo>
                  <a:pt x="523" y="1192"/>
                </a:lnTo>
                <a:lnTo>
                  <a:pt x="525" y="1193"/>
                </a:lnTo>
                <a:lnTo>
                  <a:pt x="528" y="1194"/>
                </a:lnTo>
                <a:lnTo>
                  <a:pt x="531" y="1194"/>
                </a:lnTo>
                <a:lnTo>
                  <a:pt x="536" y="1192"/>
                </a:lnTo>
                <a:lnTo>
                  <a:pt x="536" y="1192"/>
                </a:lnTo>
                <a:lnTo>
                  <a:pt x="541" y="1188"/>
                </a:lnTo>
                <a:lnTo>
                  <a:pt x="546" y="1185"/>
                </a:lnTo>
                <a:lnTo>
                  <a:pt x="555" y="1174"/>
                </a:lnTo>
                <a:lnTo>
                  <a:pt x="559" y="1168"/>
                </a:lnTo>
                <a:lnTo>
                  <a:pt x="561" y="1161"/>
                </a:lnTo>
                <a:lnTo>
                  <a:pt x="564" y="1155"/>
                </a:lnTo>
                <a:lnTo>
                  <a:pt x="565" y="1149"/>
                </a:lnTo>
                <a:lnTo>
                  <a:pt x="565" y="1149"/>
                </a:lnTo>
                <a:lnTo>
                  <a:pt x="567" y="1137"/>
                </a:lnTo>
                <a:lnTo>
                  <a:pt x="571" y="1124"/>
                </a:lnTo>
                <a:lnTo>
                  <a:pt x="572" y="1116"/>
                </a:lnTo>
                <a:lnTo>
                  <a:pt x="572" y="1110"/>
                </a:lnTo>
                <a:lnTo>
                  <a:pt x="572" y="1103"/>
                </a:lnTo>
                <a:lnTo>
                  <a:pt x="569" y="1096"/>
                </a:lnTo>
                <a:lnTo>
                  <a:pt x="569" y="1096"/>
                </a:lnTo>
                <a:lnTo>
                  <a:pt x="558" y="1069"/>
                </a:lnTo>
                <a:lnTo>
                  <a:pt x="553" y="1058"/>
                </a:lnTo>
                <a:lnTo>
                  <a:pt x="550" y="1048"/>
                </a:lnTo>
                <a:lnTo>
                  <a:pt x="550" y="1048"/>
                </a:lnTo>
                <a:lnTo>
                  <a:pt x="549" y="1040"/>
                </a:lnTo>
                <a:lnTo>
                  <a:pt x="548" y="1031"/>
                </a:lnTo>
                <a:lnTo>
                  <a:pt x="546" y="1021"/>
                </a:lnTo>
                <a:lnTo>
                  <a:pt x="541" y="1010"/>
                </a:lnTo>
                <a:lnTo>
                  <a:pt x="541" y="1010"/>
                </a:lnTo>
                <a:lnTo>
                  <a:pt x="535" y="999"/>
                </a:lnTo>
                <a:lnTo>
                  <a:pt x="529" y="990"/>
                </a:lnTo>
                <a:lnTo>
                  <a:pt x="522" y="981"/>
                </a:lnTo>
                <a:lnTo>
                  <a:pt x="483" y="981"/>
                </a:lnTo>
                <a:lnTo>
                  <a:pt x="483" y="981"/>
                </a:lnTo>
                <a:lnTo>
                  <a:pt x="477" y="973"/>
                </a:lnTo>
                <a:lnTo>
                  <a:pt x="464" y="957"/>
                </a:lnTo>
                <a:lnTo>
                  <a:pt x="464" y="957"/>
                </a:lnTo>
                <a:lnTo>
                  <a:pt x="459" y="954"/>
                </a:lnTo>
                <a:lnTo>
                  <a:pt x="453" y="951"/>
                </a:lnTo>
                <a:lnTo>
                  <a:pt x="437" y="949"/>
                </a:lnTo>
                <a:lnTo>
                  <a:pt x="422" y="948"/>
                </a:lnTo>
                <a:lnTo>
                  <a:pt x="416" y="948"/>
                </a:lnTo>
                <a:lnTo>
                  <a:pt x="412" y="929"/>
                </a:lnTo>
                <a:lnTo>
                  <a:pt x="412" y="929"/>
                </a:lnTo>
                <a:lnTo>
                  <a:pt x="421" y="923"/>
                </a:lnTo>
                <a:lnTo>
                  <a:pt x="427" y="918"/>
                </a:lnTo>
                <a:lnTo>
                  <a:pt x="431" y="914"/>
                </a:lnTo>
                <a:lnTo>
                  <a:pt x="431" y="914"/>
                </a:lnTo>
                <a:lnTo>
                  <a:pt x="433" y="901"/>
                </a:lnTo>
                <a:lnTo>
                  <a:pt x="434" y="889"/>
                </a:lnTo>
                <a:lnTo>
                  <a:pt x="436" y="876"/>
                </a:lnTo>
                <a:lnTo>
                  <a:pt x="436" y="876"/>
                </a:lnTo>
                <a:lnTo>
                  <a:pt x="438" y="854"/>
                </a:lnTo>
                <a:lnTo>
                  <a:pt x="441" y="822"/>
                </a:lnTo>
                <a:lnTo>
                  <a:pt x="445" y="789"/>
                </a:lnTo>
                <a:lnTo>
                  <a:pt x="445" y="773"/>
                </a:lnTo>
                <a:lnTo>
                  <a:pt x="445" y="761"/>
                </a:lnTo>
                <a:lnTo>
                  <a:pt x="445" y="761"/>
                </a:lnTo>
                <a:lnTo>
                  <a:pt x="438" y="701"/>
                </a:lnTo>
                <a:lnTo>
                  <a:pt x="431" y="651"/>
                </a:lnTo>
                <a:lnTo>
                  <a:pt x="431" y="651"/>
                </a:lnTo>
                <a:lnTo>
                  <a:pt x="430" y="645"/>
                </a:lnTo>
                <a:lnTo>
                  <a:pt x="430" y="640"/>
                </a:lnTo>
                <a:lnTo>
                  <a:pt x="432" y="632"/>
                </a:lnTo>
                <a:lnTo>
                  <a:pt x="433" y="626"/>
                </a:lnTo>
                <a:lnTo>
                  <a:pt x="436" y="622"/>
                </a:lnTo>
                <a:lnTo>
                  <a:pt x="436" y="622"/>
                </a:lnTo>
                <a:lnTo>
                  <a:pt x="437" y="621"/>
                </a:lnTo>
                <a:lnTo>
                  <a:pt x="437" y="619"/>
                </a:lnTo>
                <a:lnTo>
                  <a:pt x="434" y="614"/>
                </a:lnTo>
                <a:lnTo>
                  <a:pt x="426" y="603"/>
                </a:lnTo>
                <a:lnTo>
                  <a:pt x="426" y="603"/>
                </a:lnTo>
                <a:lnTo>
                  <a:pt x="415" y="590"/>
                </a:lnTo>
                <a:lnTo>
                  <a:pt x="407" y="579"/>
                </a:lnTo>
                <a:lnTo>
                  <a:pt x="401" y="569"/>
                </a:lnTo>
                <a:lnTo>
                  <a:pt x="397" y="560"/>
                </a:lnTo>
                <a:lnTo>
                  <a:pt x="397" y="560"/>
                </a:lnTo>
                <a:lnTo>
                  <a:pt x="391" y="526"/>
                </a:lnTo>
                <a:lnTo>
                  <a:pt x="388" y="498"/>
                </a:lnTo>
                <a:lnTo>
                  <a:pt x="388" y="498"/>
                </a:lnTo>
                <a:lnTo>
                  <a:pt x="398" y="496"/>
                </a:lnTo>
                <a:lnTo>
                  <a:pt x="425" y="487"/>
                </a:lnTo>
                <a:lnTo>
                  <a:pt x="438" y="482"/>
                </a:lnTo>
                <a:lnTo>
                  <a:pt x="451" y="476"/>
                </a:lnTo>
                <a:lnTo>
                  <a:pt x="462" y="470"/>
                </a:lnTo>
                <a:lnTo>
                  <a:pt x="467" y="468"/>
                </a:lnTo>
                <a:lnTo>
                  <a:pt x="469" y="465"/>
                </a:lnTo>
                <a:lnTo>
                  <a:pt x="469" y="465"/>
                </a:lnTo>
                <a:lnTo>
                  <a:pt x="473" y="459"/>
                </a:lnTo>
                <a:lnTo>
                  <a:pt x="475" y="451"/>
                </a:lnTo>
                <a:lnTo>
                  <a:pt x="475" y="445"/>
                </a:lnTo>
                <a:lnTo>
                  <a:pt x="475" y="439"/>
                </a:lnTo>
                <a:lnTo>
                  <a:pt x="475" y="429"/>
                </a:lnTo>
                <a:lnTo>
                  <a:pt x="474" y="421"/>
                </a:lnTo>
                <a:lnTo>
                  <a:pt x="474" y="421"/>
                </a:lnTo>
                <a:lnTo>
                  <a:pt x="471" y="417"/>
                </a:lnTo>
                <a:lnTo>
                  <a:pt x="467" y="408"/>
                </a:lnTo>
                <a:lnTo>
                  <a:pt x="452" y="384"/>
                </a:lnTo>
                <a:lnTo>
                  <a:pt x="438" y="362"/>
                </a:lnTo>
                <a:lnTo>
                  <a:pt x="431" y="350"/>
                </a:lnTo>
                <a:lnTo>
                  <a:pt x="431" y="350"/>
                </a:lnTo>
                <a:lnTo>
                  <a:pt x="432" y="347"/>
                </a:lnTo>
                <a:lnTo>
                  <a:pt x="433" y="344"/>
                </a:lnTo>
                <a:lnTo>
                  <a:pt x="436" y="340"/>
                </a:lnTo>
                <a:lnTo>
                  <a:pt x="436" y="340"/>
                </a:lnTo>
                <a:lnTo>
                  <a:pt x="410" y="303"/>
                </a:lnTo>
                <a:lnTo>
                  <a:pt x="390" y="273"/>
                </a:lnTo>
                <a:lnTo>
                  <a:pt x="373" y="249"/>
                </a:lnTo>
                <a:lnTo>
                  <a:pt x="373" y="249"/>
                </a:lnTo>
                <a:lnTo>
                  <a:pt x="365" y="236"/>
                </a:lnTo>
                <a:lnTo>
                  <a:pt x="361" y="229"/>
                </a:lnTo>
                <a:lnTo>
                  <a:pt x="358" y="224"/>
                </a:lnTo>
                <a:lnTo>
                  <a:pt x="349" y="221"/>
                </a:lnTo>
                <a:lnTo>
                  <a:pt x="349" y="221"/>
                </a:lnTo>
                <a:lnTo>
                  <a:pt x="331" y="215"/>
                </a:lnTo>
                <a:lnTo>
                  <a:pt x="305" y="206"/>
                </a:lnTo>
                <a:lnTo>
                  <a:pt x="273" y="197"/>
                </a:lnTo>
                <a:lnTo>
                  <a:pt x="235" y="182"/>
                </a:lnTo>
                <a:lnTo>
                  <a:pt x="235" y="149"/>
                </a:lnTo>
                <a:lnTo>
                  <a:pt x="235" y="149"/>
                </a:lnTo>
                <a:lnTo>
                  <a:pt x="238" y="144"/>
                </a:lnTo>
                <a:lnTo>
                  <a:pt x="245" y="132"/>
                </a:lnTo>
                <a:lnTo>
                  <a:pt x="248" y="125"/>
                </a:lnTo>
                <a:lnTo>
                  <a:pt x="250" y="118"/>
                </a:lnTo>
                <a:lnTo>
                  <a:pt x="250" y="112"/>
                </a:lnTo>
                <a:lnTo>
                  <a:pt x="250" y="108"/>
                </a:lnTo>
                <a:lnTo>
                  <a:pt x="249" y="106"/>
                </a:lnTo>
                <a:lnTo>
                  <a:pt x="249" y="106"/>
                </a:lnTo>
                <a:lnTo>
                  <a:pt x="243" y="99"/>
                </a:lnTo>
                <a:lnTo>
                  <a:pt x="238" y="96"/>
                </a:lnTo>
                <a:lnTo>
                  <a:pt x="236" y="96"/>
                </a:lnTo>
                <a:lnTo>
                  <a:pt x="235" y="96"/>
                </a:lnTo>
                <a:lnTo>
                  <a:pt x="235" y="96"/>
                </a:lnTo>
                <a:lnTo>
                  <a:pt x="239" y="81"/>
                </a:lnTo>
                <a:lnTo>
                  <a:pt x="241" y="67"/>
                </a:lnTo>
                <a:lnTo>
                  <a:pt x="241" y="61"/>
                </a:lnTo>
                <a:lnTo>
                  <a:pt x="239" y="58"/>
                </a:lnTo>
                <a:lnTo>
                  <a:pt x="239" y="58"/>
                </a:lnTo>
                <a:lnTo>
                  <a:pt x="233" y="50"/>
                </a:lnTo>
                <a:lnTo>
                  <a:pt x="226" y="41"/>
                </a:lnTo>
                <a:lnTo>
                  <a:pt x="219" y="34"/>
                </a:lnTo>
                <a:lnTo>
                  <a:pt x="215" y="29"/>
                </a:lnTo>
                <a:lnTo>
                  <a:pt x="215" y="29"/>
                </a:lnTo>
                <a:lnTo>
                  <a:pt x="209" y="20"/>
                </a:lnTo>
                <a:lnTo>
                  <a:pt x="205" y="14"/>
                </a:lnTo>
                <a:lnTo>
                  <a:pt x="201" y="10"/>
                </a:lnTo>
                <a:lnTo>
                  <a:pt x="201" y="10"/>
                </a:lnTo>
                <a:lnTo>
                  <a:pt x="189" y="5"/>
                </a:lnTo>
                <a:lnTo>
                  <a:pt x="177" y="0"/>
                </a:lnTo>
                <a:lnTo>
                  <a:pt x="177" y="0"/>
                </a:lnTo>
                <a:lnTo>
                  <a:pt x="174" y="2"/>
                </a:lnTo>
                <a:lnTo>
                  <a:pt x="168" y="3"/>
                </a:lnTo>
                <a:lnTo>
                  <a:pt x="162" y="5"/>
                </a:lnTo>
                <a:lnTo>
                  <a:pt x="158" y="5"/>
                </a:lnTo>
                <a:lnTo>
                  <a:pt x="158" y="5"/>
                </a:lnTo>
                <a:lnTo>
                  <a:pt x="157" y="4"/>
                </a:lnTo>
                <a:lnTo>
                  <a:pt x="156" y="2"/>
                </a:lnTo>
                <a:lnTo>
                  <a:pt x="152" y="2"/>
                </a:lnTo>
                <a:lnTo>
                  <a:pt x="144" y="5"/>
                </a:lnTo>
                <a:lnTo>
                  <a:pt x="144" y="5"/>
                </a:lnTo>
                <a:lnTo>
                  <a:pt x="133" y="10"/>
                </a:lnTo>
                <a:lnTo>
                  <a:pt x="125" y="15"/>
                </a:lnTo>
                <a:lnTo>
                  <a:pt x="119" y="18"/>
                </a:lnTo>
                <a:lnTo>
                  <a:pt x="115" y="20"/>
                </a:lnTo>
                <a:lnTo>
                  <a:pt x="115" y="20"/>
                </a:lnTo>
                <a:lnTo>
                  <a:pt x="110" y="21"/>
                </a:lnTo>
                <a:lnTo>
                  <a:pt x="108" y="22"/>
                </a:lnTo>
                <a:lnTo>
                  <a:pt x="105" y="24"/>
                </a:lnTo>
                <a:lnTo>
                  <a:pt x="105" y="24"/>
                </a:lnTo>
                <a:lnTo>
                  <a:pt x="101" y="29"/>
                </a:lnTo>
                <a:lnTo>
                  <a:pt x="98" y="32"/>
                </a:lnTo>
                <a:lnTo>
                  <a:pt x="96" y="34"/>
                </a:lnTo>
                <a:lnTo>
                  <a:pt x="96" y="34"/>
                </a:lnTo>
                <a:lnTo>
                  <a:pt x="95" y="38"/>
                </a:lnTo>
                <a:lnTo>
                  <a:pt x="93" y="41"/>
                </a:lnTo>
                <a:lnTo>
                  <a:pt x="92" y="45"/>
                </a:lnTo>
                <a:lnTo>
                  <a:pt x="91" y="48"/>
                </a:lnTo>
                <a:lnTo>
                  <a:pt x="91" y="48"/>
                </a:lnTo>
                <a:lnTo>
                  <a:pt x="90" y="52"/>
                </a:lnTo>
                <a:lnTo>
                  <a:pt x="90" y="57"/>
                </a:lnTo>
                <a:lnTo>
                  <a:pt x="91" y="63"/>
                </a:lnTo>
                <a:lnTo>
                  <a:pt x="96" y="82"/>
                </a:lnTo>
                <a:lnTo>
                  <a:pt x="96" y="115"/>
                </a:lnTo>
                <a:lnTo>
                  <a:pt x="96" y="115"/>
                </a:lnTo>
                <a:lnTo>
                  <a:pt x="96" y="137"/>
                </a:lnTo>
                <a:lnTo>
                  <a:pt x="96" y="163"/>
                </a:lnTo>
                <a:lnTo>
                  <a:pt x="96" y="163"/>
                </a:lnTo>
                <a:lnTo>
                  <a:pt x="97" y="169"/>
                </a:lnTo>
                <a:lnTo>
                  <a:pt x="98" y="176"/>
                </a:lnTo>
                <a:lnTo>
                  <a:pt x="104" y="193"/>
                </a:lnTo>
                <a:lnTo>
                  <a:pt x="113" y="209"/>
                </a:lnTo>
                <a:lnTo>
                  <a:pt x="120" y="221"/>
                </a:lnTo>
                <a:lnTo>
                  <a:pt x="120" y="221"/>
                </a:lnTo>
                <a:lnTo>
                  <a:pt x="123" y="224"/>
                </a:lnTo>
                <a:lnTo>
                  <a:pt x="128" y="227"/>
                </a:lnTo>
                <a:lnTo>
                  <a:pt x="133" y="228"/>
                </a:lnTo>
                <a:lnTo>
                  <a:pt x="138" y="228"/>
                </a:lnTo>
                <a:lnTo>
                  <a:pt x="145" y="227"/>
                </a:lnTo>
                <a:lnTo>
                  <a:pt x="148" y="225"/>
                </a:lnTo>
                <a:lnTo>
                  <a:pt x="153" y="240"/>
                </a:lnTo>
                <a:lnTo>
                  <a:pt x="153" y="240"/>
                </a:lnTo>
                <a:lnTo>
                  <a:pt x="130" y="252"/>
                </a:lnTo>
                <a:lnTo>
                  <a:pt x="114" y="262"/>
                </a:lnTo>
                <a:lnTo>
                  <a:pt x="105" y="268"/>
                </a:lnTo>
                <a:lnTo>
                  <a:pt x="101" y="273"/>
                </a:lnTo>
                <a:lnTo>
                  <a:pt x="101" y="273"/>
                </a:lnTo>
                <a:lnTo>
                  <a:pt x="93" y="284"/>
                </a:lnTo>
                <a:lnTo>
                  <a:pt x="86" y="293"/>
                </a:lnTo>
                <a:lnTo>
                  <a:pt x="83" y="304"/>
                </a:lnTo>
                <a:lnTo>
                  <a:pt x="81" y="308"/>
                </a:lnTo>
                <a:lnTo>
                  <a:pt x="81" y="311"/>
                </a:lnTo>
                <a:lnTo>
                  <a:pt x="81" y="311"/>
                </a:lnTo>
                <a:lnTo>
                  <a:pt x="85" y="349"/>
                </a:lnTo>
                <a:lnTo>
                  <a:pt x="89" y="374"/>
                </a:lnTo>
                <a:lnTo>
                  <a:pt x="91" y="393"/>
                </a:lnTo>
                <a:lnTo>
                  <a:pt x="91" y="393"/>
                </a:lnTo>
                <a:lnTo>
                  <a:pt x="93" y="410"/>
                </a:lnTo>
                <a:lnTo>
                  <a:pt x="95" y="431"/>
                </a:lnTo>
                <a:lnTo>
                  <a:pt x="96" y="455"/>
                </a:lnTo>
                <a:lnTo>
                  <a:pt x="105" y="455"/>
                </a:lnTo>
                <a:lnTo>
                  <a:pt x="101" y="474"/>
                </a:lnTo>
                <a:lnTo>
                  <a:pt x="101" y="474"/>
                </a:lnTo>
                <a:lnTo>
                  <a:pt x="92" y="481"/>
                </a:lnTo>
                <a:lnTo>
                  <a:pt x="77" y="493"/>
                </a:lnTo>
                <a:lnTo>
                  <a:pt x="77" y="493"/>
                </a:lnTo>
                <a:lnTo>
                  <a:pt x="71" y="497"/>
                </a:lnTo>
                <a:lnTo>
                  <a:pt x="64" y="500"/>
                </a:lnTo>
                <a:lnTo>
                  <a:pt x="58" y="503"/>
                </a:lnTo>
                <a:lnTo>
                  <a:pt x="58" y="503"/>
                </a:lnTo>
                <a:lnTo>
                  <a:pt x="59" y="499"/>
                </a:lnTo>
                <a:lnTo>
                  <a:pt x="59" y="496"/>
                </a:lnTo>
                <a:lnTo>
                  <a:pt x="58" y="493"/>
                </a:lnTo>
                <a:lnTo>
                  <a:pt x="58" y="493"/>
                </a:lnTo>
                <a:lnTo>
                  <a:pt x="56" y="491"/>
                </a:lnTo>
                <a:lnTo>
                  <a:pt x="56" y="487"/>
                </a:lnTo>
                <a:lnTo>
                  <a:pt x="55" y="482"/>
                </a:lnTo>
                <a:lnTo>
                  <a:pt x="53" y="479"/>
                </a:lnTo>
                <a:lnTo>
                  <a:pt x="53" y="479"/>
                </a:lnTo>
                <a:lnTo>
                  <a:pt x="48" y="475"/>
                </a:lnTo>
                <a:lnTo>
                  <a:pt x="42" y="473"/>
                </a:lnTo>
                <a:lnTo>
                  <a:pt x="36" y="473"/>
                </a:lnTo>
                <a:lnTo>
                  <a:pt x="35" y="473"/>
                </a:lnTo>
                <a:lnTo>
                  <a:pt x="34" y="474"/>
                </a:lnTo>
                <a:lnTo>
                  <a:pt x="34" y="474"/>
                </a:lnTo>
                <a:lnTo>
                  <a:pt x="31" y="476"/>
                </a:lnTo>
                <a:lnTo>
                  <a:pt x="29" y="480"/>
                </a:lnTo>
                <a:lnTo>
                  <a:pt x="24" y="484"/>
                </a:lnTo>
                <a:lnTo>
                  <a:pt x="24" y="484"/>
                </a:lnTo>
                <a:lnTo>
                  <a:pt x="12" y="487"/>
                </a:lnTo>
                <a:lnTo>
                  <a:pt x="4" y="491"/>
                </a:lnTo>
                <a:lnTo>
                  <a:pt x="0" y="493"/>
                </a:lnTo>
                <a:lnTo>
                  <a:pt x="0" y="493"/>
                </a:lnTo>
                <a:lnTo>
                  <a:pt x="0" y="502"/>
                </a:lnTo>
                <a:lnTo>
                  <a:pt x="0" y="517"/>
                </a:lnTo>
                <a:lnTo>
                  <a:pt x="1" y="534"/>
                </a:lnTo>
                <a:lnTo>
                  <a:pt x="3" y="541"/>
                </a:lnTo>
                <a:lnTo>
                  <a:pt x="5" y="546"/>
                </a:lnTo>
                <a:lnTo>
                  <a:pt x="5" y="546"/>
                </a:lnTo>
                <a:lnTo>
                  <a:pt x="7" y="552"/>
                </a:lnTo>
                <a:lnTo>
                  <a:pt x="8" y="554"/>
                </a:lnTo>
                <a:lnTo>
                  <a:pt x="10" y="555"/>
                </a:lnTo>
                <a:lnTo>
                  <a:pt x="11" y="555"/>
                </a:lnTo>
                <a:lnTo>
                  <a:pt x="19" y="555"/>
                </a:lnTo>
                <a:lnTo>
                  <a:pt x="19" y="555"/>
                </a:lnTo>
                <a:lnTo>
                  <a:pt x="31" y="553"/>
                </a:lnTo>
                <a:lnTo>
                  <a:pt x="43" y="549"/>
                </a:lnTo>
                <a:lnTo>
                  <a:pt x="53" y="547"/>
                </a:lnTo>
                <a:lnTo>
                  <a:pt x="58" y="546"/>
                </a:lnTo>
                <a:lnTo>
                  <a:pt x="58" y="546"/>
                </a:lnTo>
                <a:lnTo>
                  <a:pt x="62" y="547"/>
                </a:lnTo>
                <a:lnTo>
                  <a:pt x="73" y="549"/>
                </a:lnTo>
                <a:lnTo>
                  <a:pt x="85" y="552"/>
                </a:lnTo>
                <a:lnTo>
                  <a:pt x="90" y="552"/>
                </a:lnTo>
                <a:lnTo>
                  <a:pt x="96" y="551"/>
                </a:lnTo>
                <a:lnTo>
                  <a:pt x="96" y="551"/>
                </a:lnTo>
                <a:lnTo>
                  <a:pt x="102" y="548"/>
                </a:lnTo>
                <a:lnTo>
                  <a:pt x="109" y="545"/>
                </a:lnTo>
                <a:lnTo>
                  <a:pt x="125" y="535"/>
                </a:lnTo>
                <a:lnTo>
                  <a:pt x="144" y="522"/>
                </a:lnTo>
                <a:lnTo>
                  <a:pt x="144" y="522"/>
                </a:lnTo>
                <a:lnTo>
                  <a:pt x="148" y="539"/>
                </a:lnTo>
                <a:lnTo>
                  <a:pt x="151" y="554"/>
                </a:lnTo>
                <a:lnTo>
                  <a:pt x="153" y="570"/>
                </a:lnTo>
                <a:lnTo>
                  <a:pt x="153" y="570"/>
                </a:lnTo>
                <a:lnTo>
                  <a:pt x="152" y="583"/>
                </a:lnTo>
                <a:lnTo>
                  <a:pt x="151" y="595"/>
                </a:lnTo>
                <a:lnTo>
                  <a:pt x="151" y="604"/>
                </a:lnTo>
                <a:lnTo>
                  <a:pt x="151" y="609"/>
                </a:lnTo>
                <a:lnTo>
                  <a:pt x="153" y="613"/>
                </a:lnTo>
                <a:lnTo>
                  <a:pt x="153" y="613"/>
                </a:lnTo>
                <a:lnTo>
                  <a:pt x="158" y="619"/>
                </a:lnTo>
                <a:lnTo>
                  <a:pt x="163" y="624"/>
                </a:lnTo>
                <a:lnTo>
                  <a:pt x="168" y="627"/>
                </a:lnTo>
                <a:lnTo>
                  <a:pt x="168" y="627"/>
                </a:lnTo>
                <a:lnTo>
                  <a:pt x="163" y="681"/>
                </a:lnTo>
                <a:lnTo>
                  <a:pt x="160" y="728"/>
                </a:lnTo>
                <a:lnTo>
                  <a:pt x="158" y="771"/>
                </a:lnTo>
                <a:lnTo>
                  <a:pt x="158" y="771"/>
                </a:lnTo>
                <a:lnTo>
                  <a:pt x="157" y="811"/>
                </a:lnTo>
                <a:lnTo>
                  <a:pt x="158" y="853"/>
                </a:lnTo>
                <a:lnTo>
                  <a:pt x="158" y="900"/>
                </a:lnTo>
                <a:lnTo>
                  <a:pt x="172" y="900"/>
                </a:lnTo>
                <a:lnTo>
                  <a:pt x="172" y="900"/>
                </a:lnTo>
                <a:lnTo>
                  <a:pt x="169" y="923"/>
                </a:lnTo>
                <a:lnTo>
                  <a:pt x="166" y="942"/>
                </a:lnTo>
                <a:lnTo>
                  <a:pt x="166" y="950"/>
                </a:lnTo>
                <a:lnTo>
                  <a:pt x="168" y="957"/>
                </a:lnTo>
                <a:lnTo>
                  <a:pt x="168" y="957"/>
                </a:lnTo>
                <a:lnTo>
                  <a:pt x="169" y="967"/>
                </a:lnTo>
                <a:lnTo>
                  <a:pt x="170" y="985"/>
                </a:lnTo>
                <a:lnTo>
                  <a:pt x="171" y="1030"/>
                </a:lnTo>
                <a:lnTo>
                  <a:pt x="174" y="1078"/>
                </a:lnTo>
                <a:lnTo>
                  <a:pt x="175" y="1097"/>
                </a:lnTo>
                <a:lnTo>
                  <a:pt x="177" y="1110"/>
                </a:lnTo>
                <a:lnTo>
                  <a:pt x="177" y="1110"/>
                </a:lnTo>
                <a:lnTo>
                  <a:pt x="182" y="1122"/>
                </a:lnTo>
                <a:lnTo>
                  <a:pt x="189" y="1140"/>
                </a:lnTo>
                <a:lnTo>
                  <a:pt x="209" y="1183"/>
                </a:lnTo>
                <a:lnTo>
                  <a:pt x="229" y="1225"/>
                </a:lnTo>
                <a:lnTo>
                  <a:pt x="236" y="1242"/>
                </a:lnTo>
                <a:lnTo>
                  <a:pt x="239" y="1254"/>
                </a:lnTo>
                <a:lnTo>
                  <a:pt x="239" y="1254"/>
                </a:lnTo>
                <a:lnTo>
                  <a:pt x="243" y="1281"/>
                </a:lnTo>
                <a:lnTo>
                  <a:pt x="244" y="1292"/>
                </a:lnTo>
                <a:lnTo>
                  <a:pt x="244" y="1292"/>
                </a:lnTo>
                <a:lnTo>
                  <a:pt x="237" y="1295"/>
                </a:lnTo>
                <a:lnTo>
                  <a:pt x="231" y="1298"/>
                </a:lnTo>
                <a:lnTo>
                  <a:pt x="230" y="1301"/>
                </a:lnTo>
                <a:lnTo>
                  <a:pt x="230" y="1302"/>
                </a:lnTo>
                <a:lnTo>
                  <a:pt x="230" y="1302"/>
                </a:lnTo>
                <a:lnTo>
                  <a:pt x="231" y="1305"/>
                </a:lnTo>
                <a:lnTo>
                  <a:pt x="232" y="1309"/>
                </a:lnTo>
                <a:lnTo>
                  <a:pt x="232" y="1314"/>
                </a:lnTo>
                <a:lnTo>
                  <a:pt x="230" y="1321"/>
                </a:lnTo>
                <a:lnTo>
                  <a:pt x="230" y="1321"/>
                </a:lnTo>
                <a:lnTo>
                  <a:pt x="211" y="1354"/>
                </a:lnTo>
                <a:lnTo>
                  <a:pt x="211" y="1354"/>
                </a:lnTo>
                <a:lnTo>
                  <a:pt x="207" y="1359"/>
                </a:lnTo>
                <a:lnTo>
                  <a:pt x="203" y="1364"/>
                </a:lnTo>
                <a:lnTo>
                  <a:pt x="192" y="1373"/>
                </a:lnTo>
                <a:lnTo>
                  <a:pt x="192" y="1373"/>
                </a:lnTo>
                <a:lnTo>
                  <a:pt x="186" y="1379"/>
                </a:lnTo>
                <a:lnTo>
                  <a:pt x="183" y="1384"/>
                </a:lnTo>
                <a:lnTo>
                  <a:pt x="181" y="1388"/>
                </a:lnTo>
                <a:lnTo>
                  <a:pt x="180" y="1393"/>
                </a:lnTo>
                <a:lnTo>
                  <a:pt x="181" y="1397"/>
                </a:lnTo>
                <a:lnTo>
                  <a:pt x="182" y="1402"/>
                </a:lnTo>
                <a:lnTo>
                  <a:pt x="187" y="1407"/>
                </a:lnTo>
                <a:lnTo>
                  <a:pt x="187" y="1407"/>
                </a:lnTo>
                <a:lnTo>
                  <a:pt x="189" y="1409"/>
                </a:lnTo>
                <a:lnTo>
                  <a:pt x="193" y="1411"/>
                </a:lnTo>
                <a:lnTo>
                  <a:pt x="201" y="1412"/>
                </a:lnTo>
                <a:lnTo>
                  <a:pt x="211" y="1411"/>
                </a:lnTo>
                <a:lnTo>
                  <a:pt x="220" y="1409"/>
                </a:lnTo>
                <a:lnTo>
                  <a:pt x="241" y="1403"/>
                </a:lnTo>
                <a:lnTo>
                  <a:pt x="258" y="1397"/>
                </a:lnTo>
                <a:lnTo>
                  <a:pt x="258" y="1397"/>
                </a:lnTo>
                <a:lnTo>
                  <a:pt x="275" y="1391"/>
                </a:lnTo>
                <a:lnTo>
                  <a:pt x="293" y="1383"/>
                </a:lnTo>
                <a:lnTo>
                  <a:pt x="308" y="1376"/>
                </a:lnTo>
                <a:lnTo>
                  <a:pt x="312" y="1372"/>
                </a:lnTo>
                <a:lnTo>
                  <a:pt x="316" y="1369"/>
                </a:lnTo>
                <a:lnTo>
                  <a:pt x="316" y="1369"/>
                </a:lnTo>
                <a:lnTo>
                  <a:pt x="319" y="1364"/>
                </a:lnTo>
                <a:lnTo>
                  <a:pt x="321" y="1359"/>
                </a:lnTo>
                <a:lnTo>
                  <a:pt x="321" y="1354"/>
                </a:lnTo>
                <a:lnTo>
                  <a:pt x="321" y="1350"/>
                </a:lnTo>
                <a:lnTo>
                  <a:pt x="321" y="1350"/>
                </a:lnTo>
                <a:lnTo>
                  <a:pt x="317" y="1340"/>
                </a:lnTo>
                <a:lnTo>
                  <a:pt x="311" y="1328"/>
                </a:lnTo>
                <a:lnTo>
                  <a:pt x="305" y="1315"/>
                </a:lnTo>
                <a:lnTo>
                  <a:pt x="302" y="1307"/>
                </a:lnTo>
                <a:lnTo>
                  <a:pt x="302" y="1307"/>
                </a:lnTo>
                <a:lnTo>
                  <a:pt x="299" y="1295"/>
                </a:lnTo>
                <a:lnTo>
                  <a:pt x="297" y="1283"/>
                </a:lnTo>
                <a:lnTo>
                  <a:pt x="297" y="1283"/>
                </a:lnTo>
                <a:lnTo>
                  <a:pt x="292" y="1271"/>
                </a:lnTo>
                <a:lnTo>
                  <a:pt x="288" y="1262"/>
                </a:lnTo>
                <a:lnTo>
                  <a:pt x="287" y="1249"/>
                </a:lnTo>
                <a:lnTo>
                  <a:pt x="287" y="1249"/>
                </a:lnTo>
                <a:lnTo>
                  <a:pt x="282" y="1130"/>
                </a:lnTo>
                <a:lnTo>
                  <a:pt x="282" y="1130"/>
                </a:lnTo>
                <a:lnTo>
                  <a:pt x="281" y="1118"/>
                </a:lnTo>
                <a:lnTo>
                  <a:pt x="279" y="1104"/>
                </a:lnTo>
                <a:lnTo>
                  <a:pt x="273" y="1074"/>
                </a:lnTo>
                <a:lnTo>
                  <a:pt x="267" y="1049"/>
                </a:lnTo>
                <a:lnTo>
                  <a:pt x="263" y="1034"/>
                </a:lnTo>
                <a:lnTo>
                  <a:pt x="263" y="1034"/>
                </a:lnTo>
                <a:lnTo>
                  <a:pt x="266" y="1009"/>
                </a:lnTo>
                <a:lnTo>
                  <a:pt x="270" y="963"/>
                </a:lnTo>
                <a:lnTo>
                  <a:pt x="278" y="900"/>
                </a:lnTo>
                <a:lnTo>
                  <a:pt x="292" y="900"/>
                </a:lnTo>
                <a:lnTo>
                  <a:pt x="302" y="866"/>
                </a:lnTo>
                <a:lnTo>
                  <a:pt x="302" y="866"/>
                </a:lnTo>
                <a:lnTo>
                  <a:pt x="306" y="877"/>
                </a:lnTo>
                <a:lnTo>
                  <a:pt x="309" y="886"/>
                </a:lnTo>
                <a:lnTo>
                  <a:pt x="311" y="895"/>
                </a:lnTo>
                <a:lnTo>
                  <a:pt x="311" y="895"/>
                </a:lnTo>
                <a:close/>
                <a:moveTo>
                  <a:pt x="373" y="402"/>
                </a:moveTo>
                <a:lnTo>
                  <a:pt x="373" y="402"/>
                </a:lnTo>
                <a:lnTo>
                  <a:pt x="402" y="421"/>
                </a:lnTo>
                <a:lnTo>
                  <a:pt x="402" y="421"/>
                </a:lnTo>
                <a:lnTo>
                  <a:pt x="403" y="423"/>
                </a:lnTo>
                <a:lnTo>
                  <a:pt x="403" y="423"/>
                </a:lnTo>
                <a:lnTo>
                  <a:pt x="401" y="425"/>
                </a:lnTo>
                <a:lnTo>
                  <a:pt x="392" y="430"/>
                </a:lnTo>
                <a:lnTo>
                  <a:pt x="378" y="436"/>
                </a:lnTo>
                <a:lnTo>
                  <a:pt x="373" y="40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37">
            <a:extLst>
              <a:ext uri="{FF2B5EF4-FFF2-40B4-BE49-F238E27FC236}">
                <a16:creationId xmlns:a16="http://schemas.microsoft.com/office/drawing/2014/main" id="{3CFC382C-9E0D-4BB7-9BAA-0BC51DFDA563}"/>
              </a:ext>
            </a:extLst>
          </p:cNvPr>
          <p:cNvSpPr>
            <a:spLocks/>
          </p:cNvSpPr>
          <p:nvPr/>
        </p:nvSpPr>
        <p:spPr bwMode="auto">
          <a:xfrm>
            <a:off x="6468883" y="824378"/>
            <a:ext cx="659689" cy="1595548"/>
          </a:xfrm>
          <a:custGeom>
            <a:avLst/>
            <a:gdLst>
              <a:gd name="T0" fmla="*/ 139 w 676"/>
              <a:gd name="T1" fmla="*/ 157 h 1635"/>
              <a:gd name="T2" fmla="*/ 148 w 676"/>
              <a:gd name="T3" fmla="*/ 263 h 1635"/>
              <a:gd name="T4" fmla="*/ 105 w 676"/>
              <a:gd name="T5" fmla="*/ 311 h 1635"/>
              <a:gd name="T6" fmla="*/ 84 w 676"/>
              <a:gd name="T7" fmla="*/ 343 h 1635"/>
              <a:gd name="T8" fmla="*/ 86 w 676"/>
              <a:gd name="T9" fmla="*/ 421 h 1635"/>
              <a:gd name="T10" fmla="*/ 18 w 676"/>
              <a:gd name="T11" fmla="*/ 440 h 1635"/>
              <a:gd name="T12" fmla="*/ 7 w 676"/>
              <a:gd name="T13" fmla="*/ 466 h 1635"/>
              <a:gd name="T14" fmla="*/ 72 w 676"/>
              <a:gd name="T15" fmla="*/ 483 h 1635"/>
              <a:gd name="T16" fmla="*/ 43 w 676"/>
              <a:gd name="T17" fmla="*/ 507 h 1635"/>
              <a:gd name="T18" fmla="*/ 93 w 676"/>
              <a:gd name="T19" fmla="*/ 502 h 1635"/>
              <a:gd name="T20" fmla="*/ 120 w 676"/>
              <a:gd name="T21" fmla="*/ 516 h 1635"/>
              <a:gd name="T22" fmla="*/ 77 w 676"/>
              <a:gd name="T23" fmla="*/ 693 h 1635"/>
              <a:gd name="T24" fmla="*/ 58 w 676"/>
              <a:gd name="T25" fmla="*/ 779 h 1635"/>
              <a:gd name="T26" fmla="*/ 84 w 676"/>
              <a:gd name="T27" fmla="*/ 822 h 1635"/>
              <a:gd name="T28" fmla="*/ 93 w 676"/>
              <a:gd name="T29" fmla="*/ 803 h 1635"/>
              <a:gd name="T30" fmla="*/ 105 w 676"/>
              <a:gd name="T31" fmla="*/ 803 h 1635"/>
              <a:gd name="T32" fmla="*/ 120 w 676"/>
              <a:gd name="T33" fmla="*/ 851 h 1635"/>
              <a:gd name="T34" fmla="*/ 113 w 676"/>
              <a:gd name="T35" fmla="*/ 1038 h 1635"/>
              <a:gd name="T36" fmla="*/ 129 w 676"/>
              <a:gd name="T37" fmla="*/ 1090 h 1635"/>
              <a:gd name="T38" fmla="*/ 125 w 676"/>
              <a:gd name="T39" fmla="*/ 1313 h 1635"/>
              <a:gd name="T40" fmla="*/ 158 w 676"/>
              <a:gd name="T41" fmla="*/ 1492 h 1635"/>
              <a:gd name="T42" fmla="*/ 141 w 676"/>
              <a:gd name="T43" fmla="*/ 1525 h 1635"/>
              <a:gd name="T44" fmla="*/ 102 w 676"/>
              <a:gd name="T45" fmla="*/ 1577 h 1635"/>
              <a:gd name="T46" fmla="*/ 83 w 676"/>
              <a:gd name="T47" fmla="*/ 1620 h 1635"/>
              <a:gd name="T48" fmla="*/ 169 w 676"/>
              <a:gd name="T49" fmla="*/ 1633 h 1635"/>
              <a:gd name="T50" fmla="*/ 249 w 676"/>
              <a:gd name="T51" fmla="*/ 1602 h 1635"/>
              <a:gd name="T52" fmla="*/ 233 w 676"/>
              <a:gd name="T53" fmla="*/ 1552 h 1635"/>
              <a:gd name="T54" fmla="*/ 212 w 676"/>
              <a:gd name="T55" fmla="*/ 1471 h 1635"/>
              <a:gd name="T56" fmla="*/ 230 w 676"/>
              <a:gd name="T57" fmla="*/ 1283 h 1635"/>
              <a:gd name="T58" fmla="*/ 239 w 676"/>
              <a:gd name="T59" fmla="*/ 1062 h 1635"/>
              <a:gd name="T60" fmla="*/ 279 w 676"/>
              <a:gd name="T61" fmla="*/ 940 h 1635"/>
              <a:gd name="T62" fmla="*/ 345 w 676"/>
              <a:gd name="T63" fmla="*/ 1126 h 1635"/>
              <a:gd name="T64" fmla="*/ 403 w 676"/>
              <a:gd name="T65" fmla="*/ 1180 h 1635"/>
              <a:gd name="T66" fmla="*/ 555 w 676"/>
              <a:gd name="T67" fmla="*/ 1215 h 1635"/>
              <a:gd name="T68" fmla="*/ 567 w 676"/>
              <a:gd name="T69" fmla="*/ 1234 h 1635"/>
              <a:gd name="T70" fmla="*/ 580 w 676"/>
              <a:gd name="T71" fmla="*/ 1283 h 1635"/>
              <a:gd name="T72" fmla="*/ 602 w 676"/>
              <a:gd name="T73" fmla="*/ 1347 h 1635"/>
              <a:gd name="T74" fmla="*/ 654 w 676"/>
              <a:gd name="T75" fmla="*/ 1322 h 1635"/>
              <a:gd name="T76" fmla="*/ 665 w 676"/>
              <a:gd name="T77" fmla="*/ 1210 h 1635"/>
              <a:gd name="T78" fmla="*/ 635 w 676"/>
              <a:gd name="T79" fmla="*/ 1126 h 1635"/>
              <a:gd name="T80" fmla="*/ 569 w 676"/>
              <a:gd name="T81" fmla="*/ 1114 h 1635"/>
              <a:gd name="T82" fmla="*/ 522 w 676"/>
              <a:gd name="T83" fmla="*/ 1090 h 1635"/>
              <a:gd name="T84" fmla="*/ 445 w 676"/>
              <a:gd name="T85" fmla="*/ 1062 h 1635"/>
              <a:gd name="T86" fmla="*/ 450 w 676"/>
              <a:gd name="T87" fmla="*/ 995 h 1635"/>
              <a:gd name="T88" fmla="*/ 464 w 676"/>
              <a:gd name="T89" fmla="*/ 813 h 1635"/>
              <a:gd name="T90" fmla="*/ 416 w 676"/>
              <a:gd name="T91" fmla="*/ 667 h 1635"/>
              <a:gd name="T92" fmla="*/ 413 w 676"/>
              <a:gd name="T93" fmla="*/ 620 h 1635"/>
              <a:gd name="T94" fmla="*/ 397 w 676"/>
              <a:gd name="T95" fmla="*/ 454 h 1635"/>
              <a:gd name="T96" fmla="*/ 378 w 676"/>
              <a:gd name="T97" fmla="*/ 301 h 1635"/>
              <a:gd name="T98" fmla="*/ 302 w 676"/>
              <a:gd name="T99" fmla="*/ 210 h 1635"/>
              <a:gd name="T100" fmla="*/ 322 w 676"/>
              <a:gd name="T101" fmla="*/ 165 h 1635"/>
              <a:gd name="T102" fmla="*/ 345 w 676"/>
              <a:gd name="T103" fmla="*/ 81 h 1635"/>
              <a:gd name="T104" fmla="*/ 325 w 676"/>
              <a:gd name="T105" fmla="*/ 41 h 1635"/>
              <a:gd name="T106" fmla="*/ 297 w 676"/>
              <a:gd name="T107" fmla="*/ 0 h 1635"/>
              <a:gd name="T108" fmla="*/ 225 w 676"/>
              <a:gd name="T109" fmla="*/ 4 h 1635"/>
              <a:gd name="T110" fmla="*/ 182 w 676"/>
              <a:gd name="T111" fmla="*/ 28 h 1635"/>
              <a:gd name="T112" fmla="*/ 156 w 676"/>
              <a:gd name="T113" fmla="*/ 62 h 1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76" h="1635">
                <a:moveTo>
                  <a:pt x="158" y="76"/>
                </a:moveTo>
                <a:lnTo>
                  <a:pt x="158" y="76"/>
                </a:lnTo>
                <a:lnTo>
                  <a:pt x="151" y="89"/>
                </a:lnTo>
                <a:lnTo>
                  <a:pt x="146" y="102"/>
                </a:lnTo>
                <a:lnTo>
                  <a:pt x="145" y="108"/>
                </a:lnTo>
                <a:lnTo>
                  <a:pt x="144" y="114"/>
                </a:lnTo>
                <a:lnTo>
                  <a:pt x="144" y="114"/>
                </a:lnTo>
                <a:lnTo>
                  <a:pt x="141" y="140"/>
                </a:lnTo>
                <a:lnTo>
                  <a:pt x="139" y="157"/>
                </a:lnTo>
                <a:lnTo>
                  <a:pt x="139" y="205"/>
                </a:lnTo>
                <a:lnTo>
                  <a:pt x="139" y="205"/>
                </a:lnTo>
                <a:lnTo>
                  <a:pt x="139" y="218"/>
                </a:lnTo>
                <a:lnTo>
                  <a:pt x="140" y="236"/>
                </a:lnTo>
                <a:lnTo>
                  <a:pt x="141" y="246"/>
                </a:lnTo>
                <a:lnTo>
                  <a:pt x="142" y="253"/>
                </a:lnTo>
                <a:lnTo>
                  <a:pt x="145" y="259"/>
                </a:lnTo>
                <a:lnTo>
                  <a:pt x="146" y="262"/>
                </a:lnTo>
                <a:lnTo>
                  <a:pt x="148" y="263"/>
                </a:lnTo>
                <a:lnTo>
                  <a:pt x="148" y="263"/>
                </a:lnTo>
                <a:lnTo>
                  <a:pt x="158" y="265"/>
                </a:lnTo>
                <a:lnTo>
                  <a:pt x="166" y="266"/>
                </a:lnTo>
                <a:lnTo>
                  <a:pt x="177" y="267"/>
                </a:lnTo>
                <a:lnTo>
                  <a:pt x="177" y="282"/>
                </a:lnTo>
                <a:lnTo>
                  <a:pt x="177" y="282"/>
                </a:lnTo>
                <a:lnTo>
                  <a:pt x="144" y="294"/>
                </a:lnTo>
                <a:lnTo>
                  <a:pt x="119" y="305"/>
                </a:lnTo>
                <a:lnTo>
                  <a:pt x="105" y="311"/>
                </a:lnTo>
                <a:lnTo>
                  <a:pt x="105" y="311"/>
                </a:lnTo>
                <a:lnTo>
                  <a:pt x="102" y="314"/>
                </a:lnTo>
                <a:lnTo>
                  <a:pt x="101" y="319"/>
                </a:lnTo>
                <a:lnTo>
                  <a:pt x="99" y="325"/>
                </a:lnTo>
                <a:lnTo>
                  <a:pt x="96" y="330"/>
                </a:lnTo>
                <a:lnTo>
                  <a:pt x="96" y="330"/>
                </a:lnTo>
                <a:lnTo>
                  <a:pt x="91" y="334"/>
                </a:lnTo>
                <a:lnTo>
                  <a:pt x="86" y="339"/>
                </a:lnTo>
                <a:lnTo>
                  <a:pt x="84" y="343"/>
                </a:lnTo>
                <a:lnTo>
                  <a:pt x="83" y="346"/>
                </a:lnTo>
                <a:lnTo>
                  <a:pt x="81" y="351"/>
                </a:lnTo>
                <a:lnTo>
                  <a:pt x="81" y="358"/>
                </a:lnTo>
                <a:lnTo>
                  <a:pt x="81" y="358"/>
                </a:lnTo>
                <a:lnTo>
                  <a:pt x="83" y="378"/>
                </a:lnTo>
                <a:lnTo>
                  <a:pt x="85" y="398"/>
                </a:lnTo>
                <a:lnTo>
                  <a:pt x="87" y="415"/>
                </a:lnTo>
                <a:lnTo>
                  <a:pt x="87" y="419"/>
                </a:lnTo>
                <a:lnTo>
                  <a:pt x="86" y="421"/>
                </a:lnTo>
                <a:lnTo>
                  <a:pt x="86" y="421"/>
                </a:lnTo>
                <a:lnTo>
                  <a:pt x="86" y="421"/>
                </a:lnTo>
                <a:lnTo>
                  <a:pt x="84" y="421"/>
                </a:lnTo>
                <a:lnTo>
                  <a:pt x="78" y="421"/>
                </a:lnTo>
                <a:lnTo>
                  <a:pt x="61" y="424"/>
                </a:lnTo>
                <a:lnTo>
                  <a:pt x="43" y="429"/>
                </a:lnTo>
                <a:lnTo>
                  <a:pt x="29" y="435"/>
                </a:lnTo>
                <a:lnTo>
                  <a:pt x="29" y="435"/>
                </a:lnTo>
                <a:lnTo>
                  <a:pt x="18" y="440"/>
                </a:lnTo>
                <a:lnTo>
                  <a:pt x="7" y="443"/>
                </a:lnTo>
                <a:lnTo>
                  <a:pt x="1" y="446"/>
                </a:lnTo>
                <a:lnTo>
                  <a:pt x="0" y="448"/>
                </a:lnTo>
                <a:lnTo>
                  <a:pt x="0" y="449"/>
                </a:lnTo>
                <a:lnTo>
                  <a:pt x="0" y="449"/>
                </a:lnTo>
                <a:lnTo>
                  <a:pt x="6" y="455"/>
                </a:lnTo>
                <a:lnTo>
                  <a:pt x="10" y="459"/>
                </a:lnTo>
                <a:lnTo>
                  <a:pt x="10" y="459"/>
                </a:lnTo>
                <a:lnTo>
                  <a:pt x="7" y="466"/>
                </a:lnTo>
                <a:lnTo>
                  <a:pt x="5" y="471"/>
                </a:lnTo>
                <a:lnTo>
                  <a:pt x="5" y="473"/>
                </a:lnTo>
                <a:lnTo>
                  <a:pt x="5" y="473"/>
                </a:lnTo>
                <a:lnTo>
                  <a:pt x="38" y="476"/>
                </a:lnTo>
                <a:lnTo>
                  <a:pt x="61" y="479"/>
                </a:lnTo>
                <a:lnTo>
                  <a:pt x="70" y="482"/>
                </a:lnTo>
                <a:lnTo>
                  <a:pt x="71" y="482"/>
                </a:lnTo>
                <a:lnTo>
                  <a:pt x="72" y="483"/>
                </a:lnTo>
                <a:lnTo>
                  <a:pt x="72" y="483"/>
                </a:lnTo>
                <a:lnTo>
                  <a:pt x="71" y="485"/>
                </a:lnTo>
                <a:lnTo>
                  <a:pt x="66" y="488"/>
                </a:lnTo>
                <a:lnTo>
                  <a:pt x="55" y="492"/>
                </a:lnTo>
                <a:lnTo>
                  <a:pt x="43" y="497"/>
                </a:lnTo>
                <a:lnTo>
                  <a:pt x="40" y="500"/>
                </a:lnTo>
                <a:lnTo>
                  <a:pt x="38" y="502"/>
                </a:lnTo>
                <a:lnTo>
                  <a:pt x="38" y="502"/>
                </a:lnTo>
                <a:lnTo>
                  <a:pt x="41" y="506"/>
                </a:lnTo>
                <a:lnTo>
                  <a:pt x="43" y="507"/>
                </a:lnTo>
                <a:lnTo>
                  <a:pt x="46" y="508"/>
                </a:lnTo>
                <a:lnTo>
                  <a:pt x="50" y="509"/>
                </a:lnTo>
                <a:lnTo>
                  <a:pt x="55" y="509"/>
                </a:lnTo>
                <a:lnTo>
                  <a:pt x="60" y="508"/>
                </a:lnTo>
                <a:lnTo>
                  <a:pt x="67" y="507"/>
                </a:lnTo>
                <a:lnTo>
                  <a:pt x="67" y="507"/>
                </a:lnTo>
                <a:lnTo>
                  <a:pt x="79" y="503"/>
                </a:lnTo>
                <a:lnTo>
                  <a:pt x="87" y="502"/>
                </a:lnTo>
                <a:lnTo>
                  <a:pt x="93" y="502"/>
                </a:lnTo>
                <a:lnTo>
                  <a:pt x="96" y="502"/>
                </a:lnTo>
                <a:lnTo>
                  <a:pt x="96" y="502"/>
                </a:lnTo>
                <a:lnTo>
                  <a:pt x="97" y="502"/>
                </a:lnTo>
                <a:lnTo>
                  <a:pt x="99" y="503"/>
                </a:lnTo>
                <a:lnTo>
                  <a:pt x="105" y="508"/>
                </a:lnTo>
                <a:lnTo>
                  <a:pt x="113" y="514"/>
                </a:lnTo>
                <a:lnTo>
                  <a:pt x="116" y="515"/>
                </a:lnTo>
                <a:lnTo>
                  <a:pt x="120" y="516"/>
                </a:lnTo>
                <a:lnTo>
                  <a:pt x="120" y="516"/>
                </a:lnTo>
                <a:lnTo>
                  <a:pt x="133" y="519"/>
                </a:lnTo>
                <a:lnTo>
                  <a:pt x="139" y="521"/>
                </a:lnTo>
                <a:lnTo>
                  <a:pt x="148" y="583"/>
                </a:lnTo>
                <a:lnTo>
                  <a:pt x="148" y="583"/>
                </a:lnTo>
                <a:lnTo>
                  <a:pt x="113" y="633"/>
                </a:lnTo>
                <a:lnTo>
                  <a:pt x="89" y="671"/>
                </a:lnTo>
                <a:lnTo>
                  <a:pt x="80" y="685"/>
                </a:lnTo>
                <a:lnTo>
                  <a:pt x="77" y="693"/>
                </a:lnTo>
                <a:lnTo>
                  <a:pt x="77" y="693"/>
                </a:lnTo>
                <a:lnTo>
                  <a:pt x="74" y="705"/>
                </a:lnTo>
                <a:lnTo>
                  <a:pt x="71" y="721"/>
                </a:lnTo>
                <a:lnTo>
                  <a:pt x="66" y="736"/>
                </a:lnTo>
                <a:lnTo>
                  <a:pt x="62" y="746"/>
                </a:lnTo>
                <a:lnTo>
                  <a:pt x="62" y="746"/>
                </a:lnTo>
                <a:lnTo>
                  <a:pt x="60" y="753"/>
                </a:lnTo>
                <a:lnTo>
                  <a:pt x="58" y="763"/>
                </a:lnTo>
                <a:lnTo>
                  <a:pt x="56" y="772"/>
                </a:lnTo>
                <a:lnTo>
                  <a:pt x="58" y="779"/>
                </a:lnTo>
                <a:lnTo>
                  <a:pt x="58" y="779"/>
                </a:lnTo>
                <a:lnTo>
                  <a:pt x="60" y="788"/>
                </a:lnTo>
                <a:lnTo>
                  <a:pt x="65" y="800"/>
                </a:lnTo>
                <a:lnTo>
                  <a:pt x="70" y="810"/>
                </a:lnTo>
                <a:lnTo>
                  <a:pt x="73" y="815"/>
                </a:lnTo>
                <a:lnTo>
                  <a:pt x="77" y="818"/>
                </a:lnTo>
                <a:lnTo>
                  <a:pt x="77" y="818"/>
                </a:lnTo>
                <a:lnTo>
                  <a:pt x="80" y="820"/>
                </a:lnTo>
                <a:lnTo>
                  <a:pt x="84" y="822"/>
                </a:lnTo>
                <a:lnTo>
                  <a:pt x="89" y="828"/>
                </a:lnTo>
                <a:lnTo>
                  <a:pt x="91" y="830"/>
                </a:lnTo>
                <a:lnTo>
                  <a:pt x="93" y="830"/>
                </a:lnTo>
                <a:lnTo>
                  <a:pt x="95" y="827"/>
                </a:lnTo>
                <a:lnTo>
                  <a:pt x="96" y="822"/>
                </a:lnTo>
                <a:lnTo>
                  <a:pt x="96" y="822"/>
                </a:lnTo>
                <a:lnTo>
                  <a:pt x="96" y="816"/>
                </a:lnTo>
                <a:lnTo>
                  <a:pt x="96" y="812"/>
                </a:lnTo>
                <a:lnTo>
                  <a:pt x="93" y="803"/>
                </a:lnTo>
                <a:lnTo>
                  <a:pt x="91" y="800"/>
                </a:lnTo>
                <a:lnTo>
                  <a:pt x="91" y="799"/>
                </a:lnTo>
                <a:lnTo>
                  <a:pt x="91" y="799"/>
                </a:lnTo>
                <a:lnTo>
                  <a:pt x="91" y="799"/>
                </a:lnTo>
                <a:lnTo>
                  <a:pt x="98" y="803"/>
                </a:lnTo>
                <a:lnTo>
                  <a:pt x="102" y="805"/>
                </a:lnTo>
                <a:lnTo>
                  <a:pt x="104" y="805"/>
                </a:lnTo>
                <a:lnTo>
                  <a:pt x="105" y="803"/>
                </a:lnTo>
                <a:lnTo>
                  <a:pt x="105" y="803"/>
                </a:lnTo>
                <a:lnTo>
                  <a:pt x="108" y="801"/>
                </a:lnTo>
                <a:lnTo>
                  <a:pt x="110" y="799"/>
                </a:lnTo>
                <a:lnTo>
                  <a:pt x="113" y="797"/>
                </a:lnTo>
                <a:lnTo>
                  <a:pt x="115" y="794"/>
                </a:lnTo>
                <a:lnTo>
                  <a:pt x="115" y="794"/>
                </a:lnTo>
                <a:lnTo>
                  <a:pt x="116" y="793"/>
                </a:lnTo>
                <a:lnTo>
                  <a:pt x="117" y="795"/>
                </a:lnTo>
                <a:lnTo>
                  <a:pt x="119" y="807"/>
                </a:lnTo>
                <a:lnTo>
                  <a:pt x="120" y="851"/>
                </a:lnTo>
                <a:lnTo>
                  <a:pt x="120" y="851"/>
                </a:lnTo>
                <a:lnTo>
                  <a:pt x="120" y="879"/>
                </a:lnTo>
                <a:lnTo>
                  <a:pt x="117" y="907"/>
                </a:lnTo>
                <a:lnTo>
                  <a:pt x="115" y="935"/>
                </a:lnTo>
                <a:lnTo>
                  <a:pt x="115" y="961"/>
                </a:lnTo>
                <a:lnTo>
                  <a:pt x="115" y="961"/>
                </a:lnTo>
                <a:lnTo>
                  <a:pt x="115" y="987"/>
                </a:lnTo>
                <a:lnTo>
                  <a:pt x="114" y="1016"/>
                </a:lnTo>
                <a:lnTo>
                  <a:pt x="113" y="1038"/>
                </a:lnTo>
                <a:lnTo>
                  <a:pt x="111" y="1045"/>
                </a:lnTo>
                <a:lnTo>
                  <a:pt x="110" y="1047"/>
                </a:lnTo>
                <a:lnTo>
                  <a:pt x="110" y="1047"/>
                </a:lnTo>
                <a:lnTo>
                  <a:pt x="110" y="1047"/>
                </a:lnTo>
                <a:lnTo>
                  <a:pt x="111" y="1048"/>
                </a:lnTo>
                <a:lnTo>
                  <a:pt x="116" y="1050"/>
                </a:lnTo>
                <a:lnTo>
                  <a:pt x="125" y="1052"/>
                </a:lnTo>
                <a:lnTo>
                  <a:pt x="125" y="1052"/>
                </a:lnTo>
                <a:lnTo>
                  <a:pt x="129" y="1090"/>
                </a:lnTo>
                <a:lnTo>
                  <a:pt x="129" y="1090"/>
                </a:lnTo>
                <a:lnTo>
                  <a:pt x="128" y="1118"/>
                </a:lnTo>
                <a:lnTo>
                  <a:pt x="125" y="1174"/>
                </a:lnTo>
                <a:lnTo>
                  <a:pt x="121" y="1234"/>
                </a:lnTo>
                <a:lnTo>
                  <a:pt x="120" y="1259"/>
                </a:lnTo>
                <a:lnTo>
                  <a:pt x="120" y="1277"/>
                </a:lnTo>
                <a:lnTo>
                  <a:pt x="120" y="1277"/>
                </a:lnTo>
                <a:lnTo>
                  <a:pt x="121" y="1292"/>
                </a:lnTo>
                <a:lnTo>
                  <a:pt x="125" y="1313"/>
                </a:lnTo>
                <a:lnTo>
                  <a:pt x="134" y="1358"/>
                </a:lnTo>
                <a:lnTo>
                  <a:pt x="144" y="1400"/>
                </a:lnTo>
                <a:lnTo>
                  <a:pt x="148" y="1425"/>
                </a:lnTo>
                <a:lnTo>
                  <a:pt x="148" y="1425"/>
                </a:lnTo>
                <a:lnTo>
                  <a:pt x="156" y="1465"/>
                </a:lnTo>
                <a:lnTo>
                  <a:pt x="158" y="1484"/>
                </a:lnTo>
                <a:lnTo>
                  <a:pt x="158" y="1490"/>
                </a:lnTo>
                <a:lnTo>
                  <a:pt x="158" y="1492"/>
                </a:lnTo>
                <a:lnTo>
                  <a:pt x="158" y="1492"/>
                </a:lnTo>
                <a:lnTo>
                  <a:pt x="154" y="1495"/>
                </a:lnTo>
                <a:lnTo>
                  <a:pt x="148" y="1499"/>
                </a:lnTo>
                <a:lnTo>
                  <a:pt x="142" y="1505"/>
                </a:lnTo>
                <a:lnTo>
                  <a:pt x="140" y="1509"/>
                </a:lnTo>
                <a:lnTo>
                  <a:pt x="139" y="1511"/>
                </a:lnTo>
                <a:lnTo>
                  <a:pt x="139" y="1511"/>
                </a:lnTo>
                <a:lnTo>
                  <a:pt x="139" y="1515"/>
                </a:lnTo>
                <a:lnTo>
                  <a:pt x="140" y="1519"/>
                </a:lnTo>
                <a:lnTo>
                  <a:pt x="141" y="1525"/>
                </a:lnTo>
                <a:lnTo>
                  <a:pt x="139" y="1535"/>
                </a:lnTo>
                <a:lnTo>
                  <a:pt x="139" y="1535"/>
                </a:lnTo>
                <a:lnTo>
                  <a:pt x="135" y="1548"/>
                </a:lnTo>
                <a:lnTo>
                  <a:pt x="132" y="1558"/>
                </a:lnTo>
                <a:lnTo>
                  <a:pt x="128" y="1565"/>
                </a:lnTo>
                <a:lnTo>
                  <a:pt x="125" y="1569"/>
                </a:lnTo>
                <a:lnTo>
                  <a:pt x="125" y="1569"/>
                </a:lnTo>
                <a:lnTo>
                  <a:pt x="116" y="1572"/>
                </a:lnTo>
                <a:lnTo>
                  <a:pt x="102" y="1577"/>
                </a:lnTo>
                <a:lnTo>
                  <a:pt x="95" y="1581"/>
                </a:lnTo>
                <a:lnTo>
                  <a:pt x="89" y="1584"/>
                </a:lnTo>
                <a:lnTo>
                  <a:pt x="84" y="1590"/>
                </a:lnTo>
                <a:lnTo>
                  <a:pt x="83" y="1594"/>
                </a:lnTo>
                <a:lnTo>
                  <a:pt x="81" y="1597"/>
                </a:lnTo>
                <a:lnTo>
                  <a:pt x="81" y="1597"/>
                </a:lnTo>
                <a:lnTo>
                  <a:pt x="80" y="1611"/>
                </a:lnTo>
                <a:lnTo>
                  <a:pt x="81" y="1615"/>
                </a:lnTo>
                <a:lnTo>
                  <a:pt x="83" y="1620"/>
                </a:lnTo>
                <a:lnTo>
                  <a:pt x="84" y="1624"/>
                </a:lnTo>
                <a:lnTo>
                  <a:pt x="87" y="1626"/>
                </a:lnTo>
                <a:lnTo>
                  <a:pt x="91" y="1629"/>
                </a:lnTo>
                <a:lnTo>
                  <a:pt x="96" y="1631"/>
                </a:lnTo>
                <a:lnTo>
                  <a:pt x="96" y="1631"/>
                </a:lnTo>
                <a:lnTo>
                  <a:pt x="103" y="1632"/>
                </a:lnTo>
                <a:lnTo>
                  <a:pt x="114" y="1633"/>
                </a:lnTo>
                <a:lnTo>
                  <a:pt x="141" y="1635"/>
                </a:lnTo>
                <a:lnTo>
                  <a:pt x="169" y="1633"/>
                </a:lnTo>
                <a:lnTo>
                  <a:pt x="180" y="1632"/>
                </a:lnTo>
                <a:lnTo>
                  <a:pt x="187" y="1631"/>
                </a:lnTo>
                <a:lnTo>
                  <a:pt x="187" y="1631"/>
                </a:lnTo>
                <a:lnTo>
                  <a:pt x="202" y="1626"/>
                </a:lnTo>
                <a:lnTo>
                  <a:pt x="223" y="1618"/>
                </a:lnTo>
                <a:lnTo>
                  <a:pt x="241" y="1609"/>
                </a:lnTo>
                <a:lnTo>
                  <a:pt x="247" y="1606"/>
                </a:lnTo>
                <a:lnTo>
                  <a:pt x="249" y="1603"/>
                </a:lnTo>
                <a:lnTo>
                  <a:pt x="249" y="1602"/>
                </a:lnTo>
                <a:lnTo>
                  <a:pt x="249" y="1602"/>
                </a:lnTo>
                <a:lnTo>
                  <a:pt x="249" y="1594"/>
                </a:lnTo>
                <a:lnTo>
                  <a:pt x="248" y="1584"/>
                </a:lnTo>
                <a:lnTo>
                  <a:pt x="244" y="1574"/>
                </a:lnTo>
                <a:lnTo>
                  <a:pt x="242" y="1569"/>
                </a:lnTo>
                <a:lnTo>
                  <a:pt x="239" y="1564"/>
                </a:lnTo>
                <a:lnTo>
                  <a:pt x="239" y="1564"/>
                </a:lnTo>
                <a:lnTo>
                  <a:pt x="236" y="1559"/>
                </a:lnTo>
                <a:lnTo>
                  <a:pt x="233" y="1552"/>
                </a:lnTo>
                <a:lnTo>
                  <a:pt x="229" y="1536"/>
                </a:lnTo>
                <a:lnTo>
                  <a:pt x="224" y="1522"/>
                </a:lnTo>
                <a:lnTo>
                  <a:pt x="220" y="1511"/>
                </a:lnTo>
                <a:lnTo>
                  <a:pt x="220" y="1511"/>
                </a:lnTo>
                <a:lnTo>
                  <a:pt x="217" y="1504"/>
                </a:lnTo>
                <a:lnTo>
                  <a:pt x="214" y="1496"/>
                </a:lnTo>
                <a:lnTo>
                  <a:pt x="211" y="1483"/>
                </a:lnTo>
                <a:lnTo>
                  <a:pt x="211" y="1483"/>
                </a:lnTo>
                <a:lnTo>
                  <a:pt x="212" y="1471"/>
                </a:lnTo>
                <a:lnTo>
                  <a:pt x="217" y="1448"/>
                </a:lnTo>
                <a:lnTo>
                  <a:pt x="221" y="1419"/>
                </a:lnTo>
                <a:lnTo>
                  <a:pt x="225" y="1392"/>
                </a:lnTo>
                <a:lnTo>
                  <a:pt x="225" y="1392"/>
                </a:lnTo>
                <a:lnTo>
                  <a:pt x="227" y="1364"/>
                </a:lnTo>
                <a:lnTo>
                  <a:pt x="229" y="1337"/>
                </a:lnTo>
                <a:lnTo>
                  <a:pt x="230" y="1301"/>
                </a:lnTo>
                <a:lnTo>
                  <a:pt x="230" y="1301"/>
                </a:lnTo>
                <a:lnTo>
                  <a:pt x="230" y="1283"/>
                </a:lnTo>
                <a:lnTo>
                  <a:pt x="230" y="1258"/>
                </a:lnTo>
                <a:lnTo>
                  <a:pt x="230" y="1258"/>
                </a:lnTo>
                <a:lnTo>
                  <a:pt x="227" y="1211"/>
                </a:lnTo>
                <a:lnTo>
                  <a:pt x="225" y="1172"/>
                </a:lnTo>
                <a:lnTo>
                  <a:pt x="225" y="1172"/>
                </a:lnTo>
                <a:lnTo>
                  <a:pt x="225" y="1163"/>
                </a:lnTo>
                <a:lnTo>
                  <a:pt x="226" y="1149"/>
                </a:lnTo>
                <a:lnTo>
                  <a:pt x="232" y="1112"/>
                </a:lnTo>
                <a:lnTo>
                  <a:pt x="239" y="1062"/>
                </a:lnTo>
                <a:lnTo>
                  <a:pt x="249" y="1057"/>
                </a:lnTo>
                <a:lnTo>
                  <a:pt x="249" y="1057"/>
                </a:lnTo>
                <a:lnTo>
                  <a:pt x="261" y="996"/>
                </a:lnTo>
                <a:lnTo>
                  <a:pt x="270" y="955"/>
                </a:lnTo>
                <a:lnTo>
                  <a:pt x="274" y="942"/>
                </a:lnTo>
                <a:lnTo>
                  <a:pt x="276" y="938"/>
                </a:lnTo>
                <a:lnTo>
                  <a:pt x="278" y="937"/>
                </a:lnTo>
                <a:lnTo>
                  <a:pt x="278" y="937"/>
                </a:lnTo>
                <a:lnTo>
                  <a:pt x="279" y="940"/>
                </a:lnTo>
                <a:lnTo>
                  <a:pt x="281" y="944"/>
                </a:lnTo>
                <a:lnTo>
                  <a:pt x="287" y="961"/>
                </a:lnTo>
                <a:lnTo>
                  <a:pt x="299" y="1010"/>
                </a:lnTo>
                <a:lnTo>
                  <a:pt x="316" y="1081"/>
                </a:lnTo>
                <a:lnTo>
                  <a:pt x="325" y="1081"/>
                </a:lnTo>
                <a:lnTo>
                  <a:pt x="325" y="1081"/>
                </a:lnTo>
                <a:lnTo>
                  <a:pt x="330" y="1095"/>
                </a:lnTo>
                <a:lnTo>
                  <a:pt x="336" y="1109"/>
                </a:lnTo>
                <a:lnTo>
                  <a:pt x="345" y="1126"/>
                </a:lnTo>
                <a:lnTo>
                  <a:pt x="353" y="1143"/>
                </a:lnTo>
                <a:lnTo>
                  <a:pt x="363" y="1159"/>
                </a:lnTo>
                <a:lnTo>
                  <a:pt x="367" y="1165"/>
                </a:lnTo>
                <a:lnTo>
                  <a:pt x="373" y="1170"/>
                </a:lnTo>
                <a:lnTo>
                  <a:pt x="378" y="1174"/>
                </a:lnTo>
                <a:lnTo>
                  <a:pt x="383" y="1176"/>
                </a:lnTo>
                <a:lnTo>
                  <a:pt x="383" y="1176"/>
                </a:lnTo>
                <a:lnTo>
                  <a:pt x="392" y="1179"/>
                </a:lnTo>
                <a:lnTo>
                  <a:pt x="403" y="1180"/>
                </a:lnTo>
                <a:lnTo>
                  <a:pt x="425" y="1181"/>
                </a:lnTo>
                <a:lnTo>
                  <a:pt x="445" y="1182"/>
                </a:lnTo>
                <a:lnTo>
                  <a:pt x="455" y="1184"/>
                </a:lnTo>
                <a:lnTo>
                  <a:pt x="464" y="1186"/>
                </a:lnTo>
                <a:lnTo>
                  <a:pt x="464" y="1186"/>
                </a:lnTo>
                <a:lnTo>
                  <a:pt x="512" y="1199"/>
                </a:lnTo>
                <a:lnTo>
                  <a:pt x="537" y="1208"/>
                </a:lnTo>
                <a:lnTo>
                  <a:pt x="548" y="1211"/>
                </a:lnTo>
                <a:lnTo>
                  <a:pt x="555" y="1215"/>
                </a:lnTo>
                <a:lnTo>
                  <a:pt x="555" y="1215"/>
                </a:lnTo>
                <a:lnTo>
                  <a:pt x="566" y="1222"/>
                </a:lnTo>
                <a:lnTo>
                  <a:pt x="572" y="1228"/>
                </a:lnTo>
                <a:lnTo>
                  <a:pt x="575" y="1231"/>
                </a:lnTo>
                <a:lnTo>
                  <a:pt x="575" y="1233"/>
                </a:lnTo>
                <a:lnTo>
                  <a:pt x="574" y="1234"/>
                </a:lnTo>
                <a:lnTo>
                  <a:pt x="574" y="1234"/>
                </a:lnTo>
                <a:lnTo>
                  <a:pt x="571" y="1234"/>
                </a:lnTo>
                <a:lnTo>
                  <a:pt x="567" y="1234"/>
                </a:lnTo>
                <a:lnTo>
                  <a:pt x="565" y="1235"/>
                </a:lnTo>
                <a:lnTo>
                  <a:pt x="565" y="1236"/>
                </a:lnTo>
                <a:lnTo>
                  <a:pt x="564" y="1240"/>
                </a:lnTo>
                <a:lnTo>
                  <a:pt x="565" y="1243"/>
                </a:lnTo>
                <a:lnTo>
                  <a:pt x="565" y="1243"/>
                </a:lnTo>
                <a:lnTo>
                  <a:pt x="571" y="1261"/>
                </a:lnTo>
                <a:lnTo>
                  <a:pt x="579" y="1277"/>
                </a:lnTo>
                <a:lnTo>
                  <a:pt x="579" y="1277"/>
                </a:lnTo>
                <a:lnTo>
                  <a:pt x="580" y="1283"/>
                </a:lnTo>
                <a:lnTo>
                  <a:pt x="581" y="1291"/>
                </a:lnTo>
                <a:lnTo>
                  <a:pt x="581" y="1303"/>
                </a:lnTo>
                <a:lnTo>
                  <a:pt x="583" y="1315"/>
                </a:lnTo>
                <a:lnTo>
                  <a:pt x="585" y="1327"/>
                </a:lnTo>
                <a:lnTo>
                  <a:pt x="586" y="1332"/>
                </a:lnTo>
                <a:lnTo>
                  <a:pt x="589" y="1337"/>
                </a:lnTo>
                <a:lnTo>
                  <a:pt x="592" y="1342"/>
                </a:lnTo>
                <a:lnTo>
                  <a:pt x="597" y="1345"/>
                </a:lnTo>
                <a:lnTo>
                  <a:pt x="602" y="1347"/>
                </a:lnTo>
                <a:lnTo>
                  <a:pt x="608" y="1349"/>
                </a:lnTo>
                <a:lnTo>
                  <a:pt x="608" y="1349"/>
                </a:lnTo>
                <a:lnTo>
                  <a:pt x="615" y="1349"/>
                </a:lnTo>
                <a:lnTo>
                  <a:pt x="621" y="1347"/>
                </a:lnTo>
                <a:lnTo>
                  <a:pt x="627" y="1345"/>
                </a:lnTo>
                <a:lnTo>
                  <a:pt x="633" y="1343"/>
                </a:lnTo>
                <a:lnTo>
                  <a:pt x="639" y="1339"/>
                </a:lnTo>
                <a:lnTo>
                  <a:pt x="644" y="1334"/>
                </a:lnTo>
                <a:lnTo>
                  <a:pt x="654" y="1322"/>
                </a:lnTo>
                <a:lnTo>
                  <a:pt x="662" y="1310"/>
                </a:lnTo>
                <a:lnTo>
                  <a:pt x="669" y="1297"/>
                </a:lnTo>
                <a:lnTo>
                  <a:pt x="672" y="1284"/>
                </a:lnTo>
                <a:lnTo>
                  <a:pt x="675" y="1272"/>
                </a:lnTo>
                <a:lnTo>
                  <a:pt x="675" y="1272"/>
                </a:lnTo>
                <a:lnTo>
                  <a:pt x="676" y="1253"/>
                </a:lnTo>
                <a:lnTo>
                  <a:pt x="675" y="1239"/>
                </a:lnTo>
                <a:lnTo>
                  <a:pt x="671" y="1226"/>
                </a:lnTo>
                <a:lnTo>
                  <a:pt x="665" y="1210"/>
                </a:lnTo>
                <a:lnTo>
                  <a:pt x="665" y="1210"/>
                </a:lnTo>
                <a:lnTo>
                  <a:pt x="651" y="1178"/>
                </a:lnTo>
                <a:lnTo>
                  <a:pt x="645" y="1165"/>
                </a:lnTo>
                <a:lnTo>
                  <a:pt x="641" y="1153"/>
                </a:lnTo>
                <a:lnTo>
                  <a:pt x="641" y="1153"/>
                </a:lnTo>
                <a:lnTo>
                  <a:pt x="640" y="1143"/>
                </a:lnTo>
                <a:lnTo>
                  <a:pt x="639" y="1133"/>
                </a:lnTo>
                <a:lnTo>
                  <a:pt x="638" y="1130"/>
                </a:lnTo>
                <a:lnTo>
                  <a:pt x="635" y="1126"/>
                </a:lnTo>
                <a:lnTo>
                  <a:pt x="632" y="1123"/>
                </a:lnTo>
                <a:lnTo>
                  <a:pt x="627" y="1119"/>
                </a:lnTo>
                <a:lnTo>
                  <a:pt x="627" y="1119"/>
                </a:lnTo>
                <a:lnTo>
                  <a:pt x="620" y="1117"/>
                </a:lnTo>
                <a:lnTo>
                  <a:pt x="611" y="1114"/>
                </a:lnTo>
                <a:lnTo>
                  <a:pt x="602" y="1113"/>
                </a:lnTo>
                <a:lnTo>
                  <a:pt x="592" y="1113"/>
                </a:lnTo>
                <a:lnTo>
                  <a:pt x="577" y="1113"/>
                </a:lnTo>
                <a:lnTo>
                  <a:pt x="569" y="1114"/>
                </a:lnTo>
                <a:lnTo>
                  <a:pt x="555" y="1124"/>
                </a:lnTo>
                <a:lnTo>
                  <a:pt x="555" y="1124"/>
                </a:lnTo>
                <a:lnTo>
                  <a:pt x="554" y="1120"/>
                </a:lnTo>
                <a:lnTo>
                  <a:pt x="548" y="1112"/>
                </a:lnTo>
                <a:lnTo>
                  <a:pt x="544" y="1106"/>
                </a:lnTo>
                <a:lnTo>
                  <a:pt x="538" y="1101"/>
                </a:lnTo>
                <a:lnTo>
                  <a:pt x="531" y="1095"/>
                </a:lnTo>
                <a:lnTo>
                  <a:pt x="522" y="1090"/>
                </a:lnTo>
                <a:lnTo>
                  <a:pt x="522" y="1090"/>
                </a:lnTo>
                <a:lnTo>
                  <a:pt x="511" y="1087"/>
                </a:lnTo>
                <a:lnTo>
                  <a:pt x="499" y="1083"/>
                </a:lnTo>
                <a:lnTo>
                  <a:pt x="474" y="1078"/>
                </a:lnTo>
                <a:lnTo>
                  <a:pt x="453" y="1076"/>
                </a:lnTo>
                <a:lnTo>
                  <a:pt x="445" y="1076"/>
                </a:lnTo>
                <a:lnTo>
                  <a:pt x="445" y="1076"/>
                </a:lnTo>
                <a:lnTo>
                  <a:pt x="444" y="1069"/>
                </a:lnTo>
                <a:lnTo>
                  <a:pt x="444" y="1064"/>
                </a:lnTo>
                <a:lnTo>
                  <a:pt x="445" y="1062"/>
                </a:lnTo>
                <a:lnTo>
                  <a:pt x="445" y="1062"/>
                </a:lnTo>
                <a:lnTo>
                  <a:pt x="447" y="1058"/>
                </a:lnTo>
                <a:lnTo>
                  <a:pt x="450" y="1048"/>
                </a:lnTo>
                <a:lnTo>
                  <a:pt x="451" y="1037"/>
                </a:lnTo>
                <a:lnTo>
                  <a:pt x="451" y="1031"/>
                </a:lnTo>
                <a:lnTo>
                  <a:pt x="450" y="1023"/>
                </a:lnTo>
                <a:lnTo>
                  <a:pt x="450" y="1023"/>
                </a:lnTo>
                <a:lnTo>
                  <a:pt x="449" y="1013"/>
                </a:lnTo>
                <a:lnTo>
                  <a:pt x="450" y="995"/>
                </a:lnTo>
                <a:lnTo>
                  <a:pt x="453" y="949"/>
                </a:lnTo>
                <a:lnTo>
                  <a:pt x="459" y="889"/>
                </a:lnTo>
                <a:lnTo>
                  <a:pt x="459" y="889"/>
                </a:lnTo>
                <a:lnTo>
                  <a:pt x="461" y="885"/>
                </a:lnTo>
                <a:lnTo>
                  <a:pt x="463" y="870"/>
                </a:lnTo>
                <a:lnTo>
                  <a:pt x="464" y="848"/>
                </a:lnTo>
                <a:lnTo>
                  <a:pt x="464" y="831"/>
                </a:lnTo>
                <a:lnTo>
                  <a:pt x="464" y="813"/>
                </a:lnTo>
                <a:lnTo>
                  <a:pt x="464" y="813"/>
                </a:lnTo>
                <a:lnTo>
                  <a:pt x="462" y="775"/>
                </a:lnTo>
                <a:lnTo>
                  <a:pt x="458" y="740"/>
                </a:lnTo>
                <a:lnTo>
                  <a:pt x="455" y="726"/>
                </a:lnTo>
                <a:lnTo>
                  <a:pt x="452" y="714"/>
                </a:lnTo>
                <a:lnTo>
                  <a:pt x="449" y="704"/>
                </a:lnTo>
                <a:lnTo>
                  <a:pt x="445" y="698"/>
                </a:lnTo>
                <a:lnTo>
                  <a:pt x="445" y="698"/>
                </a:lnTo>
                <a:lnTo>
                  <a:pt x="426" y="677"/>
                </a:lnTo>
                <a:lnTo>
                  <a:pt x="416" y="667"/>
                </a:lnTo>
                <a:lnTo>
                  <a:pt x="412" y="660"/>
                </a:lnTo>
                <a:lnTo>
                  <a:pt x="412" y="660"/>
                </a:lnTo>
                <a:lnTo>
                  <a:pt x="409" y="653"/>
                </a:lnTo>
                <a:lnTo>
                  <a:pt x="408" y="641"/>
                </a:lnTo>
                <a:lnTo>
                  <a:pt x="407" y="626"/>
                </a:lnTo>
                <a:lnTo>
                  <a:pt x="407" y="626"/>
                </a:lnTo>
                <a:lnTo>
                  <a:pt x="408" y="626"/>
                </a:lnTo>
                <a:lnTo>
                  <a:pt x="412" y="623"/>
                </a:lnTo>
                <a:lnTo>
                  <a:pt x="413" y="620"/>
                </a:lnTo>
                <a:lnTo>
                  <a:pt x="415" y="616"/>
                </a:lnTo>
                <a:lnTo>
                  <a:pt x="416" y="610"/>
                </a:lnTo>
                <a:lnTo>
                  <a:pt x="416" y="602"/>
                </a:lnTo>
                <a:lnTo>
                  <a:pt x="416" y="602"/>
                </a:lnTo>
                <a:lnTo>
                  <a:pt x="415" y="589"/>
                </a:lnTo>
                <a:lnTo>
                  <a:pt x="414" y="570"/>
                </a:lnTo>
                <a:lnTo>
                  <a:pt x="407" y="520"/>
                </a:lnTo>
                <a:lnTo>
                  <a:pt x="397" y="454"/>
                </a:lnTo>
                <a:lnTo>
                  <a:pt x="397" y="454"/>
                </a:lnTo>
                <a:lnTo>
                  <a:pt x="402" y="415"/>
                </a:lnTo>
                <a:lnTo>
                  <a:pt x="403" y="385"/>
                </a:lnTo>
                <a:lnTo>
                  <a:pt x="403" y="372"/>
                </a:lnTo>
                <a:lnTo>
                  <a:pt x="402" y="363"/>
                </a:lnTo>
                <a:lnTo>
                  <a:pt x="402" y="363"/>
                </a:lnTo>
                <a:lnTo>
                  <a:pt x="392" y="336"/>
                </a:lnTo>
                <a:lnTo>
                  <a:pt x="383" y="311"/>
                </a:lnTo>
                <a:lnTo>
                  <a:pt x="383" y="311"/>
                </a:lnTo>
                <a:lnTo>
                  <a:pt x="378" y="301"/>
                </a:lnTo>
                <a:lnTo>
                  <a:pt x="373" y="294"/>
                </a:lnTo>
                <a:lnTo>
                  <a:pt x="365" y="288"/>
                </a:lnTo>
                <a:lnTo>
                  <a:pt x="354" y="282"/>
                </a:lnTo>
                <a:lnTo>
                  <a:pt x="354" y="282"/>
                </a:lnTo>
                <a:lnTo>
                  <a:pt x="336" y="273"/>
                </a:lnTo>
                <a:lnTo>
                  <a:pt x="314" y="263"/>
                </a:lnTo>
                <a:lnTo>
                  <a:pt x="287" y="248"/>
                </a:lnTo>
                <a:lnTo>
                  <a:pt x="287" y="229"/>
                </a:lnTo>
                <a:lnTo>
                  <a:pt x="302" y="210"/>
                </a:lnTo>
                <a:lnTo>
                  <a:pt x="302" y="210"/>
                </a:lnTo>
                <a:lnTo>
                  <a:pt x="309" y="201"/>
                </a:lnTo>
                <a:lnTo>
                  <a:pt x="314" y="191"/>
                </a:lnTo>
                <a:lnTo>
                  <a:pt x="315" y="186"/>
                </a:lnTo>
                <a:lnTo>
                  <a:pt x="316" y="181"/>
                </a:lnTo>
                <a:lnTo>
                  <a:pt x="316" y="181"/>
                </a:lnTo>
                <a:lnTo>
                  <a:pt x="317" y="177"/>
                </a:lnTo>
                <a:lnTo>
                  <a:pt x="318" y="173"/>
                </a:lnTo>
                <a:lnTo>
                  <a:pt x="322" y="165"/>
                </a:lnTo>
                <a:lnTo>
                  <a:pt x="325" y="157"/>
                </a:lnTo>
                <a:lnTo>
                  <a:pt x="325" y="155"/>
                </a:lnTo>
                <a:lnTo>
                  <a:pt x="325" y="153"/>
                </a:lnTo>
                <a:lnTo>
                  <a:pt x="325" y="153"/>
                </a:lnTo>
                <a:lnTo>
                  <a:pt x="325" y="148"/>
                </a:lnTo>
                <a:lnTo>
                  <a:pt x="327" y="140"/>
                </a:lnTo>
                <a:lnTo>
                  <a:pt x="334" y="114"/>
                </a:lnTo>
                <a:lnTo>
                  <a:pt x="340" y="92"/>
                </a:lnTo>
                <a:lnTo>
                  <a:pt x="345" y="81"/>
                </a:lnTo>
                <a:lnTo>
                  <a:pt x="345" y="81"/>
                </a:lnTo>
                <a:lnTo>
                  <a:pt x="345" y="80"/>
                </a:lnTo>
                <a:lnTo>
                  <a:pt x="345" y="77"/>
                </a:lnTo>
                <a:lnTo>
                  <a:pt x="343" y="71"/>
                </a:lnTo>
                <a:lnTo>
                  <a:pt x="340" y="62"/>
                </a:lnTo>
                <a:lnTo>
                  <a:pt x="340" y="62"/>
                </a:lnTo>
                <a:lnTo>
                  <a:pt x="331" y="53"/>
                </a:lnTo>
                <a:lnTo>
                  <a:pt x="327" y="45"/>
                </a:lnTo>
                <a:lnTo>
                  <a:pt x="325" y="41"/>
                </a:lnTo>
                <a:lnTo>
                  <a:pt x="325" y="38"/>
                </a:lnTo>
                <a:lnTo>
                  <a:pt x="325" y="38"/>
                </a:lnTo>
                <a:lnTo>
                  <a:pt x="325" y="35"/>
                </a:lnTo>
                <a:lnTo>
                  <a:pt x="323" y="33"/>
                </a:lnTo>
                <a:lnTo>
                  <a:pt x="319" y="31"/>
                </a:lnTo>
                <a:lnTo>
                  <a:pt x="315" y="29"/>
                </a:lnTo>
                <a:lnTo>
                  <a:pt x="305" y="28"/>
                </a:lnTo>
                <a:lnTo>
                  <a:pt x="302" y="28"/>
                </a:lnTo>
                <a:lnTo>
                  <a:pt x="297" y="0"/>
                </a:lnTo>
                <a:lnTo>
                  <a:pt x="278" y="14"/>
                </a:lnTo>
                <a:lnTo>
                  <a:pt x="278" y="14"/>
                </a:lnTo>
                <a:lnTo>
                  <a:pt x="273" y="12"/>
                </a:lnTo>
                <a:lnTo>
                  <a:pt x="268" y="10"/>
                </a:lnTo>
                <a:lnTo>
                  <a:pt x="263" y="9"/>
                </a:lnTo>
                <a:lnTo>
                  <a:pt x="263" y="9"/>
                </a:lnTo>
                <a:lnTo>
                  <a:pt x="250" y="12"/>
                </a:lnTo>
                <a:lnTo>
                  <a:pt x="239" y="14"/>
                </a:lnTo>
                <a:lnTo>
                  <a:pt x="225" y="4"/>
                </a:lnTo>
                <a:lnTo>
                  <a:pt x="225" y="4"/>
                </a:lnTo>
                <a:lnTo>
                  <a:pt x="220" y="9"/>
                </a:lnTo>
                <a:lnTo>
                  <a:pt x="215" y="14"/>
                </a:lnTo>
                <a:lnTo>
                  <a:pt x="211" y="19"/>
                </a:lnTo>
                <a:lnTo>
                  <a:pt x="211" y="19"/>
                </a:lnTo>
                <a:lnTo>
                  <a:pt x="203" y="21"/>
                </a:lnTo>
                <a:lnTo>
                  <a:pt x="196" y="24"/>
                </a:lnTo>
                <a:lnTo>
                  <a:pt x="188" y="26"/>
                </a:lnTo>
                <a:lnTo>
                  <a:pt x="182" y="28"/>
                </a:lnTo>
                <a:lnTo>
                  <a:pt x="182" y="28"/>
                </a:lnTo>
                <a:lnTo>
                  <a:pt x="176" y="32"/>
                </a:lnTo>
                <a:lnTo>
                  <a:pt x="170" y="34"/>
                </a:lnTo>
                <a:lnTo>
                  <a:pt x="164" y="38"/>
                </a:lnTo>
                <a:lnTo>
                  <a:pt x="158" y="43"/>
                </a:lnTo>
                <a:lnTo>
                  <a:pt x="158" y="43"/>
                </a:lnTo>
                <a:lnTo>
                  <a:pt x="157" y="46"/>
                </a:lnTo>
                <a:lnTo>
                  <a:pt x="156" y="51"/>
                </a:lnTo>
                <a:lnTo>
                  <a:pt x="156" y="62"/>
                </a:lnTo>
                <a:lnTo>
                  <a:pt x="158" y="76"/>
                </a:lnTo>
                <a:lnTo>
                  <a:pt x="158" y="7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25">
            <a:extLst>
              <a:ext uri="{FF2B5EF4-FFF2-40B4-BE49-F238E27FC236}">
                <a16:creationId xmlns:a16="http://schemas.microsoft.com/office/drawing/2014/main" id="{0BA9E0DC-4733-4F38-9297-74BD03E12273}"/>
              </a:ext>
            </a:extLst>
          </p:cNvPr>
          <p:cNvSpPr>
            <a:spLocks/>
          </p:cNvSpPr>
          <p:nvPr/>
        </p:nvSpPr>
        <p:spPr bwMode="auto">
          <a:xfrm>
            <a:off x="8374762" y="788837"/>
            <a:ext cx="509241" cy="1631089"/>
          </a:xfrm>
          <a:custGeom>
            <a:avLst/>
            <a:gdLst>
              <a:gd name="T0" fmla="*/ 339 w 537"/>
              <a:gd name="T1" fmla="*/ 25 h 1720"/>
              <a:gd name="T2" fmla="*/ 277 w 537"/>
              <a:gd name="T3" fmla="*/ 1 h 1720"/>
              <a:gd name="T4" fmla="*/ 231 w 537"/>
              <a:gd name="T5" fmla="*/ 17 h 1720"/>
              <a:gd name="T6" fmla="*/ 195 w 537"/>
              <a:gd name="T7" fmla="*/ 53 h 1720"/>
              <a:gd name="T8" fmla="*/ 191 w 537"/>
              <a:gd name="T9" fmla="*/ 111 h 1720"/>
              <a:gd name="T10" fmla="*/ 168 w 537"/>
              <a:gd name="T11" fmla="*/ 112 h 1720"/>
              <a:gd name="T12" fmla="*/ 182 w 537"/>
              <a:gd name="T13" fmla="*/ 154 h 1720"/>
              <a:gd name="T14" fmla="*/ 215 w 537"/>
              <a:gd name="T15" fmla="*/ 207 h 1720"/>
              <a:gd name="T16" fmla="*/ 124 w 537"/>
              <a:gd name="T17" fmla="*/ 274 h 1720"/>
              <a:gd name="T18" fmla="*/ 30 w 537"/>
              <a:gd name="T19" fmla="*/ 420 h 1720"/>
              <a:gd name="T20" fmla="*/ 28 w 537"/>
              <a:gd name="T21" fmla="*/ 494 h 1720"/>
              <a:gd name="T22" fmla="*/ 20 w 537"/>
              <a:gd name="T23" fmla="*/ 578 h 1720"/>
              <a:gd name="T24" fmla="*/ 43 w 537"/>
              <a:gd name="T25" fmla="*/ 599 h 1720"/>
              <a:gd name="T26" fmla="*/ 129 w 537"/>
              <a:gd name="T27" fmla="*/ 628 h 1720"/>
              <a:gd name="T28" fmla="*/ 105 w 537"/>
              <a:gd name="T29" fmla="*/ 800 h 1720"/>
              <a:gd name="T30" fmla="*/ 124 w 537"/>
              <a:gd name="T31" fmla="*/ 857 h 1720"/>
              <a:gd name="T32" fmla="*/ 110 w 537"/>
              <a:gd name="T33" fmla="*/ 1092 h 1720"/>
              <a:gd name="T34" fmla="*/ 158 w 537"/>
              <a:gd name="T35" fmla="*/ 1212 h 1720"/>
              <a:gd name="T36" fmla="*/ 130 w 537"/>
              <a:gd name="T37" fmla="*/ 1274 h 1720"/>
              <a:gd name="T38" fmla="*/ 148 w 537"/>
              <a:gd name="T39" fmla="*/ 1436 h 1720"/>
              <a:gd name="T40" fmla="*/ 148 w 537"/>
              <a:gd name="T41" fmla="*/ 1489 h 1720"/>
              <a:gd name="T42" fmla="*/ 138 w 537"/>
              <a:gd name="T43" fmla="*/ 1503 h 1720"/>
              <a:gd name="T44" fmla="*/ 143 w 537"/>
              <a:gd name="T45" fmla="*/ 1570 h 1720"/>
              <a:gd name="T46" fmla="*/ 138 w 537"/>
              <a:gd name="T47" fmla="*/ 1642 h 1720"/>
              <a:gd name="T48" fmla="*/ 173 w 537"/>
              <a:gd name="T49" fmla="*/ 1674 h 1720"/>
              <a:gd name="T50" fmla="*/ 217 w 537"/>
              <a:gd name="T51" fmla="*/ 1676 h 1720"/>
              <a:gd name="T52" fmla="*/ 249 w 537"/>
              <a:gd name="T53" fmla="*/ 1647 h 1720"/>
              <a:gd name="T54" fmla="*/ 228 w 537"/>
              <a:gd name="T55" fmla="*/ 1560 h 1720"/>
              <a:gd name="T56" fmla="*/ 215 w 537"/>
              <a:gd name="T57" fmla="*/ 1499 h 1720"/>
              <a:gd name="T58" fmla="*/ 233 w 537"/>
              <a:gd name="T59" fmla="*/ 1349 h 1720"/>
              <a:gd name="T60" fmla="*/ 315 w 537"/>
              <a:gd name="T61" fmla="*/ 1078 h 1720"/>
              <a:gd name="T62" fmla="*/ 359 w 537"/>
              <a:gd name="T63" fmla="*/ 1360 h 1720"/>
              <a:gd name="T64" fmla="*/ 390 w 537"/>
              <a:gd name="T65" fmla="*/ 1487 h 1720"/>
              <a:gd name="T66" fmla="*/ 402 w 537"/>
              <a:gd name="T67" fmla="*/ 1575 h 1720"/>
              <a:gd name="T68" fmla="*/ 388 w 537"/>
              <a:gd name="T69" fmla="*/ 1624 h 1720"/>
              <a:gd name="T70" fmla="*/ 396 w 537"/>
              <a:gd name="T71" fmla="*/ 1707 h 1720"/>
              <a:gd name="T72" fmla="*/ 481 w 537"/>
              <a:gd name="T73" fmla="*/ 1720 h 1720"/>
              <a:gd name="T74" fmla="*/ 526 w 537"/>
              <a:gd name="T75" fmla="*/ 1709 h 1720"/>
              <a:gd name="T76" fmla="*/ 526 w 537"/>
              <a:gd name="T77" fmla="*/ 1680 h 1720"/>
              <a:gd name="T78" fmla="*/ 473 w 537"/>
              <a:gd name="T79" fmla="*/ 1570 h 1720"/>
              <a:gd name="T80" fmla="*/ 471 w 537"/>
              <a:gd name="T81" fmla="*/ 1528 h 1720"/>
              <a:gd name="T82" fmla="*/ 476 w 537"/>
              <a:gd name="T83" fmla="*/ 1312 h 1720"/>
              <a:gd name="T84" fmla="*/ 461 w 537"/>
              <a:gd name="T85" fmla="*/ 1172 h 1720"/>
              <a:gd name="T86" fmla="*/ 478 w 537"/>
              <a:gd name="T87" fmla="*/ 901 h 1720"/>
              <a:gd name="T88" fmla="*/ 464 w 537"/>
              <a:gd name="T89" fmla="*/ 757 h 1720"/>
              <a:gd name="T90" fmla="*/ 503 w 537"/>
              <a:gd name="T91" fmla="*/ 736 h 1720"/>
              <a:gd name="T92" fmla="*/ 536 w 537"/>
              <a:gd name="T93" fmla="*/ 700 h 1720"/>
              <a:gd name="T94" fmla="*/ 531 w 537"/>
              <a:gd name="T95" fmla="*/ 666 h 1720"/>
              <a:gd name="T96" fmla="*/ 473 w 537"/>
              <a:gd name="T97" fmla="*/ 456 h 1720"/>
              <a:gd name="T98" fmla="*/ 479 w 537"/>
              <a:gd name="T99" fmla="*/ 401 h 1720"/>
              <a:gd name="T100" fmla="*/ 469 w 537"/>
              <a:gd name="T101" fmla="*/ 348 h 1720"/>
              <a:gd name="T102" fmla="*/ 470 w 537"/>
              <a:gd name="T103" fmla="*/ 306 h 1720"/>
              <a:gd name="T104" fmla="*/ 416 w 537"/>
              <a:gd name="T105" fmla="*/ 269 h 1720"/>
              <a:gd name="T106" fmla="*/ 368 w 537"/>
              <a:gd name="T107" fmla="*/ 269 h 1720"/>
              <a:gd name="T108" fmla="*/ 335 w 537"/>
              <a:gd name="T109" fmla="*/ 245 h 1720"/>
              <a:gd name="T110" fmla="*/ 367 w 537"/>
              <a:gd name="T111" fmla="*/ 169 h 1720"/>
              <a:gd name="T112" fmla="*/ 388 w 537"/>
              <a:gd name="T113" fmla="*/ 109 h 1720"/>
              <a:gd name="T114" fmla="*/ 384 w 537"/>
              <a:gd name="T115" fmla="*/ 88 h 1720"/>
              <a:gd name="T116" fmla="*/ 354 w 537"/>
              <a:gd name="T117" fmla="*/ 63 h 1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37" h="1720">
                <a:moveTo>
                  <a:pt x="354" y="63"/>
                </a:moveTo>
                <a:lnTo>
                  <a:pt x="354" y="63"/>
                </a:lnTo>
                <a:lnTo>
                  <a:pt x="349" y="47"/>
                </a:lnTo>
                <a:lnTo>
                  <a:pt x="344" y="33"/>
                </a:lnTo>
                <a:lnTo>
                  <a:pt x="339" y="25"/>
                </a:lnTo>
                <a:lnTo>
                  <a:pt x="339" y="25"/>
                </a:lnTo>
                <a:lnTo>
                  <a:pt x="336" y="23"/>
                </a:lnTo>
                <a:lnTo>
                  <a:pt x="329" y="19"/>
                </a:lnTo>
                <a:lnTo>
                  <a:pt x="308" y="12"/>
                </a:lnTo>
                <a:lnTo>
                  <a:pt x="289" y="6"/>
                </a:lnTo>
                <a:lnTo>
                  <a:pt x="277" y="1"/>
                </a:lnTo>
                <a:lnTo>
                  <a:pt x="277" y="1"/>
                </a:lnTo>
                <a:lnTo>
                  <a:pt x="274" y="0"/>
                </a:lnTo>
                <a:lnTo>
                  <a:pt x="270" y="0"/>
                </a:lnTo>
                <a:lnTo>
                  <a:pt x="260" y="2"/>
                </a:lnTo>
                <a:lnTo>
                  <a:pt x="249" y="6"/>
                </a:lnTo>
                <a:lnTo>
                  <a:pt x="249" y="6"/>
                </a:lnTo>
                <a:lnTo>
                  <a:pt x="231" y="17"/>
                </a:lnTo>
                <a:lnTo>
                  <a:pt x="217" y="25"/>
                </a:lnTo>
                <a:lnTo>
                  <a:pt x="205" y="35"/>
                </a:lnTo>
                <a:lnTo>
                  <a:pt x="205" y="35"/>
                </a:lnTo>
                <a:lnTo>
                  <a:pt x="202" y="39"/>
                </a:lnTo>
                <a:lnTo>
                  <a:pt x="198" y="43"/>
                </a:lnTo>
                <a:lnTo>
                  <a:pt x="195" y="53"/>
                </a:lnTo>
                <a:lnTo>
                  <a:pt x="192" y="61"/>
                </a:lnTo>
                <a:lnTo>
                  <a:pt x="191" y="68"/>
                </a:lnTo>
                <a:lnTo>
                  <a:pt x="191" y="68"/>
                </a:lnTo>
                <a:lnTo>
                  <a:pt x="190" y="78"/>
                </a:lnTo>
                <a:lnTo>
                  <a:pt x="191" y="93"/>
                </a:lnTo>
                <a:lnTo>
                  <a:pt x="191" y="111"/>
                </a:lnTo>
                <a:lnTo>
                  <a:pt x="191" y="111"/>
                </a:lnTo>
                <a:lnTo>
                  <a:pt x="187" y="110"/>
                </a:lnTo>
                <a:lnTo>
                  <a:pt x="179" y="110"/>
                </a:lnTo>
                <a:lnTo>
                  <a:pt x="174" y="110"/>
                </a:lnTo>
                <a:lnTo>
                  <a:pt x="171" y="110"/>
                </a:lnTo>
                <a:lnTo>
                  <a:pt x="168" y="112"/>
                </a:lnTo>
                <a:lnTo>
                  <a:pt x="167" y="116"/>
                </a:lnTo>
                <a:lnTo>
                  <a:pt x="167" y="116"/>
                </a:lnTo>
                <a:lnTo>
                  <a:pt x="168" y="127"/>
                </a:lnTo>
                <a:lnTo>
                  <a:pt x="174" y="141"/>
                </a:lnTo>
                <a:lnTo>
                  <a:pt x="177" y="148"/>
                </a:lnTo>
                <a:lnTo>
                  <a:pt x="182" y="154"/>
                </a:lnTo>
                <a:lnTo>
                  <a:pt x="186" y="160"/>
                </a:lnTo>
                <a:lnTo>
                  <a:pt x="191" y="164"/>
                </a:lnTo>
                <a:lnTo>
                  <a:pt x="191" y="164"/>
                </a:lnTo>
                <a:lnTo>
                  <a:pt x="207" y="172"/>
                </a:lnTo>
                <a:lnTo>
                  <a:pt x="210" y="173"/>
                </a:lnTo>
                <a:lnTo>
                  <a:pt x="215" y="207"/>
                </a:lnTo>
                <a:lnTo>
                  <a:pt x="205" y="231"/>
                </a:lnTo>
                <a:lnTo>
                  <a:pt x="205" y="231"/>
                </a:lnTo>
                <a:lnTo>
                  <a:pt x="168" y="249"/>
                </a:lnTo>
                <a:lnTo>
                  <a:pt x="141" y="264"/>
                </a:lnTo>
                <a:lnTo>
                  <a:pt x="124" y="274"/>
                </a:lnTo>
                <a:lnTo>
                  <a:pt x="124" y="274"/>
                </a:lnTo>
                <a:lnTo>
                  <a:pt x="106" y="292"/>
                </a:lnTo>
                <a:lnTo>
                  <a:pt x="95" y="303"/>
                </a:lnTo>
                <a:lnTo>
                  <a:pt x="95" y="303"/>
                </a:lnTo>
                <a:lnTo>
                  <a:pt x="63" y="358"/>
                </a:lnTo>
                <a:lnTo>
                  <a:pt x="39" y="402"/>
                </a:lnTo>
                <a:lnTo>
                  <a:pt x="30" y="420"/>
                </a:lnTo>
                <a:lnTo>
                  <a:pt x="24" y="432"/>
                </a:lnTo>
                <a:lnTo>
                  <a:pt x="24" y="432"/>
                </a:lnTo>
                <a:lnTo>
                  <a:pt x="8" y="466"/>
                </a:lnTo>
                <a:lnTo>
                  <a:pt x="0" y="484"/>
                </a:lnTo>
                <a:lnTo>
                  <a:pt x="28" y="494"/>
                </a:lnTo>
                <a:lnTo>
                  <a:pt x="28" y="494"/>
                </a:lnTo>
                <a:lnTo>
                  <a:pt x="22" y="525"/>
                </a:lnTo>
                <a:lnTo>
                  <a:pt x="19" y="550"/>
                </a:lnTo>
                <a:lnTo>
                  <a:pt x="19" y="561"/>
                </a:lnTo>
                <a:lnTo>
                  <a:pt x="19" y="570"/>
                </a:lnTo>
                <a:lnTo>
                  <a:pt x="19" y="570"/>
                </a:lnTo>
                <a:lnTo>
                  <a:pt x="20" y="578"/>
                </a:lnTo>
                <a:lnTo>
                  <a:pt x="22" y="582"/>
                </a:lnTo>
                <a:lnTo>
                  <a:pt x="25" y="586"/>
                </a:lnTo>
                <a:lnTo>
                  <a:pt x="27" y="590"/>
                </a:lnTo>
                <a:lnTo>
                  <a:pt x="34" y="594"/>
                </a:lnTo>
                <a:lnTo>
                  <a:pt x="43" y="599"/>
                </a:lnTo>
                <a:lnTo>
                  <a:pt x="43" y="599"/>
                </a:lnTo>
                <a:lnTo>
                  <a:pt x="50" y="603"/>
                </a:lnTo>
                <a:lnTo>
                  <a:pt x="62" y="606"/>
                </a:lnTo>
                <a:lnTo>
                  <a:pt x="91" y="615"/>
                </a:lnTo>
                <a:lnTo>
                  <a:pt x="117" y="623"/>
                </a:lnTo>
                <a:lnTo>
                  <a:pt x="125" y="625"/>
                </a:lnTo>
                <a:lnTo>
                  <a:pt x="129" y="628"/>
                </a:lnTo>
                <a:lnTo>
                  <a:pt x="129" y="628"/>
                </a:lnTo>
                <a:lnTo>
                  <a:pt x="117" y="704"/>
                </a:lnTo>
                <a:lnTo>
                  <a:pt x="109" y="762"/>
                </a:lnTo>
                <a:lnTo>
                  <a:pt x="105" y="785"/>
                </a:lnTo>
                <a:lnTo>
                  <a:pt x="105" y="800"/>
                </a:lnTo>
                <a:lnTo>
                  <a:pt x="105" y="800"/>
                </a:lnTo>
                <a:lnTo>
                  <a:pt x="106" y="811"/>
                </a:lnTo>
                <a:lnTo>
                  <a:pt x="109" y="820"/>
                </a:lnTo>
                <a:lnTo>
                  <a:pt x="115" y="840"/>
                </a:lnTo>
                <a:lnTo>
                  <a:pt x="122" y="853"/>
                </a:lnTo>
                <a:lnTo>
                  <a:pt x="124" y="857"/>
                </a:lnTo>
                <a:lnTo>
                  <a:pt x="124" y="857"/>
                </a:lnTo>
                <a:lnTo>
                  <a:pt x="116" y="974"/>
                </a:lnTo>
                <a:lnTo>
                  <a:pt x="110" y="1054"/>
                </a:lnTo>
                <a:lnTo>
                  <a:pt x="109" y="1081"/>
                </a:lnTo>
                <a:lnTo>
                  <a:pt x="109" y="1088"/>
                </a:lnTo>
                <a:lnTo>
                  <a:pt x="110" y="1092"/>
                </a:lnTo>
                <a:lnTo>
                  <a:pt x="110" y="1092"/>
                </a:lnTo>
                <a:lnTo>
                  <a:pt x="136" y="1115"/>
                </a:lnTo>
                <a:lnTo>
                  <a:pt x="158" y="1135"/>
                </a:lnTo>
                <a:lnTo>
                  <a:pt x="158" y="1135"/>
                </a:lnTo>
                <a:lnTo>
                  <a:pt x="158" y="1171"/>
                </a:lnTo>
                <a:lnTo>
                  <a:pt x="159" y="1197"/>
                </a:lnTo>
                <a:lnTo>
                  <a:pt x="158" y="1212"/>
                </a:lnTo>
                <a:lnTo>
                  <a:pt x="158" y="1212"/>
                </a:lnTo>
                <a:lnTo>
                  <a:pt x="153" y="1220"/>
                </a:lnTo>
                <a:lnTo>
                  <a:pt x="143" y="1237"/>
                </a:lnTo>
                <a:lnTo>
                  <a:pt x="138" y="1247"/>
                </a:lnTo>
                <a:lnTo>
                  <a:pt x="134" y="1261"/>
                </a:lnTo>
                <a:lnTo>
                  <a:pt x="130" y="1274"/>
                </a:lnTo>
                <a:lnTo>
                  <a:pt x="129" y="1288"/>
                </a:lnTo>
                <a:lnTo>
                  <a:pt x="129" y="1288"/>
                </a:lnTo>
                <a:lnTo>
                  <a:pt x="129" y="1307"/>
                </a:lnTo>
                <a:lnTo>
                  <a:pt x="131" y="1331"/>
                </a:lnTo>
                <a:lnTo>
                  <a:pt x="140" y="1387"/>
                </a:lnTo>
                <a:lnTo>
                  <a:pt x="148" y="1436"/>
                </a:lnTo>
                <a:lnTo>
                  <a:pt x="153" y="1460"/>
                </a:lnTo>
                <a:lnTo>
                  <a:pt x="153" y="1460"/>
                </a:lnTo>
                <a:lnTo>
                  <a:pt x="153" y="1466"/>
                </a:lnTo>
                <a:lnTo>
                  <a:pt x="150" y="1476"/>
                </a:lnTo>
                <a:lnTo>
                  <a:pt x="148" y="1489"/>
                </a:lnTo>
                <a:lnTo>
                  <a:pt x="148" y="1489"/>
                </a:lnTo>
                <a:lnTo>
                  <a:pt x="147" y="1489"/>
                </a:lnTo>
                <a:lnTo>
                  <a:pt x="143" y="1489"/>
                </a:lnTo>
                <a:lnTo>
                  <a:pt x="142" y="1491"/>
                </a:lnTo>
                <a:lnTo>
                  <a:pt x="140" y="1494"/>
                </a:lnTo>
                <a:lnTo>
                  <a:pt x="138" y="1497"/>
                </a:lnTo>
                <a:lnTo>
                  <a:pt x="138" y="1503"/>
                </a:lnTo>
                <a:lnTo>
                  <a:pt x="138" y="1503"/>
                </a:lnTo>
                <a:lnTo>
                  <a:pt x="140" y="1519"/>
                </a:lnTo>
                <a:lnTo>
                  <a:pt x="143" y="1538"/>
                </a:lnTo>
                <a:lnTo>
                  <a:pt x="146" y="1556"/>
                </a:lnTo>
                <a:lnTo>
                  <a:pt x="144" y="1564"/>
                </a:lnTo>
                <a:lnTo>
                  <a:pt x="143" y="1570"/>
                </a:lnTo>
                <a:lnTo>
                  <a:pt x="143" y="1570"/>
                </a:lnTo>
                <a:lnTo>
                  <a:pt x="141" y="1576"/>
                </a:lnTo>
                <a:lnTo>
                  <a:pt x="140" y="1585"/>
                </a:lnTo>
                <a:lnTo>
                  <a:pt x="137" y="1604"/>
                </a:lnTo>
                <a:lnTo>
                  <a:pt x="137" y="1625"/>
                </a:lnTo>
                <a:lnTo>
                  <a:pt x="138" y="1642"/>
                </a:lnTo>
                <a:lnTo>
                  <a:pt x="138" y="1642"/>
                </a:lnTo>
                <a:lnTo>
                  <a:pt x="141" y="1649"/>
                </a:lnTo>
                <a:lnTo>
                  <a:pt x="147" y="1656"/>
                </a:lnTo>
                <a:lnTo>
                  <a:pt x="154" y="1664"/>
                </a:lnTo>
                <a:lnTo>
                  <a:pt x="164" y="1668"/>
                </a:lnTo>
                <a:lnTo>
                  <a:pt x="173" y="1674"/>
                </a:lnTo>
                <a:lnTo>
                  <a:pt x="183" y="1678"/>
                </a:lnTo>
                <a:lnTo>
                  <a:pt x="192" y="1680"/>
                </a:lnTo>
                <a:lnTo>
                  <a:pt x="201" y="1680"/>
                </a:lnTo>
                <a:lnTo>
                  <a:pt x="201" y="1680"/>
                </a:lnTo>
                <a:lnTo>
                  <a:pt x="209" y="1679"/>
                </a:lnTo>
                <a:lnTo>
                  <a:pt x="217" y="1676"/>
                </a:lnTo>
                <a:lnTo>
                  <a:pt x="225" y="1672"/>
                </a:lnTo>
                <a:lnTo>
                  <a:pt x="232" y="1667"/>
                </a:lnTo>
                <a:lnTo>
                  <a:pt x="239" y="1662"/>
                </a:lnTo>
                <a:lnTo>
                  <a:pt x="244" y="1656"/>
                </a:lnTo>
                <a:lnTo>
                  <a:pt x="247" y="1652"/>
                </a:lnTo>
                <a:lnTo>
                  <a:pt x="249" y="1647"/>
                </a:lnTo>
                <a:lnTo>
                  <a:pt x="249" y="1647"/>
                </a:lnTo>
                <a:lnTo>
                  <a:pt x="246" y="1630"/>
                </a:lnTo>
                <a:lnTo>
                  <a:pt x="239" y="1604"/>
                </a:lnTo>
                <a:lnTo>
                  <a:pt x="229" y="1566"/>
                </a:lnTo>
                <a:lnTo>
                  <a:pt x="229" y="1566"/>
                </a:lnTo>
                <a:lnTo>
                  <a:pt x="228" y="1560"/>
                </a:lnTo>
                <a:lnTo>
                  <a:pt x="227" y="1549"/>
                </a:lnTo>
                <a:lnTo>
                  <a:pt x="225" y="1532"/>
                </a:lnTo>
                <a:lnTo>
                  <a:pt x="225" y="1532"/>
                </a:lnTo>
                <a:lnTo>
                  <a:pt x="220" y="1518"/>
                </a:lnTo>
                <a:lnTo>
                  <a:pt x="216" y="1508"/>
                </a:lnTo>
                <a:lnTo>
                  <a:pt x="215" y="1499"/>
                </a:lnTo>
                <a:lnTo>
                  <a:pt x="215" y="1499"/>
                </a:lnTo>
                <a:lnTo>
                  <a:pt x="216" y="1477"/>
                </a:lnTo>
                <a:lnTo>
                  <a:pt x="221" y="1440"/>
                </a:lnTo>
                <a:lnTo>
                  <a:pt x="229" y="1369"/>
                </a:lnTo>
                <a:lnTo>
                  <a:pt x="229" y="1369"/>
                </a:lnTo>
                <a:lnTo>
                  <a:pt x="233" y="1349"/>
                </a:lnTo>
                <a:lnTo>
                  <a:pt x="239" y="1328"/>
                </a:lnTo>
                <a:lnTo>
                  <a:pt x="244" y="1306"/>
                </a:lnTo>
                <a:lnTo>
                  <a:pt x="249" y="1283"/>
                </a:lnTo>
                <a:lnTo>
                  <a:pt x="249" y="1283"/>
                </a:lnTo>
                <a:lnTo>
                  <a:pt x="272" y="1116"/>
                </a:lnTo>
                <a:lnTo>
                  <a:pt x="315" y="1078"/>
                </a:lnTo>
                <a:lnTo>
                  <a:pt x="315" y="1116"/>
                </a:lnTo>
                <a:lnTo>
                  <a:pt x="339" y="1121"/>
                </a:lnTo>
                <a:lnTo>
                  <a:pt x="339" y="1121"/>
                </a:lnTo>
                <a:lnTo>
                  <a:pt x="349" y="1197"/>
                </a:lnTo>
                <a:lnTo>
                  <a:pt x="359" y="1278"/>
                </a:lnTo>
                <a:lnTo>
                  <a:pt x="359" y="1360"/>
                </a:lnTo>
                <a:lnTo>
                  <a:pt x="359" y="1360"/>
                </a:lnTo>
                <a:lnTo>
                  <a:pt x="360" y="1377"/>
                </a:lnTo>
                <a:lnTo>
                  <a:pt x="365" y="1397"/>
                </a:lnTo>
                <a:lnTo>
                  <a:pt x="369" y="1418"/>
                </a:lnTo>
                <a:lnTo>
                  <a:pt x="376" y="1442"/>
                </a:lnTo>
                <a:lnTo>
                  <a:pt x="390" y="1487"/>
                </a:lnTo>
                <a:lnTo>
                  <a:pt x="394" y="1505"/>
                </a:lnTo>
                <a:lnTo>
                  <a:pt x="397" y="1518"/>
                </a:lnTo>
                <a:lnTo>
                  <a:pt x="397" y="1518"/>
                </a:lnTo>
                <a:lnTo>
                  <a:pt x="400" y="1557"/>
                </a:lnTo>
                <a:lnTo>
                  <a:pt x="402" y="1575"/>
                </a:lnTo>
                <a:lnTo>
                  <a:pt x="402" y="1575"/>
                </a:lnTo>
                <a:lnTo>
                  <a:pt x="398" y="1580"/>
                </a:lnTo>
                <a:lnTo>
                  <a:pt x="394" y="1586"/>
                </a:lnTo>
                <a:lnTo>
                  <a:pt x="392" y="1594"/>
                </a:lnTo>
                <a:lnTo>
                  <a:pt x="392" y="1594"/>
                </a:lnTo>
                <a:lnTo>
                  <a:pt x="390" y="1607"/>
                </a:lnTo>
                <a:lnTo>
                  <a:pt x="388" y="1624"/>
                </a:lnTo>
                <a:lnTo>
                  <a:pt x="387" y="1656"/>
                </a:lnTo>
                <a:lnTo>
                  <a:pt x="387" y="1656"/>
                </a:lnTo>
                <a:lnTo>
                  <a:pt x="388" y="1671"/>
                </a:lnTo>
                <a:lnTo>
                  <a:pt x="391" y="1688"/>
                </a:lnTo>
                <a:lnTo>
                  <a:pt x="393" y="1702"/>
                </a:lnTo>
                <a:lnTo>
                  <a:pt x="396" y="1707"/>
                </a:lnTo>
                <a:lnTo>
                  <a:pt x="397" y="1709"/>
                </a:lnTo>
                <a:lnTo>
                  <a:pt x="397" y="1709"/>
                </a:lnTo>
                <a:lnTo>
                  <a:pt x="402" y="1710"/>
                </a:lnTo>
                <a:lnTo>
                  <a:pt x="412" y="1713"/>
                </a:lnTo>
                <a:lnTo>
                  <a:pt x="445" y="1717"/>
                </a:lnTo>
                <a:lnTo>
                  <a:pt x="481" y="1720"/>
                </a:lnTo>
                <a:lnTo>
                  <a:pt x="496" y="1720"/>
                </a:lnTo>
                <a:lnTo>
                  <a:pt x="507" y="1719"/>
                </a:lnTo>
                <a:lnTo>
                  <a:pt x="507" y="1719"/>
                </a:lnTo>
                <a:lnTo>
                  <a:pt x="514" y="1716"/>
                </a:lnTo>
                <a:lnTo>
                  <a:pt x="521" y="1714"/>
                </a:lnTo>
                <a:lnTo>
                  <a:pt x="526" y="1709"/>
                </a:lnTo>
                <a:lnTo>
                  <a:pt x="530" y="1704"/>
                </a:lnTo>
                <a:lnTo>
                  <a:pt x="531" y="1699"/>
                </a:lnTo>
                <a:lnTo>
                  <a:pt x="531" y="1694"/>
                </a:lnTo>
                <a:lnTo>
                  <a:pt x="530" y="1688"/>
                </a:lnTo>
                <a:lnTo>
                  <a:pt x="526" y="1680"/>
                </a:lnTo>
                <a:lnTo>
                  <a:pt x="526" y="1680"/>
                </a:lnTo>
                <a:lnTo>
                  <a:pt x="518" y="1664"/>
                </a:lnTo>
                <a:lnTo>
                  <a:pt x="508" y="1643"/>
                </a:lnTo>
                <a:lnTo>
                  <a:pt x="493" y="1609"/>
                </a:lnTo>
                <a:lnTo>
                  <a:pt x="493" y="1609"/>
                </a:lnTo>
                <a:lnTo>
                  <a:pt x="481" y="1586"/>
                </a:lnTo>
                <a:lnTo>
                  <a:pt x="473" y="1570"/>
                </a:lnTo>
                <a:lnTo>
                  <a:pt x="473" y="1570"/>
                </a:lnTo>
                <a:lnTo>
                  <a:pt x="470" y="1561"/>
                </a:lnTo>
                <a:lnTo>
                  <a:pt x="469" y="1556"/>
                </a:lnTo>
                <a:lnTo>
                  <a:pt x="469" y="1551"/>
                </a:lnTo>
                <a:lnTo>
                  <a:pt x="469" y="1551"/>
                </a:lnTo>
                <a:lnTo>
                  <a:pt x="471" y="1528"/>
                </a:lnTo>
                <a:lnTo>
                  <a:pt x="473" y="1482"/>
                </a:lnTo>
                <a:lnTo>
                  <a:pt x="477" y="1427"/>
                </a:lnTo>
                <a:lnTo>
                  <a:pt x="478" y="1379"/>
                </a:lnTo>
                <a:lnTo>
                  <a:pt x="478" y="1379"/>
                </a:lnTo>
                <a:lnTo>
                  <a:pt x="477" y="1343"/>
                </a:lnTo>
                <a:lnTo>
                  <a:pt x="476" y="1312"/>
                </a:lnTo>
                <a:lnTo>
                  <a:pt x="472" y="1284"/>
                </a:lnTo>
                <a:lnTo>
                  <a:pt x="469" y="1259"/>
                </a:lnTo>
                <a:lnTo>
                  <a:pt x="469" y="1259"/>
                </a:lnTo>
                <a:lnTo>
                  <a:pt x="466" y="1244"/>
                </a:lnTo>
                <a:lnTo>
                  <a:pt x="465" y="1222"/>
                </a:lnTo>
                <a:lnTo>
                  <a:pt x="461" y="1172"/>
                </a:lnTo>
                <a:lnTo>
                  <a:pt x="459" y="1111"/>
                </a:lnTo>
                <a:lnTo>
                  <a:pt x="459" y="1111"/>
                </a:lnTo>
                <a:lnTo>
                  <a:pt x="466" y="1052"/>
                </a:lnTo>
                <a:lnTo>
                  <a:pt x="473" y="977"/>
                </a:lnTo>
                <a:lnTo>
                  <a:pt x="473" y="977"/>
                </a:lnTo>
                <a:lnTo>
                  <a:pt x="478" y="901"/>
                </a:lnTo>
                <a:lnTo>
                  <a:pt x="478" y="901"/>
                </a:lnTo>
                <a:lnTo>
                  <a:pt x="479" y="883"/>
                </a:lnTo>
                <a:lnTo>
                  <a:pt x="478" y="862"/>
                </a:lnTo>
                <a:lnTo>
                  <a:pt x="478" y="838"/>
                </a:lnTo>
                <a:lnTo>
                  <a:pt x="493" y="824"/>
                </a:lnTo>
                <a:lnTo>
                  <a:pt x="464" y="757"/>
                </a:lnTo>
                <a:lnTo>
                  <a:pt x="464" y="747"/>
                </a:lnTo>
                <a:lnTo>
                  <a:pt x="464" y="747"/>
                </a:lnTo>
                <a:lnTo>
                  <a:pt x="476" y="744"/>
                </a:lnTo>
                <a:lnTo>
                  <a:pt x="497" y="738"/>
                </a:lnTo>
                <a:lnTo>
                  <a:pt x="497" y="738"/>
                </a:lnTo>
                <a:lnTo>
                  <a:pt x="503" y="736"/>
                </a:lnTo>
                <a:lnTo>
                  <a:pt x="509" y="731"/>
                </a:lnTo>
                <a:lnTo>
                  <a:pt x="521" y="720"/>
                </a:lnTo>
                <a:lnTo>
                  <a:pt x="531" y="709"/>
                </a:lnTo>
                <a:lnTo>
                  <a:pt x="534" y="704"/>
                </a:lnTo>
                <a:lnTo>
                  <a:pt x="536" y="700"/>
                </a:lnTo>
                <a:lnTo>
                  <a:pt x="536" y="700"/>
                </a:lnTo>
                <a:lnTo>
                  <a:pt x="537" y="691"/>
                </a:lnTo>
                <a:lnTo>
                  <a:pt x="536" y="683"/>
                </a:lnTo>
                <a:lnTo>
                  <a:pt x="534" y="673"/>
                </a:lnTo>
                <a:lnTo>
                  <a:pt x="533" y="670"/>
                </a:lnTo>
                <a:lnTo>
                  <a:pt x="531" y="666"/>
                </a:lnTo>
                <a:lnTo>
                  <a:pt x="531" y="666"/>
                </a:lnTo>
                <a:lnTo>
                  <a:pt x="528" y="661"/>
                </a:lnTo>
                <a:lnTo>
                  <a:pt x="525" y="652"/>
                </a:lnTo>
                <a:lnTo>
                  <a:pt x="516" y="629"/>
                </a:lnTo>
                <a:lnTo>
                  <a:pt x="507" y="599"/>
                </a:lnTo>
                <a:lnTo>
                  <a:pt x="473" y="456"/>
                </a:lnTo>
                <a:lnTo>
                  <a:pt x="473" y="456"/>
                </a:lnTo>
                <a:lnTo>
                  <a:pt x="478" y="442"/>
                </a:lnTo>
                <a:lnTo>
                  <a:pt x="482" y="432"/>
                </a:lnTo>
                <a:lnTo>
                  <a:pt x="483" y="426"/>
                </a:lnTo>
                <a:lnTo>
                  <a:pt x="483" y="422"/>
                </a:lnTo>
                <a:lnTo>
                  <a:pt x="483" y="422"/>
                </a:lnTo>
                <a:lnTo>
                  <a:pt x="479" y="401"/>
                </a:lnTo>
                <a:lnTo>
                  <a:pt x="476" y="387"/>
                </a:lnTo>
                <a:lnTo>
                  <a:pt x="473" y="379"/>
                </a:lnTo>
                <a:lnTo>
                  <a:pt x="473" y="379"/>
                </a:lnTo>
                <a:lnTo>
                  <a:pt x="471" y="371"/>
                </a:lnTo>
                <a:lnTo>
                  <a:pt x="470" y="359"/>
                </a:lnTo>
                <a:lnTo>
                  <a:pt x="469" y="348"/>
                </a:lnTo>
                <a:lnTo>
                  <a:pt x="469" y="341"/>
                </a:lnTo>
                <a:lnTo>
                  <a:pt x="469" y="341"/>
                </a:lnTo>
                <a:lnTo>
                  <a:pt x="470" y="334"/>
                </a:lnTo>
                <a:lnTo>
                  <a:pt x="471" y="322"/>
                </a:lnTo>
                <a:lnTo>
                  <a:pt x="471" y="310"/>
                </a:lnTo>
                <a:lnTo>
                  <a:pt x="470" y="306"/>
                </a:lnTo>
                <a:lnTo>
                  <a:pt x="469" y="303"/>
                </a:lnTo>
                <a:lnTo>
                  <a:pt x="469" y="303"/>
                </a:lnTo>
                <a:lnTo>
                  <a:pt x="465" y="299"/>
                </a:lnTo>
                <a:lnTo>
                  <a:pt x="459" y="295"/>
                </a:lnTo>
                <a:lnTo>
                  <a:pt x="443" y="286"/>
                </a:lnTo>
                <a:lnTo>
                  <a:pt x="416" y="269"/>
                </a:lnTo>
                <a:lnTo>
                  <a:pt x="416" y="269"/>
                </a:lnTo>
                <a:lnTo>
                  <a:pt x="412" y="268"/>
                </a:lnTo>
                <a:lnTo>
                  <a:pt x="406" y="267"/>
                </a:lnTo>
                <a:lnTo>
                  <a:pt x="392" y="268"/>
                </a:lnTo>
                <a:lnTo>
                  <a:pt x="378" y="269"/>
                </a:lnTo>
                <a:lnTo>
                  <a:pt x="368" y="269"/>
                </a:lnTo>
                <a:lnTo>
                  <a:pt x="368" y="269"/>
                </a:lnTo>
                <a:lnTo>
                  <a:pt x="365" y="268"/>
                </a:lnTo>
                <a:lnTo>
                  <a:pt x="360" y="264"/>
                </a:lnTo>
                <a:lnTo>
                  <a:pt x="348" y="257"/>
                </a:lnTo>
                <a:lnTo>
                  <a:pt x="335" y="245"/>
                </a:lnTo>
                <a:lnTo>
                  <a:pt x="335" y="245"/>
                </a:lnTo>
                <a:lnTo>
                  <a:pt x="343" y="232"/>
                </a:lnTo>
                <a:lnTo>
                  <a:pt x="359" y="212"/>
                </a:lnTo>
                <a:lnTo>
                  <a:pt x="359" y="212"/>
                </a:lnTo>
                <a:lnTo>
                  <a:pt x="361" y="206"/>
                </a:lnTo>
                <a:lnTo>
                  <a:pt x="363" y="195"/>
                </a:lnTo>
                <a:lnTo>
                  <a:pt x="367" y="169"/>
                </a:lnTo>
                <a:lnTo>
                  <a:pt x="368" y="143"/>
                </a:lnTo>
                <a:lnTo>
                  <a:pt x="368" y="130"/>
                </a:lnTo>
                <a:lnTo>
                  <a:pt x="368" y="106"/>
                </a:lnTo>
                <a:lnTo>
                  <a:pt x="368" y="106"/>
                </a:lnTo>
                <a:lnTo>
                  <a:pt x="380" y="108"/>
                </a:lnTo>
                <a:lnTo>
                  <a:pt x="388" y="109"/>
                </a:lnTo>
                <a:lnTo>
                  <a:pt x="391" y="108"/>
                </a:lnTo>
                <a:lnTo>
                  <a:pt x="392" y="106"/>
                </a:lnTo>
                <a:lnTo>
                  <a:pt x="392" y="106"/>
                </a:lnTo>
                <a:lnTo>
                  <a:pt x="391" y="102"/>
                </a:lnTo>
                <a:lnTo>
                  <a:pt x="388" y="96"/>
                </a:lnTo>
                <a:lnTo>
                  <a:pt x="384" y="88"/>
                </a:lnTo>
                <a:lnTo>
                  <a:pt x="378" y="82"/>
                </a:lnTo>
                <a:lnTo>
                  <a:pt x="378" y="82"/>
                </a:lnTo>
                <a:lnTo>
                  <a:pt x="371" y="77"/>
                </a:lnTo>
                <a:lnTo>
                  <a:pt x="362" y="69"/>
                </a:lnTo>
                <a:lnTo>
                  <a:pt x="354" y="63"/>
                </a:lnTo>
                <a:lnTo>
                  <a:pt x="354" y="6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28">
            <a:extLst>
              <a:ext uri="{FF2B5EF4-FFF2-40B4-BE49-F238E27FC236}">
                <a16:creationId xmlns:a16="http://schemas.microsoft.com/office/drawing/2014/main" id="{786E74B3-CE68-43C2-87ED-E09D270FF8DA}"/>
              </a:ext>
            </a:extLst>
          </p:cNvPr>
          <p:cNvSpPr>
            <a:spLocks/>
          </p:cNvSpPr>
          <p:nvPr/>
        </p:nvSpPr>
        <p:spPr bwMode="auto">
          <a:xfrm>
            <a:off x="1082570" y="4783121"/>
            <a:ext cx="614321" cy="1571409"/>
          </a:xfrm>
          <a:custGeom>
            <a:avLst/>
            <a:gdLst>
              <a:gd name="T0" fmla="*/ 63 w 647"/>
              <a:gd name="T1" fmla="*/ 150 h 1655"/>
              <a:gd name="T2" fmla="*/ 63 w 647"/>
              <a:gd name="T3" fmla="*/ 174 h 1655"/>
              <a:gd name="T4" fmla="*/ 73 w 647"/>
              <a:gd name="T5" fmla="*/ 236 h 1655"/>
              <a:gd name="T6" fmla="*/ 102 w 647"/>
              <a:gd name="T7" fmla="*/ 253 h 1655"/>
              <a:gd name="T8" fmla="*/ 121 w 647"/>
              <a:gd name="T9" fmla="*/ 378 h 1655"/>
              <a:gd name="T10" fmla="*/ 93 w 647"/>
              <a:gd name="T11" fmla="*/ 500 h 1655"/>
              <a:gd name="T12" fmla="*/ 121 w 647"/>
              <a:gd name="T13" fmla="*/ 687 h 1655"/>
              <a:gd name="T14" fmla="*/ 53 w 647"/>
              <a:gd name="T15" fmla="*/ 724 h 1655"/>
              <a:gd name="T16" fmla="*/ 11 w 647"/>
              <a:gd name="T17" fmla="*/ 773 h 1655"/>
              <a:gd name="T18" fmla="*/ 19 w 647"/>
              <a:gd name="T19" fmla="*/ 797 h 1655"/>
              <a:gd name="T20" fmla="*/ 50 w 647"/>
              <a:gd name="T21" fmla="*/ 796 h 1655"/>
              <a:gd name="T22" fmla="*/ 79 w 647"/>
              <a:gd name="T23" fmla="*/ 793 h 1655"/>
              <a:gd name="T24" fmla="*/ 123 w 647"/>
              <a:gd name="T25" fmla="*/ 776 h 1655"/>
              <a:gd name="T26" fmla="*/ 111 w 647"/>
              <a:gd name="T27" fmla="*/ 849 h 1655"/>
              <a:gd name="T28" fmla="*/ 79 w 647"/>
              <a:gd name="T29" fmla="*/ 883 h 1655"/>
              <a:gd name="T30" fmla="*/ 88 w 647"/>
              <a:gd name="T31" fmla="*/ 910 h 1655"/>
              <a:gd name="T32" fmla="*/ 102 w 647"/>
              <a:gd name="T33" fmla="*/ 1025 h 1655"/>
              <a:gd name="T34" fmla="*/ 82 w 647"/>
              <a:gd name="T35" fmla="*/ 1159 h 1655"/>
              <a:gd name="T36" fmla="*/ 114 w 647"/>
              <a:gd name="T37" fmla="*/ 1257 h 1655"/>
              <a:gd name="T38" fmla="*/ 130 w 647"/>
              <a:gd name="T39" fmla="*/ 1313 h 1655"/>
              <a:gd name="T40" fmla="*/ 222 w 647"/>
              <a:gd name="T41" fmla="*/ 1425 h 1655"/>
              <a:gd name="T42" fmla="*/ 273 w 647"/>
              <a:gd name="T43" fmla="*/ 1522 h 1655"/>
              <a:gd name="T44" fmla="*/ 245 w 647"/>
              <a:gd name="T45" fmla="*/ 1571 h 1655"/>
              <a:gd name="T46" fmla="*/ 166 w 647"/>
              <a:gd name="T47" fmla="*/ 1590 h 1655"/>
              <a:gd name="T48" fmla="*/ 143 w 647"/>
              <a:gd name="T49" fmla="*/ 1611 h 1655"/>
              <a:gd name="T50" fmla="*/ 202 w 647"/>
              <a:gd name="T51" fmla="*/ 1642 h 1655"/>
              <a:gd name="T52" fmla="*/ 304 w 647"/>
              <a:gd name="T53" fmla="*/ 1636 h 1655"/>
              <a:gd name="T54" fmla="*/ 367 w 647"/>
              <a:gd name="T55" fmla="*/ 1655 h 1655"/>
              <a:gd name="T56" fmla="*/ 422 w 647"/>
              <a:gd name="T57" fmla="*/ 1638 h 1655"/>
              <a:gd name="T58" fmla="*/ 423 w 647"/>
              <a:gd name="T59" fmla="*/ 1600 h 1655"/>
              <a:gd name="T60" fmla="*/ 393 w 647"/>
              <a:gd name="T61" fmla="*/ 1541 h 1655"/>
              <a:gd name="T62" fmla="*/ 384 w 647"/>
              <a:gd name="T63" fmla="*/ 1541 h 1655"/>
              <a:gd name="T64" fmla="*/ 327 w 647"/>
              <a:gd name="T65" fmla="*/ 1431 h 1655"/>
              <a:gd name="T66" fmla="*/ 390 w 647"/>
              <a:gd name="T67" fmla="*/ 1380 h 1655"/>
              <a:gd name="T68" fmla="*/ 498 w 647"/>
              <a:gd name="T69" fmla="*/ 1434 h 1655"/>
              <a:gd name="T70" fmla="*/ 492 w 647"/>
              <a:gd name="T71" fmla="*/ 1453 h 1655"/>
              <a:gd name="T72" fmla="*/ 521 w 647"/>
              <a:gd name="T73" fmla="*/ 1478 h 1655"/>
              <a:gd name="T74" fmla="*/ 545 w 647"/>
              <a:gd name="T75" fmla="*/ 1509 h 1655"/>
              <a:gd name="T76" fmla="*/ 554 w 647"/>
              <a:gd name="T77" fmla="*/ 1603 h 1655"/>
              <a:gd name="T78" fmla="*/ 593 w 647"/>
              <a:gd name="T79" fmla="*/ 1605 h 1655"/>
              <a:gd name="T80" fmla="*/ 647 w 647"/>
              <a:gd name="T81" fmla="*/ 1516 h 1655"/>
              <a:gd name="T82" fmla="*/ 632 w 647"/>
              <a:gd name="T83" fmla="*/ 1338 h 1655"/>
              <a:gd name="T84" fmla="*/ 606 w 647"/>
              <a:gd name="T85" fmla="*/ 1314 h 1655"/>
              <a:gd name="T86" fmla="*/ 526 w 647"/>
              <a:gd name="T87" fmla="*/ 1343 h 1655"/>
              <a:gd name="T88" fmla="*/ 488 w 647"/>
              <a:gd name="T89" fmla="*/ 1327 h 1655"/>
              <a:gd name="T90" fmla="*/ 352 w 647"/>
              <a:gd name="T91" fmla="*/ 1255 h 1655"/>
              <a:gd name="T92" fmla="*/ 294 w 647"/>
              <a:gd name="T93" fmla="*/ 1181 h 1655"/>
              <a:gd name="T94" fmla="*/ 348 w 647"/>
              <a:gd name="T95" fmla="*/ 941 h 1655"/>
              <a:gd name="T96" fmla="*/ 390 w 647"/>
              <a:gd name="T97" fmla="*/ 810 h 1655"/>
              <a:gd name="T98" fmla="*/ 386 w 647"/>
              <a:gd name="T99" fmla="*/ 622 h 1655"/>
              <a:gd name="T100" fmla="*/ 327 w 647"/>
              <a:gd name="T101" fmla="*/ 368 h 1655"/>
              <a:gd name="T102" fmla="*/ 273 w 647"/>
              <a:gd name="T103" fmla="*/ 287 h 1655"/>
              <a:gd name="T104" fmla="*/ 262 w 647"/>
              <a:gd name="T105" fmla="*/ 223 h 1655"/>
              <a:gd name="T106" fmla="*/ 267 w 647"/>
              <a:gd name="T107" fmla="*/ 203 h 1655"/>
              <a:gd name="T108" fmla="*/ 279 w 647"/>
              <a:gd name="T109" fmla="*/ 189 h 1655"/>
              <a:gd name="T110" fmla="*/ 268 w 647"/>
              <a:gd name="T111" fmla="*/ 153 h 1655"/>
              <a:gd name="T112" fmla="*/ 282 w 647"/>
              <a:gd name="T113" fmla="*/ 99 h 1655"/>
              <a:gd name="T114" fmla="*/ 269 w 647"/>
              <a:gd name="T115" fmla="*/ 52 h 1655"/>
              <a:gd name="T116" fmla="*/ 219 w 647"/>
              <a:gd name="T117" fmla="*/ 8 h 1655"/>
              <a:gd name="T118" fmla="*/ 127 w 647"/>
              <a:gd name="T119" fmla="*/ 15 h 1655"/>
              <a:gd name="T120" fmla="*/ 77 w 647"/>
              <a:gd name="T121" fmla="*/ 68 h 1655"/>
              <a:gd name="T122" fmla="*/ 0 w 647"/>
              <a:gd name="T123" fmla="*/ 96 h 1655"/>
              <a:gd name="T124" fmla="*/ 29 w 647"/>
              <a:gd name="T125" fmla="*/ 116 h 1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7" h="1655">
                <a:moveTo>
                  <a:pt x="67" y="116"/>
                </a:moveTo>
                <a:lnTo>
                  <a:pt x="67" y="116"/>
                </a:lnTo>
                <a:lnTo>
                  <a:pt x="67" y="119"/>
                </a:lnTo>
                <a:lnTo>
                  <a:pt x="68" y="129"/>
                </a:lnTo>
                <a:lnTo>
                  <a:pt x="67" y="141"/>
                </a:lnTo>
                <a:lnTo>
                  <a:pt x="66" y="146"/>
                </a:lnTo>
                <a:lnTo>
                  <a:pt x="63" y="150"/>
                </a:lnTo>
                <a:lnTo>
                  <a:pt x="63" y="150"/>
                </a:lnTo>
                <a:lnTo>
                  <a:pt x="59" y="156"/>
                </a:lnTo>
                <a:lnTo>
                  <a:pt x="54" y="160"/>
                </a:lnTo>
                <a:lnTo>
                  <a:pt x="53" y="162"/>
                </a:lnTo>
                <a:lnTo>
                  <a:pt x="53" y="163"/>
                </a:lnTo>
                <a:lnTo>
                  <a:pt x="54" y="166"/>
                </a:lnTo>
                <a:lnTo>
                  <a:pt x="54" y="166"/>
                </a:lnTo>
                <a:lnTo>
                  <a:pt x="59" y="171"/>
                </a:lnTo>
                <a:lnTo>
                  <a:pt x="63" y="174"/>
                </a:lnTo>
                <a:lnTo>
                  <a:pt x="69" y="179"/>
                </a:lnTo>
                <a:lnTo>
                  <a:pt x="69" y="179"/>
                </a:lnTo>
                <a:lnTo>
                  <a:pt x="71" y="197"/>
                </a:lnTo>
                <a:lnTo>
                  <a:pt x="69" y="216"/>
                </a:lnTo>
                <a:lnTo>
                  <a:pt x="69" y="216"/>
                </a:lnTo>
                <a:lnTo>
                  <a:pt x="69" y="221"/>
                </a:lnTo>
                <a:lnTo>
                  <a:pt x="71" y="229"/>
                </a:lnTo>
                <a:lnTo>
                  <a:pt x="73" y="236"/>
                </a:lnTo>
                <a:lnTo>
                  <a:pt x="77" y="242"/>
                </a:lnTo>
                <a:lnTo>
                  <a:pt x="77" y="242"/>
                </a:lnTo>
                <a:lnTo>
                  <a:pt x="78" y="245"/>
                </a:lnTo>
                <a:lnTo>
                  <a:pt x="79" y="248"/>
                </a:lnTo>
                <a:lnTo>
                  <a:pt x="81" y="251"/>
                </a:lnTo>
                <a:lnTo>
                  <a:pt x="86" y="252"/>
                </a:lnTo>
                <a:lnTo>
                  <a:pt x="86" y="252"/>
                </a:lnTo>
                <a:lnTo>
                  <a:pt x="102" y="253"/>
                </a:lnTo>
                <a:lnTo>
                  <a:pt x="111" y="254"/>
                </a:lnTo>
                <a:lnTo>
                  <a:pt x="111" y="254"/>
                </a:lnTo>
                <a:lnTo>
                  <a:pt x="118" y="271"/>
                </a:lnTo>
                <a:lnTo>
                  <a:pt x="127" y="289"/>
                </a:lnTo>
                <a:lnTo>
                  <a:pt x="127" y="289"/>
                </a:lnTo>
                <a:lnTo>
                  <a:pt x="142" y="331"/>
                </a:lnTo>
                <a:lnTo>
                  <a:pt x="142" y="331"/>
                </a:lnTo>
                <a:lnTo>
                  <a:pt x="121" y="378"/>
                </a:lnTo>
                <a:lnTo>
                  <a:pt x="103" y="413"/>
                </a:lnTo>
                <a:lnTo>
                  <a:pt x="92" y="435"/>
                </a:lnTo>
                <a:lnTo>
                  <a:pt x="92" y="435"/>
                </a:lnTo>
                <a:lnTo>
                  <a:pt x="91" y="439"/>
                </a:lnTo>
                <a:lnTo>
                  <a:pt x="90" y="443"/>
                </a:lnTo>
                <a:lnTo>
                  <a:pt x="90" y="459"/>
                </a:lnTo>
                <a:lnTo>
                  <a:pt x="91" y="478"/>
                </a:lnTo>
                <a:lnTo>
                  <a:pt x="93" y="500"/>
                </a:lnTo>
                <a:lnTo>
                  <a:pt x="102" y="568"/>
                </a:lnTo>
                <a:lnTo>
                  <a:pt x="102" y="568"/>
                </a:lnTo>
                <a:lnTo>
                  <a:pt x="105" y="594"/>
                </a:lnTo>
                <a:lnTo>
                  <a:pt x="112" y="635"/>
                </a:lnTo>
                <a:lnTo>
                  <a:pt x="118" y="672"/>
                </a:lnTo>
                <a:lnTo>
                  <a:pt x="121" y="684"/>
                </a:lnTo>
                <a:lnTo>
                  <a:pt x="121" y="687"/>
                </a:lnTo>
                <a:lnTo>
                  <a:pt x="121" y="687"/>
                </a:lnTo>
                <a:lnTo>
                  <a:pt x="115" y="691"/>
                </a:lnTo>
                <a:lnTo>
                  <a:pt x="105" y="697"/>
                </a:lnTo>
                <a:lnTo>
                  <a:pt x="91" y="706"/>
                </a:lnTo>
                <a:lnTo>
                  <a:pt x="84" y="710"/>
                </a:lnTo>
                <a:lnTo>
                  <a:pt x="77" y="714"/>
                </a:lnTo>
                <a:lnTo>
                  <a:pt x="77" y="714"/>
                </a:lnTo>
                <a:lnTo>
                  <a:pt x="63" y="718"/>
                </a:lnTo>
                <a:lnTo>
                  <a:pt x="53" y="724"/>
                </a:lnTo>
                <a:lnTo>
                  <a:pt x="35" y="735"/>
                </a:lnTo>
                <a:lnTo>
                  <a:pt x="35" y="735"/>
                </a:lnTo>
                <a:lnTo>
                  <a:pt x="31" y="739"/>
                </a:lnTo>
                <a:lnTo>
                  <a:pt x="26" y="742"/>
                </a:lnTo>
                <a:lnTo>
                  <a:pt x="20" y="752"/>
                </a:lnTo>
                <a:lnTo>
                  <a:pt x="13" y="766"/>
                </a:lnTo>
                <a:lnTo>
                  <a:pt x="13" y="766"/>
                </a:lnTo>
                <a:lnTo>
                  <a:pt x="11" y="773"/>
                </a:lnTo>
                <a:lnTo>
                  <a:pt x="11" y="787"/>
                </a:lnTo>
                <a:lnTo>
                  <a:pt x="11" y="799"/>
                </a:lnTo>
                <a:lnTo>
                  <a:pt x="11" y="803"/>
                </a:lnTo>
                <a:lnTo>
                  <a:pt x="13" y="805"/>
                </a:lnTo>
                <a:lnTo>
                  <a:pt x="13" y="805"/>
                </a:lnTo>
                <a:lnTo>
                  <a:pt x="14" y="805"/>
                </a:lnTo>
                <a:lnTo>
                  <a:pt x="17" y="802"/>
                </a:lnTo>
                <a:lnTo>
                  <a:pt x="19" y="797"/>
                </a:lnTo>
                <a:lnTo>
                  <a:pt x="23" y="791"/>
                </a:lnTo>
                <a:lnTo>
                  <a:pt x="24" y="790"/>
                </a:lnTo>
                <a:lnTo>
                  <a:pt x="25" y="789"/>
                </a:lnTo>
                <a:lnTo>
                  <a:pt x="25" y="789"/>
                </a:lnTo>
                <a:lnTo>
                  <a:pt x="37" y="793"/>
                </a:lnTo>
                <a:lnTo>
                  <a:pt x="48" y="795"/>
                </a:lnTo>
                <a:lnTo>
                  <a:pt x="48" y="795"/>
                </a:lnTo>
                <a:lnTo>
                  <a:pt x="50" y="796"/>
                </a:lnTo>
                <a:lnTo>
                  <a:pt x="53" y="797"/>
                </a:lnTo>
                <a:lnTo>
                  <a:pt x="54" y="799"/>
                </a:lnTo>
                <a:lnTo>
                  <a:pt x="54" y="799"/>
                </a:lnTo>
                <a:lnTo>
                  <a:pt x="57" y="799"/>
                </a:lnTo>
                <a:lnTo>
                  <a:pt x="66" y="796"/>
                </a:lnTo>
                <a:lnTo>
                  <a:pt x="74" y="794"/>
                </a:lnTo>
                <a:lnTo>
                  <a:pt x="79" y="793"/>
                </a:lnTo>
                <a:lnTo>
                  <a:pt x="79" y="793"/>
                </a:lnTo>
                <a:lnTo>
                  <a:pt x="85" y="783"/>
                </a:lnTo>
                <a:lnTo>
                  <a:pt x="88" y="776"/>
                </a:lnTo>
                <a:lnTo>
                  <a:pt x="127" y="751"/>
                </a:lnTo>
                <a:lnTo>
                  <a:pt x="127" y="751"/>
                </a:lnTo>
                <a:lnTo>
                  <a:pt x="126" y="763"/>
                </a:lnTo>
                <a:lnTo>
                  <a:pt x="124" y="771"/>
                </a:lnTo>
                <a:lnTo>
                  <a:pt x="123" y="776"/>
                </a:lnTo>
                <a:lnTo>
                  <a:pt x="123" y="776"/>
                </a:lnTo>
                <a:lnTo>
                  <a:pt x="121" y="787"/>
                </a:lnTo>
                <a:lnTo>
                  <a:pt x="120" y="794"/>
                </a:lnTo>
                <a:lnTo>
                  <a:pt x="117" y="799"/>
                </a:lnTo>
                <a:lnTo>
                  <a:pt x="117" y="799"/>
                </a:lnTo>
                <a:lnTo>
                  <a:pt x="115" y="806"/>
                </a:lnTo>
                <a:lnTo>
                  <a:pt x="114" y="818"/>
                </a:lnTo>
                <a:lnTo>
                  <a:pt x="111" y="833"/>
                </a:lnTo>
                <a:lnTo>
                  <a:pt x="111" y="849"/>
                </a:lnTo>
                <a:lnTo>
                  <a:pt x="111" y="849"/>
                </a:lnTo>
                <a:lnTo>
                  <a:pt x="97" y="858"/>
                </a:lnTo>
                <a:lnTo>
                  <a:pt x="86" y="866"/>
                </a:lnTo>
                <a:lnTo>
                  <a:pt x="79" y="871"/>
                </a:lnTo>
                <a:lnTo>
                  <a:pt x="79" y="871"/>
                </a:lnTo>
                <a:lnTo>
                  <a:pt x="78" y="874"/>
                </a:lnTo>
                <a:lnTo>
                  <a:pt x="78" y="876"/>
                </a:lnTo>
                <a:lnTo>
                  <a:pt x="79" y="883"/>
                </a:lnTo>
                <a:lnTo>
                  <a:pt x="79" y="883"/>
                </a:lnTo>
                <a:lnTo>
                  <a:pt x="80" y="888"/>
                </a:lnTo>
                <a:lnTo>
                  <a:pt x="82" y="894"/>
                </a:lnTo>
                <a:lnTo>
                  <a:pt x="85" y="899"/>
                </a:lnTo>
                <a:lnTo>
                  <a:pt x="86" y="903"/>
                </a:lnTo>
                <a:lnTo>
                  <a:pt x="86" y="903"/>
                </a:lnTo>
                <a:lnTo>
                  <a:pt x="86" y="906"/>
                </a:lnTo>
                <a:lnTo>
                  <a:pt x="88" y="910"/>
                </a:lnTo>
                <a:lnTo>
                  <a:pt x="92" y="916"/>
                </a:lnTo>
                <a:lnTo>
                  <a:pt x="117" y="922"/>
                </a:lnTo>
                <a:lnTo>
                  <a:pt x="117" y="922"/>
                </a:lnTo>
                <a:lnTo>
                  <a:pt x="117" y="937"/>
                </a:lnTo>
                <a:lnTo>
                  <a:pt x="116" y="952"/>
                </a:lnTo>
                <a:lnTo>
                  <a:pt x="114" y="966"/>
                </a:lnTo>
                <a:lnTo>
                  <a:pt x="114" y="966"/>
                </a:lnTo>
                <a:lnTo>
                  <a:pt x="102" y="1025"/>
                </a:lnTo>
                <a:lnTo>
                  <a:pt x="94" y="1058"/>
                </a:lnTo>
                <a:lnTo>
                  <a:pt x="88" y="1080"/>
                </a:lnTo>
                <a:lnTo>
                  <a:pt x="88" y="1080"/>
                </a:lnTo>
                <a:lnTo>
                  <a:pt x="87" y="1088"/>
                </a:lnTo>
                <a:lnTo>
                  <a:pt x="86" y="1099"/>
                </a:lnTo>
                <a:lnTo>
                  <a:pt x="84" y="1125"/>
                </a:lnTo>
                <a:lnTo>
                  <a:pt x="82" y="1159"/>
                </a:lnTo>
                <a:lnTo>
                  <a:pt x="82" y="1159"/>
                </a:lnTo>
                <a:lnTo>
                  <a:pt x="91" y="1191"/>
                </a:lnTo>
                <a:lnTo>
                  <a:pt x="96" y="1214"/>
                </a:lnTo>
                <a:lnTo>
                  <a:pt x="98" y="1226"/>
                </a:lnTo>
                <a:lnTo>
                  <a:pt x="98" y="1226"/>
                </a:lnTo>
                <a:lnTo>
                  <a:pt x="99" y="1228"/>
                </a:lnTo>
                <a:lnTo>
                  <a:pt x="100" y="1231"/>
                </a:lnTo>
                <a:lnTo>
                  <a:pt x="106" y="1242"/>
                </a:lnTo>
                <a:lnTo>
                  <a:pt x="114" y="1257"/>
                </a:lnTo>
                <a:lnTo>
                  <a:pt x="114" y="1257"/>
                </a:lnTo>
                <a:lnTo>
                  <a:pt x="115" y="1277"/>
                </a:lnTo>
                <a:lnTo>
                  <a:pt x="117" y="1294"/>
                </a:lnTo>
                <a:lnTo>
                  <a:pt x="118" y="1300"/>
                </a:lnTo>
                <a:lnTo>
                  <a:pt x="121" y="1304"/>
                </a:lnTo>
                <a:lnTo>
                  <a:pt x="121" y="1304"/>
                </a:lnTo>
                <a:lnTo>
                  <a:pt x="124" y="1308"/>
                </a:lnTo>
                <a:lnTo>
                  <a:pt x="130" y="1313"/>
                </a:lnTo>
                <a:lnTo>
                  <a:pt x="147" y="1322"/>
                </a:lnTo>
                <a:lnTo>
                  <a:pt x="161" y="1332"/>
                </a:lnTo>
                <a:lnTo>
                  <a:pt x="166" y="1337"/>
                </a:lnTo>
                <a:lnTo>
                  <a:pt x="167" y="1339"/>
                </a:lnTo>
                <a:lnTo>
                  <a:pt x="167" y="1339"/>
                </a:lnTo>
                <a:lnTo>
                  <a:pt x="172" y="1347"/>
                </a:lnTo>
                <a:lnTo>
                  <a:pt x="185" y="1368"/>
                </a:lnTo>
                <a:lnTo>
                  <a:pt x="222" y="1425"/>
                </a:lnTo>
                <a:lnTo>
                  <a:pt x="261" y="1481"/>
                </a:lnTo>
                <a:lnTo>
                  <a:pt x="279" y="1510"/>
                </a:lnTo>
                <a:lnTo>
                  <a:pt x="279" y="1510"/>
                </a:lnTo>
                <a:lnTo>
                  <a:pt x="279" y="1514"/>
                </a:lnTo>
                <a:lnTo>
                  <a:pt x="276" y="1519"/>
                </a:lnTo>
                <a:lnTo>
                  <a:pt x="274" y="1521"/>
                </a:lnTo>
                <a:lnTo>
                  <a:pt x="273" y="1522"/>
                </a:lnTo>
                <a:lnTo>
                  <a:pt x="273" y="1522"/>
                </a:lnTo>
                <a:lnTo>
                  <a:pt x="270" y="1523"/>
                </a:lnTo>
                <a:lnTo>
                  <a:pt x="267" y="1525"/>
                </a:lnTo>
                <a:lnTo>
                  <a:pt x="263" y="1529"/>
                </a:lnTo>
                <a:lnTo>
                  <a:pt x="260" y="1535"/>
                </a:lnTo>
                <a:lnTo>
                  <a:pt x="260" y="1535"/>
                </a:lnTo>
                <a:lnTo>
                  <a:pt x="252" y="1557"/>
                </a:lnTo>
                <a:lnTo>
                  <a:pt x="248" y="1568"/>
                </a:lnTo>
                <a:lnTo>
                  <a:pt x="245" y="1571"/>
                </a:lnTo>
                <a:lnTo>
                  <a:pt x="244" y="1574"/>
                </a:lnTo>
                <a:lnTo>
                  <a:pt x="244" y="1574"/>
                </a:lnTo>
                <a:lnTo>
                  <a:pt x="234" y="1576"/>
                </a:lnTo>
                <a:lnTo>
                  <a:pt x="216" y="1581"/>
                </a:lnTo>
                <a:lnTo>
                  <a:pt x="190" y="1586"/>
                </a:lnTo>
                <a:lnTo>
                  <a:pt x="190" y="1586"/>
                </a:lnTo>
                <a:lnTo>
                  <a:pt x="182" y="1587"/>
                </a:lnTo>
                <a:lnTo>
                  <a:pt x="166" y="1590"/>
                </a:lnTo>
                <a:lnTo>
                  <a:pt x="158" y="1591"/>
                </a:lnTo>
                <a:lnTo>
                  <a:pt x="151" y="1595"/>
                </a:lnTo>
                <a:lnTo>
                  <a:pt x="145" y="1597"/>
                </a:lnTo>
                <a:lnTo>
                  <a:pt x="143" y="1600"/>
                </a:lnTo>
                <a:lnTo>
                  <a:pt x="142" y="1601"/>
                </a:lnTo>
                <a:lnTo>
                  <a:pt x="142" y="1601"/>
                </a:lnTo>
                <a:lnTo>
                  <a:pt x="142" y="1606"/>
                </a:lnTo>
                <a:lnTo>
                  <a:pt x="143" y="1611"/>
                </a:lnTo>
                <a:lnTo>
                  <a:pt x="146" y="1615"/>
                </a:lnTo>
                <a:lnTo>
                  <a:pt x="148" y="1620"/>
                </a:lnTo>
                <a:lnTo>
                  <a:pt x="157" y="1629"/>
                </a:lnTo>
                <a:lnTo>
                  <a:pt x="160" y="1631"/>
                </a:lnTo>
                <a:lnTo>
                  <a:pt x="165" y="1633"/>
                </a:lnTo>
                <a:lnTo>
                  <a:pt x="165" y="1633"/>
                </a:lnTo>
                <a:lnTo>
                  <a:pt x="179" y="1637"/>
                </a:lnTo>
                <a:lnTo>
                  <a:pt x="202" y="1642"/>
                </a:lnTo>
                <a:lnTo>
                  <a:pt x="226" y="1644"/>
                </a:lnTo>
                <a:lnTo>
                  <a:pt x="238" y="1644"/>
                </a:lnTo>
                <a:lnTo>
                  <a:pt x="248" y="1643"/>
                </a:lnTo>
                <a:lnTo>
                  <a:pt x="248" y="1643"/>
                </a:lnTo>
                <a:lnTo>
                  <a:pt x="266" y="1639"/>
                </a:lnTo>
                <a:lnTo>
                  <a:pt x="283" y="1638"/>
                </a:lnTo>
                <a:lnTo>
                  <a:pt x="304" y="1636"/>
                </a:lnTo>
                <a:lnTo>
                  <a:pt x="304" y="1636"/>
                </a:lnTo>
                <a:lnTo>
                  <a:pt x="306" y="1636"/>
                </a:lnTo>
                <a:lnTo>
                  <a:pt x="311" y="1637"/>
                </a:lnTo>
                <a:lnTo>
                  <a:pt x="319" y="1639"/>
                </a:lnTo>
                <a:lnTo>
                  <a:pt x="336" y="1645"/>
                </a:lnTo>
                <a:lnTo>
                  <a:pt x="336" y="1645"/>
                </a:lnTo>
                <a:lnTo>
                  <a:pt x="347" y="1650"/>
                </a:lnTo>
                <a:lnTo>
                  <a:pt x="358" y="1652"/>
                </a:lnTo>
                <a:lnTo>
                  <a:pt x="367" y="1655"/>
                </a:lnTo>
                <a:lnTo>
                  <a:pt x="378" y="1655"/>
                </a:lnTo>
                <a:lnTo>
                  <a:pt x="388" y="1655"/>
                </a:lnTo>
                <a:lnTo>
                  <a:pt x="396" y="1654"/>
                </a:lnTo>
                <a:lnTo>
                  <a:pt x="403" y="1651"/>
                </a:lnTo>
                <a:lnTo>
                  <a:pt x="409" y="1649"/>
                </a:lnTo>
                <a:lnTo>
                  <a:pt x="409" y="1649"/>
                </a:lnTo>
                <a:lnTo>
                  <a:pt x="416" y="1643"/>
                </a:lnTo>
                <a:lnTo>
                  <a:pt x="422" y="1638"/>
                </a:lnTo>
                <a:lnTo>
                  <a:pt x="425" y="1635"/>
                </a:lnTo>
                <a:lnTo>
                  <a:pt x="425" y="1630"/>
                </a:lnTo>
                <a:lnTo>
                  <a:pt x="425" y="1630"/>
                </a:lnTo>
                <a:lnTo>
                  <a:pt x="425" y="1625"/>
                </a:lnTo>
                <a:lnTo>
                  <a:pt x="425" y="1619"/>
                </a:lnTo>
                <a:lnTo>
                  <a:pt x="425" y="1611"/>
                </a:lnTo>
                <a:lnTo>
                  <a:pt x="425" y="1611"/>
                </a:lnTo>
                <a:lnTo>
                  <a:pt x="423" y="1600"/>
                </a:lnTo>
                <a:lnTo>
                  <a:pt x="422" y="1588"/>
                </a:lnTo>
                <a:lnTo>
                  <a:pt x="419" y="1576"/>
                </a:lnTo>
                <a:lnTo>
                  <a:pt x="419" y="1576"/>
                </a:lnTo>
                <a:lnTo>
                  <a:pt x="414" y="1564"/>
                </a:lnTo>
                <a:lnTo>
                  <a:pt x="407" y="1553"/>
                </a:lnTo>
                <a:lnTo>
                  <a:pt x="399" y="1545"/>
                </a:lnTo>
                <a:lnTo>
                  <a:pt x="396" y="1542"/>
                </a:lnTo>
                <a:lnTo>
                  <a:pt x="393" y="1541"/>
                </a:lnTo>
                <a:lnTo>
                  <a:pt x="393" y="1541"/>
                </a:lnTo>
                <a:lnTo>
                  <a:pt x="390" y="1541"/>
                </a:lnTo>
                <a:lnTo>
                  <a:pt x="389" y="1542"/>
                </a:lnTo>
                <a:lnTo>
                  <a:pt x="388" y="1545"/>
                </a:lnTo>
                <a:lnTo>
                  <a:pt x="388" y="1545"/>
                </a:lnTo>
                <a:lnTo>
                  <a:pt x="388" y="1545"/>
                </a:lnTo>
                <a:lnTo>
                  <a:pt x="384" y="1541"/>
                </a:lnTo>
                <a:lnTo>
                  <a:pt x="384" y="1541"/>
                </a:lnTo>
                <a:lnTo>
                  <a:pt x="376" y="1532"/>
                </a:lnTo>
                <a:lnTo>
                  <a:pt x="366" y="1519"/>
                </a:lnTo>
                <a:lnTo>
                  <a:pt x="355" y="1499"/>
                </a:lnTo>
                <a:lnTo>
                  <a:pt x="342" y="1478"/>
                </a:lnTo>
                <a:lnTo>
                  <a:pt x="342" y="1478"/>
                </a:lnTo>
                <a:lnTo>
                  <a:pt x="336" y="1465"/>
                </a:lnTo>
                <a:lnTo>
                  <a:pt x="331" y="1449"/>
                </a:lnTo>
                <a:lnTo>
                  <a:pt x="327" y="1431"/>
                </a:lnTo>
                <a:lnTo>
                  <a:pt x="322" y="1414"/>
                </a:lnTo>
                <a:lnTo>
                  <a:pt x="316" y="1386"/>
                </a:lnTo>
                <a:lnTo>
                  <a:pt x="313" y="1374"/>
                </a:lnTo>
                <a:lnTo>
                  <a:pt x="313" y="1374"/>
                </a:lnTo>
                <a:lnTo>
                  <a:pt x="325" y="1374"/>
                </a:lnTo>
                <a:lnTo>
                  <a:pt x="354" y="1375"/>
                </a:lnTo>
                <a:lnTo>
                  <a:pt x="372" y="1376"/>
                </a:lnTo>
                <a:lnTo>
                  <a:pt x="390" y="1380"/>
                </a:lnTo>
                <a:lnTo>
                  <a:pt x="408" y="1383"/>
                </a:lnTo>
                <a:lnTo>
                  <a:pt x="425" y="1389"/>
                </a:lnTo>
                <a:lnTo>
                  <a:pt x="425" y="1389"/>
                </a:lnTo>
                <a:lnTo>
                  <a:pt x="440" y="1397"/>
                </a:lnTo>
                <a:lnTo>
                  <a:pt x="453" y="1404"/>
                </a:lnTo>
                <a:lnTo>
                  <a:pt x="476" y="1418"/>
                </a:lnTo>
                <a:lnTo>
                  <a:pt x="492" y="1430"/>
                </a:lnTo>
                <a:lnTo>
                  <a:pt x="498" y="1434"/>
                </a:lnTo>
                <a:lnTo>
                  <a:pt x="498" y="1434"/>
                </a:lnTo>
                <a:lnTo>
                  <a:pt x="496" y="1436"/>
                </a:lnTo>
                <a:lnTo>
                  <a:pt x="493" y="1441"/>
                </a:lnTo>
                <a:lnTo>
                  <a:pt x="490" y="1443"/>
                </a:lnTo>
                <a:lnTo>
                  <a:pt x="490" y="1447"/>
                </a:lnTo>
                <a:lnTo>
                  <a:pt x="490" y="1450"/>
                </a:lnTo>
                <a:lnTo>
                  <a:pt x="492" y="1453"/>
                </a:lnTo>
                <a:lnTo>
                  <a:pt x="492" y="1453"/>
                </a:lnTo>
                <a:lnTo>
                  <a:pt x="494" y="1455"/>
                </a:lnTo>
                <a:lnTo>
                  <a:pt x="498" y="1458"/>
                </a:lnTo>
                <a:lnTo>
                  <a:pt x="506" y="1460"/>
                </a:lnTo>
                <a:lnTo>
                  <a:pt x="513" y="1461"/>
                </a:lnTo>
                <a:lnTo>
                  <a:pt x="515" y="1461"/>
                </a:lnTo>
                <a:lnTo>
                  <a:pt x="517" y="1462"/>
                </a:lnTo>
                <a:lnTo>
                  <a:pt x="517" y="1462"/>
                </a:lnTo>
                <a:lnTo>
                  <a:pt x="521" y="1478"/>
                </a:lnTo>
                <a:lnTo>
                  <a:pt x="526" y="1487"/>
                </a:lnTo>
                <a:lnTo>
                  <a:pt x="530" y="1495"/>
                </a:lnTo>
                <a:lnTo>
                  <a:pt x="530" y="1495"/>
                </a:lnTo>
                <a:lnTo>
                  <a:pt x="532" y="1497"/>
                </a:lnTo>
                <a:lnTo>
                  <a:pt x="537" y="1501"/>
                </a:lnTo>
                <a:lnTo>
                  <a:pt x="542" y="1503"/>
                </a:lnTo>
                <a:lnTo>
                  <a:pt x="542" y="1503"/>
                </a:lnTo>
                <a:lnTo>
                  <a:pt x="545" y="1509"/>
                </a:lnTo>
                <a:lnTo>
                  <a:pt x="547" y="1516"/>
                </a:lnTo>
                <a:lnTo>
                  <a:pt x="548" y="1526"/>
                </a:lnTo>
                <a:lnTo>
                  <a:pt x="548" y="1526"/>
                </a:lnTo>
                <a:lnTo>
                  <a:pt x="549" y="1544"/>
                </a:lnTo>
                <a:lnTo>
                  <a:pt x="549" y="1570"/>
                </a:lnTo>
                <a:lnTo>
                  <a:pt x="550" y="1583"/>
                </a:lnTo>
                <a:lnTo>
                  <a:pt x="551" y="1595"/>
                </a:lnTo>
                <a:lnTo>
                  <a:pt x="554" y="1603"/>
                </a:lnTo>
                <a:lnTo>
                  <a:pt x="556" y="1606"/>
                </a:lnTo>
                <a:lnTo>
                  <a:pt x="557" y="1608"/>
                </a:lnTo>
                <a:lnTo>
                  <a:pt x="557" y="1608"/>
                </a:lnTo>
                <a:lnTo>
                  <a:pt x="567" y="1611"/>
                </a:lnTo>
                <a:lnTo>
                  <a:pt x="575" y="1612"/>
                </a:lnTo>
                <a:lnTo>
                  <a:pt x="584" y="1609"/>
                </a:lnTo>
                <a:lnTo>
                  <a:pt x="593" y="1605"/>
                </a:lnTo>
                <a:lnTo>
                  <a:pt x="593" y="1605"/>
                </a:lnTo>
                <a:lnTo>
                  <a:pt x="598" y="1600"/>
                </a:lnTo>
                <a:lnTo>
                  <a:pt x="606" y="1590"/>
                </a:lnTo>
                <a:lnTo>
                  <a:pt x="615" y="1578"/>
                </a:lnTo>
                <a:lnTo>
                  <a:pt x="624" y="1566"/>
                </a:lnTo>
                <a:lnTo>
                  <a:pt x="633" y="1552"/>
                </a:lnTo>
                <a:lnTo>
                  <a:pt x="640" y="1539"/>
                </a:lnTo>
                <a:lnTo>
                  <a:pt x="645" y="1526"/>
                </a:lnTo>
                <a:lnTo>
                  <a:pt x="647" y="1516"/>
                </a:lnTo>
                <a:lnTo>
                  <a:pt x="647" y="1516"/>
                </a:lnTo>
                <a:lnTo>
                  <a:pt x="646" y="1495"/>
                </a:lnTo>
                <a:lnTo>
                  <a:pt x="642" y="1467"/>
                </a:lnTo>
                <a:lnTo>
                  <a:pt x="638" y="1424"/>
                </a:lnTo>
                <a:lnTo>
                  <a:pt x="638" y="1424"/>
                </a:lnTo>
                <a:lnTo>
                  <a:pt x="630" y="1361"/>
                </a:lnTo>
                <a:lnTo>
                  <a:pt x="630" y="1361"/>
                </a:lnTo>
                <a:lnTo>
                  <a:pt x="632" y="1338"/>
                </a:lnTo>
                <a:lnTo>
                  <a:pt x="630" y="1326"/>
                </a:lnTo>
                <a:lnTo>
                  <a:pt x="629" y="1322"/>
                </a:lnTo>
                <a:lnTo>
                  <a:pt x="628" y="1320"/>
                </a:lnTo>
                <a:lnTo>
                  <a:pt x="628" y="1320"/>
                </a:lnTo>
                <a:lnTo>
                  <a:pt x="621" y="1316"/>
                </a:lnTo>
                <a:lnTo>
                  <a:pt x="615" y="1314"/>
                </a:lnTo>
                <a:lnTo>
                  <a:pt x="615" y="1314"/>
                </a:lnTo>
                <a:lnTo>
                  <a:pt x="606" y="1314"/>
                </a:lnTo>
                <a:lnTo>
                  <a:pt x="592" y="1316"/>
                </a:lnTo>
                <a:lnTo>
                  <a:pt x="576" y="1320"/>
                </a:lnTo>
                <a:lnTo>
                  <a:pt x="565" y="1324"/>
                </a:lnTo>
                <a:lnTo>
                  <a:pt x="565" y="1324"/>
                </a:lnTo>
                <a:lnTo>
                  <a:pt x="551" y="1330"/>
                </a:lnTo>
                <a:lnTo>
                  <a:pt x="545" y="1333"/>
                </a:lnTo>
                <a:lnTo>
                  <a:pt x="545" y="1333"/>
                </a:lnTo>
                <a:lnTo>
                  <a:pt x="526" y="1343"/>
                </a:lnTo>
                <a:lnTo>
                  <a:pt x="526" y="1343"/>
                </a:lnTo>
                <a:lnTo>
                  <a:pt x="514" y="1339"/>
                </a:lnTo>
                <a:lnTo>
                  <a:pt x="505" y="1337"/>
                </a:lnTo>
                <a:lnTo>
                  <a:pt x="498" y="1336"/>
                </a:lnTo>
                <a:lnTo>
                  <a:pt x="498" y="1336"/>
                </a:lnTo>
                <a:lnTo>
                  <a:pt x="495" y="1336"/>
                </a:lnTo>
                <a:lnTo>
                  <a:pt x="493" y="1332"/>
                </a:lnTo>
                <a:lnTo>
                  <a:pt x="488" y="1327"/>
                </a:lnTo>
                <a:lnTo>
                  <a:pt x="481" y="1320"/>
                </a:lnTo>
                <a:lnTo>
                  <a:pt x="471" y="1312"/>
                </a:lnTo>
                <a:lnTo>
                  <a:pt x="456" y="1301"/>
                </a:lnTo>
                <a:lnTo>
                  <a:pt x="435" y="1289"/>
                </a:lnTo>
                <a:lnTo>
                  <a:pt x="409" y="1276"/>
                </a:lnTo>
                <a:lnTo>
                  <a:pt x="409" y="1276"/>
                </a:lnTo>
                <a:lnTo>
                  <a:pt x="379" y="1264"/>
                </a:lnTo>
                <a:lnTo>
                  <a:pt x="352" y="1255"/>
                </a:lnTo>
                <a:lnTo>
                  <a:pt x="327" y="1249"/>
                </a:lnTo>
                <a:lnTo>
                  <a:pt x="304" y="1245"/>
                </a:lnTo>
                <a:lnTo>
                  <a:pt x="286" y="1242"/>
                </a:lnTo>
                <a:lnTo>
                  <a:pt x="271" y="1241"/>
                </a:lnTo>
                <a:lnTo>
                  <a:pt x="260" y="1241"/>
                </a:lnTo>
                <a:lnTo>
                  <a:pt x="282" y="1184"/>
                </a:lnTo>
                <a:lnTo>
                  <a:pt x="294" y="1181"/>
                </a:lnTo>
                <a:lnTo>
                  <a:pt x="294" y="1181"/>
                </a:lnTo>
                <a:lnTo>
                  <a:pt x="301" y="1138"/>
                </a:lnTo>
                <a:lnTo>
                  <a:pt x="307" y="1102"/>
                </a:lnTo>
                <a:lnTo>
                  <a:pt x="313" y="1070"/>
                </a:lnTo>
                <a:lnTo>
                  <a:pt x="313" y="1070"/>
                </a:lnTo>
                <a:lnTo>
                  <a:pt x="328" y="1009"/>
                </a:lnTo>
                <a:lnTo>
                  <a:pt x="336" y="972"/>
                </a:lnTo>
                <a:lnTo>
                  <a:pt x="336" y="972"/>
                </a:lnTo>
                <a:lnTo>
                  <a:pt x="348" y="941"/>
                </a:lnTo>
                <a:lnTo>
                  <a:pt x="377" y="928"/>
                </a:lnTo>
                <a:lnTo>
                  <a:pt x="377" y="928"/>
                </a:lnTo>
                <a:lnTo>
                  <a:pt x="385" y="897"/>
                </a:lnTo>
                <a:lnTo>
                  <a:pt x="391" y="870"/>
                </a:lnTo>
                <a:lnTo>
                  <a:pt x="392" y="858"/>
                </a:lnTo>
                <a:lnTo>
                  <a:pt x="393" y="849"/>
                </a:lnTo>
                <a:lnTo>
                  <a:pt x="393" y="849"/>
                </a:lnTo>
                <a:lnTo>
                  <a:pt x="390" y="810"/>
                </a:lnTo>
                <a:lnTo>
                  <a:pt x="386" y="758"/>
                </a:lnTo>
                <a:lnTo>
                  <a:pt x="386" y="758"/>
                </a:lnTo>
                <a:lnTo>
                  <a:pt x="386" y="724"/>
                </a:lnTo>
                <a:lnTo>
                  <a:pt x="388" y="688"/>
                </a:lnTo>
                <a:lnTo>
                  <a:pt x="388" y="654"/>
                </a:lnTo>
                <a:lnTo>
                  <a:pt x="388" y="637"/>
                </a:lnTo>
                <a:lnTo>
                  <a:pt x="386" y="622"/>
                </a:lnTo>
                <a:lnTo>
                  <a:pt x="386" y="622"/>
                </a:lnTo>
                <a:lnTo>
                  <a:pt x="382" y="583"/>
                </a:lnTo>
                <a:lnTo>
                  <a:pt x="374" y="539"/>
                </a:lnTo>
                <a:lnTo>
                  <a:pt x="365" y="485"/>
                </a:lnTo>
                <a:lnTo>
                  <a:pt x="365" y="485"/>
                </a:lnTo>
                <a:lnTo>
                  <a:pt x="349" y="434"/>
                </a:lnTo>
                <a:lnTo>
                  <a:pt x="336" y="394"/>
                </a:lnTo>
                <a:lnTo>
                  <a:pt x="331" y="379"/>
                </a:lnTo>
                <a:lnTo>
                  <a:pt x="327" y="368"/>
                </a:lnTo>
                <a:lnTo>
                  <a:pt x="327" y="368"/>
                </a:lnTo>
                <a:lnTo>
                  <a:pt x="319" y="355"/>
                </a:lnTo>
                <a:lnTo>
                  <a:pt x="313" y="339"/>
                </a:lnTo>
                <a:lnTo>
                  <a:pt x="305" y="325"/>
                </a:lnTo>
                <a:lnTo>
                  <a:pt x="300" y="318"/>
                </a:lnTo>
                <a:lnTo>
                  <a:pt x="294" y="312"/>
                </a:lnTo>
                <a:lnTo>
                  <a:pt x="294" y="312"/>
                </a:lnTo>
                <a:lnTo>
                  <a:pt x="273" y="287"/>
                </a:lnTo>
                <a:lnTo>
                  <a:pt x="260" y="270"/>
                </a:lnTo>
                <a:lnTo>
                  <a:pt x="260" y="270"/>
                </a:lnTo>
                <a:lnTo>
                  <a:pt x="248" y="248"/>
                </a:lnTo>
                <a:lnTo>
                  <a:pt x="240" y="248"/>
                </a:lnTo>
                <a:lnTo>
                  <a:pt x="248" y="223"/>
                </a:lnTo>
                <a:lnTo>
                  <a:pt x="267" y="233"/>
                </a:lnTo>
                <a:lnTo>
                  <a:pt x="267" y="233"/>
                </a:lnTo>
                <a:lnTo>
                  <a:pt x="262" y="223"/>
                </a:lnTo>
                <a:lnTo>
                  <a:pt x="257" y="214"/>
                </a:lnTo>
                <a:lnTo>
                  <a:pt x="257" y="214"/>
                </a:lnTo>
                <a:lnTo>
                  <a:pt x="256" y="212"/>
                </a:lnTo>
                <a:lnTo>
                  <a:pt x="257" y="212"/>
                </a:lnTo>
                <a:lnTo>
                  <a:pt x="260" y="211"/>
                </a:lnTo>
                <a:lnTo>
                  <a:pt x="263" y="210"/>
                </a:lnTo>
                <a:lnTo>
                  <a:pt x="263" y="210"/>
                </a:lnTo>
                <a:lnTo>
                  <a:pt x="267" y="203"/>
                </a:lnTo>
                <a:lnTo>
                  <a:pt x="269" y="197"/>
                </a:lnTo>
                <a:lnTo>
                  <a:pt x="270" y="195"/>
                </a:lnTo>
                <a:lnTo>
                  <a:pt x="269" y="195"/>
                </a:lnTo>
                <a:lnTo>
                  <a:pt x="269" y="195"/>
                </a:lnTo>
                <a:lnTo>
                  <a:pt x="270" y="193"/>
                </a:lnTo>
                <a:lnTo>
                  <a:pt x="274" y="192"/>
                </a:lnTo>
                <a:lnTo>
                  <a:pt x="277" y="190"/>
                </a:lnTo>
                <a:lnTo>
                  <a:pt x="279" y="189"/>
                </a:lnTo>
                <a:lnTo>
                  <a:pt x="279" y="189"/>
                </a:lnTo>
                <a:lnTo>
                  <a:pt x="279" y="189"/>
                </a:lnTo>
                <a:lnTo>
                  <a:pt x="271" y="178"/>
                </a:lnTo>
                <a:lnTo>
                  <a:pt x="268" y="169"/>
                </a:lnTo>
                <a:lnTo>
                  <a:pt x="267" y="166"/>
                </a:lnTo>
                <a:lnTo>
                  <a:pt x="267" y="162"/>
                </a:lnTo>
                <a:lnTo>
                  <a:pt x="267" y="162"/>
                </a:lnTo>
                <a:lnTo>
                  <a:pt x="268" y="153"/>
                </a:lnTo>
                <a:lnTo>
                  <a:pt x="269" y="147"/>
                </a:lnTo>
                <a:lnTo>
                  <a:pt x="269" y="147"/>
                </a:lnTo>
                <a:lnTo>
                  <a:pt x="276" y="136"/>
                </a:lnTo>
                <a:lnTo>
                  <a:pt x="280" y="125"/>
                </a:lnTo>
                <a:lnTo>
                  <a:pt x="282" y="120"/>
                </a:lnTo>
                <a:lnTo>
                  <a:pt x="282" y="116"/>
                </a:lnTo>
                <a:lnTo>
                  <a:pt x="282" y="116"/>
                </a:lnTo>
                <a:lnTo>
                  <a:pt x="282" y="99"/>
                </a:lnTo>
                <a:lnTo>
                  <a:pt x="281" y="90"/>
                </a:lnTo>
                <a:lnTo>
                  <a:pt x="279" y="83"/>
                </a:lnTo>
                <a:lnTo>
                  <a:pt x="279" y="83"/>
                </a:lnTo>
                <a:lnTo>
                  <a:pt x="276" y="77"/>
                </a:lnTo>
                <a:lnTo>
                  <a:pt x="275" y="70"/>
                </a:lnTo>
                <a:lnTo>
                  <a:pt x="274" y="62"/>
                </a:lnTo>
                <a:lnTo>
                  <a:pt x="269" y="52"/>
                </a:lnTo>
                <a:lnTo>
                  <a:pt x="269" y="52"/>
                </a:lnTo>
                <a:lnTo>
                  <a:pt x="263" y="40"/>
                </a:lnTo>
                <a:lnTo>
                  <a:pt x="258" y="33"/>
                </a:lnTo>
                <a:lnTo>
                  <a:pt x="254" y="27"/>
                </a:lnTo>
                <a:lnTo>
                  <a:pt x="248" y="21"/>
                </a:lnTo>
                <a:lnTo>
                  <a:pt x="240" y="15"/>
                </a:lnTo>
                <a:lnTo>
                  <a:pt x="231" y="12"/>
                </a:lnTo>
                <a:lnTo>
                  <a:pt x="219" y="8"/>
                </a:lnTo>
                <a:lnTo>
                  <a:pt x="219" y="8"/>
                </a:lnTo>
                <a:lnTo>
                  <a:pt x="194" y="3"/>
                </a:lnTo>
                <a:lnTo>
                  <a:pt x="173" y="1"/>
                </a:lnTo>
                <a:lnTo>
                  <a:pt x="159" y="0"/>
                </a:lnTo>
                <a:lnTo>
                  <a:pt x="153" y="1"/>
                </a:lnTo>
                <a:lnTo>
                  <a:pt x="149" y="2"/>
                </a:lnTo>
                <a:lnTo>
                  <a:pt x="149" y="2"/>
                </a:lnTo>
                <a:lnTo>
                  <a:pt x="139" y="7"/>
                </a:lnTo>
                <a:lnTo>
                  <a:pt x="127" y="15"/>
                </a:lnTo>
                <a:lnTo>
                  <a:pt x="108" y="27"/>
                </a:lnTo>
                <a:lnTo>
                  <a:pt x="108" y="27"/>
                </a:lnTo>
                <a:lnTo>
                  <a:pt x="104" y="29"/>
                </a:lnTo>
                <a:lnTo>
                  <a:pt x="99" y="35"/>
                </a:lnTo>
                <a:lnTo>
                  <a:pt x="92" y="46"/>
                </a:lnTo>
                <a:lnTo>
                  <a:pt x="92" y="46"/>
                </a:lnTo>
                <a:lnTo>
                  <a:pt x="82" y="58"/>
                </a:lnTo>
                <a:lnTo>
                  <a:pt x="77" y="68"/>
                </a:lnTo>
                <a:lnTo>
                  <a:pt x="77" y="68"/>
                </a:lnTo>
                <a:lnTo>
                  <a:pt x="65" y="71"/>
                </a:lnTo>
                <a:lnTo>
                  <a:pt x="38" y="79"/>
                </a:lnTo>
                <a:lnTo>
                  <a:pt x="24" y="83"/>
                </a:lnTo>
                <a:lnTo>
                  <a:pt x="12" y="88"/>
                </a:lnTo>
                <a:lnTo>
                  <a:pt x="4" y="92"/>
                </a:lnTo>
                <a:lnTo>
                  <a:pt x="1" y="94"/>
                </a:lnTo>
                <a:lnTo>
                  <a:pt x="0" y="96"/>
                </a:lnTo>
                <a:lnTo>
                  <a:pt x="0" y="96"/>
                </a:lnTo>
                <a:lnTo>
                  <a:pt x="1" y="100"/>
                </a:lnTo>
                <a:lnTo>
                  <a:pt x="4" y="104"/>
                </a:lnTo>
                <a:lnTo>
                  <a:pt x="6" y="106"/>
                </a:lnTo>
                <a:lnTo>
                  <a:pt x="10" y="110"/>
                </a:lnTo>
                <a:lnTo>
                  <a:pt x="19" y="113"/>
                </a:lnTo>
                <a:lnTo>
                  <a:pt x="29" y="116"/>
                </a:lnTo>
                <a:lnTo>
                  <a:pt x="29" y="116"/>
                </a:lnTo>
                <a:lnTo>
                  <a:pt x="39" y="116"/>
                </a:lnTo>
                <a:lnTo>
                  <a:pt x="51" y="116"/>
                </a:lnTo>
                <a:lnTo>
                  <a:pt x="67" y="116"/>
                </a:lnTo>
                <a:lnTo>
                  <a:pt x="67" y="11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29">
            <a:extLst>
              <a:ext uri="{FF2B5EF4-FFF2-40B4-BE49-F238E27FC236}">
                <a16:creationId xmlns:a16="http://schemas.microsoft.com/office/drawing/2014/main" id="{F5637396-5603-4444-B7F3-DC2D554259F0}"/>
              </a:ext>
            </a:extLst>
          </p:cNvPr>
          <p:cNvSpPr>
            <a:spLocks noEditPoints="1"/>
          </p:cNvSpPr>
          <p:nvPr/>
        </p:nvSpPr>
        <p:spPr bwMode="auto">
          <a:xfrm>
            <a:off x="2763035" y="4783136"/>
            <a:ext cx="634260" cy="1576156"/>
          </a:xfrm>
          <a:custGeom>
            <a:avLst/>
            <a:gdLst>
              <a:gd name="T0" fmla="*/ 15 w 668"/>
              <a:gd name="T1" fmla="*/ 104 h 1660"/>
              <a:gd name="T2" fmla="*/ 50 w 668"/>
              <a:gd name="T3" fmla="*/ 130 h 1660"/>
              <a:gd name="T4" fmla="*/ 80 w 668"/>
              <a:gd name="T5" fmla="*/ 156 h 1660"/>
              <a:gd name="T6" fmla="*/ 81 w 668"/>
              <a:gd name="T7" fmla="*/ 192 h 1660"/>
              <a:gd name="T8" fmla="*/ 83 w 668"/>
              <a:gd name="T9" fmla="*/ 216 h 1660"/>
              <a:gd name="T10" fmla="*/ 88 w 668"/>
              <a:gd name="T11" fmla="*/ 237 h 1660"/>
              <a:gd name="T12" fmla="*/ 99 w 668"/>
              <a:gd name="T13" fmla="*/ 268 h 1660"/>
              <a:gd name="T14" fmla="*/ 146 w 668"/>
              <a:gd name="T15" fmla="*/ 284 h 1660"/>
              <a:gd name="T16" fmla="*/ 156 w 668"/>
              <a:gd name="T17" fmla="*/ 411 h 1660"/>
              <a:gd name="T18" fmla="*/ 158 w 668"/>
              <a:gd name="T19" fmla="*/ 585 h 1660"/>
              <a:gd name="T20" fmla="*/ 110 w 668"/>
              <a:gd name="T21" fmla="*/ 700 h 1660"/>
              <a:gd name="T22" fmla="*/ 63 w 668"/>
              <a:gd name="T23" fmla="*/ 665 h 1660"/>
              <a:gd name="T24" fmla="*/ 18 w 668"/>
              <a:gd name="T25" fmla="*/ 655 h 1660"/>
              <a:gd name="T26" fmla="*/ 21 w 668"/>
              <a:gd name="T27" fmla="*/ 676 h 1660"/>
              <a:gd name="T28" fmla="*/ 6 w 668"/>
              <a:gd name="T29" fmla="*/ 693 h 1660"/>
              <a:gd name="T30" fmla="*/ 33 w 668"/>
              <a:gd name="T31" fmla="*/ 749 h 1660"/>
              <a:gd name="T32" fmla="*/ 89 w 668"/>
              <a:gd name="T33" fmla="*/ 771 h 1660"/>
              <a:gd name="T34" fmla="*/ 170 w 668"/>
              <a:gd name="T35" fmla="*/ 801 h 1660"/>
              <a:gd name="T36" fmla="*/ 166 w 668"/>
              <a:gd name="T37" fmla="*/ 846 h 1660"/>
              <a:gd name="T38" fmla="*/ 123 w 668"/>
              <a:gd name="T39" fmla="*/ 1021 h 1660"/>
              <a:gd name="T40" fmla="*/ 101 w 668"/>
              <a:gd name="T41" fmla="*/ 1213 h 1660"/>
              <a:gd name="T42" fmla="*/ 170 w 668"/>
              <a:gd name="T43" fmla="*/ 1255 h 1660"/>
              <a:gd name="T44" fmla="*/ 356 w 668"/>
              <a:gd name="T45" fmla="*/ 1412 h 1660"/>
              <a:gd name="T46" fmla="*/ 348 w 668"/>
              <a:gd name="T47" fmla="*/ 1442 h 1660"/>
              <a:gd name="T48" fmla="*/ 342 w 668"/>
              <a:gd name="T49" fmla="*/ 1528 h 1660"/>
              <a:gd name="T50" fmla="*/ 307 w 668"/>
              <a:gd name="T51" fmla="*/ 1564 h 1660"/>
              <a:gd name="T52" fmla="*/ 331 w 668"/>
              <a:gd name="T53" fmla="*/ 1593 h 1660"/>
              <a:gd name="T54" fmla="*/ 393 w 668"/>
              <a:gd name="T55" fmla="*/ 1570 h 1660"/>
              <a:gd name="T56" fmla="*/ 460 w 668"/>
              <a:gd name="T57" fmla="*/ 1510 h 1660"/>
              <a:gd name="T58" fmla="*/ 483 w 668"/>
              <a:gd name="T59" fmla="*/ 1510 h 1660"/>
              <a:gd name="T60" fmla="*/ 484 w 668"/>
              <a:gd name="T61" fmla="*/ 1540 h 1660"/>
              <a:gd name="T62" fmla="*/ 436 w 668"/>
              <a:gd name="T63" fmla="*/ 1608 h 1660"/>
              <a:gd name="T64" fmla="*/ 414 w 668"/>
              <a:gd name="T65" fmla="*/ 1640 h 1660"/>
              <a:gd name="T66" fmla="*/ 469 w 668"/>
              <a:gd name="T67" fmla="*/ 1660 h 1660"/>
              <a:gd name="T68" fmla="*/ 561 w 668"/>
              <a:gd name="T69" fmla="*/ 1620 h 1660"/>
              <a:gd name="T70" fmla="*/ 660 w 668"/>
              <a:gd name="T71" fmla="*/ 1567 h 1660"/>
              <a:gd name="T72" fmla="*/ 659 w 668"/>
              <a:gd name="T73" fmla="*/ 1525 h 1660"/>
              <a:gd name="T74" fmla="*/ 614 w 668"/>
              <a:gd name="T75" fmla="*/ 1483 h 1660"/>
              <a:gd name="T76" fmla="*/ 591 w 668"/>
              <a:gd name="T77" fmla="*/ 1477 h 1660"/>
              <a:gd name="T78" fmla="*/ 525 w 668"/>
              <a:gd name="T79" fmla="*/ 1383 h 1660"/>
              <a:gd name="T80" fmla="*/ 436 w 668"/>
              <a:gd name="T81" fmla="*/ 1233 h 1660"/>
              <a:gd name="T82" fmla="*/ 417 w 668"/>
              <a:gd name="T83" fmla="*/ 1200 h 1660"/>
              <a:gd name="T84" fmla="*/ 424 w 668"/>
              <a:gd name="T85" fmla="*/ 1017 h 1660"/>
              <a:gd name="T86" fmla="*/ 435 w 668"/>
              <a:gd name="T87" fmla="*/ 937 h 1660"/>
              <a:gd name="T88" fmla="*/ 449 w 668"/>
              <a:gd name="T89" fmla="*/ 894 h 1660"/>
              <a:gd name="T90" fmla="*/ 423 w 668"/>
              <a:gd name="T91" fmla="*/ 682 h 1660"/>
              <a:gd name="T92" fmla="*/ 477 w 668"/>
              <a:gd name="T93" fmla="*/ 512 h 1660"/>
              <a:gd name="T94" fmla="*/ 441 w 668"/>
              <a:gd name="T95" fmla="*/ 435 h 1660"/>
              <a:gd name="T96" fmla="*/ 348 w 668"/>
              <a:gd name="T97" fmla="*/ 336 h 1660"/>
              <a:gd name="T98" fmla="*/ 297 w 668"/>
              <a:gd name="T99" fmla="*/ 271 h 1660"/>
              <a:gd name="T100" fmla="*/ 268 w 668"/>
              <a:gd name="T101" fmla="*/ 252 h 1660"/>
              <a:gd name="T102" fmla="*/ 289 w 668"/>
              <a:gd name="T103" fmla="*/ 205 h 1660"/>
              <a:gd name="T104" fmla="*/ 294 w 668"/>
              <a:gd name="T105" fmla="*/ 139 h 1660"/>
              <a:gd name="T106" fmla="*/ 290 w 668"/>
              <a:gd name="T107" fmla="*/ 79 h 1660"/>
              <a:gd name="T108" fmla="*/ 223 w 668"/>
              <a:gd name="T109" fmla="*/ 5 h 1660"/>
              <a:gd name="T110" fmla="*/ 130 w 668"/>
              <a:gd name="T111" fmla="*/ 14 h 1660"/>
              <a:gd name="T112" fmla="*/ 244 w 668"/>
              <a:gd name="T113" fmla="*/ 1153 h 1660"/>
              <a:gd name="T114" fmla="*/ 238 w 668"/>
              <a:gd name="T115" fmla="*/ 1109 h 1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68" h="1660">
                <a:moveTo>
                  <a:pt x="86" y="85"/>
                </a:moveTo>
                <a:lnTo>
                  <a:pt x="86" y="85"/>
                </a:lnTo>
                <a:lnTo>
                  <a:pt x="75" y="88"/>
                </a:lnTo>
                <a:lnTo>
                  <a:pt x="50" y="92"/>
                </a:lnTo>
                <a:lnTo>
                  <a:pt x="37" y="96"/>
                </a:lnTo>
                <a:lnTo>
                  <a:pt x="26" y="100"/>
                </a:lnTo>
                <a:lnTo>
                  <a:pt x="18" y="103"/>
                </a:lnTo>
                <a:lnTo>
                  <a:pt x="15" y="104"/>
                </a:lnTo>
                <a:lnTo>
                  <a:pt x="15" y="106"/>
                </a:lnTo>
                <a:lnTo>
                  <a:pt x="15" y="106"/>
                </a:lnTo>
                <a:lnTo>
                  <a:pt x="16" y="109"/>
                </a:lnTo>
                <a:lnTo>
                  <a:pt x="19" y="113"/>
                </a:lnTo>
                <a:lnTo>
                  <a:pt x="28" y="120"/>
                </a:lnTo>
                <a:lnTo>
                  <a:pt x="40" y="126"/>
                </a:lnTo>
                <a:lnTo>
                  <a:pt x="50" y="130"/>
                </a:lnTo>
                <a:lnTo>
                  <a:pt x="50" y="130"/>
                </a:lnTo>
                <a:lnTo>
                  <a:pt x="70" y="132"/>
                </a:lnTo>
                <a:lnTo>
                  <a:pt x="83" y="133"/>
                </a:lnTo>
                <a:lnTo>
                  <a:pt x="83" y="133"/>
                </a:lnTo>
                <a:lnTo>
                  <a:pt x="83" y="134"/>
                </a:lnTo>
                <a:lnTo>
                  <a:pt x="85" y="140"/>
                </a:lnTo>
                <a:lnTo>
                  <a:pt x="83" y="148"/>
                </a:lnTo>
                <a:lnTo>
                  <a:pt x="82" y="152"/>
                </a:lnTo>
                <a:lnTo>
                  <a:pt x="80" y="156"/>
                </a:lnTo>
                <a:lnTo>
                  <a:pt x="80" y="156"/>
                </a:lnTo>
                <a:lnTo>
                  <a:pt x="74" y="165"/>
                </a:lnTo>
                <a:lnTo>
                  <a:pt x="70" y="175"/>
                </a:lnTo>
                <a:lnTo>
                  <a:pt x="69" y="182"/>
                </a:lnTo>
                <a:lnTo>
                  <a:pt x="69" y="185"/>
                </a:lnTo>
                <a:lnTo>
                  <a:pt x="71" y="186"/>
                </a:lnTo>
                <a:lnTo>
                  <a:pt x="71" y="186"/>
                </a:lnTo>
                <a:lnTo>
                  <a:pt x="81" y="192"/>
                </a:lnTo>
                <a:lnTo>
                  <a:pt x="86" y="195"/>
                </a:lnTo>
                <a:lnTo>
                  <a:pt x="86" y="195"/>
                </a:lnTo>
                <a:lnTo>
                  <a:pt x="85" y="197"/>
                </a:lnTo>
                <a:lnTo>
                  <a:pt x="83" y="203"/>
                </a:lnTo>
                <a:lnTo>
                  <a:pt x="82" y="210"/>
                </a:lnTo>
                <a:lnTo>
                  <a:pt x="82" y="213"/>
                </a:lnTo>
                <a:lnTo>
                  <a:pt x="83" y="216"/>
                </a:lnTo>
                <a:lnTo>
                  <a:pt x="83" y="216"/>
                </a:lnTo>
                <a:lnTo>
                  <a:pt x="83" y="219"/>
                </a:lnTo>
                <a:lnTo>
                  <a:pt x="83" y="223"/>
                </a:lnTo>
                <a:lnTo>
                  <a:pt x="82" y="225"/>
                </a:lnTo>
                <a:lnTo>
                  <a:pt x="83" y="230"/>
                </a:lnTo>
                <a:lnTo>
                  <a:pt x="83" y="230"/>
                </a:lnTo>
                <a:lnTo>
                  <a:pt x="85" y="235"/>
                </a:lnTo>
                <a:lnTo>
                  <a:pt x="87" y="236"/>
                </a:lnTo>
                <a:lnTo>
                  <a:pt x="88" y="237"/>
                </a:lnTo>
                <a:lnTo>
                  <a:pt x="89" y="242"/>
                </a:lnTo>
                <a:lnTo>
                  <a:pt x="89" y="242"/>
                </a:lnTo>
                <a:lnTo>
                  <a:pt x="89" y="255"/>
                </a:lnTo>
                <a:lnTo>
                  <a:pt x="91" y="261"/>
                </a:lnTo>
                <a:lnTo>
                  <a:pt x="92" y="264"/>
                </a:lnTo>
                <a:lnTo>
                  <a:pt x="95" y="266"/>
                </a:lnTo>
                <a:lnTo>
                  <a:pt x="95" y="266"/>
                </a:lnTo>
                <a:lnTo>
                  <a:pt x="99" y="268"/>
                </a:lnTo>
                <a:lnTo>
                  <a:pt x="104" y="268"/>
                </a:lnTo>
                <a:lnTo>
                  <a:pt x="113" y="269"/>
                </a:lnTo>
                <a:lnTo>
                  <a:pt x="124" y="271"/>
                </a:lnTo>
                <a:lnTo>
                  <a:pt x="129" y="272"/>
                </a:lnTo>
                <a:lnTo>
                  <a:pt x="134" y="275"/>
                </a:lnTo>
                <a:lnTo>
                  <a:pt x="134" y="275"/>
                </a:lnTo>
                <a:lnTo>
                  <a:pt x="143" y="283"/>
                </a:lnTo>
                <a:lnTo>
                  <a:pt x="146" y="284"/>
                </a:lnTo>
                <a:lnTo>
                  <a:pt x="170" y="350"/>
                </a:lnTo>
                <a:lnTo>
                  <a:pt x="160" y="376"/>
                </a:lnTo>
                <a:lnTo>
                  <a:pt x="160" y="376"/>
                </a:lnTo>
                <a:lnTo>
                  <a:pt x="161" y="383"/>
                </a:lnTo>
                <a:lnTo>
                  <a:pt x="161" y="388"/>
                </a:lnTo>
                <a:lnTo>
                  <a:pt x="160" y="391"/>
                </a:lnTo>
                <a:lnTo>
                  <a:pt x="160" y="391"/>
                </a:lnTo>
                <a:lnTo>
                  <a:pt x="156" y="411"/>
                </a:lnTo>
                <a:lnTo>
                  <a:pt x="149" y="455"/>
                </a:lnTo>
                <a:lnTo>
                  <a:pt x="143" y="503"/>
                </a:lnTo>
                <a:lnTo>
                  <a:pt x="142" y="523"/>
                </a:lnTo>
                <a:lnTo>
                  <a:pt x="142" y="536"/>
                </a:lnTo>
                <a:lnTo>
                  <a:pt x="142" y="536"/>
                </a:lnTo>
                <a:lnTo>
                  <a:pt x="144" y="547"/>
                </a:lnTo>
                <a:lnTo>
                  <a:pt x="148" y="559"/>
                </a:lnTo>
                <a:lnTo>
                  <a:pt x="158" y="585"/>
                </a:lnTo>
                <a:lnTo>
                  <a:pt x="166" y="607"/>
                </a:lnTo>
                <a:lnTo>
                  <a:pt x="168" y="615"/>
                </a:lnTo>
                <a:lnTo>
                  <a:pt x="170" y="620"/>
                </a:lnTo>
                <a:lnTo>
                  <a:pt x="170" y="620"/>
                </a:lnTo>
                <a:lnTo>
                  <a:pt x="172" y="682"/>
                </a:lnTo>
                <a:lnTo>
                  <a:pt x="172" y="682"/>
                </a:lnTo>
                <a:lnTo>
                  <a:pt x="142" y="690"/>
                </a:lnTo>
                <a:lnTo>
                  <a:pt x="110" y="700"/>
                </a:lnTo>
                <a:lnTo>
                  <a:pt x="110" y="700"/>
                </a:lnTo>
                <a:lnTo>
                  <a:pt x="105" y="695"/>
                </a:lnTo>
                <a:lnTo>
                  <a:pt x="95" y="685"/>
                </a:lnTo>
                <a:lnTo>
                  <a:pt x="83" y="673"/>
                </a:lnTo>
                <a:lnTo>
                  <a:pt x="79" y="669"/>
                </a:lnTo>
                <a:lnTo>
                  <a:pt x="74" y="667"/>
                </a:lnTo>
                <a:lnTo>
                  <a:pt x="74" y="667"/>
                </a:lnTo>
                <a:lnTo>
                  <a:pt x="63" y="665"/>
                </a:lnTo>
                <a:lnTo>
                  <a:pt x="49" y="664"/>
                </a:lnTo>
                <a:lnTo>
                  <a:pt x="34" y="663"/>
                </a:lnTo>
                <a:lnTo>
                  <a:pt x="27" y="661"/>
                </a:lnTo>
                <a:lnTo>
                  <a:pt x="27" y="661"/>
                </a:lnTo>
                <a:lnTo>
                  <a:pt x="24" y="658"/>
                </a:lnTo>
                <a:lnTo>
                  <a:pt x="21" y="656"/>
                </a:lnTo>
                <a:lnTo>
                  <a:pt x="19" y="655"/>
                </a:lnTo>
                <a:lnTo>
                  <a:pt x="18" y="655"/>
                </a:lnTo>
                <a:lnTo>
                  <a:pt x="15" y="658"/>
                </a:lnTo>
                <a:lnTo>
                  <a:pt x="15" y="658"/>
                </a:lnTo>
                <a:lnTo>
                  <a:pt x="14" y="661"/>
                </a:lnTo>
                <a:lnTo>
                  <a:pt x="14" y="664"/>
                </a:lnTo>
                <a:lnTo>
                  <a:pt x="15" y="670"/>
                </a:lnTo>
                <a:lnTo>
                  <a:pt x="19" y="674"/>
                </a:lnTo>
                <a:lnTo>
                  <a:pt x="21" y="676"/>
                </a:lnTo>
                <a:lnTo>
                  <a:pt x="21" y="676"/>
                </a:lnTo>
                <a:lnTo>
                  <a:pt x="12" y="676"/>
                </a:lnTo>
                <a:lnTo>
                  <a:pt x="4" y="679"/>
                </a:lnTo>
                <a:lnTo>
                  <a:pt x="2" y="680"/>
                </a:lnTo>
                <a:lnTo>
                  <a:pt x="0" y="682"/>
                </a:lnTo>
                <a:lnTo>
                  <a:pt x="0" y="682"/>
                </a:lnTo>
                <a:lnTo>
                  <a:pt x="0" y="685"/>
                </a:lnTo>
                <a:lnTo>
                  <a:pt x="1" y="687"/>
                </a:lnTo>
                <a:lnTo>
                  <a:pt x="6" y="693"/>
                </a:lnTo>
                <a:lnTo>
                  <a:pt x="15" y="700"/>
                </a:lnTo>
                <a:lnTo>
                  <a:pt x="15" y="700"/>
                </a:lnTo>
                <a:lnTo>
                  <a:pt x="20" y="711"/>
                </a:lnTo>
                <a:lnTo>
                  <a:pt x="25" y="720"/>
                </a:lnTo>
                <a:lnTo>
                  <a:pt x="27" y="729"/>
                </a:lnTo>
                <a:lnTo>
                  <a:pt x="27" y="729"/>
                </a:lnTo>
                <a:lnTo>
                  <a:pt x="28" y="738"/>
                </a:lnTo>
                <a:lnTo>
                  <a:pt x="33" y="749"/>
                </a:lnTo>
                <a:lnTo>
                  <a:pt x="37" y="755"/>
                </a:lnTo>
                <a:lnTo>
                  <a:pt x="40" y="760"/>
                </a:lnTo>
                <a:lnTo>
                  <a:pt x="45" y="762"/>
                </a:lnTo>
                <a:lnTo>
                  <a:pt x="50" y="765"/>
                </a:lnTo>
                <a:lnTo>
                  <a:pt x="50" y="765"/>
                </a:lnTo>
                <a:lnTo>
                  <a:pt x="74" y="769"/>
                </a:lnTo>
                <a:lnTo>
                  <a:pt x="85" y="771"/>
                </a:lnTo>
                <a:lnTo>
                  <a:pt x="89" y="771"/>
                </a:lnTo>
                <a:lnTo>
                  <a:pt x="89" y="771"/>
                </a:lnTo>
                <a:lnTo>
                  <a:pt x="111" y="762"/>
                </a:lnTo>
                <a:lnTo>
                  <a:pt x="134" y="753"/>
                </a:lnTo>
                <a:lnTo>
                  <a:pt x="134" y="753"/>
                </a:lnTo>
                <a:lnTo>
                  <a:pt x="181" y="744"/>
                </a:lnTo>
                <a:lnTo>
                  <a:pt x="181" y="744"/>
                </a:lnTo>
                <a:lnTo>
                  <a:pt x="174" y="778"/>
                </a:lnTo>
                <a:lnTo>
                  <a:pt x="170" y="801"/>
                </a:lnTo>
                <a:lnTo>
                  <a:pt x="166" y="812"/>
                </a:lnTo>
                <a:lnTo>
                  <a:pt x="166" y="812"/>
                </a:lnTo>
                <a:lnTo>
                  <a:pt x="160" y="824"/>
                </a:lnTo>
                <a:lnTo>
                  <a:pt x="158" y="832"/>
                </a:lnTo>
                <a:lnTo>
                  <a:pt x="158" y="836"/>
                </a:lnTo>
                <a:lnTo>
                  <a:pt x="158" y="836"/>
                </a:lnTo>
                <a:lnTo>
                  <a:pt x="162" y="842"/>
                </a:lnTo>
                <a:lnTo>
                  <a:pt x="166" y="846"/>
                </a:lnTo>
                <a:lnTo>
                  <a:pt x="166" y="848"/>
                </a:lnTo>
                <a:lnTo>
                  <a:pt x="166" y="851"/>
                </a:lnTo>
                <a:lnTo>
                  <a:pt x="166" y="851"/>
                </a:lnTo>
                <a:lnTo>
                  <a:pt x="158" y="905"/>
                </a:lnTo>
                <a:lnTo>
                  <a:pt x="150" y="940"/>
                </a:lnTo>
                <a:lnTo>
                  <a:pt x="146" y="964"/>
                </a:lnTo>
                <a:lnTo>
                  <a:pt x="146" y="964"/>
                </a:lnTo>
                <a:lnTo>
                  <a:pt x="123" y="1021"/>
                </a:lnTo>
                <a:lnTo>
                  <a:pt x="104" y="1067"/>
                </a:lnTo>
                <a:lnTo>
                  <a:pt x="86" y="1159"/>
                </a:lnTo>
                <a:lnTo>
                  <a:pt x="86" y="1159"/>
                </a:lnTo>
                <a:lnTo>
                  <a:pt x="86" y="1165"/>
                </a:lnTo>
                <a:lnTo>
                  <a:pt x="86" y="1171"/>
                </a:lnTo>
                <a:lnTo>
                  <a:pt x="89" y="1187"/>
                </a:lnTo>
                <a:lnTo>
                  <a:pt x="95" y="1202"/>
                </a:lnTo>
                <a:lnTo>
                  <a:pt x="101" y="1213"/>
                </a:lnTo>
                <a:lnTo>
                  <a:pt x="101" y="1213"/>
                </a:lnTo>
                <a:lnTo>
                  <a:pt x="106" y="1218"/>
                </a:lnTo>
                <a:lnTo>
                  <a:pt x="114" y="1224"/>
                </a:lnTo>
                <a:lnTo>
                  <a:pt x="137" y="1237"/>
                </a:lnTo>
                <a:lnTo>
                  <a:pt x="159" y="1248"/>
                </a:lnTo>
                <a:lnTo>
                  <a:pt x="166" y="1253"/>
                </a:lnTo>
                <a:lnTo>
                  <a:pt x="170" y="1255"/>
                </a:lnTo>
                <a:lnTo>
                  <a:pt x="170" y="1255"/>
                </a:lnTo>
                <a:lnTo>
                  <a:pt x="190" y="1272"/>
                </a:lnTo>
                <a:lnTo>
                  <a:pt x="234" y="1306"/>
                </a:lnTo>
                <a:lnTo>
                  <a:pt x="318" y="1373"/>
                </a:lnTo>
                <a:lnTo>
                  <a:pt x="318" y="1373"/>
                </a:lnTo>
                <a:lnTo>
                  <a:pt x="335" y="1389"/>
                </a:lnTo>
                <a:lnTo>
                  <a:pt x="347" y="1401"/>
                </a:lnTo>
                <a:lnTo>
                  <a:pt x="356" y="1412"/>
                </a:lnTo>
                <a:lnTo>
                  <a:pt x="356" y="1412"/>
                </a:lnTo>
                <a:lnTo>
                  <a:pt x="351" y="1416"/>
                </a:lnTo>
                <a:lnTo>
                  <a:pt x="347" y="1421"/>
                </a:lnTo>
                <a:lnTo>
                  <a:pt x="344" y="1424"/>
                </a:lnTo>
                <a:lnTo>
                  <a:pt x="344" y="1424"/>
                </a:lnTo>
                <a:lnTo>
                  <a:pt x="344" y="1427"/>
                </a:lnTo>
                <a:lnTo>
                  <a:pt x="345" y="1433"/>
                </a:lnTo>
                <a:lnTo>
                  <a:pt x="348" y="1442"/>
                </a:lnTo>
                <a:lnTo>
                  <a:pt x="348" y="1442"/>
                </a:lnTo>
                <a:lnTo>
                  <a:pt x="356" y="1474"/>
                </a:lnTo>
                <a:lnTo>
                  <a:pt x="360" y="1495"/>
                </a:lnTo>
                <a:lnTo>
                  <a:pt x="361" y="1503"/>
                </a:lnTo>
                <a:lnTo>
                  <a:pt x="360" y="1506"/>
                </a:lnTo>
                <a:lnTo>
                  <a:pt x="360" y="1507"/>
                </a:lnTo>
                <a:lnTo>
                  <a:pt x="360" y="1507"/>
                </a:lnTo>
                <a:lnTo>
                  <a:pt x="353" y="1516"/>
                </a:lnTo>
                <a:lnTo>
                  <a:pt x="342" y="1528"/>
                </a:lnTo>
                <a:lnTo>
                  <a:pt x="332" y="1541"/>
                </a:lnTo>
                <a:lnTo>
                  <a:pt x="327" y="1546"/>
                </a:lnTo>
                <a:lnTo>
                  <a:pt x="324" y="1549"/>
                </a:lnTo>
                <a:lnTo>
                  <a:pt x="324" y="1549"/>
                </a:lnTo>
                <a:lnTo>
                  <a:pt x="317" y="1553"/>
                </a:lnTo>
                <a:lnTo>
                  <a:pt x="313" y="1556"/>
                </a:lnTo>
                <a:lnTo>
                  <a:pt x="309" y="1560"/>
                </a:lnTo>
                <a:lnTo>
                  <a:pt x="307" y="1564"/>
                </a:lnTo>
                <a:lnTo>
                  <a:pt x="306" y="1568"/>
                </a:lnTo>
                <a:lnTo>
                  <a:pt x="306" y="1573"/>
                </a:lnTo>
                <a:lnTo>
                  <a:pt x="308" y="1578"/>
                </a:lnTo>
                <a:lnTo>
                  <a:pt x="308" y="1578"/>
                </a:lnTo>
                <a:lnTo>
                  <a:pt x="313" y="1584"/>
                </a:lnTo>
                <a:lnTo>
                  <a:pt x="318" y="1588"/>
                </a:lnTo>
                <a:lnTo>
                  <a:pt x="325" y="1591"/>
                </a:lnTo>
                <a:lnTo>
                  <a:pt x="331" y="1593"/>
                </a:lnTo>
                <a:lnTo>
                  <a:pt x="338" y="1595"/>
                </a:lnTo>
                <a:lnTo>
                  <a:pt x="344" y="1596"/>
                </a:lnTo>
                <a:lnTo>
                  <a:pt x="350" y="1595"/>
                </a:lnTo>
                <a:lnTo>
                  <a:pt x="354" y="1593"/>
                </a:lnTo>
                <a:lnTo>
                  <a:pt x="354" y="1593"/>
                </a:lnTo>
                <a:lnTo>
                  <a:pt x="362" y="1588"/>
                </a:lnTo>
                <a:lnTo>
                  <a:pt x="376" y="1579"/>
                </a:lnTo>
                <a:lnTo>
                  <a:pt x="393" y="1570"/>
                </a:lnTo>
                <a:lnTo>
                  <a:pt x="406" y="1561"/>
                </a:lnTo>
                <a:lnTo>
                  <a:pt x="406" y="1561"/>
                </a:lnTo>
                <a:lnTo>
                  <a:pt x="418" y="1550"/>
                </a:lnTo>
                <a:lnTo>
                  <a:pt x="430" y="1538"/>
                </a:lnTo>
                <a:lnTo>
                  <a:pt x="440" y="1527"/>
                </a:lnTo>
                <a:lnTo>
                  <a:pt x="448" y="1519"/>
                </a:lnTo>
                <a:lnTo>
                  <a:pt x="448" y="1519"/>
                </a:lnTo>
                <a:lnTo>
                  <a:pt x="460" y="1510"/>
                </a:lnTo>
                <a:lnTo>
                  <a:pt x="469" y="1504"/>
                </a:lnTo>
                <a:lnTo>
                  <a:pt x="469" y="1504"/>
                </a:lnTo>
                <a:lnTo>
                  <a:pt x="481" y="1495"/>
                </a:lnTo>
                <a:lnTo>
                  <a:pt x="490" y="1489"/>
                </a:lnTo>
                <a:lnTo>
                  <a:pt x="492" y="1504"/>
                </a:lnTo>
                <a:lnTo>
                  <a:pt x="492" y="1504"/>
                </a:lnTo>
                <a:lnTo>
                  <a:pt x="486" y="1507"/>
                </a:lnTo>
                <a:lnTo>
                  <a:pt x="483" y="1510"/>
                </a:lnTo>
                <a:lnTo>
                  <a:pt x="482" y="1511"/>
                </a:lnTo>
                <a:lnTo>
                  <a:pt x="481" y="1513"/>
                </a:lnTo>
                <a:lnTo>
                  <a:pt x="481" y="1513"/>
                </a:lnTo>
                <a:lnTo>
                  <a:pt x="484" y="1524"/>
                </a:lnTo>
                <a:lnTo>
                  <a:pt x="485" y="1531"/>
                </a:lnTo>
                <a:lnTo>
                  <a:pt x="485" y="1535"/>
                </a:lnTo>
                <a:lnTo>
                  <a:pt x="484" y="1540"/>
                </a:lnTo>
                <a:lnTo>
                  <a:pt x="484" y="1540"/>
                </a:lnTo>
                <a:lnTo>
                  <a:pt x="472" y="1565"/>
                </a:lnTo>
                <a:lnTo>
                  <a:pt x="463" y="1584"/>
                </a:lnTo>
                <a:lnTo>
                  <a:pt x="463" y="1584"/>
                </a:lnTo>
                <a:lnTo>
                  <a:pt x="459" y="1592"/>
                </a:lnTo>
                <a:lnTo>
                  <a:pt x="455" y="1597"/>
                </a:lnTo>
                <a:lnTo>
                  <a:pt x="448" y="1602"/>
                </a:lnTo>
                <a:lnTo>
                  <a:pt x="448" y="1602"/>
                </a:lnTo>
                <a:lnTo>
                  <a:pt x="436" y="1608"/>
                </a:lnTo>
                <a:lnTo>
                  <a:pt x="422" y="1615"/>
                </a:lnTo>
                <a:lnTo>
                  <a:pt x="416" y="1620"/>
                </a:lnTo>
                <a:lnTo>
                  <a:pt x="411" y="1625"/>
                </a:lnTo>
                <a:lnTo>
                  <a:pt x="409" y="1629"/>
                </a:lnTo>
                <a:lnTo>
                  <a:pt x="409" y="1632"/>
                </a:lnTo>
                <a:lnTo>
                  <a:pt x="410" y="1635"/>
                </a:lnTo>
                <a:lnTo>
                  <a:pt x="410" y="1635"/>
                </a:lnTo>
                <a:lnTo>
                  <a:pt x="414" y="1640"/>
                </a:lnTo>
                <a:lnTo>
                  <a:pt x="417" y="1644"/>
                </a:lnTo>
                <a:lnTo>
                  <a:pt x="423" y="1647"/>
                </a:lnTo>
                <a:lnTo>
                  <a:pt x="429" y="1651"/>
                </a:lnTo>
                <a:lnTo>
                  <a:pt x="442" y="1656"/>
                </a:lnTo>
                <a:lnTo>
                  <a:pt x="454" y="1658"/>
                </a:lnTo>
                <a:lnTo>
                  <a:pt x="454" y="1658"/>
                </a:lnTo>
                <a:lnTo>
                  <a:pt x="461" y="1659"/>
                </a:lnTo>
                <a:lnTo>
                  <a:pt x="469" y="1660"/>
                </a:lnTo>
                <a:lnTo>
                  <a:pt x="488" y="1660"/>
                </a:lnTo>
                <a:lnTo>
                  <a:pt x="506" y="1658"/>
                </a:lnTo>
                <a:lnTo>
                  <a:pt x="512" y="1657"/>
                </a:lnTo>
                <a:lnTo>
                  <a:pt x="516" y="1656"/>
                </a:lnTo>
                <a:lnTo>
                  <a:pt x="516" y="1656"/>
                </a:lnTo>
                <a:lnTo>
                  <a:pt x="527" y="1647"/>
                </a:lnTo>
                <a:lnTo>
                  <a:pt x="543" y="1634"/>
                </a:lnTo>
                <a:lnTo>
                  <a:pt x="561" y="1620"/>
                </a:lnTo>
                <a:lnTo>
                  <a:pt x="569" y="1615"/>
                </a:lnTo>
                <a:lnTo>
                  <a:pt x="576" y="1611"/>
                </a:lnTo>
                <a:lnTo>
                  <a:pt x="576" y="1611"/>
                </a:lnTo>
                <a:lnTo>
                  <a:pt x="595" y="1603"/>
                </a:lnTo>
                <a:lnTo>
                  <a:pt x="622" y="1590"/>
                </a:lnTo>
                <a:lnTo>
                  <a:pt x="656" y="1572"/>
                </a:lnTo>
                <a:lnTo>
                  <a:pt x="656" y="1572"/>
                </a:lnTo>
                <a:lnTo>
                  <a:pt x="660" y="1567"/>
                </a:lnTo>
                <a:lnTo>
                  <a:pt x="664" y="1558"/>
                </a:lnTo>
                <a:lnTo>
                  <a:pt x="667" y="1548"/>
                </a:lnTo>
                <a:lnTo>
                  <a:pt x="668" y="1544"/>
                </a:lnTo>
                <a:lnTo>
                  <a:pt x="668" y="1543"/>
                </a:lnTo>
                <a:lnTo>
                  <a:pt x="668" y="1543"/>
                </a:lnTo>
                <a:lnTo>
                  <a:pt x="666" y="1540"/>
                </a:lnTo>
                <a:lnTo>
                  <a:pt x="664" y="1532"/>
                </a:lnTo>
                <a:lnTo>
                  <a:pt x="659" y="1525"/>
                </a:lnTo>
                <a:lnTo>
                  <a:pt x="655" y="1522"/>
                </a:lnTo>
                <a:lnTo>
                  <a:pt x="650" y="1519"/>
                </a:lnTo>
                <a:lnTo>
                  <a:pt x="650" y="1519"/>
                </a:lnTo>
                <a:lnTo>
                  <a:pt x="646" y="1516"/>
                </a:lnTo>
                <a:lnTo>
                  <a:pt x="640" y="1511"/>
                </a:lnTo>
                <a:lnTo>
                  <a:pt x="629" y="1500"/>
                </a:lnTo>
                <a:lnTo>
                  <a:pt x="614" y="1483"/>
                </a:lnTo>
                <a:lnTo>
                  <a:pt x="614" y="1483"/>
                </a:lnTo>
                <a:lnTo>
                  <a:pt x="611" y="1481"/>
                </a:lnTo>
                <a:lnTo>
                  <a:pt x="605" y="1481"/>
                </a:lnTo>
                <a:lnTo>
                  <a:pt x="600" y="1480"/>
                </a:lnTo>
                <a:lnTo>
                  <a:pt x="600" y="1480"/>
                </a:lnTo>
                <a:lnTo>
                  <a:pt x="599" y="1481"/>
                </a:lnTo>
                <a:lnTo>
                  <a:pt x="598" y="1482"/>
                </a:lnTo>
                <a:lnTo>
                  <a:pt x="594" y="1481"/>
                </a:lnTo>
                <a:lnTo>
                  <a:pt x="591" y="1477"/>
                </a:lnTo>
                <a:lnTo>
                  <a:pt x="591" y="1477"/>
                </a:lnTo>
                <a:lnTo>
                  <a:pt x="574" y="1456"/>
                </a:lnTo>
                <a:lnTo>
                  <a:pt x="561" y="1439"/>
                </a:lnTo>
                <a:lnTo>
                  <a:pt x="561" y="1439"/>
                </a:lnTo>
                <a:lnTo>
                  <a:pt x="551" y="1425"/>
                </a:lnTo>
                <a:lnTo>
                  <a:pt x="532" y="1395"/>
                </a:lnTo>
                <a:lnTo>
                  <a:pt x="532" y="1395"/>
                </a:lnTo>
                <a:lnTo>
                  <a:pt x="525" y="1383"/>
                </a:lnTo>
                <a:lnTo>
                  <a:pt x="516" y="1369"/>
                </a:lnTo>
                <a:lnTo>
                  <a:pt x="498" y="1332"/>
                </a:lnTo>
                <a:lnTo>
                  <a:pt x="479" y="1293"/>
                </a:lnTo>
                <a:lnTo>
                  <a:pt x="470" y="1277"/>
                </a:lnTo>
                <a:lnTo>
                  <a:pt x="460" y="1263"/>
                </a:lnTo>
                <a:lnTo>
                  <a:pt x="460" y="1263"/>
                </a:lnTo>
                <a:lnTo>
                  <a:pt x="436" y="1233"/>
                </a:lnTo>
                <a:lnTo>
                  <a:pt x="436" y="1233"/>
                </a:lnTo>
                <a:lnTo>
                  <a:pt x="434" y="1233"/>
                </a:lnTo>
                <a:lnTo>
                  <a:pt x="429" y="1231"/>
                </a:lnTo>
                <a:lnTo>
                  <a:pt x="427" y="1228"/>
                </a:lnTo>
                <a:lnTo>
                  <a:pt x="423" y="1224"/>
                </a:lnTo>
                <a:lnTo>
                  <a:pt x="421" y="1218"/>
                </a:lnTo>
                <a:lnTo>
                  <a:pt x="418" y="1211"/>
                </a:lnTo>
                <a:lnTo>
                  <a:pt x="418" y="1211"/>
                </a:lnTo>
                <a:lnTo>
                  <a:pt x="417" y="1200"/>
                </a:lnTo>
                <a:lnTo>
                  <a:pt x="416" y="1187"/>
                </a:lnTo>
                <a:lnTo>
                  <a:pt x="414" y="1158"/>
                </a:lnTo>
                <a:lnTo>
                  <a:pt x="412" y="1125"/>
                </a:lnTo>
                <a:lnTo>
                  <a:pt x="424" y="1115"/>
                </a:lnTo>
                <a:lnTo>
                  <a:pt x="424" y="1115"/>
                </a:lnTo>
                <a:lnTo>
                  <a:pt x="425" y="1072"/>
                </a:lnTo>
                <a:lnTo>
                  <a:pt x="425" y="1039"/>
                </a:lnTo>
                <a:lnTo>
                  <a:pt x="424" y="1017"/>
                </a:lnTo>
                <a:lnTo>
                  <a:pt x="424" y="1017"/>
                </a:lnTo>
                <a:lnTo>
                  <a:pt x="424" y="1004"/>
                </a:lnTo>
                <a:lnTo>
                  <a:pt x="424" y="986"/>
                </a:lnTo>
                <a:lnTo>
                  <a:pt x="427" y="968"/>
                </a:lnTo>
                <a:lnTo>
                  <a:pt x="428" y="960"/>
                </a:lnTo>
                <a:lnTo>
                  <a:pt x="430" y="952"/>
                </a:lnTo>
                <a:lnTo>
                  <a:pt x="430" y="952"/>
                </a:lnTo>
                <a:lnTo>
                  <a:pt x="435" y="937"/>
                </a:lnTo>
                <a:lnTo>
                  <a:pt x="439" y="921"/>
                </a:lnTo>
                <a:lnTo>
                  <a:pt x="442" y="905"/>
                </a:lnTo>
                <a:lnTo>
                  <a:pt x="442" y="905"/>
                </a:lnTo>
                <a:lnTo>
                  <a:pt x="446" y="901"/>
                </a:lnTo>
                <a:lnTo>
                  <a:pt x="448" y="897"/>
                </a:lnTo>
                <a:lnTo>
                  <a:pt x="448" y="895"/>
                </a:lnTo>
                <a:lnTo>
                  <a:pt x="448" y="895"/>
                </a:lnTo>
                <a:lnTo>
                  <a:pt x="449" y="894"/>
                </a:lnTo>
                <a:lnTo>
                  <a:pt x="451" y="893"/>
                </a:lnTo>
                <a:lnTo>
                  <a:pt x="454" y="890"/>
                </a:lnTo>
                <a:lnTo>
                  <a:pt x="454" y="890"/>
                </a:lnTo>
                <a:lnTo>
                  <a:pt x="447" y="838"/>
                </a:lnTo>
                <a:lnTo>
                  <a:pt x="441" y="796"/>
                </a:lnTo>
                <a:lnTo>
                  <a:pt x="436" y="765"/>
                </a:lnTo>
                <a:lnTo>
                  <a:pt x="436" y="765"/>
                </a:lnTo>
                <a:lnTo>
                  <a:pt x="423" y="682"/>
                </a:lnTo>
                <a:lnTo>
                  <a:pt x="412" y="620"/>
                </a:lnTo>
                <a:lnTo>
                  <a:pt x="412" y="620"/>
                </a:lnTo>
                <a:lnTo>
                  <a:pt x="427" y="597"/>
                </a:lnTo>
                <a:lnTo>
                  <a:pt x="454" y="554"/>
                </a:lnTo>
                <a:lnTo>
                  <a:pt x="454" y="554"/>
                </a:lnTo>
                <a:lnTo>
                  <a:pt x="467" y="534"/>
                </a:lnTo>
                <a:lnTo>
                  <a:pt x="472" y="523"/>
                </a:lnTo>
                <a:lnTo>
                  <a:pt x="477" y="512"/>
                </a:lnTo>
                <a:lnTo>
                  <a:pt x="481" y="503"/>
                </a:lnTo>
                <a:lnTo>
                  <a:pt x="482" y="493"/>
                </a:lnTo>
                <a:lnTo>
                  <a:pt x="481" y="485"/>
                </a:lnTo>
                <a:lnTo>
                  <a:pt x="478" y="476"/>
                </a:lnTo>
                <a:lnTo>
                  <a:pt x="478" y="476"/>
                </a:lnTo>
                <a:lnTo>
                  <a:pt x="472" y="468"/>
                </a:lnTo>
                <a:lnTo>
                  <a:pt x="463" y="457"/>
                </a:lnTo>
                <a:lnTo>
                  <a:pt x="441" y="435"/>
                </a:lnTo>
                <a:lnTo>
                  <a:pt x="412" y="406"/>
                </a:lnTo>
                <a:lnTo>
                  <a:pt x="418" y="396"/>
                </a:lnTo>
                <a:lnTo>
                  <a:pt x="418" y="396"/>
                </a:lnTo>
                <a:lnTo>
                  <a:pt x="396" y="376"/>
                </a:lnTo>
                <a:lnTo>
                  <a:pt x="375" y="359"/>
                </a:lnTo>
                <a:lnTo>
                  <a:pt x="356" y="344"/>
                </a:lnTo>
                <a:lnTo>
                  <a:pt x="356" y="344"/>
                </a:lnTo>
                <a:lnTo>
                  <a:pt x="348" y="336"/>
                </a:lnTo>
                <a:lnTo>
                  <a:pt x="342" y="328"/>
                </a:lnTo>
                <a:lnTo>
                  <a:pt x="335" y="319"/>
                </a:lnTo>
                <a:lnTo>
                  <a:pt x="330" y="309"/>
                </a:lnTo>
                <a:lnTo>
                  <a:pt x="319" y="291"/>
                </a:lnTo>
                <a:lnTo>
                  <a:pt x="314" y="284"/>
                </a:lnTo>
                <a:lnTo>
                  <a:pt x="308" y="278"/>
                </a:lnTo>
                <a:lnTo>
                  <a:pt x="308" y="278"/>
                </a:lnTo>
                <a:lnTo>
                  <a:pt x="297" y="271"/>
                </a:lnTo>
                <a:lnTo>
                  <a:pt x="289" y="265"/>
                </a:lnTo>
                <a:lnTo>
                  <a:pt x="280" y="260"/>
                </a:lnTo>
                <a:lnTo>
                  <a:pt x="280" y="260"/>
                </a:lnTo>
                <a:lnTo>
                  <a:pt x="276" y="259"/>
                </a:lnTo>
                <a:lnTo>
                  <a:pt x="274" y="258"/>
                </a:lnTo>
                <a:lnTo>
                  <a:pt x="274" y="258"/>
                </a:lnTo>
                <a:lnTo>
                  <a:pt x="270" y="255"/>
                </a:lnTo>
                <a:lnTo>
                  <a:pt x="268" y="252"/>
                </a:lnTo>
                <a:lnTo>
                  <a:pt x="268" y="248"/>
                </a:lnTo>
                <a:lnTo>
                  <a:pt x="268" y="248"/>
                </a:lnTo>
                <a:lnTo>
                  <a:pt x="270" y="225"/>
                </a:lnTo>
                <a:lnTo>
                  <a:pt x="282" y="230"/>
                </a:lnTo>
                <a:lnTo>
                  <a:pt x="280" y="216"/>
                </a:lnTo>
                <a:lnTo>
                  <a:pt x="290" y="210"/>
                </a:lnTo>
                <a:lnTo>
                  <a:pt x="290" y="210"/>
                </a:lnTo>
                <a:lnTo>
                  <a:pt x="289" y="205"/>
                </a:lnTo>
                <a:lnTo>
                  <a:pt x="288" y="192"/>
                </a:lnTo>
                <a:lnTo>
                  <a:pt x="288" y="192"/>
                </a:lnTo>
                <a:lnTo>
                  <a:pt x="288" y="171"/>
                </a:lnTo>
                <a:lnTo>
                  <a:pt x="288" y="159"/>
                </a:lnTo>
                <a:lnTo>
                  <a:pt x="288" y="159"/>
                </a:lnTo>
                <a:lnTo>
                  <a:pt x="290" y="149"/>
                </a:lnTo>
                <a:lnTo>
                  <a:pt x="292" y="142"/>
                </a:lnTo>
                <a:lnTo>
                  <a:pt x="294" y="139"/>
                </a:lnTo>
                <a:lnTo>
                  <a:pt x="294" y="139"/>
                </a:lnTo>
                <a:lnTo>
                  <a:pt x="296" y="132"/>
                </a:lnTo>
                <a:lnTo>
                  <a:pt x="299" y="118"/>
                </a:lnTo>
                <a:lnTo>
                  <a:pt x="299" y="102"/>
                </a:lnTo>
                <a:lnTo>
                  <a:pt x="299" y="95"/>
                </a:lnTo>
                <a:lnTo>
                  <a:pt x="296" y="91"/>
                </a:lnTo>
                <a:lnTo>
                  <a:pt x="296" y="91"/>
                </a:lnTo>
                <a:lnTo>
                  <a:pt x="290" y="79"/>
                </a:lnTo>
                <a:lnTo>
                  <a:pt x="283" y="61"/>
                </a:lnTo>
                <a:lnTo>
                  <a:pt x="274" y="35"/>
                </a:lnTo>
                <a:lnTo>
                  <a:pt x="274" y="35"/>
                </a:lnTo>
                <a:lnTo>
                  <a:pt x="269" y="31"/>
                </a:lnTo>
                <a:lnTo>
                  <a:pt x="260" y="26"/>
                </a:lnTo>
                <a:lnTo>
                  <a:pt x="228" y="8"/>
                </a:lnTo>
                <a:lnTo>
                  <a:pt x="228" y="8"/>
                </a:lnTo>
                <a:lnTo>
                  <a:pt x="223" y="5"/>
                </a:lnTo>
                <a:lnTo>
                  <a:pt x="216" y="3"/>
                </a:lnTo>
                <a:lnTo>
                  <a:pt x="203" y="0"/>
                </a:lnTo>
                <a:lnTo>
                  <a:pt x="187" y="0"/>
                </a:lnTo>
                <a:lnTo>
                  <a:pt x="173" y="2"/>
                </a:lnTo>
                <a:lnTo>
                  <a:pt x="159" y="4"/>
                </a:lnTo>
                <a:lnTo>
                  <a:pt x="147" y="8"/>
                </a:lnTo>
                <a:lnTo>
                  <a:pt x="137" y="11"/>
                </a:lnTo>
                <a:lnTo>
                  <a:pt x="130" y="14"/>
                </a:lnTo>
                <a:lnTo>
                  <a:pt x="130" y="14"/>
                </a:lnTo>
                <a:lnTo>
                  <a:pt x="125" y="20"/>
                </a:lnTo>
                <a:lnTo>
                  <a:pt x="119" y="28"/>
                </a:lnTo>
                <a:lnTo>
                  <a:pt x="104" y="53"/>
                </a:lnTo>
                <a:lnTo>
                  <a:pt x="86" y="85"/>
                </a:lnTo>
                <a:lnTo>
                  <a:pt x="86" y="85"/>
                </a:lnTo>
                <a:close/>
                <a:moveTo>
                  <a:pt x="238" y="1109"/>
                </a:moveTo>
                <a:lnTo>
                  <a:pt x="244" y="1153"/>
                </a:lnTo>
                <a:lnTo>
                  <a:pt x="256" y="1153"/>
                </a:lnTo>
                <a:lnTo>
                  <a:pt x="258" y="1187"/>
                </a:lnTo>
                <a:lnTo>
                  <a:pt x="258" y="1187"/>
                </a:lnTo>
                <a:lnTo>
                  <a:pt x="251" y="1178"/>
                </a:lnTo>
                <a:lnTo>
                  <a:pt x="244" y="1171"/>
                </a:lnTo>
                <a:lnTo>
                  <a:pt x="234" y="1165"/>
                </a:lnTo>
                <a:lnTo>
                  <a:pt x="216" y="1157"/>
                </a:lnTo>
                <a:lnTo>
                  <a:pt x="238" y="110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23">
            <a:extLst>
              <a:ext uri="{FF2B5EF4-FFF2-40B4-BE49-F238E27FC236}">
                <a16:creationId xmlns:a16="http://schemas.microsoft.com/office/drawing/2014/main" id="{ECA129BA-A98A-4895-A054-A3BA906CA63F}"/>
              </a:ext>
            </a:extLst>
          </p:cNvPr>
          <p:cNvSpPr>
            <a:spLocks noEditPoints="1"/>
          </p:cNvSpPr>
          <p:nvPr/>
        </p:nvSpPr>
        <p:spPr bwMode="auto">
          <a:xfrm>
            <a:off x="4665809" y="4737513"/>
            <a:ext cx="574381" cy="1617017"/>
          </a:xfrm>
          <a:custGeom>
            <a:avLst/>
            <a:gdLst>
              <a:gd name="T0" fmla="*/ 276 w 617"/>
              <a:gd name="T1" fmla="*/ 1 h 1737"/>
              <a:gd name="T2" fmla="*/ 178 w 617"/>
              <a:gd name="T3" fmla="*/ 14 h 1737"/>
              <a:gd name="T4" fmla="*/ 134 w 617"/>
              <a:gd name="T5" fmla="*/ 75 h 1737"/>
              <a:gd name="T6" fmla="*/ 137 w 617"/>
              <a:gd name="T7" fmla="*/ 147 h 1737"/>
              <a:gd name="T8" fmla="*/ 147 w 617"/>
              <a:gd name="T9" fmla="*/ 222 h 1737"/>
              <a:gd name="T10" fmla="*/ 105 w 617"/>
              <a:gd name="T11" fmla="*/ 249 h 1737"/>
              <a:gd name="T12" fmla="*/ 176 w 617"/>
              <a:gd name="T13" fmla="*/ 306 h 1737"/>
              <a:gd name="T14" fmla="*/ 143 w 617"/>
              <a:gd name="T15" fmla="*/ 464 h 1737"/>
              <a:gd name="T16" fmla="*/ 103 w 617"/>
              <a:gd name="T17" fmla="*/ 590 h 1737"/>
              <a:gd name="T18" fmla="*/ 111 w 617"/>
              <a:gd name="T19" fmla="*/ 633 h 1737"/>
              <a:gd name="T20" fmla="*/ 138 w 617"/>
              <a:gd name="T21" fmla="*/ 828 h 1737"/>
              <a:gd name="T22" fmla="*/ 115 w 617"/>
              <a:gd name="T23" fmla="*/ 914 h 1737"/>
              <a:gd name="T24" fmla="*/ 129 w 617"/>
              <a:gd name="T25" fmla="*/ 1005 h 1737"/>
              <a:gd name="T26" fmla="*/ 175 w 617"/>
              <a:gd name="T27" fmla="*/ 1152 h 1737"/>
              <a:gd name="T28" fmla="*/ 162 w 617"/>
              <a:gd name="T29" fmla="*/ 1256 h 1737"/>
              <a:gd name="T30" fmla="*/ 110 w 617"/>
              <a:gd name="T31" fmla="*/ 1409 h 1737"/>
              <a:gd name="T32" fmla="*/ 55 w 617"/>
              <a:gd name="T33" fmla="*/ 1491 h 1737"/>
              <a:gd name="T34" fmla="*/ 42 w 617"/>
              <a:gd name="T35" fmla="*/ 1516 h 1737"/>
              <a:gd name="T36" fmla="*/ 25 w 617"/>
              <a:gd name="T37" fmla="*/ 1611 h 1737"/>
              <a:gd name="T38" fmla="*/ 0 w 617"/>
              <a:gd name="T39" fmla="*/ 1693 h 1737"/>
              <a:gd name="T40" fmla="*/ 17 w 617"/>
              <a:gd name="T41" fmla="*/ 1709 h 1737"/>
              <a:gd name="T42" fmla="*/ 168 w 617"/>
              <a:gd name="T43" fmla="*/ 1737 h 1737"/>
              <a:gd name="T44" fmla="*/ 237 w 617"/>
              <a:gd name="T45" fmla="*/ 1729 h 1737"/>
              <a:gd name="T46" fmla="*/ 278 w 617"/>
              <a:gd name="T47" fmla="*/ 1703 h 1737"/>
              <a:gd name="T48" fmla="*/ 245 w 617"/>
              <a:gd name="T49" fmla="*/ 1679 h 1737"/>
              <a:gd name="T50" fmla="*/ 207 w 617"/>
              <a:gd name="T51" fmla="*/ 1642 h 1737"/>
              <a:gd name="T52" fmla="*/ 243 w 617"/>
              <a:gd name="T53" fmla="*/ 1482 h 1737"/>
              <a:gd name="T54" fmla="*/ 436 w 617"/>
              <a:gd name="T55" fmla="*/ 1373 h 1737"/>
              <a:gd name="T56" fmla="*/ 474 w 617"/>
              <a:gd name="T57" fmla="*/ 1373 h 1737"/>
              <a:gd name="T58" fmla="*/ 517 w 617"/>
              <a:gd name="T59" fmla="*/ 1277 h 1737"/>
              <a:gd name="T60" fmla="*/ 434 w 617"/>
              <a:gd name="T61" fmla="*/ 1070 h 1737"/>
              <a:gd name="T62" fmla="*/ 388 w 617"/>
              <a:gd name="T63" fmla="*/ 947 h 1737"/>
              <a:gd name="T64" fmla="*/ 390 w 617"/>
              <a:gd name="T65" fmla="*/ 873 h 1737"/>
              <a:gd name="T66" fmla="*/ 397 w 617"/>
              <a:gd name="T67" fmla="*/ 731 h 1737"/>
              <a:gd name="T68" fmla="*/ 513 w 617"/>
              <a:gd name="T69" fmla="*/ 719 h 1737"/>
              <a:gd name="T70" fmla="*/ 565 w 617"/>
              <a:gd name="T71" fmla="*/ 722 h 1737"/>
              <a:gd name="T72" fmla="*/ 596 w 617"/>
              <a:gd name="T73" fmla="*/ 702 h 1737"/>
              <a:gd name="T74" fmla="*/ 616 w 617"/>
              <a:gd name="T75" fmla="*/ 704 h 1737"/>
              <a:gd name="T76" fmla="*/ 598 w 617"/>
              <a:gd name="T77" fmla="*/ 663 h 1737"/>
              <a:gd name="T78" fmla="*/ 474 w 617"/>
              <a:gd name="T79" fmla="*/ 636 h 1737"/>
              <a:gd name="T80" fmla="*/ 483 w 617"/>
              <a:gd name="T81" fmla="*/ 598 h 1737"/>
              <a:gd name="T82" fmla="*/ 455 w 617"/>
              <a:gd name="T83" fmla="*/ 575 h 1737"/>
              <a:gd name="T84" fmla="*/ 373 w 617"/>
              <a:gd name="T85" fmla="*/ 588 h 1737"/>
              <a:gd name="T86" fmla="*/ 373 w 617"/>
              <a:gd name="T87" fmla="*/ 541 h 1737"/>
              <a:gd name="T88" fmla="*/ 334 w 617"/>
              <a:gd name="T89" fmla="*/ 403 h 1737"/>
              <a:gd name="T90" fmla="*/ 320 w 617"/>
              <a:gd name="T91" fmla="*/ 271 h 1737"/>
              <a:gd name="T92" fmla="*/ 343 w 617"/>
              <a:gd name="T93" fmla="*/ 253 h 1737"/>
              <a:gd name="T94" fmla="*/ 365 w 617"/>
              <a:gd name="T95" fmla="*/ 231 h 1737"/>
              <a:gd name="T96" fmla="*/ 373 w 617"/>
              <a:gd name="T97" fmla="*/ 179 h 1737"/>
              <a:gd name="T98" fmla="*/ 364 w 617"/>
              <a:gd name="T99" fmla="*/ 148 h 1737"/>
              <a:gd name="T100" fmla="*/ 402 w 617"/>
              <a:gd name="T101" fmla="*/ 120 h 1737"/>
              <a:gd name="T102" fmla="*/ 418 w 617"/>
              <a:gd name="T103" fmla="*/ 79 h 1737"/>
              <a:gd name="T104" fmla="*/ 345 w 617"/>
              <a:gd name="T105" fmla="*/ 62 h 1737"/>
              <a:gd name="T106" fmla="*/ 353 w 617"/>
              <a:gd name="T107" fmla="*/ 1228 h 1737"/>
              <a:gd name="T108" fmla="*/ 351 w 617"/>
              <a:gd name="T109" fmla="*/ 1278 h 1737"/>
              <a:gd name="T110" fmla="*/ 324 w 617"/>
              <a:gd name="T111" fmla="*/ 1308 h 1737"/>
              <a:gd name="T112" fmla="*/ 316 w 617"/>
              <a:gd name="T113" fmla="*/ 1292 h 1737"/>
              <a:gd name="T114" fmla="*/ 321 w 617"/>
              <a:gd name="T115" fmla="*/ 1249 h 1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17" h="1737">
                <a:moveTo>
                  <a:pt x="311" y="29"/>
                </a:moveTo>
                <a:lnTo>
                  <a:pt x="311" y="29"/>
                </a:lnTo>
                <a:lnTo>
                  <a:pt x="306" y="23"/>
                </a:lnTo>
                <a:lnTo>
                  <a:pt x="297" y="13"/>
                </a:lnTo>
                <a:lnTo>
                  <a:pt x="291" y="8"/>
                </a:lnTo>
                <a:lnTo>
                  <a:pt x="284" y="5"/>
                </a:lnTo>
                <a:lnTo>
                  <a:pt x="276" y="1"/>
                </a:lnTo>
                <a:lnTo>
                  <a:pt x="268" y="0"/>
                </a:lnTo>
                <a:lnTo>
                  <a:pt x="268" y="0"/>
                </a:lnTo>
                <a:lnTo>
                  <a:pt x="247" y="0"/>
                </a:lnTo>
                <a:lnTo>
                  <a:pt x="218" y="4"/>
                </a:lnTo>
                <a:lnTo>
                  <a:pt x="204" y="6"/>
                </a:lnTo>
                <a:lnTo>
                  <a:pt x="190" y="10"/>
                </a:lnTo>
                <a:lnTo>
                  <a:pt x="178" y="14"/>
                </a:lnTo>
                <a:lnTo>
                  <a:pt x="168" y="19"/>
                </a:lnTo>
                <a:lnTo>
                  <a:pt x="168" y="19"/>
                </a:lnTo>
                <a:lnTo>
                  <a:pt x="159" y="26"/>
                </a:lnTo>
                <a:lnTo>
                  <a:pt x="151" y="36"/>
                </a:lnTo>
                <a:lnTo>
                  <a:pt x="145" y="48"/>
                </a:lnTo>
                <a:lnTo>
                  <a:pt x="139" y="61"/>
                </a:lnTo>
                <a:lnTo>
                  <a:pt x="134" y="75"/>
                </a:lnTo>
                <a:lnTo>
                  <a:pt x="132" y="90"/>
                </a:lnTo>
                <a:lnTo>
                  <a:pt x="129" y="103"/>
                </a:lnTo>
                <a:lnTo>
                  <a:pt x="129" y="115"/>
                </a:lnTo>
                <a:lnTo>
                  <a:pt x="129" y="115"/>
                </a:lnTo>
                <a:lnTo>
                  <a:pt x="131" y="126"/>
                </a:lnTo>
                <a:lnTo>
                  <a:pt x="133" y="137"/>
                </a:lnTo>
                <a:lnTo>
                  <a:pt x="137" y="147"/>
                </a:lnTo>
                <a:lnTo>
                  <a:pt x="139" y="157"/>
                </a:lnTo>
                <a:lnTo>
                  <a:pt x="146" y="171"/>
                </a:lnTo>
                <a:lnTo>
                  <a:pt x="148" y="177"/>
                </a:lnTo>
                <a:lnTo>
                  <a:pt x="153" y="201"/>
                </a:lnTo>
                <a:lnTo>
                  <a:pt x="153" y="201"/>
                </a:lnTo>
                <a:lnTo>
                  <a:pt x="152" y="207"/>
                </a:lnTo>
                <a:lnTo>
                  <a:pt x="147" y="222"/>
                </a:lnTo>
                <a:lnTo>
                  <a:pt x="145" y="230"/>
                </a:lnTo>
                <a:lnTo>
                  <a:pt x="141" y="237"/>
                </a:lnTo>
                <a:lnTo>
                  <a:pt x="138" y="242"/>
                </a:lnTo>
                <a:lnTo>
                  <a:pt x="135" y="243"/>
                </a:lnTo>
                <a:lnTo>
                  <a:pt x="134" y="244"/>
                </a:lnTo>
                <a:lnTo>
                  <a:pt x="134" y="244"/>
                </a:lnTo>
                <a:lnTo>
                  <a:pt x="105" y="249"/>
                </a:lnTo>
                <a:lnTo>
                  <a:pt x="129" y="258"/>
                </a:lnTo>
                <a:lnTo>
                  <a:pt x="125" y="273"/>
                </a:lnTo>
                <a:lnTo>
                  <a:pt x="158" y="263"/>
                </a:lnTo>
                <a:lnTo>
                  <a:pt x="148" y="277"/>
                </a:lnTo>
                <a:lnTo>
                  <a:pt x="187" y="273"/>
                </a:lnTo>
                <a:lnTo>
                  <a:pt x="187" y="273"/>
                </a:lnTo>
                <a:lnTo>
                  <a:pt x="176" y="306"/>
                </a:lnTo>
                <a:lnTo>
                  <a:pt x="166" y="332"/>
                </a:lnTo>
                <a:lnTo>
                  <a:pt x="158" y="354"/>
                </a:lnTo>
                <a:lnTo>
                  <a:pt x="158" y="354"/>
                </a:lnTo>
                <a:lnTo>
                  <a:pt x="154" y="365"/>
                </a:lnTo>
                <a:lnTo>
                  <a:pt x="152" y="381"/>
                </a:lnTo>
                <a:lnTo>
                  <a:pt x="147" y="423"/>
                </a:lnTo>
                <a:lnTo>
                  <a:pt x="143" y="464"/>
                </a:lnTo>
                <a:lnTo>
                  <a:pt x="141" y="478"/>
                </a:lnTo>
                <a:lnTo>
                  <a:pt x="139" y="488"/>
                </a:lnTo>
                <a:lnTo>
                  <a:pt x="139" y="488"/>
                </a:lnTo>
                <a:lnTo>
                  <a:pt x="129" y="511"/>
                </a:lnTo>
                <a:lnTo>
                  <a:pt x="115" y="550"/>
                </a:lnTo>
                <a:lnTo>
                  <a:pt x="109" y="570"/>
                </a:lnTo>
                <a:lnTo>
                  <a:pt x="103" y="590"/>
                </a:lnTo>
                <a:lnTo>
                  <a:pt x="101" y="606"/>
                </a:lnTo>
                <a:lnTo>
                  <a:pt x="99" y="612"/>
                </a:lnTo>
                <a:lnTo>
                  <a:pt x="101" y="617"/>
                </a:lnTo>
                <a:lnTo>
                  <a:pt x="101" y="617"/>
                </a:lnTo>
                <a:lnTo>
                  <a:pt x="103" y="624"/>
                </a:lnTo>
                <a:lnTo>
                  <a:pt x="107" y="629"/>
                </a:lnTo>
                <a:lnTo>
                  <a:pt x="111" y="633"/>
                </a:lnTo>
                <a:lnTo>
                  <a:pt x="115" y="635"/>
                </a:lnTo>
                <a:lnTo>
                  <a:pt x="122" y="636"/>
                </a:lnTo>
                <a:lnTo>
                  <a:pt x="125" y="636"/>
                </a:lnTo>
                <a:lnTo>
                  <a:pt x="125" y="636"/>
                </a:lnTo>
                <a:lnTo>
                  <a:pt x="139" y="823"/>
                </a:lnTo>
                <a:lnTo>
                  <a:pt x="139" y="823"/>
                </a:lnTo>
                <a:lnTo>
                  <a:pt x="138" y="828"/>
                </a:lnTo>
                <a:lnTo>
                  <a:pt x="133" y="837"/>
                </a:lnTo>
                <a:lnTo>
                  <a:pt x="121" y="865"/>
                </a:lnTo>
                <a:lnTo>
                  <a:pt x="110" y="891"/>
                </a:lnTo>
                <a:lnTo>
                  <a:pt x="107" y="901"/>
                </a:lnTo>
                <a:lnTo>
                  <a:pt x="105" y="904"/>
                </a:lnTo>
                <a:lnTo>
                  <a:pt x="115" y="914"/>
                </a:lnTo>
                <a:lnTo>
                  <a:pt x="115" y="914"/>
                </a:lnTo>
                <a:lnTo>
                  <a:pt x="115" y="922"/>
                </a:lnTo>
                <a:lnTo>
                  <a:pt x="115" y="944"/>
                </a:lnTo>
                <a:lnTo>
                  <a:pt x="116" y="958"/>
                </a:lnTo>
                <a:lnTo>
                  <a:pt x="119" y="972"/>
                </a:lnTo>
                <a:lnTo>
                  <a:pt x="123" y="989"/>
                </a:lnTo>
                <a:lnTo>
                  <a:pt x="129" y="1005"/>
                </a:lnTo>
                <a:lnTo>
                  <a:pt x="129" y="1005"/>
                </a:lnTo>
                <a:lnTo>
                  <a:pt x="144" y="1040"/>
                </a:lnTo>
                <a:lnTo>
                  <a:pt x="158" y="1079"/>
                </a:lnTo>
                <a:lnTo>
                  <a:pt x="169" y="1112"/>
                </a:lnTo>
                <a:lnTo>
                  <a:pt x="171" y="1125"/>
                </a:lnTo>
                <a:lnTo>
                  <a:pt x="172" y="1134"/>
                </a:lnTo>
                <a:lnTo>
                  <a:pt x="172" y="1134"/>
                </a:lnTo>
                <a:lnTo>
                  <a:pt x="175" y="1152"/>
                </a:lnTo>
                <a:lnTo>
                  <a:pt x="178" y="1177"/>
                </a:lnTo>
                <a:lnTo>
                  <a:pt x="182" y="1198"/>
                </a:lnTo>
                <a:lnTo>
                  <a:pt x="182" y="1207"/>
                </a:lnTo>
                <a:lnTo>
                  <a:pt x="182" y="1210"/>
                </a:lnTo>
                <a:lnTo>
                  <a:pt x="168" y="1239"/>
                </a:lnTo>
                <a:lnTo>
                  <a:pt x="168" y="1239"/>
                </a:lnTo>
                <a:lnTo>
                  <a:pt x="162" y="1256"/>
                </a:lnTo>
                <a:lnTo>
                  <a:pt x="152" y="1287"/>
                </a:lnTo>
                <a:lnTo>
                  <a:pt x="140" y="1328"/>
                </a:lnTo>
                <a:lnTo>
                  <a:pt x="133" y="1348"/>
                </a:lnTo>
                <a:lnTo>
                  <a:pt x="125" y="1368"/>
                </a:lnTo>
                <a:lnTo>
                  <a:pt x="125" y="1368"/>
                </a:lnTo>
                <a:lnTo>
                  <a:pt x="117" y="1389"/>
                </a:lnTo>
                <a:lnTo>
                  <a:pt x="110" y="1409"/>
                </a:lnTo>
                <a:lnTo>
                  <a:pt x="99" y="1445"/>
                </a:lnTo>
                <a:lnTo>
                  <a:pt x="93" y="1472"/>
                </a:lnTo>
                <a:lnTo>
                  <a:pt x="91" y="1483"/>
                </a:lnTo>
                <a:lnTo>
                  <a:pt x="91" y="1483"/>
                </a:lnTo>
                <a:lnTo>
                  <a:pt x="83" y="1484"/>
                </a:lnTo>
                <a:lnTo>
                  <a:pt x="65" y="1488"/>
                </a:lnTo>
                <a:lnTo>
                  <a:pt x="55" y="1491"/>
                </a:lnTo>
                <a:lnTo>
                  <a:pt x="47" y="1494"/>
                </a:lnTo>
                <a:lnTo>
                  <a:pt x="41" y="1497"/>
                </a:lnTo>
                <a:lnTo>
                  <a:pt x="38" y="1500"/>
                </a:lnTo>
                <a:lnTo>
                  <a:pt x="38" y="1502"/>
                </a:lnTo>
                <a:lnTo>
                  <a:pt x="38" y="1502"/>
                </a:lnTo>
                <a:lnTo>
                  <a:pt x="40" y="1508"/>
                </a:lnTo>
                <a:lnTo>
                  <a:pt x="42" y="1516"/>
                </a:lnTo>
                <a:lnTo>
                  <a:pt x="50" y="1538"/>
                </a:lnTo>
                <a:lnTo>
                  <a:pt x="62" y="1564"/>
                </a:lnTo>
                <a:lnTo>
                  <a:pt x="38" y="1612"/>
                </a:lnTo>
                <a:lnTo>
                  <a:pt x="38" y="1612"/>
                </a:lnTo>
                <a:lnTo>
                  <a:pt x="32" y="1611"/>
                </a:lnTo>
                <a:lnTo>
                  <a:pt x="28" y="1611"/>
                </a:lnTo>
                <a:lnTo>
                  <a:pt x="25" y="1611"/>
                </a:lnTo>
                <a:lnTo>
                  <a:pt x="24" y="1612"/>
                </a:lnTo>
                <a:lnTo>
                  <a:pt x="24" y="1612"/>
                </a:lnTo>
                <a:lnTo>
                  <a:pt x="22" y="1617"/>
                </a:lnTo>
                <a:lnTo>
                  <a:pt x="19" y="1625"/>
                </a:lnTo>
                <a:lnTo>
                  <a:pt x="12" y="1652"/>
                </a:lnTo>
                <a:lnTo>
                  <a:pt x="0" y="1693"/>
                </a:lnTo>
                <a:lnTo>
                  <a:pt x="0" y="1693"/>
                </a:lnTo>
                <a:lnTo>
                  <a:pt x="0" y="1696"/>
                </a:lnTo>
                <a:lnTo>
                  <a:pt x="0" y="1698"/>
                </a:lnTo>
                <a:lnTo>
                  <a:pt x="3" y="1702"/>
                </a:lnTo>
                <a:lnTo>
                  <a:pt x="6" y="1705"/>
                </a:lnTo>
                <a:lnTo>
                  <a:pt x="10" y="1708"/>
                </a:lnTo>
                <a:lnTo>
                  <a:pt x="10" y="1708"/>
                </a:lnTo>
                <a:lnTo>
                  <a:pt x="17" y="1709"/>
                </a:lnTo>
                <a:lnTo>
                  <a:pt x="30" y="1711"/>
                </a:lnTo>
                <a:lnTo>
                  <a:pt x="53" y="1713"/>
                </a:lnTo>
                <a:lnTo>
                  <a:pt x="53" y="1713"/>
                </a:lnTo>
                <a:lnTo>
                  <a:pt x="72" y="1716"/>
                </a:lnTo>
                <a:lnTo>
                  <a:pt x="105" y="1723"/>
                </a:lnTo>
                <a:lnTo>
                  <a:pt x="143" y="1732"/>
                </a:lnTo>
                <a:lnTo>
                  <a:pt x="168" y="1737"/>
                </a:lnTo>
                <a:lnTo>
                  <a:pt x="168" y="1737"/>
                </a:lnTo>
                <a:lnTo>
                  <a:pt x="176" y="1737"/>
                </a:lnTo>
                <a:lnTo>
                  <a:pt x="187" y="1737"/>
                </a:lnTo>
                <a:lnTo>
                  <a:pt x="207" y="1735"/>
                </a:lnTo>
                <a:lnTo>
                  <a:pt x="230" y="1732"/>
                </a:lnTo>
                <a:lnTo>
                  <a:pt x="230" y="1732"/>
                </a:lnTo>
                <a:lnTo>
                  <a:pt x="237" y="1729"/>
                </a:lnTo>
                <a:lnTo>
                  <a:pt x="254" y="1725"/>
                </a:lnTo>
                <a:lnTo>
                  <a:pt x="263" y="1721"/>
                </a:lnTo>
                <a:lnTo>
                  <a:pt x="271" y="1715"/>
                </a:lnTo>
                <a:lnTo>
                  <a:pt x="274" y="1713"/>
                </a:lnTo>
                <a:lnTo>
                  <a:pt x="276" y="1710"/>
                </a:lnTo>
                <a:lnTo>
                  <a:pt x="278" y="1707"/>
                </a:lnTo>
                <a:lnTo>
                  <a:pt x="278" y="1703"/>
                </a:lnTo>
                <a:lnTo>
                  <a:pt x="278" y="1703"/>
                </a:lnTo>
                <a:lnTo>
                  <a:pt x="276" y="1697"/>
                </a:lnTo>
                <a:lnTo>
                  <a:pt x="273" y="1692"/>
                </a:lnTo>
                <a:lnTo>
                  <a:pt x="269" y="1689"/>
                </a:lnTo>
                <a:lnTo>
                  <a:pt x="265" y="1686"/>
                </a:lnTo>
                <a:lnTo>
                  <a:pt x="251" y="1682"/>
                </a:lnTo>
                <a:lnTo>
                  <a:pt x="245" y="1679"/>
                </a:lnTo>
                <a:lnTo>
                  <a:pt x="239" y="1674"/>
                </a:lnTo>
                <a:lnTo>
                  <a:pt x="239" y="1674"/>
                </a:lnTo>
                <a:lnTo>
                  <a:pt x="227" y="1665"/>
                </a:lnTo>
                <a:lnTo>
                  <a:pt x="218" y="1656"/>
                </a:lnTo>
                <a:lnTo>
                  <a:pt x="213" y="1652"/>
                </a:lnTo>
                <a:lnTo>
                  <a:pt x="210" y="1647"/>
                </a:lnTo>
                <a:lnTo>
                  <a:pt x="207" y="1642"/>
                </a:lnTo>
                <a:lnTo>
                  <a:pt x="206" y="1636"/>
                </a:lnTo>
                <a:lnTo>
                  <a:pt x="206" y="1636"/>
                </a:lnTo>
                <a:lnTo>
                  <a:pt x="201" y="1536"/>
                </a:lnTo>
                <a:lnTo>
                  <a:pt x="192" y="1526"/>
                </a:lnTo>
                <a:lnTo>
                  <a:pt x="192" y="1526"/>
                </a:lnTo>
                <a:lnTo>
                  <a:pt x="218" y="1502"/>
                </a:lnTo>
                <a:lnTo>
                  <a:pt x="243" y="1482"/>
                </a:lnTo>
                <a:lnTo>
                  <a:pt x="256" y="1472"/>
                </a:lnTo>
                <a:lnTo>
                  <a:pt x="268" y="1464"/>
                </a:lnTo>
                <a:lnTo>
                  <a:pt x="268" y="1464"/>
                </a:lnTo>
                <a:lnTo>
                  <a:pt x="308" y="1441"/>
                </a:lnTo>
                <a:lnTo>
                  <a:pt x="364" y="1411"/>
                </a:lnTo>
                <a:lnTo>
                  <a:pt x="436" y="1373"/>
                </a:lnTo>
                <a:lnTo>
                  <a:pt x="436" y="1373"/>
                </a:lnTo>
                <a:lnTo>
                  <a:pt x="440" y="1375"/>
                </a:lnTo>
                <a:lnTo>
                  <a:pt x="452" y="1379"/>
                </a:lnTo>
                <a:lnTo>
                  <a:pt x="458" y="1380"/>
                </a:lnTo>
                <a:lnTo>
                  <a:pt x="464" y="1379"/>
                </a:lnTo>
                <a:lnTo>
                  <a:pt x="470" y="1378"/>
                </a:lnTo>
                <a:lnTo>
                  <a:pt x="473" y="1375"/>
                </a:lnTo>
                <a:lnTo>
                  <a:pt x="474" y="1373"/>
                </a:lnTo>
                <a:lnTo>
                  <a:pt x="474" y="1373"/>
                </a:lnTo>
                <a:lnTo>
                  <a:pt x="483" y="1355"/>
                </a:lnTo>
                <a:lnTo>
                  <a:pt x="498" y="1329"/>
                </a:lnTo>
                <a:lnTo>
                  <a:pt x="505" y="1316"/>
                </a:lnTo>
                <a:lnTo>
                  <a:pt x="511" y="1301"/>
                </a:lnTo>
                <a:lnTo>
                  <a:pt x="515" y="1288"/>
                </a:lnTo>
                <a:lnTo>
                  <a:pt x="517" y="1277"/>
                </a:lnTo>
                <a:lnTo>
                  <a:pt x="517" y="1277"/>
                </a:lnTo>
                <a:lnTo>
                  <a:pt x="516" y="1270"/>
                </a:lnTo>
                <a:lnTo>
                  <a:pt x="513" y="1261"/>
                </a:lnTo>
                <a:lnTo>
                  <a:pt x="503" y="1232"/>
                </a:lnTo>
                <a:lnTo>
                  <a:pt x="488" y="1195"/>
                </a:lnTo>
                <a:lnTo>
                  <a:pt x="470" y="1153"/>
                </a:lnTo>
                <a:lnTo>
                  <a:pt x="434" y="1070"/>
                </a:lnTo>
                <a:lnTo>
                  <a:pt x="420" y="1037"/>
                </a:lnTo>
                <a:lnTo>
                  <a:pt x="412" y="1014"/>
                </a:lnTo>
                <a:lnTo>
                  <a:pt x="412" y="1014"/>
                </a:lnTo>
                <a:lnTo>
                  <a:pt x="402" y="985"/>
                </a:lnTo>
                <a:lnTo>
                  <a:pt x="395" y="966"/>
                </a:lnTo>
                <a:lnTo>
                  <a:pt x="390" y="954"/>
                </a:lnTo>
                <a:lnTo>
                  <a:pt x="388" y="947"/>
                </a:lnTo>
                <a:lnTo>
                  <a:pt x="388" y="947"/>
                </a:lnTo>
                <a:lnTo>
                  <a:pt x="383" y="924"/>
                </a:lnTo>
                <a:lnTo>
                  <a:pt x="379" y="910"/>
                </a:lnTo>
                <a:lnTo>
                  <a:pt x="378" y="899"/>
                </a:lnTo>
                <a:lnTo>
                  <a:pt x="378" y="885"/>
                </a:lnTo>
                <a:lnTo>
                  <a:pt x="378" y="885"/>
                </a:lnTo>
                <a:lnTo>
                  <a:pt x="390" y="873"/>
                </a:lnTo>
                <a:lnTo>
                  <a:pt x="398" y="863"/>
                </a:lnTo>
                <a:lnTo>
                  <a:pt x="401" y="860"/>
                </a:lnTo>
                <a:lnTo>
                  <a:pt x="402" y="856"/>
                </a:lnTo>
                <a:lnTo>
                  <a:pt x="402" y="780"/>
                </a:lnTo>
                <a:lnTo>
                  <a:pt x="402" y="780"/>
                </a:lnTo>
                <a:lnTo>
                  <a:pt x="401" y="761"/>
                </a:lnTo>
                <a:lnTo>
                  <a:pt x="397" y="731"/>
                </a:lnTo>
                <a:lnTo>
                  <a:pt x="393" y="689"/>
                </a:lnTo>
                <a:lnTo>
                  <a:pt x="474" y="698"/>
                </a:lnTo>
                <a:lnTo>
                  <a:pt x="474" y="698"/>
                </a:lnTo>
                <a:lnTo>
                  <a:pt x="480" y="702"/>
                </a:lnTo>
                <a:lnTo>
                  <a:pt x="495" y="710"/>
                </a:lnTo>
                <a:lnTo>
                  <a:pt x="504" y="715"/>
                </a:lnTo>
                <a:lnTo>
                  <a:pt x="513" y="719"/>
                </a:lnTo>
                <a:lnTo>
                  <a:pt x="523" y="721"/>
                </a:lnTo>
                <a:lnTo>
                  <a:pt x="531" y="722"/>
                </a:lnTo>
                <a:lnTo>
                  <a:pt x="531" y="722"/>
                </a:lnTo>
                <a:lnTo>
                  <a:pt x="554" y="722"/>
                </a:lnTo>
                <a:lnTo>
                  <a:pt x="560" y="722"/>
                </a:lnTo>
                <a:lnTo>
                  <a:pt x="565" y="722"/>
                </a:lnTo>
                <a:lnTo>
                  <a:pt x="565" y="722"/>
                </a:lnTo>
                <a:lnTo>
                  <a:pt x="576" y="718"/>
                </a:lnTo>
                <a:lnTo>
                  <a:pt x="584" y="713"/>
                </a:lnTo>
                <a:lnTo>
                  <a:pt x="584" y="713"/>
                </a:lnTo>
                <a:lnTo>
                  <a:pt x="590" y="704"/>
                </a:lnTo>
                <a:lnTo>
                  <a:pt x="593" y="698"/>
                </a:lnTo>
                <a:lnTo>
                  <a:pt x="593" y="698"/>
                </a:lnTo>
                <a:lnTo>
                  <a:pt x="596" y="702"/>
                </a:lnTo>
                <a:lnTo>
                  <a:pt x="601" y="709"/>
                </a:lnTo>
                <a:lnTo>
                  <a:pt x="604" y="713"/>
                </a:lnTo>
                <a:lnTo>
                  <a:pt x="607" y="715"/>
                </a:lnTo>
                <a:lnTo>
                  <a:pt x="610" y="715"/>
                </a:lnTo>
                <a:lnTo>
                  <a:pt x="613" y="713"/>
                </a:lnTo>
                <a:lnTo>
                  <a:pt x="613" y="713"/>
                </a:lnTo>
                <a:lnTo>
                  <a:pt x="616" y="704"/>
                </a:lnTo>
                <a:lnTo>
                  <a:pt x="617" y="696"/>
                </a:lnTo>
                <a:lnTo>
                  <a:pt x="616" y="688"/>
                </a:lnTo>
                <a:lnTo>
                  <a:pt x="615" y="683"/>
                </a:lnTo>
                <a:lnTo>
                  <a:pt x="613" y="679"/>
                </a:lnTo>
                <a:lnTo>
                  <a:pt x="613" y="679"/>
                </a:lnTo>
                <a:lnTo>
                  <a:pt x="607" y="671"/>
                </a:lnTo>
                <a:lnTo>
                  <a:pt x="598" y="663"/>
                </a:lnTo>
                <a:lnTo>
                  <a:pt x="590" y="655"/>
                </a:lnTo>
                <a:lnTo>
                  <a:pt x="584" y="653"/>
                </a:lnTo>
                <a:lnTo>
                  <a:pt x="579" y="651"/>
                </a:lnTo>
                <a:lnTo>
                  <a:pt x="579" y="651"/>
                </a:lnTo>
                <a:lnTo>
                  <a:pt x="556" y="647"/>
                </a:lnTo>
                <a:lnTo>
                  <a:pt x="522" y="642"/>
                </a:lnTo>
                <a:lnTo>
                  <a:pt x="474" y="636"/>
                </a:lnTo>
                <a:lnTo>
                  <a:pt x="474" y="636"/>
                </a:lnTo>
                <a:lnTo>
                  <a:pt x="476" y="633"/>
                </a:lnTo>
                <a:lnTo>
                  <a:pt x="482" y="623"/>
                </a:lnTo>
                <a:lnTo>
                  <a:pt x="485" y="617"/>
                </a:lnTo>
                <a:lnTo>
                  <a:pt x="486" y="610"/>
                </a:lnTo>
                <a:lnTo>
                  <a:pt x="486" y="604"/>
                </a:lnTo>
                <a:lnTo>
                  <a:pt x="483" y="598"/>
                </a:lnTo>
                <a:lnTo>
                  <a:pt x="483" y="598"/>
                </a:lnTo>
                <a:lnTo>
                  <a:pt x="480" y="592"/>
                </a:lnTo>
                <a:lnTo>
                  <a:pt x="475" y="587"/>
                </a:lnTo>
                <a:lnTo>
                  <a:pt x="470" y="584"/>
                </a:lnTo>
                <a:lnTo>
                  <a:pt x="465" y="580"/>
                </a:lnTo>
                <a:lnTo>
                  <a:pt x="459" y="576"/>
                </a:lnTo>
                <a:lnTo>
                  <a:pt x="455" y="575"/>
                </a:lnTo>
                <a:lnTo>
                  <a:pt x="450" y="574"/>
                </a:lnTo>
                <a:lnTo>
                  <a:pt x="445" y="574"/>
                </a:lnTo>
                <a:lnTo>
                  <a:pt x="445" y="574"/>
                </a:lnTo>
                <a:lnTo>
                  <a:pt x="430" y="576"/>
                </a:lnTo>
                <a:lnTo>
                  <a:pt x="406" y="582"/>
                </a:lnTo>
                <a:lnTo>
                  <a:pt x="384" y="587"/>
                </a:lnTo>
                <a:lnTo>
                  <a:pt x="373" y="588"/>
                </a:lnTo>
                <a:lnTo>
                  <a:pt x="373" y="588"/>
                </a:lnTo>
                <a:lnTo>
                  <a:pt x="373" y="587"/>
                </a:lnTo>
                <a:lnTo>
                  <a:pt x="373" y="584"/>
                </a:lnTo>
                <a:lnTo>
                  <a:pt x="373" y="573"/>
                </a:lnTo>
                <a:lnTo>
                  <a:pt x="375" y="558"/>
                </a:lnTo>
                <a:lnTo>
                  <a:pt x="375" y="549"/>
                </a:lnTo>
                <a:lnTo>
                  <a:pt x="373" y="541"/>
                </a:lnTo>
                <a:lnTo>
                  <a:pt x="373" y="541"/>
                </a:lnTo>
                <a:lnTo>
                  <a:pt x="369" y="518"/>
                </a:lnTo>
                <a:lnTo>
                  <a:pt x="361" y="489"/>
                </a:lnTo>
                <a:lnTo>
                  <a:pt x="352" y="456"/>
                </a:lnTo>
                <a:lnTo>
                  <a:pt x="340" y="421"/>
                </a:lnTo>
                <a:lnTo>
                  <a:pt x="340" y="421"/>
                </a:lnTo>
                <a:lnTo>
                  <a:pt x="334" y="403"/>
                </a:lnTo>
                <a:lnTo>
                  <a:pt x="328" y="385"/>
                </a:lnTo>
                <a:lnTo>
                  <a:pt x="320" y="349"/>
                </a:lnTo>
                <a:lnTo>
                  <a:pt x="311" y="311"/>
                </a:lnTo>
                <a:lnTo>
                  <a:pt x="311" y="311"/>
                </a:lnTo>
                <a:lnTo>
                  <a:pt x="315" y="292"/>
                </a:lnTo>
                <a:lnTo>
                  <a:pt x="317" y="277"/>
                </a:lnTo>
                <a:lnTo>
                  <a:pt x="320" y="271"/>
                </a:lnTo>
                <a:lnTo>
                  <a:pt x="321" y="268"/>
                </a:lnTo>
                <a:lnTo>
                  <a:pt x="321" y="268"/>
                </a:lnTo>
                <a:lnTo>
                  <a:pt x="326" y="263"/>
                </a:lnTo>
                <a:lnTo>
                  <a:pt x="333" y="258"/>
                </a:lnTo>
                <a:lnTo>
                  <a:pt x="340" y="253"/>
                </a:lnTo>
                <a:lnTo>
                  <a:pt x="340" y="253"/>
                </a:lnTo>
                <a:lnTo>
                  <a:pt x="343" y="253"/>
                </a:lnTo>
                <a:lnTo>
                  <a:pt x="351" y="252"/>
                </a:lnTo>
                <a:lnTo>
                  <a:pt x="355" y="251"/>
                </a:lnTo>
                <a:lnTo>
                  <a:pt x="359" y="250"/>
                </a:lnTo>
                <a:lnTo>
                  <a:pt x="363" y="248"/>
                </a:lnTo>
                <a:lnTo>
                  <a:pt x="364" y="244"/>
                </a:lnTo>
                <a:lnTo>
                  <a:pt x="364" y="244"/>
                </a:lnTo>
                <a:lnTo>
                  <a:pt x="365" y="231"/>
                </a:lnTo>
                <a:lnTo>
                  <a:pt x="365" y="212"/>
                </a:lnTo>
                <a:lnTo>
                  <a:pt x="364" y="187"/>
                </a:lnTo>
                <a:lnTo>
                  <a:pt x="364" y="187"/>
                </a:lnTo>
                <a:lnTo>
                  <a:pt x="365" y="187"/>
                </a:lnTo>
                <a:lnTo>
                  <a:pt x="369" y="185"/>
                </a:lnTo>
                <a:lnTo>
                  <a:pt x="372" y="182"/>
                </a:lnTo>
                <a:lnTo>
                  <a:pt x="373" y="179"/>
                </a:lnTo>
                <a:lnTo>
                  <a:pt x="373" y="177"/>
                </a:lnTo>
                <a:lnTo>
                  <a:pt x="373" y="177"/>
                </a:lnTo>
                <a:lnTo>
                  <a:pt x="371" y="171"/>
                </a:lnTo>
                <a:lnTo>
                  <a:pt x="367" y="164"/>
                </a:lnTo>
                <a:lnTo>
                  <a:pt x="365" y="157"/>
                </a:lnTo>
                <a:lnTo>
                  <a:pt x="364" y="153"/>
                </a:lnTo>
                <a:lnTo>
                  <a:pt x="364" y="148"/>
                </a:lnTo>
                <a:lnTo>
                  <a:pt x="364" y="148"/>
                </a:lnTo>
                <a:lnTo>
                  <a:pt x="364" y="134"/>
                </a:lnTo>
                <a:lnTo>
                  <a:pt x="364" y="129"/>
                </a:lnTo>
                <a:lnTo>
                  <a:pt x="364" y="129"/>
                </a:lnTo>
                <a:lnTo>
                  <a:pt x="379" y="127"/>
                </a:lnTo>
                <a:lnTo>
                  <a:pt x="391" y="123"/>
                </a:lnTo>
                <a:lnTo>
                  <a:pt x="402" y="120"/>
                </a:lnTo>
                <a:lnTo>
                  <a:pt x="402" y="120"/>
                </a:lnTo>
                <a:lnTo>
                  <a:pt x="406" y="116"/>
                </a:lnTo>
                <a:lnTo>
                  <a:pt x="409" y="111"/>
                </a:lnTo>
                <a:lnTo>
                  <a:pt x="413" y="104"/>
                </a:lnTo>
                <a:lnTo>
                  <a:pt x="415" y="97"/>
                </a:lnTo>
                <a:lnTo>
                  <a:pt x="418" y="84"/>
                </a:lnTo>
                <a:lnTo>
                  <a:pt x="418" y="79"/>
                </a:lnTo>
                <a:lnTo>
                  <a:pt x="416" y="76"/>
                </a:lnTo>
                <a:lnTo>
                  <a:pt x="416" y="76"/>
                </a:lnTo>
                <a:lnTo>
                  <a:pt x="412" y="75"/>
                </a:lnTo>
                <a:lnTo>
                  <a:pt x="403" y="73"/>
                </a:lnTo>
                <a:lnTo>
                  <a:pt x="379" y="68"/>
                </a:lnTo>
                <a:lnTo>
                  <a:pt x="345" y="62"/>
                </a:lnTo>
                <a:lnTo>
                  <a:pt x="345" y="62"/>
                </a:lnTo>
                <a:lnTo>
                  <a:pt x="329" y="47"/>
                </a:lnTo>
                <a:lnTo>
                  <a:pt x="311" y="29"/>
                </a:lnTo>
                <a:lnTo>
                  <a:pt x="311" y="29"/>
                </a:lnTo>
                <a:close/>
                <a:moveTo>
                  <a:pt x="316" y="1191"/>
                </a:moveTo>
                <a:lnTo>
                  <a:pt x="340" y="1215"/>
                </a:lnTo>
                <a:lnTo>
                  <a:pt x="340" y="1215"/>
                </a:lnTo>
                <a:lnTo>
                  <a:pt x="353" y="1228"/>
                </a:lnTo>
                <a:lnTo>
                  <a:pt x="369" y="1244"/>
                </a:lnTo>
                <a:lnTo>
                  <a:pt x="369" y="1244"/>
                </a:lnTo>
                <a:lnTo>
                  <a:pt x="369" y="1245"/>
                </a:lnTo>
                <a:lnTo>
                  <a:pt x="369" y="1246"/>
                </a:lnTo>
                <a:lnTo>
                  <a:pt x="367" y="1251"/>
                </a:lnTo>
                <a:lnTo>
                  <a:pt x="360" y="1264"/>
                </a:lnTo>
                <a:lnTo>
                  <a:pt x="351" y="1278"/>
                </a:lnTo>
                <a:lnTo>
                  <a:pt x="347" y="1286"/>
                </a:lnTo>
                <a:lnTo>
                  <a:pt x="345" y="1292"/>
                </a:lnTo>
                <a:lnTo>
                  <a:pt x="345" y="1292"/>
                </a:lnTo>
                <a:lnTo>
                  <a:pt x="341" y="1296"/>
                </a:lnTo>
                <a:lnTo>
                  <a:pt x="336" y="1301"/>
                </a:lnTo>
                <a:lnTo>
                  <a:pt x="330" y="1306"/>
                </a:lnTo>
                <a:lnTo>
                  <a:pt x="324" y="1308"/>
                </a:lnTo>
                <a:lnTo>
                  <a:pt x="311" y="1314"/>
                </a:lnTo>
                <a:lnTo>
                  <a:pt x="306" y="1316"/>
                </a:lnTo>
                <a:lnTo>
                  <a:pt x="306" y="1316"/>
                </a:lnTo>
                <a:lnTo>
                  <a:pt x="310" y="1302"/>
                </a:lnTo>
                <a:lnTo>
                  <a:pt x="312" y="1294"/>
                </a:lnTo>
                <a:lnTo>
                  <a:pt x="315" y="1292"/>
                </a:lnTo>
                <a:lnTo>
                  <a:pt x="316" y="1292"/>
                </a:lnTo>
                <a:lnTo>
                  <a:pt x="316" y="1292"/>
                </a:lnTo>
                <a:lnTo>
                  <a:pt x="317" y="1292"/>
                </a:lnTo>
                <a:lnTo>
                  <a:pt x="317" y="1290"/>
                </a:lnTo>
                <a:lnTo>
                  <a:pt x="318" y="1287"/>
                </a:lnTo>
                <a:lnTo>
                  <a:pt x="318" y="1275"/>
                </a:lnTo>
                <a:lnTo>
                  <a:pt x="320" y="1259"/>
                </a:lnTo>
                <a:lnTo>
                  <a:pt x="321" y="1249"/>
                </a:lnTo>
                <a:lnTo>
                  <a:pt x="321" y="1249"/>
                </a:lnTo>
                <a:lnTo>
                  <a:pt x="321" y="1244"/>
                </a:lnTo>
                <a:lnTo>
                  <a:pt x="321" y="1235"/>
                </a:lnTo>
                <a:lnTo>
                  <a:pt x="320" y="1216"/>
                </a:lnTo>
                <a:lnTo>
                  <a:pt x="316" y="1191"/>
                </a:lnTo>
                <a:lnTo>
                  <a:pt x="316" y="119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24">
            <a:extLst>
              <a:ext uri="{FF2B5EF4-FFF2-40B4-BE49-F238E27FC236}">
                <a16:creationId xmlns:a16="http://schemas.microsoft.com/office/drawing/2014/main" id="{A72D960C-E53A-4521-B669-F91DD08FBFBF}"/>
              </a:ext>
            </a:extLst>
          </p:cNvPr>
          <p:cNvSpPr>
            <a:spLocks noEditPoints="1"/>
          </p:cNvSpPr>
          <p:nvPr/>
        </p:nvSpPr>
        <p:spPr bwMode="auto">
          <a:xfrm>
            <a:off x="6304442" y="4741823"/>
            <a:ext cx="790356" cy="1617017"/>
          </a:xfrm>
          <a:custGeom>
            <a:avLst/>
            <a:gdLst>
              <a:gd name="T0" fmla="*/ 268 w 849"/>
              <a:gd name="T1" fmla="*/ 364 h 1737"/>
              <a:gd name="T2" fmla="*/ 207 w 849"/>
              <a:gd name="T3" fmla="*/ 455 h 1737"/>
              <a:gd name="T4" fmla="*/ 163 w 849"/>
              <a:gd name="T5" fmla="*/ 548 h 1737"/>
              <a:gd name="T6" fmla="*/ 187 w 849"/>
              <a:gd name="T7" fmla="*/ 589 h 1737"/>
              <a:gd name="T8" fmla="*/ 334 w 849"/>
              <a:gd name="T9" fmla="*/ 636 h 1737"/>
              <a:gd name="T10" fmla="*/ 314 w 849"/>
              <a:gd name="T11" fmla="*/ 831 h 1737"/>
              <a:gd name="T12" fmla="*/ 330 w 849"/>
              <a:gd name="T13" fmla="*/ 938 h 1737"/>
              <a:gd name="T14" fmla="*/ 320 w 849"/>
              <a:gd name="T15" fmla="*/ 1048 h 1737"/>
              <a:gd name="T16" fmla="*/ 268 w 849"/>
              <a:gd name="T17" fmla="*/ 1196 h 1737"/>
              <a:gd name="T18" fmla="*/ 234 w 849"/>
              <a:gd name="T19" fmla="*/ 1249 h 1737"/>
              <a:gd name="T20" fmla="*/ 208 w 849"/>
              <a:gd name="T21" fmla="*/ 1291 h 1737"/>
              <a:gd name="T22" fmla="*/ 124 w 849"/>
              <a:gd name="T23" fmla="*/ 1425 h 1737"/>
              <a:gd name="T24" fmla="*/ 46 w 849"/>
              <a:gd name="T25" fmla="*/ 1517 h 1737"/>
              <a:gd name="T26" fmla="*/ 0 w 849"/>
              <a:gd name="T27" fmla="*/ 1553 h 1737"/>
              <a:gd name="T28" fmla="*/ 57 w 849"/>
              <a:gd name="T29" fmla="*/ 1675 h 1737"/>
              <a:gd name="T30" fmla="*/ 111 w 849"/>
              <a:gd name="T31" fmla="*/ 1731 h 1737"/>
              <a:gd name="T32" fmla="*/ 153 w 849"/>
              <a:gd name="T33" fmla="*/ 1732 h 1737"/>
              <a:gd name="T34" fmla="*/ 151 w 849"/>
              <a:gd name="T35" fmla="*/ 1709 h 1737"/>
              <a:gd name="T36" fmla="*/ 135 w 849"/>
              <a:gd name="T37" fmla="*/ 1652 h 1737"/>
              <a:gd name="T38" fmla="*/ 146 w 849"/>
              <a:gd name="T39" fmla="*/ 1612 h 1737"/>
              <a:gd name="T40" fmla="*/ 143 w 849"/>
              <a:gd name="T41" fmla="*/ 1555 h 1737"/>
              <a:gd name="T42" fmla="*/ 290 w 849"/>
              <a:gd name="T43" fmla="*/ 1371 h 1737"/>
              <a:gd name="T44" fmla="*/ 416 w 849"/>
              <a:gd name="T45" fmla="*/ 1254 h 1737"/>
              <a:gd name="T46" fmla="*/ 512 w 849"/>
              <a:gd name="T47" fmla="*/ 1230 h 1737"/>
              <a:gd name="T48" fmla="*/ 544 w 849"/>
              <a:gd name="T49" fmla="*/ 1358 h 1737"/>
              <a:gd name="T50" fmla="*/ 596 w 849"/>
              <a:gd name="T51" fmla="*/ 1547 h 1737"/>
              <a:gd name="T52" fmla="*/ 593 w 849"/>
              <a:gd name="T53" fmla="*/ 1617 h 1737"/>
              <a:gd name="T54" fmla="*/ 610 w 849"/>
              <a:gd name="T55" fmla="*/ 1667 h 1737"/>
              <a:gd name="T56" fmla="*/ 645 w 849"/>
              <a:gd name="T57" fmla="*/ 1665 h 1737"/>
              <a:gd name="T58" fmla="*/ 781 w 849"/>
              <a:gd name="T59" fmla="*/ 1642 h 1737"/>
              <a:gd name="T60" fmla="*/ 838 w 849"/>
              <a:gd name="T61" fmla="*/ 1604 h 1737"/>
              <a:gd name="T62" fmla="*/ 846 w 849"/>
              <a:gd name="T63" fmla="*/ 1574 h 1737"/>
              <a:gd name="T64" fmla="*/ 784 w 849"/>
              <a:gd name="T65" fmla="*/ 1565 h 1737"/>
              <a:gd name="T66" fmla="*/ 697 w 849"/>
              <a:gd name="T67" fmla="*/ 1543 h 1737"/>
              <a:gd name="T68" fmla="*/ 671 w 849"/>
              <a:gd name="T69" fmla="*/ 1512 h 1737"/>
              <a:gd name="T70" fmla="*/ 636 w 849"/>
              <a:gd name="T71" fmla="*/ 1292 h 1737"/>
              <a:gd name="T72" fmla="*/ 657 w 849"/>
              <a:gd name="T73" fmla="*/ 1256 h 1737"/>
              <a:gd name="T74" fmla="*/ 660 w 849"/>
              <a:gd name="T75" fmla="*/ 1206 h 1737"/>
              <a:gd name="T76" fmla="*/ 645 w 849"/>
              <a:gd name="T77" fmla="*/ 1096 h 1737"/>
              <a:gd name="T78" fmla="*/ 588 w 849"/>
              <a:gd name="T79" fmla="*/ 725 h 1737"/>
              <a:gd name="T80" fmla="*/ 586 w 849"/>
              <a:gd name="T81" fmla="*/ 633 h 1737"/>
              <a:gd name="T82" fmla="*/ 619 w 849"/>
              <a:gd name="T83" fmla="*/ 621 h 1737"/>
              <a:gd name="T84" fmla="*/ 687 w 849"/>
              <a:gd name="T85" fmla="*/ 548 h 1737"/>
              <a:gd name="T86" fmla="*/ 679 w 849"/>
              <a:gd name="T87" fmla="*/ 479 h 1737"/>
              <a:gd name="T88" fmla="*/ 650 w 849"/>
              <a:gd name="T89" fmla="*/ 469 h 1737"/>
              <a:gd name="T90" fmla="*/ 626 w 849"/>
              <a:gd name="T91" fmla="*/ 498 h 1737"/>
              <a:gd name="T92" fmla="*/ 622 w 849"/>
              <a:gd name="T93" fmla="*/ 426 h 1737"/>
              <a:gd name="T94" fmla="*/ 587 w 849"/>
              <a:gd name="T95" fmla="*/ 315 h 1737"/>
              <a:gd name="T96" fmla="*/ 502 w 849"/>
              <a:gd name="T97" fmla="*/ 268 h 1737"/>
              <a:gd name="T98" fmla="*/ 526 w 849"/>
              <a:gd name="T99" fmla="*/ 243 h 1737"/>
              <a:gd name="T100" fmla="*/ 531 w 849"/>
              <a:gd name="T101" fmla="*/ 180 h 1737"/>
              <a:gd name="T102" fmla="*/ 540 w 849"/>
              <a:gd name="T103" fmla="*/ 164 h 1737"/>
              <a:gd name="T104" fmla="*/ 527 w 849"/>
              <a:gd name="T105" fmla="*/ 152 h 1737"/>
              <a:gd name="T106" fmla="*/ 543 w 849"/>
              <a:gd name="T107" fmla="*/ 122 h 1737"/>
              <a:gd name="T108" fmla="*/ 556 w 849"/>
              <a:gd name="T109" fmla="*/ 111 h 1737"/>
              <a:gd name="T110" fmla="*/ 521 w 849"/>
              <a:gd name="T111" fmla="*/ 34 h 1737"/>
              <a:gd name="T112" fmla="*/ 476 w 849"/>
              <a:gd name="T113" fmla="*/ 10 h 1737"/>
              <a:gd name="T114" fmla="*/ 382 w 849"/>
              <a:gd name="T115" fmla="*/ 7 h 1737"/>
              <a:gd name="T116" fmla="*/ 337 w 849"/>
              <a:gd name="T117" fmla="*/ 43 h 1737"/>
              <a:gd name="T118" fmla="*/ 326 w 849"/>
              <a:gd name="T119" fmla="*/ 107 h 1737"/>
              <a:gd name="T120" fmla="*/ 342 w 849"/>
              <a:gd name="T121" fmla="*/ 159 h 1737"/>
              <a:gd name="T122" fmla="*/ 330 w 849"/>
              <a:gd name="T123" fmla="*/ 220 h 1737"/>
              <a:gd name="T124" fmla="*/ 325 w 849"/>
              <a:gd name="T125" fmla="*/ 574 h 1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9" h="1737">
                <a:moveTo>
                  <a:pt x="378" y="254"/>
                </a:moveTo>
                <a:lnTo>
                  <a:pt x="378" y="254"/>
                </a:lnTo>
                <a:lnTo>
                  <a:pt x="329" y="302"/>
                </a:lnTo>
                <a:lnTo>
                  <a:pt x="291" y="337"/>
                </a:lnTo>
                <a:lnTo>
                  <a:pt x="277" y="353"/>
                </a:lnTo>
                <a:lnTo>
                  <a:pt x="268" y="364"/>
                </a:lnTo>
                <a:lnTo>
                  <a:pt x="268" y="364"/>
                </a:lnTo>
                <a:lnTo>
                  <a:pt x="250" y="388"/>
                </a:lnTo>
                <a:lnTo>
                  <a:pt x="244" y="397"/>
                </a:lnTo>
                <a:lnTo>
                  <a:pt x="244" y="412"/>
                </a:lnTo>
                <a:lnTo>
                  <a:pt x="244" y="412"/>
                </a:lnTo>
                <a:lnTo>
                  <a:pt x="235" y="420"/>
                </a:lnTo>
                <a:lnTo>
                  <a:pt x="216" y="441"/>
                </a:lnTo>
                <a:lnTo>
                  <a:pt x="207" y="455"/>
                </a:lnTo>
                <a:lnTo>
                  <a:pt x="196" y="468"/>
                </a:lnTo>
                <a:lnTo>
                  <a:pt x="187" y="481"/>
                </a:lnTo>
                <a:lnTo>
                  <a:pt x="181" y="493"/>
                </a:lnTo>
                <a:lnTo>
                  <a:pt x="181" y="493"/>
                </a:lnTo>
                <a:lnTo>
                  <a:pt x="173" y="516"/>
                </a:lnTo>
                <a:lnTo>
                  <a:pt x="166" y="537"/>
                </a:lnTo>
                <a:lnTo>
                  <a:pt x="163" y="548"/>
                </a:lnTo>
                <a:lnTo>
                  <a:pt x="163" y="559"/>
                </a:lnTo>
                <a:lnTo>
                  <a:pt x="163" y="567"/>
                </a:lnTo>
                <a:lnTo>
                  <a:pt x="167" y="574"/>
                </a:lnTo>
                <a:lnTo>
                  <a:pt x="167" y="574"/>
                </a:lnTo>
                <a:lnTo>
                  <a:pt x="169" y="578"/>
                </a:lnTo>
                <a:lnTo>
                  <a:pt x="174" y="581"/>
                </a:lnTo>
                <a:lnTo>
                  <a:pt x="187" y="589"/>
                </a:lnTo>
                <a:lnTo>
                  <a:pt x="204" y="596"/>
                </a:lnTo>
                <a:lnTo>
                  <a:pt x="223" y="603"/>
                </a:lnTo>
                <a:lnTo>
                  <a:pt x="259" y="615"/>
                </a:lnTo>
                <a:lnTo>
                  <a:pt x="282" y="622"/>
                </a:lnTo>
                <a:lnTo>
                  <a:pt x="282" y="622"/>
                </a:lnTo>
                <a:lnTo>
                  <a:pt x="314" y="630"/>
                </a:lnTo>
                <a:lnTo>
                  <a:pt x="334" y="636"/>
                </a:lnTo>
                <a:lnTo>
                  <a:pt x="334" y="732"/>
                </a:lnTo>
                <a:lnTo>
                  <a:pt x="334" y="732"/>
                </a:lnTo>
                <a:lnTo>
                  <a:pt x="333" y="749"/>
                </a:lnTo>
                <a:lnTo>
                  <a:pt x="331" y="768"/>
                </a:lnTo>
                <a:lnTo>
                  <a:pt x="327" y="786"/>
                </a:lnTo>
                <a:lnTo>
                  <a:pt x="323" y="803"/>
                </a:lnTo>
                <a:lnTo>
                  <a:pt x="314" y="831"/>
                </a:lnTo>
                <a:lnTo>
                  <a:pt x="311" y="842"/>
                </a:lnTo>
                <a:lnTo>
                  <a:pt x="330" y="852"/>
                </a:lnTo>
                <a:lnTo>
                  <a:pt x="330" y="852"/>
                </a:lnTo>
                <a:lnTo>
                  <a:pt x="330" y="874"/>
                </a:lnTo>
                <a:lnTo>
                  <a:pt x="329" y="902"/>
                </a:lnTo>
                <a:lnTo>
                  <a:pt x="330" y="938"/>
                </a:lnTo>
                <a:lnTo>
                  <a:pt x="330" y="938"/>
                </a:lnTo>
                <a:lnTo>
                  <a:pt x="332" y="970"/>
                </a:lnTo>
                <a:lnTo>
                  <a:pt x="333" y="993"/>
                </a:lnTo>
                <a:lnTo>
                  <a:pt x="332" y="1004"/>
                </a:lnTo>
                <a:lnTo>
                  <a:pt x="331" y="1016"/>
                </a:lnTo>
                <a:lnTo>
                  <a:pt x="326" y="1030"/>
                </a:lnTo>
                <a:lnTo>
                  <a:pt x="320" y="1048"/>
                </a:lnTo>
                <a:lnTo>
                  <a:pt x="320" y="1048"/>
                </a:lnTo>
                <a:lnTo>
                  <a:pt x="313" y="1068"/>
                </a:lnTo>
                <a:lnTo>
                  <a:pt x="307" y="1087"/>
                </a:lnTo>
                <a:lnTo>
                  <a:pt x="296" y="1124"/>
                </a:lnTo>
                <a:lnTo>
                  <a:pt x="290" y="1144"/>
                </a:lnTo>
                <a:lnTo>
                  <a:pt x="283" y="1161"/>
                </a:lnTo>
                <a:lnTo>
                  <a:pt x="276" y="1178"/>
                </a:lnTo>
                <a:lnTo>
                  <a:pt x="268" y="1196"/>
                </a:lnTo>
                <a:lnTo>
                  <a:pt x="268" y="1196"/>
                </a:lnTo>
                <a:lnTo>
                  <a:pt x="251" y="1224"/>
                </a:lnTo>
                <a:lnTo>
                  <a:pt x="241" y="1238"/>
                </a:lnTo>
                <a:lnTo>
                  <a:pt x="235" y="1245"/>
                </a:lnTo>
                <a:lnTo>
                  <a:pt x="234" y="1248"/>
                </a:lnTo>
                <a:lnTo>
                  <a:pt x="234" y="1249"/>
                </a:lnTo>
                <a:lnTo>
                  <a:pt x="234" y="1249"/>
                </a:lnTo>
                <a:lnTo>
                  <a:pt x="234" y="1251"/>
                </a:lnTo>
                <a:lnTo>
                  <a:pt x="233" y="1255"/>
                </a:lnTo>
                <a:lnTo>
                  <a:pt x="229" y="1263"/>
                </a:lnTo>
                <a:lnTo>
                  <a:pt x="224" y="1271"/>
                </a:lnTo>
                <a:lnTo>
                  <a:pt x="220" y="1277"/>
                </a:lnTo>
                <a:lnTo>
                  <a:pt x="220" y="1277"/>
                </a:lnTo>
                <a:lnTo>
                  <a:pt x="208" y="1291"/>
                </a:lnTo>
                <a:lnTo>
                  <a:pt x="183" y="1321"/>
                </a:lnTo>
                <a:lnTo>
                  <a:pt x="169" y="1338"/>
                </a:lnTo>
                <a:lnTo>
                  <a:pt x="157" y="1358"/>
                </a:lnTo>
                <a:lnTo>
                  <a:pt x="147" y="1376"/>
                </a:lnTo>
                <a:lnTo>
                  <a:pt x="138" y="1392"/>
                </a:lnTo>
                <a:lnTo>
                  <a:pt x="138" y="1392"/>
                </a:lnTo>
                <a:lnTo>
                  <a:pt x="124" y="1425"/>
                </a:lnTo>
                <a:lnTo>
                  <a:pt x="110" y="1457"/>
                </a:lnTo>
                <a:lnTo>
                  <a:pt x="95" y="1482"/>
                </a:lnTo>
                <a:lnTo>
                  <a:pt x="86" y="1498"/>
                </a:lnTo>
                <a:lnTo>
                  <a:pt x="86" y="1498"/>
                </a:lnTo>
                <a:lnTo>
                  <a:pt x="81" y="1502"/>
                </a:lnTo>
                <a:lnTo>
                  <a:pt x="71" y="1507"/>
                </a:lnTo>
                <a:lnTo>
                  <a:pt x="46" y="1517"/>
                </a:lnTo>
                <a:lnTo>
                  <a:pt x="21" y="1526"/>
                </a:lnTo>
                <a:lnTo>
                  <a:pt x="10" y="1531"/>
                </a:lnTo>
                <a:lnTo>
                  <a:pt x="4" y="1536"/>
                </a:lnTo>
                <a:lnTo>
                  <a:pt x="4" y="1536"/>
                </a:lnTo>
                <a:lnTo>
                  <a:pt x="1" y="1541"/>
                </a:lnTo>
                <a:lnTo>
                  <a:pt x="0" y="1547"/>
                </a:lnTo>
                <a:lnTo>
                  <a:pt x="0" y="1553"/>
                </a:lnTo>
                <a:lnTo>
                  <a:pt x="2" y="1559"/>
                </a:lnTo>
                <a:lnTo>
                  <a:pt x="6" y="1570"/>
                </a:lnTo>
                <a:lnTo>
                  <a:pt x="9" y="1579"/>
                </a:lnTo>
                <a:lnTo>
                  <a:pt x="9" y="1579"/>
                </a:lnTo>
                <a:lnTo>
                  <a:pt x="29" y="1621"/>
                </a:lnTo>
                <a:lnTo>
                  <a:pt x="45" y="1651"/>
                </a:lnTo>
                <a:lnTo>
                  <a:pt x="57" y="1675"/>
                </a:lnTo>
                <a:lnTo>
                  <a:pt x="57" y="1675"/>
                </a:lnTo>
                <a:lnTo>
                  <a:pt x="63" y="1684"/>
                </a:lnTo>
                <a:lnTo>
                  <a:pt x="71" y="1694"/>
                </a:lnTo>
                <a:lnTo>
                  <a:pt x="80" y="1704"/>
                </a:lnTo>
                <a:lnTo>
                  <a:pt x="90" y="1714"/>
                </a:lnTo>
                <a:lnTo>
                  <a:pt x="101" y="1724"/>
                </a:lnTo>
                <a:lnTo>
                  <a:pt x="111" y="1731"/>
                </a:lnTo>
                <a:lnTo>
                  <a:pt x="120" y="1736"/>
                </a:lnTo>
                <a:lnTo>
                  <a:pt x="125" y="1737"/>
                </a:lnTo>
                <a:lnTo>
                  <a:pt x="129" y="1737"/>
                </a:lnTo>
                <a:lnTo>
                  <a:pt x="129" y="1737"/>
                </a:lnTo>
                <a:lnTo>
                  <a:pt x="142" y="1736"/>
                </a:lnTo>
                <a:lnTo>
                  <a:pt x="148" y="1734"/>
                </a:lnTo>
                <a:lnTo>
                  <a:pt x="153" y="1732"/>
                </a:lnTo>
                <a:lnTo>
                  <a:pt x="155" y="1730"/>
                </a:lnTo>
                <a:lnTo>
                  <a:pt x="157" y="1726"/>
                </a:lnTo>
                <a:lnTo>
                  <a:pt x="159" y="1722"/>
                </a:lnTo>
                <a:lnTo>
                  <a:pt x="157" y="1718"/>
                </a:lnTo>
                <a:lnTo>
                  <a:pt x="157" y="1718"/>
                </a:lnTo>
                <a:lnTo>
                  <a:pt x="155" y="1713"/>
                </a:lnTo>
                <a:lnTo>
                  <a:pt x="151" y="1709"/>
                </a:lnTo>
                <a:lnTo>
                  <a:pt x="144" y="1703"/>
                </a:lnTo>
                <a:lnTo>
                  <a:pt x="137" y="1697"/>
                </a:lnTo>
                <a:lnTo>
                  <a:pt x="135" y="1694"/>
                </a:lnTo>
                <a:lnTo>
                  <a:pt x="134" y="1689"/>
                </a:lnTo>
                <a:lnTo>
                  <a:pt x="134" y="1689"/>
                </a:lnTo>
                <a:lnTo>
                  <a:pt x="134" y="1664"/>
                </a:lnTo>
                <a:lnTo>
                  <a:pt x="135" y="1652"/>
                </a:lnTo>
                <a:lnTo>
                  <a:pt x="134" y="1641"/>
                </a:lnTo>
                <a:lnTo>
                  <a:pt x="134" y="1641"/>
                </a:lnTo>
                <a:lnTo>
                  <a:pt x="134" y="1633"/>
                </a:lnTo>
                <a:lnTo>
                  <a:pt x="136" y="1626"/>
                </a:lnTo>
                <a:lnTo>
                  <a:pt x="138" y="1617"/>
                </a:lnTo>
                <a:lnTo>
                  <a:pt x="138" y="1617"/>
                </a:lnTo>
                <a:lnTo>
                  <a:pt x="146" y="1612"/>
                </a:lnTo>
                <a:lnTo>
                  <a:pt x="150" y="1608"/>
                </a:lnTo>
                <a:lnTo>
                  <a:pt x="153" y="1603"/>
                </a:lnTo>
                <a:lnTo>
                  <a:pt x="153" y="1603"/>
                </a:lnTo>
                <a:lnTo>
                  <a:pt x="154" y="1597"/>
                </a:lnTo>
                <a:lnTo>
                  <a:pt x="153" y="1591"/>
                </a:lnTo>
                <a:lnTo>
                  <a:pt x="153" y="1584"/>
                </a:lnTo>
                <a:lnTo>
                  <a:pt x="143" y="1555"/>
                </a:lnTo>
                <a:lnTo>
                  <a:pt x="143" y="1555"/>
                </a:lnTo>
                <a:lnTo>
                  <a:pt x="180" y="1512"/>
                </a:lnTo>
                <a:lnTo>
                  <a:pt x="211" y="1474"/>
                </a:lnTo>
                <a:lnTo>
                  <a:pt x="239" y="1440"/>
                </a:lnTo>
                <a:lnTo>
                  <a:pt x="239" y="1440"/>
                </a:lnTo>
                <a:lnTo>
                  <a:pt x="264" y="1407"/>
                </a:lnTo>
                <a:lnTo>
                  <a:pt x="290" y="1371"/>
                </a:lnTo>
                <a:lnTo>
                  <a:pt x="320" y="1330"/>
                </a:lnTo>
                <a:lnTo>
                  <a:pt x="334" y="1340"/>
                </a:lnTo>
                <a:lnTo>
                  <a:pt x="334" y="1340"/>
                </a:lnTo>
                <a:lnTo>
                  <a:pt x="370" y="1304"/>
                </a:lnTo>
                <a:lnTo>
                  <a:pt x="397" y="1274"/>
                </a:lnTo>
                <a:lnTo>
                  <a:pt x="416" y="1254"/>
                </a:lnTo>
                <a:lnTo>
                  <a:pt x="416" y="1254"/>
                </a:lnTo>
                <a:lnTo>
                  <a:pt x="443" y="1218"/>
                </a:lnTo>
                <a:lnTo>
                  <a:pt x="459" y="1196"/>
                </a:lnTo>
                <a:lnTo>
                  <a:pt x="459" y="1196"/>
                </a:lnTo>
                <a:lnTo>
                  <a:pt x="484" y="1209"/>
                </a:lnTo>
                <a:lnTo>
                  <a:pt x="502" y="1220"/>
                </a:lnTo>
                <a:lnTo>
                  <a:pt x="508" y="1225"/>
                </a:lnTo>
                <a:lnTo>
                  <a:pt x="512" y="1230"/>
                </a:lnTo>
                <a:lnTo>
                  <a:pt x="512" y="1230"/>
                </a:lnTo>
                <a:lnTo>
                  <a:pt x="515" y="1244"/>
                </a:lnTo>
                <a:lnTo>
                  <a:pt x="520" y="1267"/>
                </a:lnTo>
                <a:lnTo>
                  <a:pt x="526" y="1297"/>
                </a:lnTo>
                <a:lnTo>
                  <a:pt x="535" y="1301"/>
                </a:lnTo>
                <a:lnTo>
                  <a:pt x="535" y="1301"/>
                </a:lnTo>
                <a:lnTo>
                  <a:pt x="544" y="1358"/>
                </a:lnTo>
                <a:lnTo>
                  <a:pt x="552" y="1402"/>
                </a:lnTo>
                <a:lnTo>
                  <a:pt x="556" y="1421"/>
                </a:lnTo>
                <a:lnTo>
                  <a:pt x="559" y="1435"/>
                </a:lnTo>
                <a:lnTo>
                  <a:pt x="559" y="1435"/>
                </a:lnTo>
                <a:lnTo>
                  <a:pt x="582" y="1500"/>
                </a:lnTo>
                <a:lnTo>
                  <a:pt x="593" y="1533"/>
                </a:lnTo>
                <a:lnTo>
                  <a:pt x="596" y="1547"/>
                </a:lnTo>
                <a:lnTo>
                  <a:pt x="598" y="1555"/>
                </a:lnTo>
                <a:lnTo>
                  <a:pt x="598" y="1584"/>
                </a:lnTo>
                <a:lnTo>
                  <a:pt x="598" y="1584"/>
                </a:lnTo>
                <a:lnTo>
                  <a:pt x="596" y="1591"/>
                </a:lnTo>
                <a:lnTo>
                  <a:pt x="595" y="1600"/>
                </a:lnTo>
                <a:lnTo>
                  <a:pt x="593" y="1609"/>
                </a:lnTo>
                <a:lnTo>
                  <a:pt x="593" y="1617"/>
                </a:lnTo>
                <a:lnTo>
                  <a:pt x="593" y="1617"/>
                </a:lnTo>
                <a:lnTo>
                  <a:pt x="595" y="1645"/>
                </a:lnTo>
                <a:lnTo>
                  <a:pt x="598" y="1659"/>
                </a:lnTo>
                <a:lnTo>
                  <a:pt x="600" y="1663"/>
                </a:lnTo>
                <a:lnTo>
                  <a:pt x="602" y="1665"/>
                </a:lnTo>
                <a:lnTo>
                  <a:pt x="602" y="1665"/>
                </a:lnTo>
                <a:lnTo>
                  <a:pt x="610" y="1667"/>
                </a:lnTo>
                <a:lnTo>
                  <a:pt x="617" y="1670"/>
                </a:lnTo>
                <a:lnTo>
                  <a:pt x="622" y="1671"/>
                </a:lnTo>
                <a:lnTo>
                  <a:pt x="626" y="1672"/>
                </a:lnTo>
                <a:lnTo>
                  <a:pt x="631" y="1671"/>
                </a:lnTo>
                <a:lnTo>
                  <a:pt x="636" y="1670"/>
                </a:lnTo>
                <a:lnTo>
                  <a:pt x="636" y="1670"/>
                </a:lnTo>
                <a:lnTo>
                  <a:pt x="645" y="1665"/>
                </a:lnTo>
                <a:lnTo>
                  <a:pt x="656" y="1659"/>
                </a:lnTo>
                <a:lnTo>
                  <a:pt x="669" y="1654"/>
                </a:lnTo>
                <a:lnTo>
                  <a:pt x="678" y="1652"/>
                </a:lnTo>
                <a:lnTo>
                  <a:pt x="689" y="1651"/>
                </a:lnTo>
                <a:lnTo>
                  <a:pt x="689" y="1651"/>
                </a:lnTo>
                <a:lnTo>
                  <a:pt x="750" y="1646"/>
                </a:lnTo>
                <a:lnTo>
                  <a:pt x="781" y="1642"/>
                </a:lnTo>
                <a:lnTo>
                  <a:pt x="794" y="1640"/>
                </a:lnTo>
                <a:lnTo>
                  <a:pt x="803" y="1636"/>
                </a:lnTo>
                <a:lnTo>
                  <a:pt x="803" y="1636"/>
                </a:lnTo>
                <a:lnTo>
                  <a:pt x="812" y="1631"/>
                </a:lnTo>
                <a:lnTo>
                  <a:pt x="820" y="1623"/>
                </a:lnTo>
                <a:lnTo>
                  <a:pt x="830" y="1614"/>
                </a:lnTo>
                <a:lnTo>
                  <a:pt x="838" y="1604"/>
                </a:lnTo>
                <a:lnTo>
                  <a:pt x="844" y="1594"/>
                </a:lnTo>
                <a:lnTo>
                  <a:pt x="848" y="1585"/>
                </a:lnTo>
                <a:lnTo>
                  <a:pt x="849" y="1581"/>
                </a:lnTo>
                <a:lnTo>
                  <a:pt x="849" y="1578"/>
                </a:lnTo>
                <a:lnTo>
                  <a:pt x="849" y="1575"/>
                </a:lnTo>
                <a:lnTo>
                  <a:pt x="846" y="1574"/>
                </a:lnTo>
                <a:lnTo>
                  <a:pt x="846" y="1574"/>
                </a:lnTo>
                <a:lnTo>
                  <a:pt x="842" y="1572"/>
                </a:lnTo>
                <a:lnTo>
                  <a:pt x="836" y="1572"/>
                </a:lnTo>
                <a:lnTo>
                  <a:pt x="823" y="1570"/>
                </a:lnTo>
                <a:lnTo>
                  <a:pt x="806" y="1569"/>
                </a:lnTo>
                <a:lnTo>
                  <a:pt x="796" y="1567"/>
                </a:lnTo>
                <a:lnTo>
                  <a:pt x="784" y="1565"/>
                </a:lnTo>
                <a:lnTo>
                  <a:pt x="784" y="1565"/>
                </a:lnTo>
                <a:lnTo>
                  <a:pt x="762" y="1557"/>
                </a:lnTo>
                <a:lnTo>
                  <a:pt x="744" y="1551"/>
                </a:lnTo>
                <a:lnTo>
                  <a:pt x="717" y="1541"/>
                </a:lnTo>
                <a:lnTo>
                  <a:pt x="717" y="1541"/>
                </a:lnTo>
                <a:lnTo>
                  <a:pt x="712" y="1539"/>
                </a:lnTo>
                <a:lnTo>
                  <a:pt x="706" y="1539"/>
                </a:lnTo>
                <a:lnTo>
                  <a:pt x="697" y="1543"/>
                </a:lnTo>
                <a:lnTo>
                  <a:pt x="692" y="1543"/>
                </a:lnTo>
                <a:lnTo>
                  <a:pt x="687" y="1543"/>
                </a:lnTo>
                <a:lnTo>
                  <a:pt x="684" y="1541"/>
                </a:lnTo>
                <a:lnTo>
                  <a:pt x="679" y="1536"/>
                </a:lnTo>
                <a:lnTo>
                  <a:pt x="679" y="1536"/>
                </a:lnTo>
                <a:lnTo>
                  <a:pt x="675" y="1526"/>
                </a:lnTo>
                <a:lnTo>
                  <a:pt x="671" y="1512"/>
                </a:lnTo>
                <a:lnTo>
                  <a:pt x="663" y="1474"/>
                </a:lnTo>
                <a:lnTo>
                  <a:pt x="650" y="1402"/>
                </a:lnTo>
                <a:lnTo>
                  <a:pt x="650" y="1402"/>
                </a:lnTo>
                <a:lnTo>
                  <a:pt x="645" y="1371"/>
                </a:lnTo>
                <a:lnTo>
                  <a:pt x="641" y="1335"/>
                </a:lnTo>
                <a:lnTo>
                  <a:pt x="636" y="1292"/>
                </a:lnTo>
                <a:lnTo>
                  <a:pt x="636" y="1292"/>
                </a:lnTo>
                <a:lnTo>
                  <a:pt x="648" y="1283"/>
                </a:lnTo>
                <a:lnTo>
                  <a:pt x="656" y="1277"/>
                </a:lnTo>
                <a:lnTo>
                  <a:pt x="660" y="1274"/>
                </a:lnTo>
                <a:lnTo>
                  <a:pt x="660" y="1273"/>
                </a:lnTo>
                <a:lnTo>
                  <a:pt x="660" y="1273"/>
                </a:lnTo>
                <a:lnTo>
                  <a:pt x="659" y="1267"/>
                </a:lnTo>
                <a:lnTo>
                  <a:pt x="657" y="1256"/>
                </a:lnTo>
                <a:lnTo>
                  <a:pt x="655" y="1234"/>
                </a:lnTo>
                <a:lnTo>
                  <a:pt x="655" y="1234"/>
                </a:lnTo>
                <a:lnTo>
                  <a:pt x="656" y="1228"/>
                </a:lnTo>
                <a:lnTo>
                  <a:pt x="657" y="1224"/>
                </a:lnTo>
                <a:lnTo>
                  <a:pt x="660" y="1216"/>
                </a:lnTo>
                <a:lnTo>
                  <a:pt x="660" y="1206"/>
                </a:lnTo>
                <a:lnTo>
                  <a:pt x="660" y="1206"/>
                </a:lnTo>
                <a:lnTo>
                  <a:pt x="659" y="1184"/>
                </a:lnTo>
                <a:lnTo>
                  <a:pt x="657" y="1154"/>
                </a:lnTo>
                <a:lnTo>
                  <a:pt x="656" y="1139"/>
                </a:lnTo>
                <a:lnTo>
                  <a:pt x="654" y="1123"/>
                </a:lnTo>
                <a:lnTo>
                  <a:pt x="650" y="1109"/>
                </a:lnTo>
                <a:lnTo>
                  <a:pt x="645" y="1096"/>
                </a:lnTo>
                <a:lnTo>
                  <a:pt x="645" y="1096"/>
                </a:lnTo>
                <a:lnTo>
                  <a:pt x="607" y="1011"/>
                </a:lnTo>
                <a:lnTo>
                  <a:pt x="579" y="947"/>
                </a:lnTo>
                <a:lnTo>
                  <a:pt x="588" y="852"/>
                </a:lnTo>
                <a:lnTo>
                  <a:pt x="607" y="823"/>
                </a:lnTo>
                <a:lnTo>
                  <a:pt x="607" y="823"/>
                </a:lnTo>
                <a:lnTo>
                  <a:pt x="595" y="767"/>
                </a:lnTo>
                <a:lnTo>
                  <a:pt x="588" y="725"/>
                </a:lnTo>
                <a:lnTo>
                  <a:pt x="583" y="699"/>
                </a:lnTo>
                <a:lnTo>
                  <a:pt x="583" y="699"/>
                </a:lnTo>
                <a:lnTo>
                  <a:pt x="582" y="682"/>
                </a:lnTo>
                <a:lnTo>
                  <a:pt x="583" y="659"/>
                </a:lnTo>
                <a:lnTo>
                  <a:pt x="583" y="632"/>
                </a:lnTo>
                <a:lnTo>
                  <a:pt x="583" y="632"/>
                </a:lnTo>
                <a:lnTo>
                  <a:pt x="586" y="633"/>
                </a:lnTo>
                <a:lnTo>
                  <a:pt x="590" y="634"/>
                </a:lnTo>
                <a:lnTo>
                  <a:pt x="595" y="634"/>
                </a:lnTo>
                <a:lnTo>
                  <a:pt x="600" y="633"/>
                </a:lnTo>
                <a:lnTo>
                  <a:pt x="606" y="630"/>
                </a:lnTo>
                <a:lnTo>
                  <a:pt x="612" y="627"/>
                </a:lnTo>
                <a:lnTo>
                  <a:pt x="612" y="627"/>
                </a:lnTo>
                <a:lnTo>
                  <a:pt x="619" y="621"/>
                </a:lnTo>
                <a:lnTo>
                  <a:pt x="628" y="611"/>
                </a:lnTo>
                <a:lnTo>
                  <a:pt x="645" y="589"/>
                </a:lnTo>
                <a:lnTo>
                  <a:pt x="665" y="560"/>
                </a:lnTo>
                <a:lnTo>
                  <a:pt x="665" y="560"/>
                </a:lnTo>
                <a:lnTo>
                  <a:pt x="668" y="559"/>
                </a:lnTo>
                <a:lnTo>
                  <a:pt x="678" y="554"/>
                </a:lnTo>
                <a:lnTo>
                  <a:pt x="687" y="548"/>
                </a:lnTo>
                <a:lnTo>
                  <a:pt x="691" y="544"/>
                </a:lnTo>
                <a:lnTo>
                  <a:pt x="693" y="541"/>
                </a:lnTo>
                <a:lnTo>
                  <a:pt x="693" y="541"/>
                </a:lnTo>
                <a:lnTo>
                  <a:pt x="693" y="535"/>
                </a:lnTo>
                <a:lnTo>
                  <a:pt x="692" y="526"/>
                </a:lnTo>
                <a:lnTo>
                  <a:pt x="687" y="506"/>
                </a:lnTo>
                <a:lnTo>
                  <a:pt x="679" y="479"/>
                </a:lnTo>
                <a:lnTo>
                  <a:pt x="679" y="479"/>
                </a:lnTo>
                <a:lnTo>
                  <a:pt x="673" y="474"/>
                </a:lnTo>
                <a:lnTo>
                  <a:pt x="666" y="471"/>
                </a:lnTo>
                <a:lnTo>
                  <a:pt x="660" y="469"/>
                </a:lnTo>
                <a:lnTo>
                  <a:pt x="660" y="469"/>
                </a:lnTo>
                <a:lnTo>
                  <a:pt x="655" y="469"/>
                </a:lnTo>
                <a:lnTo>
                  <a:pt x="650" y="469"/>
                </a:lnTo>
                <a:lnTo>
                  <a:pt x="645" y="471"/>
                </a:lnTo>
                <a:lnTo>
                  <a:pt x="641" y="474"/>
                </a:lnTo>
                <a:lnTo>
                  <a:pt x="641" y="474"/>
                </a:lnTo>
                <a:lnTo>
                  <a:pt x="638" y="476"/>
                </a:lnTo>
                <a:lnTo>
                  <a:pt x="635" y="480"/>
                </a:lnTo>
                <a:lnTo>
                  <a:pt x="630" y="487"/>
                </a:lnTo>
                <a:lnTo>
                  <a:pt x="626" y="498"/>
                </a:lnTo>
                <a:lnTo>
                  <a:pt x="617" y="517"/>
                </a:lnTo>
                <a:lnTo>
                  <a:pt x="617" y="517"/>
                </a:lnTo>
                <a:lnTo>
                  <a:pt x="618" y="504"/>
                </a:lnTo>
                <a:lnTo>
                  <a:pt x="617" y="477"/>
                </a:lnTo>
                <a:lnTo>
                  <a:pt x="617" y="440"/>
                </a:lnTo>
                <a:lnTo>
                  <a:pt x="622" y="426"/>
                </a:lnTo>
                <a:lnTo>
                  <a:pt x="622" y="426"/>
                </a:lnTo>
                <a:lnTo>
                  <a:pt x="614" y="379"/>
                </a:lnTo>
                <a:lnTo>
                  <a:pt x="608" y="345"/>
                </a:lnTo>
                <a:lnTo>
                  <a:pt x="605" y="333"/>
                </a:lnTo>
                <a:lnTo>
                  <a:pt x="602" y="325"/>
                </a:lnTo>
                <a:lnTo>
                  <a:pt x="602" y="325"/>
                </a:lnTo>
                <a:lnTo>
                  <a:pt x="598" y="321"/>
                </a:lnTo>
                <a:lnTo>
                  <a:pt x="587" y="315"/>
                </a:lnTo>
                <a:lnTo>
                  <a:pt x="559" y="298"/>
                </a:lnTo>
                <a:lnTo>
                  <a:pt x="521" y="278"/>
                </a:lnTo>
                <a:lnTo>
                  <a:pt x="521" y="278"/>
                </a:lnTo>
                <a:lnTo>
                  <a:pt x="512" y="274"/>
                </a:lnTo>
                <a:lnTo>
                  <a:pt x="506" y="270"/>
                </a:lnTo>
                <a:lnTo>
                  <a:pt x="503" y="269"/>
                </a:lnTo>
                <a:lnTo>
                  <a:pt x="502" y="268"/>
                </a:lnTo>
                <a:lnTo>
                  <a:pt x="502" y="268"/>
                </a:lnTo>
                <a:lnTo>
                  <a:pt x="504" y="257"/>
                </a:lnTo>
                <a:lnTo>
                  <a:pt x="507" y="249"/>
                </a:lnTo>
                <a:lnTo>
                  <a:pt x="507" y="249"/>
                </a:lnTo>
                <a:lnTo>
                  <a:pt x="512" y="248"/>
                </a:lnTo>
                <a:lnTo>
                  <a:pt x="521" y="245"/>
                </a:lnTo>
                <a:lnTo>
                  <a:pt x="526" y="243"/>
                </a:lnTo>
                <a:lnTo>
                  <a:pt x="531" y="241"/>
                </a:lnTo>
                <a:lnTo>
                  <a:pt x="534" y="238"/>
                </a:lnTo>
                <a:lnTo>
                  <a:pt x="535" y="235"/>
                </a:lnTo>
                <a:lnTo>
                  <a:pt x="535" y="235"/>
                </a:lnTo>
                <a:lnTo>
                  <a:pt x="535" y="220"/>
                </a:lnTo>
                <a:lnTo>
                  <a:pt x="533" y="199"/>
                </a:lnTo>
                <a:lnTo>
                  <a:pt x="531" y="180"/>
                </a:lnTo>
                <a:lnTo>
                  <a:pt x="531" y="172"/>
                </a:lnTo>
                <a:lnTo>
                  <a:pt x="531" y="172"/>
                </a:lnTo>
                <a:lnTo>
                  <a:pt x="532" y="174"/>
                </a:lnTo>
                <a:lnTo>
                  <a:pt x="533" y="172"/>
                </a:lnTo>
                <a:lnTo>
                  <a:pt x="537" y="170"/>
                </a:lnTo>
                <a:lnTo>
                  <a:pt x="539" y="166"/>
                </a:lnTo>
                <a:lnTo>
                  <a:pt x="540" y="164"/>
                </a:lnTo>
                <a:lnTo>
                  <a:pt x="540" y="163"/>
                </a:lnTo>
                <a:lnTo>
                  <a:pt x="540" y="163"/>
                </a:lnTo>
                <a:lnTo>
                  <a:pt x="538" y="160"/>
                </a:lnTo>
                <a:lnTo>
                  <a:pt x="533" y="159"/>
                </a:lnTo>
                <a:lnTo>
                  <a:pt x="531" y="158"/>
                </a:lnTo>
                <a:lnTo>
                  <a:pt x="528" y="156"/>
                </a:lnTo>
                <a:lnTo>
                  <a:pt x="527" y="152"/>
                </a:lnTo>
                <a:lnTo>
                  <a:pt x="526" y="148"/>
                </a:lnTo>
                <a:lnTo>
                  <a:pt x="526" y="148"/>
                </a:lnTo>
                <a:lnTo>
                  <a:pt x="525" y="139"/>
                </a:lnTo>
                <a:lnTo>
                  <a:pt x="526" y="129"/>
                </a:lnTo>
                <a:lnTo>
                  <a:pt x="526" y="120"/>
                </a:lnTo>
                <a:lnTo>
                  <a:pt x="526" y="120"/>
                </a:lnTo>
                <a:lnTo>
                  <a:pt x="543" y="122"/>
                </a:lnTo>
                <a:lnTo>
                  <a:pt x="555" y="122"/>
                </a:lnTo>
                <a:lnTo>
                  <a:pt x="558" y="122"/>
                </a:lnTo>
                <a:lnTo>
                  <a:pt x="559" y="121"/>
                </a:lnTo>
                <a:lnTo>
                  <a:pt x="559" y="120"/>
                </a:lnTo>
                <a:lnTo>
                  <a:pt x="559" y="120"/>
                </a:lnTo>
                <a:lnTo>
                  <a:pt x="558" y="116"/>
                </a:lnTo>
                <a:lnTo>
                  <a:pt x="556" y="111"/>
                </a:lnTo>
                <a:lnTo>
                  <a:pt x="547" y="98"/>
                </a:lnTo>
                <a:lnTo>
                  <a:pt x="535" y="81"/>
                </a:lnTo>
                <a:lnTo>
                  <a:pt x="535" y="81"/>
                </a:lnTo>
                <a:lnTo>
                  <a:pt x="531" y="61"/>
                </a:lnTo>
                <a:lnTo>
                  <a:pt x="526" y="44"/>
                </a:lnTo>
                <a:lnTo>
                  <a:pt x="523" y="38"/>
                </a:lnTo>
                <a:lnTo>
                  <a:pt x="521" y="34"/>
                </a:lnTo>
                <a:lnTo>
                  <a:pt x="521" y="34"/>
                </a:lnTo>
                <a:lnTo>
                  <a:pt x="515" y="28"/>
                </a:lnTo>
                <a:lnTo>
                  <a:pt x="507" y="23"/>
                </a:lnTo>
                <a:lnTo>
                  <a:pt x="497" y="19"/>
                </a:lnTo>
                <a:lnTo>
                  <a:pt x="497" y="19"/>
                </a:lnTo>
                <a:lnTo>
                  <a:pt x="491" y="16"/>
                </a:lnTo>
                <a:lnTo>
                  <a:pt x="476" y="10"/>
                </a:lnTo>
                <a:lnTo>
                  <a:pt x="456" y="3"/>
                </a:lnTo>
                <a:lnTo>
                  <a:pt x="448" y="1"/>
                </a:lnTo>
                <a:lnTo>
                  <a:pt x="440" y="0"/>
                </a:lnTo>
                <a:lnTo>
                  <a:pt x="440" y="0"/>
                </a:lnTo>
                <a:lnTo>
                  <a:pt x="421" y="1"/>
                </a:lnTo>
                <a:lnTo>
                  <a:pt x="395" y="4"/>
                </a:lnTo>
                <a:lnTo>
                  <a:pt x="382" y="7"/>
                </a:lnTo>
                <a:lnTo>
                  <a:pt x="372" y="10"/>
                </a:lnTo>
                <a:lnTo>
                  <a:pt x="361" y="14"/>
                </a:lnTo>
                <a:lnTo>
                  <a:pt x="354" y="19"/>
                </a:lnTo>
                <a:lnTo>
                  <a:pt x="354" y="19"/>
                </a:lnTo>
                <a:lnTo>
                  <a:pt x="348" y="25"/>
                </a:lnTo>
                <a:lnTo>
                  <a:pt x="342" y="34"/>
                </a:lnTo>
                <a:lnTo>
                  <a:pt x="337" y="43"/>
                </a:lnTo>
                <a:lnTo>
                  <a:pt x="333" y="53"/>
                </a:lnTo>
                <a:lnTo>
                  <a:pt x="330" y="64"/>
                </a:lnTo>
                <a:lnTo>
                  <a:pt x="326" y="73"/>
                </a:lnTo>
                <a:lnTo>
                  <a:pt x="325" y="83"/>
                </a:lnTo>
                <a:lnTo>
                  <a:pt x="325" y="91"/>
                </a:lnTo>
                <a:lnTo>
                  <a:pt x="325" y="91"/>
                </a:lnTo>
                <a:lnTo>
                  <a:pt x="326" y="107"/>
                </a:lnTo>
                <a:lnTo>
                  <a:pt x="329" y="122"/>
                </a:lnTo>
                <a:lnTo>
                  <a:pt x="331" y="135"/>
                </a:lnTo>
                <a:lnTo>
                  <a:pt x="333" y="140"/>
                </a:lnTo>
                <a:lnTo>
                  <a:pt x="334" y="144"/>
                </a:lnTo>
                <a:lnTo>
                  <a:pt x="334" y="144"/>
                </a:lnTo>
                <a:lnTo>
                  <a:pt x="338" y="150"/>
                </a:lnTo>
                <a:lnTo>
                  <a:pt x="342" y="159"/>
                </a:lnTo>
                <a:lnTo>
                  <a:pt x="344" y="170"/>
                </a:lnTo>
                <a:lnTo>
                  <a:pt x="344" y="182"/>
                </a:lnTo>
                <a:lnTo>
                  <a:pt x="344" y="182"/>
                </a:lnTo>
                <a:lnTo>
                  <a:pt x="343" y="188"/>
                </a:lnTo>
                <a:lnTo>
                  <a:pt x="342" y="195"/>
                </a:lnTo>
                <a:lnTo>
                  <a:pt x="337" y="207"/>
                </a:lnTo>
                <a:lnTo>
                  <a:pt x="330" y="220"/>
                </a:lnTo>
                <a:lnTo>
                  <a:pt x="339" y="220"/>
                </a:lnTo>
                <a:lnTo>
                  <a:pt x="339" y="239"/>
                </a:lnTo>
                <a:lnTo>
                  <a:pt x="354" y="239"/>
                </a:lnTo>
                <a:lnTo>
                  <a:pt x="358" y="254"/>
                </a:lnTo>
                <a:lnTo>
                  <a:pt x="378" y="254"/>
                </a:lnTo>
                <a:close/>
                <a:moveTo>
                  <a:pt x="301" y="488"/>
                </a:moveTo>
                <a:lnTo>
                  <a:pt x="325" y="574"/>
                </a:lnTo>
                <a:lnTo>
                  <a:pt x="263" y="531"/>
                </a:lnTo>
                <a:lnTo>
                  <a:pt x="301" y="48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13">
            <a:extLst>
              <a:ext uri="{FF2B5EF4-FFF2-40B4-BE49-F238E27FC236}">
                <a16:creationId xmlns:a16="http://schemas.microsoft.com/office/drawing/2014/main" id="{088ABE06-C650-4918-B537-100F9733FD5D}"/>
              </a:ext>
            </a:extLst>
          </p:cNvPr>
          <p:cNvSpPr>
            <a:spLocks/>
          </p:cNvSpPr>
          <p:nvPr/>
        </p:nvSpPr>
        <p:spPr bwMode="auto">
          <a:xfrm>
            <a:off x="8388645" y="4725971"/>
            <a:ext cx="729243" cy="1617017"/>
          </a:xfrm>
          <a:custGeom>
            <a:avLst/>
            <a:gdLst>
              <a:gd name="T0" fmla="*/ 31 w 598"/>
              <a:gd name="T1" fmla="*/ 63 h 1326"/>
              <a:gd name="T2" fmla="*/ 75 w 598"/>
              <a:gd name="T3" fmla="*/ 84 h 1326"/>
              <a:gd name="T4" fmla="*/ 67 w 598"/>
              <a:gd name="T5" fmla="*/ 118 h 1326"/>
              <a:gd name="T6" fmla="*/ 75 w 598"/>
              <a:gd name="T7" fmla="*/ 140 h 1326"/>
              <a:gd name="T8" fmla="*/ 106 w 598"/>
              <a:gd name="T9" fmla="*/ 197 h 1326"/>
              <a:gd name="T10" fmla="*/ 138 w 598"/>
              <a:gd name="T11" fmla="*/ 193 h 1326"/>
              <a:gd name="T12" fmla="*/ 147 w 598"/>
              <a:gd name="T13" fmla="*/ 234 h 1326"/>
              <a:gd name="T14" fmla="*/ 144 w 598"/>
              <a:gd name="T15" fmla="*/ 420 h 1326"/>
              <a:gd name="T16" fmla="*/ 138 w 598"/>
              <a:gd name="T17" fmla="*/ 498 h 1326"/>
              <a:gd name="T18" fmla="*/ 18 w 598"/>
              <a:gd name="T19" fmla="*/ 512 h 1326"/>
              <a:gd name="T20" fmla="*/ 2 w 598"/>
              <a:gd name="T21" fmla="*/ 532 h 1326"/>
              <a:gd name="T22" fmla="*/ 11 w 598"/>
              <a:gd name="T23" fmla="*/ 564 h 1326"/>
              <a:gd name="T24" fmla="*/ 44 w 598"/>
              <a:gd name="T25" fmla="*/ 576 h 1326"/>
              <a:gd name="T26" fmla="*/ 105 w 598"/>
              <a:gd name="T27" fmla="*/ 573 h 1326"/>
              <a:gd name="T28" fmla="*/ 126 w 598"/>
              <a:gd name="T29" fmla="*/ 590 h 1326"/>
              <a:gd name="T30" fmla="*/ 144 w 598"/>
              <a:gd name="T31" fmla="*/ 592 h 1326"/>
              <a:gd name="T32" fmla="*/ 182 w 598"/>
              <a:gd name="T33" fmla="*/ 604 h 1326"/>
              <a:gd name="T34" fmla="*/ 182 w 598"/>
              <a:gd name="T35" fmla="*/ 643 h 1326"/>
              <a:gd name="T36" fmla="*/ 167 w 598"/>
              <a:gd name="T37" fmla="*/ 685 h 1326"/>
              <a:gd name="T38" fmla="*/ 72 w 598"/>
              <a:gd name="T39" fmla="*/ 929 h 1326"/>
              <a:gd name="T40" fmla="*/ 79 w 598"/>
              <a:gd name="T41" fmla="*/ 979 h 1326"/>
              <a:gd name="T42" fmla="*/ 267 w 598"/>
              <a:gd name="T43" fmla="*/ 1171 h 1326"/>
              <a:gd name="T44" fmla="*/ 267 w 598"/>
              <a:gd name="T45" fmla="*/ 1196 h 1326"/>
              <a:gd name="T46" fmla="*/ 243 w 598"/>
              <a:gd name="T47" fmla="*/ 1257 h 1326"/>
              <a:gd name="T48" fmla="*/ 193 w 598"/>
              <a:gd name="T49" fmla="*/ 1311 h 1326"/>
              <a:gd name="T50" fmla="*/ 201 w 598"/>
              <a:gd name="T51" fmla="*/ 1324 h 1326"/>
              <a:gd name="T52" fmla="*/ 292 w 598"/>
              <a:gd name="T53" fmla="*/ 1308 h 1326"/>
              <a:gd name="T54" fmla="*/ 383 w 598"/>
              <a:gd name="T55" fmla="*/ 1228 h 1326"/>
              <a:gd name="T56" fmla="*/ 377 w 598"/>
              <a:gd name="T57" fmla="*/ 1169 h 1326"/>
              <a:gd name="T58" fmla="*/ 324 w 598"/>
              <a:gd name="T59" fmla="*/ 1132 h 1326"/>
              <a:gd name="T60" fmla="*/ 255 w 598"/>
              <a:gd name="T61" fmla="*/ 1037 h 1326"/>
              <a:gd name="T62" fmla="*/ 194 w 598"/>
              <a:gd name="T63" fmla="*/ 947 h 1326"/>
              <a:gd name="T64" fmla="*/ 200 w 598"/>
              <a:gd name="T65" fmla="*/ 883 h 1326"/>
              <a:gd name="T66" fmla="*/ 258 w 598"/>
              <a:gd name="T67" fmla="*/ 847 h 1326"/>
              <a:gd name="T68" fmla="*/ 276 w 598"/>
              <a:gd name="T69" fmla="*/ 893 h 1326"/>
              <a:gd name="T70" fmla="*/ 339 w 598"/>
              <a:gd name="T71" fmla="*/ 998 h 1326"/>
              <a:gd name="T72" fmla="*/ 475 w 598"/>
              <a:gd name="T73" fmla="*/ 1167 h 1326"/>
              <a:gd name="T74" fmla="*/ 467 w 598"/>
              <a:gd name="T75" fmla="*/ 1188 h 1326"/>
              <a:gd name="T76" fmla="*/ 421 w 598"/>
              <a:gd name="T77" fmla="*/ 1256 h 1326"/>
              <a:gd name="T78" fmla="*/ 401 w 598"/>
              <a:gd name="T79" fmla="*/ 1291 h 1326"/>
              <a:gd name="T80" fmla="*/ 429 w 598"/>
              <a:gd name="T81" fmla="*/ 1303 h 1326"/>
              <a:gd name="T82" fmla="*/ 513 w 598"/>
              <a:gd name="T83" fmla="*/ 1277 h 1326"/>
              <a:gd name="T84" fmla="*/ 592 w 598"/>
              <a:gd name="T85" fmla="*/ 1236 h 1326"/>
              <a:gd name="T86" fmla="*/ 573 w 598"/>
              <a:gd name="T87" fmla="*/ 1180 h 1326"/>
              <a:gd name="T88" fmla="*/ 525 w 598"/>
              <a:gd name="T89" fmla="*/ 1130 h 1326"/>
              <a:gd name="T90" fmla="*/ 421 w 598"/>
              <a:gd name="T91" fmla="*/ 951 h 1326"/>
              <a:gd name="T92" fmla="*/ 376 w 598"/>
              <a:gd name="T93" fmla="*/ 875 h 1326"/>
              <a:gd name="T94" fmla="*/ 371 w 598"/>
              <a:gd name="T95" fmla="*/ 710 h 1326"/>
              <a:gd name="T96" fmla="*/ 380 w 598"/>
              <a:gd name="T97" fmla="*/ 621 h 1326"/>
              <a:gd name="T98" fmla="*/ 382 w 598"/>
              <a:gd name="T99" fmla="*/ 588 h 1326"/>
              <a:gd name="T100" fmla="*/ 377 w 598"/>
              <a:gd name="T101" fmla="*/ 469 h 1326"/>
              <a:gd name="T102" fmla="*/ 378 w 598"/>
              <a:gd name="T103" fmla="*/ 407 h 1326"/>
              <a:gd name="T104" fmla="*/ 390 w 598"/>
              <a:gd name="T105" fmla="*/ 371 h 1326"/>
              <a:gd name="T106" fmla="*/ 334 w 598"/>
              <a:gd name="T107" fmla="*/ 308 h 1326"/>
              <a:gd name="T108" fmla="*/ 293 w 598"/>
              <a:gd name="T109" fmla="*/ 219 h 1326"/>
              <a:gd name="T110" fmla="*/ 240 w 598"/>
              <a:gd name="T111" fmla="*/ 161 h 1326"/>
              <a:gd name="T112" fmla="*/ 231 w 598"/>
              <a:gd name="T113" fmla="*/ 130 h 1326"/>
              <a:gd name="T114" fmla="*/ 230 w 598"/>
              <a:gd name="T115" fmla="*/ 99 h 1326"/>
              <a:gd name="T116" fmla="*/ 221 w 598"/>
              <a:gd name="T117" fmla="*/ 48 h 1326"/>
              <a:gd name="T118" fmla="*/ 178 w 598"/>
              <a:gd name="T119" fmla="*/ 3 h 1326"/>
              <a:gd name="T120" fmla="*/ 123 w 598"/>
              <a:gd name="T121" fmla="*/ 4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98" h="1326">
                <a:moveTo>
                  <a:pt x="75" y="51"/>
                </a:moveTo>
                <a:lnTo>
                  <a:pt x="75" y="51"/>
                </a:lnTo>
                <a:lnTo>
                  <a:pt x="68" y="52"/>
                </a:lnTo>
                <a:lnTo>
                  <a:pt x="51" y="55"/>
                </a:lnTo>
                <a:lnTo>
                  <a:pt x="42" y="57"/>
                </a:lnTo>
                <a:lnTo>
                  <a:pt x="36" y="59"/>
                </a:lnTo>
                <a:lnTo>
                  <a:pt x="31" y="63"/>
                </a:lnTo>
                <a:lnTo>
                  <a:pt x="30" y="64"/>
                </a:lnTo>
                <a:lnTo>
                  <a:pt x="31" y="65"/>
                </a:lnTo>
                <a:lnTo>
                  <a:pt x="31" y="65"/>
                </a:lnTo>
                <a:lnTo>
                  <a:pt x="35" y="67"/>
                </a:lnTo>
                <a:lnTo>
                  <a:pt x="39" y="71"/>
                </a:lnTo>
                <a:lnTo>
                  <a:pt x="55" y="77"/>
                </a:lnTo>
                <a:lnTo>
                  <a:pt x="75" y="84"/>
                </a:lnTo>
                <a:lnTo>
                  <a:pt x="75" y="84"/>
                </a:lnTo>
                <a:lnTo>
                  <a:pt x="77" y="85"/>
                </a:lnTo>
                <a:lnTo>
                  <a:pt x="78" y="88"/>
                </a:lnTo>
                <a:lnTo>
                  <a:pt x="78" y="94"/>
                </a:lnTo>
                <a:lnTo>
                  <a:pt x="75" y="101"/>
                </a:lnTo>
                <a:lnTo>
                  <a:pt x="75" y="101"/>
                </a:lnTo>
                <a:lnTo>
                  <a:pt x="67" y="118"/>
                </a:lnTo>
                <a:lnTo>
                  <a:pt x="63" y="125"/>
                </a:lnTo>
                <a:lnTo>
                  <a:pt x="63" y="127"/>
                </a:lnTo>
                <a:lnTo>
                  <a:pt x="65" y="130"/>
                </a:lnTo>
                <a:lnTo>
                  <a:pt x="65" y="130"/>
                </a:lnTo>
                <a:lnTo>
                  <a:pt x="72" y="137"/>
                </a:lnTo>
                <a:lnTo>
                  <a:pt x="75" y="140"/>
                </a:lnTo>
                <a:lnTo>
                  <a:pt x="75" y="140"/>
                </a:lnTo>
                <a:lnTo>
                  <a:pt x="90" y="182"/>
                </a:lnTo>
                <a:lnTo>
                  <a:pt x="90" y="182"/>
                </a:lnTo>
                <a:lnTo>
                  <a:pt x="92" y="187"/>
                </a:lnTo>
                <a:lnTo>
                  <a:pt x="95" y="192"/>
                </a:lnTo>
                <a:lnTo>
                  <a:pt x="99" y="194"/>
                </a:lnTo>
                <a:lnTo>
                  <a:pt x="106" y="197"/>
                </a:lnTo>
                <a:lnTo>
                  <a:pt x="106" y="197"/>
                </a:lnTo>
                <a:lnTo>
                  <a:pt x="111" y="197"/>
                </a:lnTo>
                <a:lnTo>
                  <a:pt x="115" y="197"/>
                </a:lnTo>
                <a:lnTo>
                  <a:pt x="123" y="194"/>
                </a:lnTo>
                <a:lnTo>
                  <a:pt x="132" y="193"/>
                </a:lnTo>
                <a:lnTo>
                  <a:pt x="134" y="193"/>
                </a:lnTo>
                <a:lnTo>
                  <a:pt x="138" y="193"/>
                </a:lnTo>
                <a:lnTo>
                  <a:pt x="138" y="193"/>
                </a:lnTo>
                <a:lnTo>
                  <a:pt x="140" y="195"/>
                </a:lnTo>
                <a:lnTo>
                  <a:pt x="144" y="199"/>
                </a:lnTo>
                <a:lnTo>
                  <a:pt x="148" y="207"/>
                </a:lnTo>
                <a:lnTo>
                  <a:pt x="154" y="218"/>
                </a:lnTo>
                <a:lnTo>
                  <a:pt x="154" y="218"/>
                </a:lnTo>
                <a:lnTo>
                  <a:pt x="150" y="227"/>
                </a:lnTo>
                <a:lnTo>
                  <a:pt x="147" y="234"/>
                </a:lnTo>
                <a:lnTo>
                  <a:pt x="146" y="238"/>
                </a:lnTo>
                <a:lnTo>
                  <a:pt x="146" y="252"/>
                </a:lnTo>
                <a:lnTo>
                  <a:pt x="146" y="252"/>
                </a:lnTo>
                <a:lnTo>
                  <a:pt x="146" y="331"/>
                </a:lnTo>
                <a:lnTo>
                  <a:pt x="146" y="387"/>
                </a:lnTo>
                <a:lnTo>
                  <a:pt x="145" y="408"/>
                </a:lnTo>
                <a:lnTo>
                  <a:pt x="144" y="420"/>
                </a:lnTo>
                <a:lnTo>
                  <a:pt x="144" y="420"/>
                </a:lnTo>
                <a:lnTo>
                  <a:pt x="140" y="431"/>
                </a:lnTo>
                <a:lnTo>
                  <a:pt x="139" y="439"/>
                </a:lnTo>
                <a:lnTo>
                  <a:pt x="138" y="454"/>
                </a:lnTo>
                <a:lnTo>
                  <a:pt x="138" y="454"/>
                </a:lnTo>
                <a:lnTo>
                  <a:pt x="138" y="478"/>
                </a:lnTo>
                <a:lnTo>
                  <a:pt x="138" y="498"/>
                </a:lnTo>
                <a:lnTo>
                  <a:pt x="67" y="526"/>
                </a:lnTo>
                <a:lnTo>
                  <a:pt x="67" y="526"/>
                </a:lnTo>
                <a:lnTo>
                  <a:pt x="49" y="517"/>
                </a:lnTo>
                <a:lnTo>
                  <a:pt x="35" y="511"/>
                </a:lnTo>
                <a:lnTo>
                  <a:pt x="28" y="509"/>
                </a:lnTo>
                <a:lnTo>
                  <a:pt x="28" y="509"/>
                </a:lnTo>
                <a:lnTo>
                  <a:pt x="18" y="512"/>
                </a:lnTo>
                <a:lnTo>
                  <a:pt x="13" y="515"/>
                </a:lnTo>
                <a:lnTo>
                  <a:pt x="11" y="517"/>
                </a:lnTo>
                <a:lnTo>
                  <a:pt x="11" y="517"/>
                </a:lnTo>
                <a:lnTo>
                  <a:pt x="10" y="521"/>
                </a:lnTo>
                <a:lnTo>
                  <a:pt x="7" y="524"/>
                </a:lnTo>
                <a:lnTo>
                  <a:pt x="2" y="532"/>
                </a:lnTo>
                <a:lnTo>
                  <a:pt x="2" y="532"/>
                </a:lnTo>
                <a:lnTo>
                  <a:pt x="1" y="535"/>
                </a:lnTo>
                <a:lnTo>
                  <a:pt x="0" y="541"/>
                </a:lnTo>
                <a:lnTo>
                  <a:pt x="0" y="548"/>
                </a:lnTo>
                <a:lnTo>
                  <a:pt x="2" y="554"/>
                </a:lnTo>
                <a:lnTo>
                  <a:pt x="2" y="554"/>
                </a:lnTo>
                <a:lnTo>
                  <a:pt x="6" y="559"/>
                </a:lnTo>
                <a:lnTo>
                  <a:pt x="11" y="564"/>
                </a:lnTo>
                <a:lnTo>
                  <a:pt x="19" y="571"/>
                </a:lnTo>
                <a:lnTo>
                  <a:pt x="19" y="571"/>
                </a:lnTo>
                <a:lnTo>
                  <a:pt x="24" y="573"/>
                </a:lnTo>
                <a:lnTo>
                  <a:pt x="30" y="575"/>
                </a:lnTo>
                <a:lnTo>
                  <a:pt x="37" y="576"/>
                </a:lnTo>
                <a:lnTo>
                  <a:pt x="44" y="576"/>
                </a:lnTo>
                <a:lnTo>
                  <a:pt x="44" y="576"/>
                </a:lnTo>
                <a:lnTo>
                  <a:pt x="55" y="576"/>
                </a:lnTo>
                <a:lnTo>
                  <a:pt x="67" y="573"/>
                </a:lnTo>
                <a:lnTo>
                  <a:pt x="81" y="571"/>
                </a:lnTo>
                <a:lnTo>
                  <a:pt x="109" y="567"/>
                </a:lnTo>
                <a:lnTo>
                  <a:pt x="109" y="567"/>
                </a:lnTo>
                <a:lnTo>
                  <a:pt x="108" y="570"/>
                </a:lnTo>
                <a:lnTo>
                  <a:pt x="105" y="573"/>
                </a:lnTo>
                <a:lnTo>
                  <a:pt x="105" y="576"/>
                </a:lnTo>
                <a:lnTo>
                  <a:pt x="105" y="578"/>
                </a:lnTo>
                <a:lnTo>
                  <a:pt x="106" y="579"/>
                </a:lnTo>
                <a:lnTo>
                  <a:pt x="109" y="582"/>
                </a:lnTo>
                <a:lnTo>
                  <a:pt x="109" y="582"/>
                </a:lnTo>
                <a:lnTo>
                  <a:pt x="121" y="589"/>
                </a:lnTo>
                <a:lnTo>
                  <a:pt x="126" y="590"/>
                </a:lnTo>
                <a:lnTo>
                  <a:pt x="129" y="590"/>
                </a:lnTo>
                <a:lnTo>
                  <a:pt x="129" y="590"/>
                </a:lnTo>
                <a:lnTo>
                  <a:pt x="132" y="589"/>
                </a:lnTo>
                <a:lnTo>
                  <a:pt x="134" y="588"/>
                </a:lnTo>
                <a:lnTo>
                  <a:pt x="138" y="589"/>
                </a:lnTo>
                <a:lnTo>
                  <a:pt x="144" y="592"/>
                </a:lnTo>
                <a:lnTo>
                  <a:pt x="144" y="592"/>
                </a:lnTo>
                <a:lnTo>
                  <a:pt x="152" y="602"/>
                </a:lnTo>
                <a:lnTo>
                  <a:pt x="157" y="603"/>
                </a:lnTo>
                <a:lnTo>
                  <a:pt x="160" y="604"/>
                </a:lnTo>
                <a:lnTo>
                  <a:pt x="160" y="604"/>
                </a:lnTo>
                <a:lnTo>
                  <a:pt x="182" y="598"/>
                </a:lnTo>
                <a:lnTo>
                  <a:pt x="182" y="598"/>
                </a:lnTo>
                <a:lnTo>
                  <a:pt x="182" y="604"/>
                </a:lnTo>
                <a:lnTo>
                  <a:pt x="178" y="619"/>
                </a:lnTo>
                <a:lnTo>
                  <a:pt x="175" y="633"/>
                </a:lnTo>
                <a:lnTo>
                  <a:pt x="173" y="638"/>
                </a:lnTo>
                <a:lnTo>
                  <a:pt x="173" y="640"/>
                </a:lnTo>
                <a:lnTo>
                  <a:pt x="173" y="640"/>
                </a:lnTo>
                <a:lnTo>
                  <a:pt x="178" y="642"/>
                </a:lnTo>
                <a:lnTo>
                  <a:pt x="182" y="643"/>
                </a:lnTo>
                <a:lnTo>
                  <a:pt x="182" y="643"/>
                </a:lnTo>
                <a:lnTo>
                  <a:pt x="183" y="646"/>
                </a:lnTo>
                <a:lnTo>
                  <a:pt x="183" y="652"/>
                </a:lnTo>
                <a:lnTo>
                  <a:pt x="182" y="658"/>
                </a:lnTo>
                <a:lnTo>
                  <a:pt x="179" y="663"/>
                </a:lnTo>
                <a:lnTo>
                  <a:pt x="179" y="663"/>
                </a:lnTo>
                <a:lnTo>
                  <a:pt x="167" y="685"/>
                </a:lnTo>
                <a:lnTo>
                  <a:pt x="146" y="726"/>
                </a:lnTo>
                <a:lnTo>
                  <a:pt x="146" y="726"/>
                </a:lnTo>
                <a:lnTo>
                  <a:pt x="127" y="772"/>
                </a:lnTo>
                <a:lnTo>
                  <a:pt x="102" y="839"/>
                </a:lnTo>
                <a:lnTo>
                  <a:pt x="89" y="874"/>
                </a:lnTo>
                <a:lnTo>
                  <a:pt x="79" y="903"/>
                </a:lnTo>
                <a:lnTo>
                  <a:pt x="72" y="929"/>
                </a:lnTo>
                <a:lnTo>
                  <a:pt x="71" y="937"/>
                </a:lnTo>
                <a:lnTo>
                  <a:pt x="69" y="942"/>
                </a:lnTo>
                <a:lnTo>
                  <a:pt x="69" y="942"/>
                </a:lnTo>
                <a:lnTo>
                  <a:pt x="72" y="956"/>
                </a:lnTo>
                <a:lnTo>
                  <a:pt x="73" y="967"/>
                </a:lnTo>
                <a:lnTo>
                  <a:pt x="75" y="974"/>
                </a:lnTo>
                <a:lnTo>
                  <a:pt x="79" y="979"/>
                </a:lnTo>
                <a:lnTo>
                  <a:pt x="79" y="979"/>
                </a:lnTo>
                <a:lnTo>
                  <a:pt x="128" y="1016"/>
                </a:lnTo>
                <a:lnTo>
                  <a:pt x="162" y="1042"/>
                </a:lnTo>
                <a:lnTo>
                  <a:pt x="179" y="1057"/>
                </a:lnTo>
                <a:lnTo>
                  <a:pt x="179" y="1057"/>
                </a:lnTo>
                <a:lnTo>
                  <a:pt x="225" y="1116"/>
                </a:lnTo>
                <a:lnTo>
                  <a:pt x="267" y="1171"/>
                </a:lnTo>
                <a:lnTo>
                  <a:pt x="267" y="1171"/>
                </a:lnTo>
                <a:lnTo>
                  <a:pt x="267" y="1174"/>
                </a:lnTo>
                <a:lnTo>
                  <a:pt x="266" y="1177"/>
                </a:lnTo>
                <a:lnTo>
                  <a:pt x="263" y="1182"/>
                </a:lnTo>
                <a:lnTo>
                  <a:pt x="263" y="1182"/>
                </a:lnTo>
                <a:lnTo>
                  <a:pt x="264" y="1187"/>
                </a:lnTo>
                <a:lnTo>
                  <a:pt x="267" y="1196"/>
                </a:lnTo>
                <a:lnTo>
                  <a:pt x="267" y="1210"/>
                </a:lnTo>
                <a:lnTo>
                  <a:pt x="266" y="1217"/>
                </a:lnTo>
                <a:lnTo>
                  <a:pt x="263" y="1224"/>
                </a:lnTo>
                <a:lnTo>
                  <a:pt x="263" y="1224"/>
                </a:lnTo>
                <a:lnTo>
                  <a:pt x="260" y="1231"/>
                </a:lnTo>
                <a:lnTo>
                  <a:pt x="255" y="1240"/>
                </a:lnTo>
                <a:lnTo>
                  <a:pt x="243" y="1257"/>
                </a:lnTo>
                <a:lnTo>
                  <a:pt x="225" y="1283"/>
                </a:lnTo>
                <a:lnTo>
                  <a:pt x="225" y="1283"/>
                </a:lnTo>
                <a:lnTo>
                  <a:pt x="221" y="1286"/>
                </a:lnTo>
                <a:lnTo>
                  <a:pt x="217" y="1290"/>
                </a:lnTo>
                <a:lnTo>
                  <a:pt x="203" y="1301"/>
                </a:lnTo>
                <a:lnTo>
                  <a:pt x="197" y="1307"/>
                </a:lnTo>
                <a:lnTo>
                  <a:pt x="193" y="1311"/>
                </a:lnTo>
                <a:lnTo>
                  <a:pt x="191" y="1315"/>
                </a:lnTo>
                <a:lnTo>
                  <a:pt x="191" y="1317"/>
                </a:lnTo>
                <a:lnTo>
                  <a:pt x="191" y="1320"/>
                </a:lnTo>
                <a:lnTo>
                  <a:pt x="194" y="1322"/>
                </a:lnTo>
                <a:lnTo>
                  <a:pt x="194" y="1322"/>
                </a:lnTo>
                <a:lnTo>
                  <a:pt x="196" y="1323"/>
                </a:lnTo>
                <a:lnTo>
                  <a:pt x="201" y="1324"/>
                </a:lnTo>
                <a:lnTo>
                  <a:pt x="212" y="1326"/>
                </a:lnTo>
                <a:lnTo>
                  <a:pt x="226" y="1324"/>
                </a:lnTo>
                <a:lnTo>
                  <a:pt x="240" y="1322"/>
                </a:lnTo>
                <a:lnTo>
                  <a:pt x="270" y="1315"/>
                </a:lnTo>
                <a:lnTo>
                  <a:pt x="286" y="1311"/>
                </a:lnTo>
                <a:lnTo>
                  <a:pt x="286" y="1311"/>
                </a:lnTo>
                <a:lnTo>
                  <a:pt x="292" y="1308"/>
                </a:lnTo>
                <a:lnTo>
                  <a:pt x="301" y="1299"/>
                </a:lnTo>
                <a:lnTo>
                  <a:pt x="329" y="1275"/>
                </a:lnTo>
                <a:lnTo>
                  <a:pt x="356" y="1250"/>
                </a:lnTo>
                <a:lnTo>
                  <a:pt x="373" y="1236"/>
                </a:lnTo>
                <a:lnTo>
                  <a:pt x="373" y="1236"/>
                </a:lnTo>
                <a:lnTo>
                  <a:pt x="378" y="1232"/>
                </a:lnTo>
                <a:lnTo>
                  <a:pt x="383" y="1228"/>
                </a:lnTo>
                <a:lnTo>
                  <a:pt x="391" y="1216"/>
                </a:lnTo>
                <a:lnTo>
                  <a:pt x="398" y="1206"/>
                </a:lnTo>
                <a:lnTo>
                  <a:pt x="402" y="1199"/>
                </a:lnTo>
                <a:lnTo>
                  <a:pt x="402" y="1199"/>
                </a:lnTo>
                <a:lnTo>
                  <a:pt x="400" y="1195"/>
                </a:lnTo>
                <a:lnTo>
                  <a:pt x="394" y="1188"/>
                </a:lnTo>
                <a:lnTo>
                  <a:pt x="377" y="1169"/>
                </a:lnTo>
                <a:lnTo>
                  <a:pt x="348" y="1140"/>
                </a:lnTo>
                <a:lnTo>
                  <a:pt x="348" y="1140"/>
                </a:lnTo>
                <a:lnTo>
                  <a:pt x="345" y="1138"/>
                </a:lnTo>
                <a:lnTo>
                  <a:pt x="340" y="1137"/>
                </a:lnTo>
                <a:lnTo>
                  <a:pt x="334" y="1134"/>
                </a:lnTo>
                <a:lnTo>
                  <a:pt x="334" y="1134"/>
                </a:lnTo>
                <a:lnTo>
                  <a:pt x="324" y="1132"/>
                </a:lnTo>
                <a:lnTo>
                  <a:pt x="318" y="1130"/>
                </a:lnTo>
                <a:lnTo>
                  <a:pt x="315" y="1126"/>
                </a:lnTo>
                <a:lnTo>
                  <a:pt x="315" y="1126"/>
                </a:lnTo>
                <a:lnTo>
                  <a:pt x="288" y="1090"/>
                </a:lnTo>
                <a:lnTo>
                  <a:pt x="269" y="1061"/>
                </a:lnTo>
                <a:lnTo>
                  <a:pt x="261" y="1048"/>
                </a:lnTo>
                <a:lnTo>
                  <a:pt x="255" y="1037"/>
                </a:lnTo>
                <a:lnTo>
                  <a:pt x="255" y="1037"/>
                </a:lnTo>
                <a:lnTo>
                  <a:pt x="245" y="1016"/>
                </a:lnTo>
                <a:lnTo>
                  <a:pt x="232" y="994"/>
                </a:lnTo>
                <a:lnTo>
                  <a:pt x="213" y="964"/>
                </a:lnTo>
                <a:lnTo>
                  <a:pt x="213" y="964"/>
                </a:lnTo>
                <a:lnTo>
                  <a:pt x="206" y="956"/>
                </a:lnTo>
                <a:lnTo>
                  <a:pt x="194" y="947"/>
                </a:lnTo>
                <a:lnTo>
                  <a:pt x="184" y="937"/>
                </a:lnTo>
                <a:lnTo>
                  <a:pt x="181" y="932"/>
                </a:lnTo>
                <a:lnTo>
                  <a:pt x="179" y="929"/>
                </a:lnTo>
                <a:lnTo>
                  <a:pt x="179" y="929"/>
                </a:lnTo>
                <a:lnTo>
                  <a:pt x="181" y="921"/>
                </a:lnTo>
                <a:lnTo>
                  <a:pt x="185" y="911"/>
                </a:lnTo>
                <a:lnTo>
                  <a:pt x="200" y="883"/>
                </a:lnTo>
                <a:lnTo>
                  <a:pt x="221" y="847"/>
                </a:lnTo>
                <a:lnTo>
                  <a:pt x="221" y="847"/>
                </a:lnTo>
                <a:lnTo>
                  <a:pt x="227" y="846"/>
                </a:lnTo>
                <a:lnTo>
                  <a:pt x="239" y="845"/>
                </a:lnTo>
                <a:lnTo>
                  <a:pt x="246" y="845"/>
                </a:lnTo>
                <a:lnTo>
                  <a:pt x="252" y="845"/>
                </a:lnTo>
                <a:lnTo>
                  <a:pt x="258" y="847"/>
                </a:lnTo>
                <a:lnTo>
                  <a:pt x="260" y="848"/>
                </a:lnTo>
                <a:lnTo>
                  <a:pt x="261" y="850"/>
                </a:lnTo>
                <a:lnTo>
                  <a:pt x="261" y="850"/>
                </a:lnTo>
                <a:lnTo>
                  <a:pt x="268" y="864"/>
                </a:lnTo>
                <a:lnTo>
                  <a:pt x="273" y="878"/>
                </a:lnTo>
                <a:lnTo>
                  <a:pt x="273" y="878"/>
                </a:lnTo>
                <a:lnTo>
                  <a:pt x="276" y="893"/>
                </a:lnTo>
                <a:lnTo>
                  <a:pt x="285" y="918"/>
                </a:lnTo>
                <a:lnTo>
                  <a:pt x="289" y="931"/>
                </a:lnTo>
                <a:lnTo>
                  <a:pt x="294" y="943"/>
                </a:lnTo>
                <a:lnTo>
                  <a:pt x="300" y="954"/>
                </a:lnTo>
                <a:lnTo>
                  <a:pt x="306" y="962"/>
                </a:lnTo>
                <a:lnTo>
                  <a:pt x="306" y="962"/>
                </a:lnTo>
                <a:lnTo>
                  <a:pt x="339" y="998"/>
                </a:lnTo>
                <a:lnTo>
                  <a:pt x="397" y="1063"/>
                </a:lnTo>
                <a:lnTo>
                  <a:pt x="453" y="1126"/>
                </a:lnTo>
                <a:lnTo>
                  <a:pt x="471" y="1147"/>
                </a:lnTo>
                <a:lnTo>
                  <a:pt x="476" y="1155"/>
                </a:lnTo>
                <a:lnTo>
                  <a:pt x="477" y="1157"/>
                </a:lnTo>
                <a:lnTo>
                  <a:pt x="477" y="1157"/>
                </a:lnTo>
                <a:lnTo>
                  <a:pt x="475" y="1167"/>
                </a:lnTo>
                <a:lnTo>
                  <a:pt x="474" y="1170"/>
                </a:lnTo>
                <a:lnTo>
                  <a:pt x="471" y="1174"/>
                </a:lnTo>
                <a:lnTo>
                  <a:pt x="471" y="1174"/>
                </a:lnTo>
                <a:lnTo>
                  <a:pt x="469" y="1176"/>
                </a:lnTo>
                <a:lnTo>
                  <a:pt x="469" y="1176"/>
                </a:lnTo>
                <a:lnTo>
                  <a:pt x="467" y="1188"/>
                </a:lnTo>
                <a:lnTo>
                  <a:pt x="467" y="1188"/>
                </a:lnTo>
                <a:lnTo>
                  <a:pt x="458" y="1213"/>
                </a:lnTo>
                <a:lnTo>
                  <a:pt x="453" y="1224"/>
                </a:lnTo>
                <a:lnTo>
                  <a:pt x="449" y="1232"/>
                </a:lnTo>
                <a:lnTo>
                  <a:pt x="449" y="1232"/>
                </a:lnTo>
                <a:lnTo>
                  <a:pt x="445" y="1237"/>
                </a:lnTo>
                <a:lnTo>
                  <a:pt x="439" y="1242"/>
                </a:lnTo>
                <a:lnTo>
                  <a:pt x="421" y="1256"/>
                </a:lnTo>
                <a:lnTo>
                  <a:pt x="413" y="1265"/>
                </a:lnTo>
                <a:lnTo>
                  <a:pt x="404" y="1272"/>
                </a:lnTo>
                <a:lnTo>
                  <a:pt x="400" y="1279"/>
                </a:lnTo>
                <a:lnTo>
                  <a:pt x="398" y="1283"/>
                </a:lnTo>
                <a:lnTo>
                  <a:pt x="398" y="1286"/>
                </a:lnTo>
                <a:lnTo>
                  <a:pt x="398" y="1286"/>
                </a:lnTo>
                <a:lnTo>
                  <a:pt x="401" y="1291"/>
                </a:lnTo>
                <a:lnTo>
                  <a:pt x="403" y="1295"/>
                </a:lnTo>
                <a:lnTo>
                  <a:pt x="406" y="1298"/>
                </a:lnTo>
                <a:lnTo>
                  <a:pt x="410" y="1301"/>
                </a:lnTo>
                <a:lnTo>
                  <a:pt x="414" y="1302"/>
                </a:lnTo>
                <a:lnTo>
                  <a:pt x="419" y="1303"/>
                </a:lnTo>
                <a:lnTo>
                  <a:pt x="425" y="1303"/>
                </a:lnTo>
                <a:lnTo>
                  <a:pt x="429" y="1303"/>
                </a:lnTo>
                <a:lnTo>
                  <a:pt x="429" y="1303"/>
                </a:lnTo>
                <a:lnTo>
                  <a:pt x="444" y="1298"/>
                </a:lnTo>
                <a:lnTo>
                  <a:pt x="463" y="1291"/>
                </a:lnTo>
                <a:lnTo>
                  <a:pt x="480" y="1284"/>
                </a:lnTo>
                <a:lnTo>
                  <a:pt x="492" y="1280"/>
                </a:lnTo>
                <a:lnTo>
                  <a:pt x="492" y="1280"/>
                </a:lnTo>
                <a:lnTo>
                  <a:pt x="513" y="1277"/>
                </a:lnTo>
                <a:lnTo>
                  <a:pt x="526" y="1273"/>
                </a:lnTo>
                <a:lnTo>
                  <a:pt x="539" y="1269"/>
                </a:lnTo>
                <a:lnTo>
                  <a:pt x="539" y="1269"/>
                </a:lnTo>
                <a:lnTo>
                  <a:pt x="555" y="1261"/>
                </a:lnTo>
                <a:lnTo>
                  <a:pt x="575" y="1249"/>
                </a:lnTo>
                <a:lnTo>
                  <a:pt x="585" y="1243"/>
                </a:lnTo>
                <a:lnTo>
                  <a:pt x="592" y="1236"/>
                </a:lnTo>
                <a:lnTo>
                  <a:pt x="597" y="1231"/>
                </a:lnTo>
                <a:lnTo>
                  <a:pt x="598" y="1229"/>
                </a:lnTo>
                <a:lnTo>
                  <a:pt x="598" y="1228"/>
                </a:lnTo>
                <a:lnTo>
                  <a:pt x="598" y="1228"/>
                </a:lnTo>
                <a:lnTo>
                  <a:pt x="595" y="1218"/>
                </a:lnTo>
                <a:lnTo>
                  <a:pt x="587" y="1205"/>
                </a:lnTo>
                <a:lnTo>
                  <a:pt x="573" y="1180"/>
                </a:lnTo>
                <a:lnTo>
                  <a:pt x="573" y="1180"/>
                </a:lnTo>
                <a:lnTo>
                  <a:pt x="565" y="1170"/>
                </a:lnTo>
                <a:lnTo>
                  <a:pt x="555" y="1161"/>
                </a:lnTo>
                <a:lnTo>
                  <a:pt x="542" y="1149"/>
                </a:lnTo>
                <a:lnTo>
                  <a:pt x="542" y="1149"/>
                </a:lnTo>
                <a:lnTo>
                  <a:pt x="532" y="1138"/>
                </a:lnTo>
                <a:lnTo>
                  <a:pt x="525" y="1130"/>
                </a:lnTo>
                <a:lnTo>
                  <a:pt x="525" y="1130"/>
                </a:lnTo>
                <a:lnTo>
                  <a:pt x="496" y="1071"/>
                </a:lnTo>
                <a:lnTo>
                  <a:pt x="463" y="1004"/>
                </a:lnTo>
                <a:lnTo>
                  <a:pt x="463" y="1004"/>
                </a:lnTo>
                <a:lnTo>
                  <a:pt x="458" y="996"/>
                </a:lnTo>
                <a:lnTo>
                  <a:pt x="449" y="984"/>
                </a:lnTo>
                <a:lnTo>
                  <a:pt x="421" y="951"/>
                </a:lnTo>
                <a:lnTo>
                  <a:pt x="395" y="919"/>
                </a:lnTo>
                <a:lnTo>
                  <a:pt x="386" y="907"/>
                </a:lnTo>
                <a:lnTo>
                  <a:pt x="382" y="900"/>
                </a:lnTo>
                <a:lnTo>
                  <a:pt x="382" y="900"/>
                </a:lnTo>
                <a:lnTo>
                  <a:pt x="379" y="892"/>
                </a:lnTo>
                <a:lnTo>
                  <a:pt x="378" y="884"/>
                </a:lnTo>
                <a:lnTo>
                  <a:pt x="376" y="875"/>
                </a:lnTo>
                <a:lnTo>
                  <a:pt x="376" y="875"/>
                </a:lnTo>
                <a:lnTo>
                  <a:pt x="378" y="872"/>
                </a:lnTo>
                <a:lnTo>
                  <a:pt x="378" y="870"/>
                </a:lnTo>
                <a:lnTo>
                  <a:pt x="379" y="866"/>
                </a:lnTo>
                <a:lnTo>
                  <a:pt x="379" y="866"/>
                </a:lnTo>
                <a:lnTo>
                  <a:pt x="371" y="710"/>
                </a:lnTo>
                <a:lnTo>
                  <a:pt x="371" y="710"/>
                </a:lnTo>
                <a:lnTo>
                  <a:pt x="372" y="706"/>
                </a:lnTo>
                <a:lnTo>
                  <a:pt x="376" y="695"/>
                </a:lnTo>
                <a:lnTo>
                  <a:pt x="380" y="679"/>
                </a:lnTo>
                <a:lnTo>
                  <a:pt x="382" y="669"/>
                </a:lnTo>
                <a:lnTo>
                  <a:pt x="382" y="659"/>
                </a:lnTo>
                <a:lnTo>
                  <a:pt x="382" y="659"/>
                </a:lnTo>
                <a:lnTo>
                  <a:pt x="380" y="621"/>
                </a:lnTo>
                <a:lnTo>
                  <a:pt x="379" y="601"/>
                </a:lnTo>
                <a:lnTo>
                  <a:pt x="379" y="601"/>
                </a:lnTo>
                <a:lnTo>
                  <a:pt x="380" y="601"/>
                </a:lnTo>
                <a:lnTo>
                  <a:pt x="382" y="598"/>
                </a:lnTo>
                <a:lnTo>
                  <a:pt x="383" y="594"/>
                </a:lnTo>
                <a:lnTo>
                  <a:pt x="383" y="591"/>
                </a:lnTo>
                <a:lnTo>
                  <a:pt x="382" y="588"/>
                </a:lnTo>
                <a:lnTo>
                  <a:pt x="382" y="588"/>
                </a:lnTo>
                <a:lnTo>
                  <a:pt x="380" y="582"/>
                </a:lnTo>
                <a:lnTo>
                  <a:pt x="379" y="575"/>
                </a:lnTo>
                <a:lnTo>
                  <a:pt x="379" y="561"/>
                </a:lnTo>
                <a:lnTo>
                  <a:pt x="379" y="537"/>
                </a:lnTo>
                <a:lnTo>
                  <a:pt x="379" y="537"/>
                </a:lnTo>
                <a:lnTo>
                  <a:pt x="377" y="469"/>
                </a:lnTo>
                <a:lnTo>
                  <a:pt x="376" y="443"/>
                </a:lnTo>
                <a:lnTo>
                  <a:pt x="376" y="429"/>
                </a:lnTo>
                <a:lnTo>
                  <a:pt x="376" y="429"/>
                </a:lnTo>
                <a:lnTo>
                  <a:pt x="377" y="415"/>
                </a:lnTo>
                <a:lnTo>
                  <a:pt x="376" y="408"/>
                </a:lnTo>
                <a:lnTo>
                  <a:pt x="376" y="408"/>
                </a:lnTo>
                <a:lnTo>
                  <a:pt x="378" y="407"/>
                </a:lnTo>
                <a:lnTo>
                  <a:pt x="380" y="404"/>
                </a:lnTo>
                <a:lnTo>
                  <a:pt x="384" y="398"/>
                </a:lnTo>
                <a:lnTo>
                  <a:pt x="388" y="389"/>
                </a:lnTo>
                <a:lnTo>
                  <a:pt x="388" y="389"/>
                </a:lnTo>
                <a:lnTo>
                  <a:pt x="390" y="380"/>
                </a:lnTo>
                <a:lnTo>
                  <a:pt x="390" y="375"/>
                </a:lnTo>
                <a:lnTo>
                  <a:pt x="390" y="371"/>
                </a:lnTo>
                <a:lnTo>
                  <a:pt x="389" y="366"/>
                </a:lnTo>
                <a:lnTo>
                  <a:pt x="386" y="362"/>
                </a:lnTo>
                <a:lnTo>
                  <a:pt x="382" y="356"/>
                </a:lnTo>
                <a:lnTo>
                  <a:pt x="376" y="350"/>
                </a:lnTo>
                <a:lnTo>
                  <a:pt x="376" y="350"/>
                </a:lnTo>
                <a:lnTo>
                  <a:pt x="348" y="322"/>
                </a:lnTo>
                <a:lnTo>
                  <a:pt x="334" y="308"/>
                </a:lnTo>
                <a:lnTo>
                  <a:pt x="346" y="297"/>
                </a:lnTo>
                <a:lnTo>
                  <a:pt x="346" y="297"/>
                </a:lnTo>
                <a:lnTo>
                  <a:pt x="334" y="277"/>
                </a:lnTo>
                <a:lnTo>
                  <a:pt x="323" y="259"/>
                </a:lnTo>
                <a:lnTo>
                  <a:pt x="311" y="243"/>
                </a:lnTo>
                <a:lnTo>
                  <a:pt x="311" y="243"/>
                </a:lnTo>
                <a:lnTo>
                  <a:pt x="293" y="219"/>
                </a:lnTo>
                <a:lnTo>
                  <a:pt x="275" y="197"/>
                </a:lnTo>
                <a:lnTo>
                  <a:pt x="275" y="197"/>
                </a:lnTo>
                <a:lnTo>
                  <a:pt x="258" y="175"/>
                </a:lnTo>
                <a:lnTo>
                  <a:pt x="251" y="167"/>
                </a:lnTo>
                <a:lnTo>
                  <a:pt x="246" y="163"/>
                </a:lnTo>
                <a:lnTo>
                  <a:pt x="246" y="163"/>
                </a:lnTo>
                <a:lnTo>
                  <a:pt x="240" y="161"/>
                </a:lnTo>
                <a:lnTo>
                  <a:pt x="232" y="157"/>
                </a:lnTo>
                <a:lnTo>
                  <a:pt x="221" y="155"/>
                </a:lnTo>
                <a:lnTo>
                  <a:pt x="221" y="140"/>
                </a:lnTo>
                <a:lnTo>
                  <a:pt x="233" y="140"/>
                </a:lnTo>
                <a:lnTo>
                  <a:pt x="233" y="140"/>
                </a:lnTo>
                <a:lnTo>
                  <a:pt x="232" y="134"/>
                </a:lnTo>
                <a:lnTo>
                  <a:pt x="231" y="130"/>
                </a:lnTo>
                <a:lnTo>
                  <a:pt x="230" y="126"/>
                </a:lnTo>
                <a:lnTo>
                  <a:pt x="230" y="126"/>
                </a:lnTo>
                <a:lnTo>
                  <a:pt x="230" y="124"/>
                </a:lnTo>
                <a:lnTo>
                  <a:pt x="230" y="120"/>
                </a:lnTo>
                <a:lnTo>
                  <a:pt x="230" y="115"/>
                </a:lnTo>
                <a:lnTo>
                  <a:pt x="238" y="118"/>
                </a:lnTo>
                <a:lnTo>
                  <a:pt x="230" y="99"/>
                </a:lnTo>
                <a:lnTo>
                  <a:pt x="225" y="82"/>
                </a:lnTo>
                <a:lnTo>
                  <a:pt x="225" y="82"/>
                </a:lnTo>
                <a:lnTo>
                  <a:pt x="225" y="71"/>
                </a:lnTo>
                <a:lnTo>
                  <a:pt x="225" y="60"/>
                </a:lnTo>
                <a:lnTo>
                  <a:pt x="224" y="54"/>
                </a:lnTo>
                <a:lnTo>
                  <a:pt x="221" y="48"/>
                </a:lnTo>
                <a:lnTo>
                  <a:pt x="221" y="48"/>
                </a:lnTo>
                <a:lnTo>
                  <a:pt x="214" y="27"/>
                </a:lnTo>
                <a:lnTo>
                  <a:pt x="209" y="20"/>
                </a:lnTo>
                <a:lnTo>
                  <a:pt x="207" y="16"/>
                </a:lnTo>
                <a:lnTo>
                  <a:pt x="205" y="15"/>
                </a:lnTo>
                <a:lnTo>
                  <a:pt x="205" y="15"/>
                </a:lnTo>
                <a:lnTo>
                  <a:pt x="188" y="6"/>
                </a:lnTo>
                <a:lnTo>
                  <a:pt x="178" y="3"/>
                </a:lnTo>
                <a:lnTo>
                  <a:pt x="171" y="0"/>
                </a:lnTo>
                <a:lnTo>
                  <a:pt x="171" y="0"/>
                </a:lnTo>
                <a:lnTo>
                  <a:pt x="160" y="0"/>
                </a:lnTo>
                <a:lnTo>
                  <a:pt x="146" y="2"/>
                </a:lnTo>
                <a:lnTo>
                  <a:pt x="132" y="2"/>
                </a:lnTo>
                <a:lnTo>
                  <a:pt x="123" y="4"/>
                </a:lnTo>
                <a:lnTo>
                  <a:pt x="123" y="4"/>
                </a:lnTo>
                <a:lnTo>
                  <a:pt x="111" y="9"/>
                </a:lnTo>
                <a:lnTo>
                  <a:pt x="105" y="11"/>
                </a:lnTo>
                <a:lnTo>
                  <a:pt x="100" y="15"/>
                </a:lnTo>
                <a:lnTo>
                  <a:pt x="100" y="15"/>
                </a:lnTo>
                <a:lnTo>
                  <a:pt x="75" y="51"/>
                </a:lnTo>
                <a:lnTo>
                  <a:pt x="75" y="5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28">
            <a:extLst>
              <a:ext uri="{FF2B5EF4-FFF2-40B4-BE49-F238E27FC236}">
                <a16:creationId xmlns:a16="http://schemas.microsoft.com/office/drawing/2014/main" id="{0F6D5BAD-6F30-4CE4-8782-D97ECC390475}"/>
              </a:ext>
            </a:extLst>
          </p:cNvPr>
          <p:cNvSpPr>
            <a:spLocks noEditPoints="1"/>
          </p:cNvSpPr>
          <p:nvPr/>
        </p:nvSpPr>
        <p:spPr bwMode="auto">
          <a:xfrm>
            <a:off x="947555" y="2753925"/>
            <a:ext cx="616529" cy="1620181"/>
          </a:xfrm>
          <a:custGeom>
            <a:avLst/>
            <a:gdLst>
              <a:gd name="T0" fmla="*/ 351 w 473"/>
              <a:gd name="T1" fmla="*/ 6 h 1243"/>
              <a:gd name="T2" fmla="*/ 325 w 473"/>
              <a:gd name="T3" fmla="*/ 0 h 1243"/>
              <a:gd name="T4" fmla="*/ 283 w 473"/>
              <a:gd name="T5" fmla="*/ 17 h 1243"/>
              <a:gd name="T6" fmla="*/ 252 w 473"/>
              <a:gd name="T7" fmla="*/ 38 h 1243"/>
              <a:gd name="T8" fmla="*/ 240 w 473"/>
              <a:gd name="T9" fmla="*/ 55 h 1243"/>
              <a:gd name="T10" fmla="*/ 240 w 473"/>
              <a:gd name="T11" fmla="*/ 82 h 1243"/>
              <a:gd name="T12" fmla="*/ 230 w 473"/>
              <a:gd name="T13" fmla="*/ 109 h 1243"/>
              <a:gd name="T14" fmla="*/ 240 w 473"/>
              <a:gd name="T15" fmla="*/ 142 h 1243"/>
              <a:gd name="T16" fmla="*/ 238 w 473"/>
              <a:gd name="T17" fmla="*/ 182 h 1243"/>
              <a:gd name="T18" fmla="*/ 230 w 473"/>
              <a:gd name="T19" fmla="*/ 202 h 1243"/>
              <a:gd name="T20" fmla="*/ 176 w 473"/>
              <a:gd name="T21" fmla="*/ 203 h 1243"/>
              <a:gd name="T22" fmla="*/ 142 w 473"/>
              <a:gd name="T23" fmla="*/ 218 h 1243"/>
              <a:gd name="T24" fmla="*/ 49 w 473"/>
              <a:gd name="T25" fmla="*/ 312 h 1243"/>
              <a:gd name="T26" fmla="*/ 10 w 473"/>
              <a:gd name="T27" fmla="*/ 373 h 1243"/>
              <a:gd name="T28" fmla="*/ 0 w 473"/>
              <a:gd name="T29" fmla="*/ 395 h 1243"/>
              <a:gd name="T30" fmla="*/ 24 w 473"/>
              <a:gd name="T31" fmla="*/ 425 h 1243"/>
              <a:gd name="T32" fmla="*/ 114 w 473"/>
              <a:gd name="T33" fmla="*/ 496 h 1243"/>
              <a:gd name="T34" fmla="*/ 147 w 473"/>
              <a:gd name="T35" fmla="*/ 501 h 1243"/>
              <a:gd name="T36" fmla="*/ 147 w 473"/>
              <a:gd name="T37" fmla="*/ 507 h 1243"/>
              <a:gd name="T38" fmla="*/ 121 w 473"/>
              <a:gd name="T39" fmla="*/ 578 h 1243"/>
              <a:gd name="T40" fmla="*/ 147 w 473"/>
              <a:gd name="T41" fmla="*/ 774 h 1243"/>
              <a:gd name="T42" fmla="*/ 173 w 473"/>
              <a:gd name="T43" fmla="*/ 849 h 1243"/>
              <a:gd name="T44" fmla="*/ 175 w 473"/>
              <a:gd name="T45" fmla="*/ 872 h 1243"/>
              <a:gd name="T46" fmla="*/ 148 w 473"/>
              <a:gd name="T47" fmla="*/ 937 h 1243"/>
              <a:gd name="T48" fmla="*/ 155 w 473"/>
              <a:gd name="T49" fmla="*/ 1046 h 1243"/>
              <a:gd name="T50" fmla="*/ 165 w 473"/>
              <a:gd name="T51" fmla="*/ 1070 h 1243"/>
              <a:gd name="T52" fmla="*/ 161 w 473"/>
              <a:gd name="T53" fmla="*/ 1093 h 1243"/>
              <a:gd name="T54" fmla="*/ 153 w 473"/>
              <a:gd name="T55" fmla="*/ 1172 h 1243"/>
              <a:gd name="T56" fmla="*/ 148 w 473"/>
              <a:gd name="T57" fmla="*/ 1223 h 1243"/>
              <a:gd name="T58" fmla="*/ 163 w 473"/>
              <a:gd name="T59" fmla="*/ 1241 h 1243"/>
              <a:gd name="T60" fmla="*/ 192 w 473"/>
              <a:gd name="T61" fmla="*/ 1242 h 1243"/>
              <a:gd name="T62" fmla="*/ 224 w 473"/>
              <a:gd name="T63" fmla="*/ 1215 h 1243"/>
              <a:gd name="T64" fmla="*/ 227 w 473"/>
              <a:gd name="T65" fmla="*/ 1168 h 1243"/>
              <a:gd name="T66" fmla="*/ 227 w 473"/>
              <a:gd name="T67" fmla="*/ 1102 h 1243"/>
              <a:gd name="T68" fmla="*/ 255 w 473"/>
              <a:gd name="T69" fmla="*/ 1084 h 1243"/>
              <a:gd name="T70" fmla="*/ 273 w 473"/>
              <a:gd name="T71" fmla="*/ 1047 h 1243"/>
              <a:gd name="T72" fmla="*/ 322 w 473"/>
              <a:gd name="T73" fmla="*/ 910 h 1243"/>
              <a:gd name="T74" fmla="*/ 374 w 473"/>
              <a:gd name="T75" fmla="*/ 794 h 1243"/>
              <a:gd name="T76" fmla="*/ 404 w 473"/>
              <a:gd name="T77" fmla="*/ 671 h 1243"/>
              <a:gd name="T78" fmla="*/ 415 w 473"/>
              <a:gd name="T79" fmla="*/ 655 h 1243"/>
              <a:gd name="T80" fmla="*/ 409 w 473"/>
              <a:gd name="T81" fmla="*/ 619 h 1243"/>
              <a:gd name="T82" fmla="*/ 408 w 473"/>
              <a:gd name="T83" fmla="*/ 501 h 1243"/>
              <a:gd name="T84" fmla="*/ 423 w 473"/>
              <a:gd name="T85" fmla="*/ 493 h 1243"/>
              <a:gd name="T86" fmla="*/ 442 w 473"/>
              <a:gd name="T87" fmla="*/ 486 h 1243"/>
              <a:gd name="T88" fmla="*/ 458 w 473"/>
              <a:gd name="T89" fmla="*/ 414 h 1243"/>
              <a:gd name="T90" fmla="*/ 473 w 473"/>
              <a:gd name="T91" fmla="*/ 331 h 1243"/>
              <a:gd name="T92" fmla="*/ 469 w 473"/>
              <a:gd name="T93" fmla="*/ 284 h 1243"/>
              <a:gd name="T94" fmla="*/ 442 w 473"/>
              <a:gd name="T95" fmla="*/ 235 h 1243"/>
              <a:gd name="T96" fmla="*/ 430 w 473"/>
              <a:gd name="T97" fmla="*/ 219 h 1243"/>
              <a:gd name="T98" fmla="*/ 442 w 473"/>
              <a:gd name="T99" fmla="*/ 137 h 1243"/>
              <a:gd name="T100" fmla="*/ 446 w 473"/>
              <a:gd name="T101" fmla="*/ 97 h 1243"/>
              <a:gd name="T102" fmla="*/ 421 w 473"/>
              <a:gd name="T103" fmla="*/ 85 h 1243"/>
              <a:gd name="T104" fmla="*/ 411 w 473"/>
              <a:gd name="T105" fmla="*/ 68 h 1243"/>
              <a:gd name="T106" fmla="*/ 402 w 473"/>
              <a:gd name="T107" fmla="*/ 49 h 1243"/>
              <a:gd name="T108" fmla="*/ 390 w 473"/>
              <a:gd name="T109" fmla="*/ 35 h 1243"/>
              <a:gd name="T110" fmla="*/ 366 w 473"/>
              <a:gd name="T111" fmla="*/ 22 h 1243"/>
              <a:gd name="T112" fmla="*/ 152 w 473"/>
              <a:gd name="T113" fmla="*/ 366 h 1243"/>
              <a:gd name="T114" fmla="*/ 153 w 473"/>
              <a:gd name="T115" fmla="*/ 426 h 1243"/>
              <a:gd name="T116" fmla="*/ 140 w 473"/>
              <a:gd name="T117" fmla="*/ 426 h 1243"/>
              <a:gd name="T118" fmla="*/ 132 w 473"/>
              <a:gd name="T119" fmla="*/ 447 h 1243"/>
              <a:gd name="T120" fmla="*/ 122 w 473"/>
              <a:gd name="T121" fmla="*/ 439 h 1243"/>
              <a:gd name="T122" fmla="*/ 78 w 473"/>
              <a:gd name="T123" fmla="*/ 385 h 1243"/>
              <a:gd name="T124" fmla="*/ 142 w 473"/>
              <a:gd name="T125" fmla="*/ 360 h 1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73" h="1243">
                <a:moveTo>
                  <a:pt x="366" y="22"/>
                </a:moveTo>
                <a:lnTo>
                  <a:pt x="366" y="22"/>
                </a:lnTo>
                <a:lnTo>
                  <a:pt x="362" y="17"/>
                </a:lnTo>
                <a:lnTo>
                  <a:pt x="356" y="10"/>
                </a:lnTo>
                <a:lnTo>
                  <a:pt x="351" y="6"/>
                </a:lnTo>
                <a:lnTo>
                  <a:pt x="345" y="4"/>
                </a:lnTo>
                <a:lnTo>
                  <a:pt x="339" y="1"/>
                </a:lnTo>
                <a:lnTo>
                  <a:pt x="332" y="0"/>
                </a:lnTo>
                <a:lnTo>
                  <a:pt x="332" y="0"/>
                </a:lnTo>
                <a:lnTo>
                  <a:pt x="325" y="0"/>
                </a:lnTo>
                <a:lnTo>
                  <a:pt x="318" y="1"/>
                </a:lnTo>
                <a:lnTo>
                  <a:pt x="304" y="5"/>
                </a:lnTo>
                <a:lnTo>
                  <a:pt x="292" y="11"/>
                </a:lnTo>
                <a:lnTo>
                  <a:pt x="283" y="17"/>
                </a:lnTo>
                <a:lnTo>
                  <a:pt x="283" y="17"/>
                </a:lnTo>
                <a:lnTo>
                  <a:pt x="276" y="25"/>
                </a:lnTo>
                <a:lnTo>
                  <a:pt x="271" y="28"/>
                </a:lnTo>
                <a:lnTo>
                  <a:pt x="262" y="33"/>
                </a:lnTo>
                <a:lnTo>
                  <a:pt x="262" y="33"/>
                </a:lnTo>
                <a:lnTo>
                  <a:pt x="252" y="38"/>
                </a:lnTo>
                <a:lnTo>
                  <a:pt x="245" y="42"/>
                </a:lnTo>
                <a:lnTo>
                  <a:pt x="243" y="44"/>
                </a:lnTo>
                <a:lnTo>
                  <a:pt x="241" y="47"/>
                </a:lnTo>
                <a:lnTo>
                  <a:pt x="240" y="55"/>
                </a:lnTo>
                <a:lnTo>
                  <a:pt x="240" y="55"/>
                </a:lnTo>
                <a:lnTo>
                  <a:pt x="240" y="62"/>
                </a:lnTo>
                <a:lnTo>
                  <a:pt x="243" y="68"/>
                </a:lnTo>
                <a:lnTo>
                  <a:pt x="243" y="74"/>
                </a:lnTo>
                <a:lnTo>
                  <a:pt x="241" y="78"/>
                </a:lnTo>
                <a:lnTo>
                  <a:pt x="240" y="82"/>
                </a:lnTo>
                <a:lnTo>
                  <a:pt x="240" y="82"/>
                </a:lnTo>
                <a:lnTo>
                  <a:pt x="232" y="97"/>
                </a:lnTo>
                <a:lnTo>
                  <a:pt x="230" y="103"/>
                </a:lnTo>
                <a:lnTo>
                  <a:pt x="230" y="109"/>
                </a:lnTo>
                <a:lnTo>
                  <a:pt x="230" y="109"/>
                </a:lnTo>
                <a:lnTo>
                  <a:pt x="232" y="117"/>
                </a:lnTo>
                <a:lnTo>
                  <a:pt x="234" y="126"/>
                </a:lnTo>
                <a:lnTo>
                  <a:pt x="238" y="134"/>
                </a:lnTo>
                <a:lnTo>
                  <a:pt x="240" y="142"/>
                </a:lnTo>
                <a:lnTo>
                  <a:pt x="240" y="142"/>
                </a:lnTo>
                <a:lnTo>
                  <a:pt x="241" y="152"/>
                </a:lnTo>
                <a:lnTo>
                  <a:pt x="240" y="164"/>
                </a:lnTo>
                <a:lnTo>
                  <a:pt x="240" y="164"/>
                </a:lnTo>
                <a:lnTo>
                  <a:pt x="238" y="177"/>
                </a:lnTo>
                <a:lnTo>
                  <a:pt x="238" y="182"/>
                </a:lnTo>
                <a:lnTo>
                  <a:pt x="240" y="186"/>
                </a:lnTo>
                <a:lnTo>
                  <a:pt x="240" y="186"/>
                </a:lnTo>
                <a:lnTo>
                  <a:pt x="247" y="196"/>
                </a:lnTo>
                <a:lnTo>
                  <a:pt x="251" y="202"/>
                </a:lnTo>
                <a:lnTo>
                  <a:pt x="230" y="202"/>
                </a:lnTo>
                <a:lnTo>
                  <a:pt x="224" y="196"/>
                </a:lnTo>
                <a:lnTo>
                  <a:pt x="224" y="196"/>
                </a:lnTo>
                <a:lnTo>
                  <a:pt x="214" y="197"/>
                </a:lnTo>
                <a:lnTo>
                  <a:pt x="189" y="201"/>
                </a:lnTo>
                <a:lnTo>
                  <a:pt x="176" y="203"/>
                </a:lnTo>
                <a:lnTo>
                  <a:pt x="163" y="207"/>
                </a:lnTo>
                <a:lnTo>
                  <a:pt x="151" y="212"/>
                </a:lnTo>
                <a:lnTo>
                  <a:pt x="146" y="215"/>
                </a:lnTo>
                <a:lnTo>
                  <a:pt x="142" y="218"/>
                </a:lnTo>
                <a:lnTo>
                  <a:pt x="142" y="218"/>
                </a:lnTo>
                <a:lnTo>
                  <a:pt x="90" y="272"/>
                </a:lnTo>
                <a:lnTo>
                  <a:pt x="62" y="299"/>
                </a:lnTo>
                <a:lnTo>
                  <a:pt x="49" y="311"/>
                </a:lnTo>
                <a:lnTo>
                  <a:pt x="49" y="311"/>
                </a:lnTo>
                <a:lnTo>
                  <a:pt x="49" y="312"/>
                </a:lnTo>
                <a:lnTo>
                  <a:pt x="49" y="316"/>
                </a:lnTo>
                <a:lnTo>
                  <a:pt x="49" y="322"/>
                </a:lnTo>
                <a:lnTo>
                  <a:pt x="49" y="322"/>
                </a:lnTo>
                <a:lnTo>
                  <a:pt x="26" y="352"/>
                </a:lnTo>
                <a:lnTo>
                  <a:pt x="10" y="373"/>
                </a:lnTo>
                <a:lnTo>
                  <a:pt x="4" y="382"/>
                </a:lnTo>
                <a:lnTo>
                  <a:pt x="0" y="388"/>
                </a:lnTo>
                <a:lnTo>
                  <a:pt x="0" y="388"/>
                </a:lnTo>
                <a:lnTo>
                  <a:pt x="0" y="391"/>
                </a:lnTo>
                <a:lnTo>
                  <a:pt x="0" y="395"/>
                </a:lnTo>
                <a:lnTo>
                  <a:pt x="4" y="403"/>
                </a:lnTo>
                <a:lnTo>
                  <a:pt x="7" y="410"/>
                </a:lnTo>
                <a:lnTo>
                  <a:pt x="12" y="414"/>
                </a:lnTo>
                <a:lnTo>
                  <a:pt x="12" y="414"/>
                </a:lnTo>
                <a:lnTo>
                  <a:pt x="24" y="425"/>
                </a:lnTo>
                <a:lnTo>
                  <a:pt x="49" y="445"/>
                </a:lnTo>
                <a:lnTo>
                  <a:pt x="83" y="475"/>
                </a:lnTo>
                <a:lnTo>
                  <a:pt x="83" y="475"/>
                </a:lnTo>
                <a:lnTo>
                  <a:pt x="99" y="488"/>
                </a:lnTo>
                <a:lnTo>
                  <a:pt x="114" y="496"/>
                </a:lnTo>
                <a:lnTo>
                  <a:pt x="121" y="500"/>
                </a:lnTo>
                <a:lnTo>
                  <a:pt x="126" y="501"/>
                </a:lnTo>
                <a:lnTo>
                  <a:pt x="126" y="501"/>
                </a:lnTo>
                <a:lnTo>
                  <a:pt x="141" y="502"/>
                </a:lnTo>
                <a:lnTo>
                  <a:pt x="147" y="501"/>
                </a:lnTo>
                <a:lnTo>
                  <a:pt x="147" y="501"/>
                </a:lnTo>
                <a:lnTo>
                  <a:pt x="149" y="502"/>
                </a:lnTo>
                <a:lnTo>
                  <a:pt x="149" y="503"/>
                </a:lnTo>
                <a:lnTo>
                  <a:pt x="147" y="507"/>
                </a:lnTo>
                <a:lnTo>
                  <a:pt x="147" y="507"/>
                </a:lnTo>
                <a:lnTo>
                  <a:pt x="141" y="519"/>
                </a:lnTo>
                <a:lnTo>
                  <a:pt x="133" y="538"/>
                </a:lnTo>
                <a:lnTo>
                  <a:pt x="126" y="561"/>
                </a:lnTo>
                <a:lnTo>
                  <a:pt x="121" y="578"/>
                </a:lnTo>
                <a:lnTo>
                  <a:pt x="121" y="578"/>
                </a:lnTo>
                <a:lnTo>
                  <a:pt x="104" y="648"/>
                </a:lnTo>
                <a:lnTo>
                  <a:pt x="115" y="643"/>
                </a:lnTo>
                <a:lnTo>
                  <a:pt x="115" y="643"/>
                </a:lnTo>
                <a:lnTo>
                  <a:pt x="133" y="716"/>
                </a:lnTo>
                <a:lnTo>
                  <a:pt x="147" y="774"/>
                </a:lnTo>
                <a:lnTo>
                  <a:pt x="153" y="796"/>
                </a:lnTo>
                <a:lnTo>
                  <a:pt x="159" y="812"/>
                </a:lnTo>
                <a:lnTo>
                  <a:pt x="159" y="812"/>
                </a:lnTo>
                <a:lnTo>
                  <a:pt x="166" y="832"/>
                </a:lnTo>
                <a:lnTo>
                  <a:pt x="173" y="849"/>
                </a:lnTo>
                <a:lnTo>
                  <a:pt x="175" y="856"/>
                </a:lnTo>
                <a:lnTo>
                  <a:pt x="176" y="862"/>
                </a:lnTo>
                <a:lnTo>
                  <a:pt x="176" y="868"/>
                </a:lnTo>
                <a:lnTo>
                  <a:pt x="175" y="872"/>
                </a:lnTo>
                <a:lnTo>
                  <a:pt x="175" y="872"/>
                </a:lnTo>
                <a:lnTo>
                  <a:pt x="169" y="885"/>
                </a:lnTo>
                <a:lnTo>
                  <a:pt x="160" y="904"/>
                </a:lnTo>
                <a:lnTo>
                  <a:pt x="155" y="916"/>
                </a:lnTo>
                <a:lnTo>
                  <a:pt x="152" y="927"/>
                </a:lnTo>
                <a:lnTo>
                  <a:pt x="148" y="937"/>
                </a:lnTo>
                <a:lnTo>
                  <a:pt x="147" y="948"/>
                </a:lnTo>
                <a:lnTo>
                  <a:pt x="147" y="948"/>
                </a:lnTo>
                <a:lnTo>
                  <a:pt x="148" y="977"/>
                </a:lnTo>
                <a:lnTo>
                  <a:pt x="152" y="1014"/>
                </a:lnTo>
                <a:lnTo>
                  <a:pt x="155" y="1046"/>
                </a:lnTo>
                <a:lnTo>
                  <a:pt x="159" y="1063"/>
                </a:lnTo>
                <a:lnTo>
                  <a:pt x="159" y="1063"/>
                </a:lnTo>
                <a:lnTo>
                  <a:pt x="161" y="1065"/>
                </a:lnTo>
                <a:lnTo>
                  <a:pt x="164" y="1068"/>
                </a:lnTo>
                <a:lnTo>
                  <a:pt x="165" y="1070"/>
                </a:lnTo>
                <a:lnTo>
                  <a:pt x="166" y="1074"/>
                </a:lnTo>
                <a:lnTo>
                  <a:pt x="166" y="1078"/>
                </a:lnTo>
                <a:lnTo>
                  <a:pt x="164" y="1084"/>
                </a:lnTo>
                <a:lnTo>
                  <a:pt x="164" y="1084"/>
                </a:lnTo>
                <a:lnTo>
                  <a:pt x="161" y="1093"/>
                </a:lnTo>
                <a:lnTo>
                  <a:pt x="160" y="1104"/>
                </a:lnTo>
                <a:lnTo>
                  <a:pt x="158" y="1129"/>
                </a:lnTo>
                <a:lnTo>
                  <a:pt x="155" y="1154"/>
                </a:lnTo>
                <a:lnTo>
                  <a:pt x="154" y="1163"/>
                </a:lnTo>
                <a:lnTo>
                  <a:pt x="153" y="1172"/>
                </a:lnTo>
                <a:lnTo>
                  <a:pt x="153" y="1172"/>
                </a:lnTo>
                <a:lnTo>
                  <a:pt x="149" y="1190"/>
                </a:lnTo>
                <a:lnTo>
                  <a:pt x="147" y="1210"/>
                </a:lnTo>
                <a:lnTo>
                  <a:pt x="147" y="1210"/>
                </a:lnTo>
                <a:lnTo>
                  <a:pt x="148" y="1223"/>
                </a:lnTo>
                <a:lnTo>
                  <a:pt x="149" y="1228"/>
                </a:lnTo>
                <a:lnTo>
                  <a:pt x="151" y="1233"/>
                </a:lnTo>
                <a:lnTo>
                  <a:pt x="154" y="1236"/>
                </a:lnTo>
                <a:lnTo>
                  <a:pt x="158" y="1239"/>
                </a:lnTo>
                <a:lnTo>
                  <a:pt x="163" y="1241"/>
                </a:lnTo>
                <a:lnTo>
                  <a:pt x="170" y="1242"/>
                </a:lnTo>
                <a:lnTo>
                  <a:pt x="170" y="1242"/>
                </a:lnTo>
                <a:lnTo>
                  <a:pt x="177" y="1243"/>
                </a:lnTo>
                <a:lnTo>
                  <a:pt x="184" y="1243"/>
                </a:lnTo>
                <a:lnTo>
                  <a:pt x="192" y="1242"/>
                </a:lnTo>
                <a:lnTo>
                  <a:pt x="200" y="1241"/>
                </a:lnTo>
                <a:lnTo>
                  <a:pt x="207" y="1237"/>
                </a:lnTo>
                <a:lnTo>
                  <a:pt x="214" y="1231"/>
                </a:lnTo>
                <a:lnTo>
                  <a:pt x="219" y="1224"/>
                </a:lnTo>
                <a:lnTo>
                  <a:pt x="224" y="1215"/>
                </a:lnTo>
                <a:lnTo>
                  <a:pt x="224" y="1215"/>
                </a:lnTo>
                <a:lnTo>
                  <a:pt x="226" y="1210"/>
                </a:lnTo>
                <a:lnTo>
                  <a:pt x="227" y="1203"/>
                </a:lnTo>
                <a:lnTo>
                  <a:pt x="228" y="1186"/>
                </a:lnTo>
                <a:lnTo>
                  <a:pt x="227" y="1168"/>
                </a:lnTo>
                <a:lnTo>
                  <a:pt x="227" y="1150"/>
                </a:lnTo>
                <a:lnTo>
                  <a:pt x="226" y="1132"/>
                </a:lnTo>
                <a:lnTo>
                  <a:pt x="226" y="1118"/>
                </a:lnTo>
                <a:lnTo>
                  <a:pt x="226" y="1106"/>
                </a:lnTo>
                <a:lnTo>
                  <a:pt x="227" y="1102"/>
                </a:lnTo>
                <a:lnTo>
                  <a:pt x="230" y="1101"/>
                </a:lnTo>
                <a:lnTo>
                  <a:pt x="230" y="1101"/>
                </a:lnTo>
                <a:lnTo>
                  <a:pt x="238" y="1096"/>
                </a:lnTo>
                <a:lnTo>
                  <a:pt x="246" y="1092"/>
                </a:lnTo>
                <a:lnTo>
                  <a:pt x="255" y="1084"/>
                </a:lnTo>
                <a:lnTo>
                  <a:pt x="258" y="1080"/>
                </a:lnTo>
                <a:lnTo>
                  <a:pt x="262" y="1074"/>
                </a:lnTo>
                <a:lnTo>
                  <a:pt x="262" y="1074"/>
                </a:lnTo>
                <a:lnTo>
                  <a:pt x="267" y="1063"/>
                </a:lnTo>
                <a:lnTo>
                  <a:pt x="273" y="1047"/>
                </a:lnTo>
                <a:lnTo>
                  <a:pt x="288" y="1002"/>
                </a:lnTo>
                <a:lnTo>
                  <a:pt x="306" y="952"/>
                </a:lnTo>
                <a:lnTo>
                  <a:pt x="314" y="929"/>
                </a:lnTo>
                <a:lnTo>
                  <a:pt x="322" y="910"/>
                </a:lnTo>
                <a:lnTo>
                  <a:pt x="322" y="910"/>
                </a:lnTo>
                <a:lnTo>
                  <a:pt x="336" y="880"/>
                </a:lnTo>
                <a:lnTo>
                  <a:pt x="349" y="855"/>
                </a:lnTo>
                <a:lnTo>
                  <a:pt x="366" y="823"/>
                </a:lnTo>
                <a:lnTo>
                  <a:pt x="366" y="823"/>
                </a:lnTo>
                <a:lnTo>
                  <a:pt x="374" y="794"/>
                </a:lnTo>
                <a:lnTo>
                  <a:pt x="387" y="743"/>
                </a:lnTo>
                <a:lnTo>
                  <a:pt x="399" y="694"/>
                </a:lnTo>
                <a:lnTo>
                  <a:pt x="403" y="677"/>
                </a:lnTo>
                <a:lnTo>
                  <a:pt x="404" y="671"/>
                </a:lnTo>
                <a:lnTo>
                  <a:pt x="404" y="671"/>
                </a:lnTo>
                <a:lnTo>
                  <a:pt x="404" y="670"/>
                </a:lnTo>
                <a:lnTo>
                  <a:pt x="405" y="667"/>
                </a:lnTo>
                <a:lnTo>
                  <a:pt x="409" y="662"/>
                </a:lnTo>
                <a:lnTo>
                  <a:pt x="414" y="658"/>
                </a:lnTo>
                <a:lnTo>
                  <a:pt x="415" y="655"/>
                </a:lnTo>
                <a:lnTo>
                  <a:pt x="415" y="654"/>
                </a:lnTo>
                <a:lnTo>
                  <a:pt x="415" y="654"/>
                </a:lnTo>
                <a:lnTo>
                  <a:pt x="412" y="648"/>
                </a:lnTo>
                <a:lnTo>
                  <a:pt x="410" y="637"/>
                </a:lnTo>
                <a:lnTo>
                  <a:pt x="409" y="619"/>
                </a:lnTo>
                <a:lnTo>
                  <a:pt x="409" y="594"/>
                </a:lnTo>
                <a:lnTo>
                  <a:pt x="409" y="594"/>
                </a:lnTo>
                <a:lnTo>
                  <a:pt x="409" y="562"/>
                </a:lnTo>
                <a:lnTo>
                  <a:pt x="409" y="527"/>
                </a:lnTo>
                <a:lnTo>
                  <a:pt x="408" y="501"/>
                </a:lnTo>
                <a:lnTo>
                  <a:pt x="408" y="494"/>
                </a:lnTo>
                <a:lnTo>
                  <a:pt x="409" y="490"/>
                </a:lnTo>
                <a:lnTo>
                  <a:pt x="409" y="490"/>
                </a:lnTo>
                <a:lnTo>
                  <a:pt x="415" y="492"/>
                </a:lnTo>
                <a:lnTo>
                  <a:pt x="423" y="493"/>
                </a:lnTo>
                <a:lnTo>
                  <a:pt x="428" y="493"/>
                </a:lnTo>
                <a:lnTo>
                  <a:pt x="433" y="492"/>
                </a:lnTo>
                <a:lnTo>
                  <a:pt x="437" y="489"/>
                </a:lnTo>
                <a:lnTo>
                  <a:pt x="442" y="486"/>
                </a:lnTo>
                <a:lnTo>
                  <a:pt x="442" y="486"/>
                </a:lnTo>
                <a:lnTo>
                  <a:pt x="445" y="478"/>
                </a:lnTo>
                <a:lnTo>
                  <a:pt x="448" y="469"/>
                </a:lnTo>
                <a:lnTo>
                  <a:pt x="453" y="445"/>
                </a:lnTo>
                <a:lnTo>
                  <a:pt x="457" y="423"/>
                </a:lnTo>
                <a:lnTo>
                  <a:pt x="458" y="414"/>
                </a:lnTo>
                <a:lnTo>
                  <a:pt x="469" y="409"/>
                </a:lnTo>
                <a:lnTo>
                  <a:pt x="469" y="409"/>
                </a:lnTo>
                <a:lnTo>
                  <a:pt x="470" y="392"/>
                </a:lnTo>
                <a:lnTo>
                  <a:pt x="472" y="353"/>
                </a:lnTo>
                <a:lnTo>
                  <a:pt x="473" y="331"/>
                </a:lnTo>
                <a:lnTo>
                  <a:pt x="473" y="311"/>
                </a:lnTo>
                <a:lnTo>
                  <a:pt x="472" y="294"/>
                </a:lnTo>
                <a:lnTo>
                  <a:pt x="471" y="288"/>
                </a:lnTo>
                <a:lnTo>
                  <a:pt x="469" y="284"/>
                </a:lnTo>
                <a:lnTo>
                  <a:pt x="469" y="284"/>
                </a:lnTo>
                <a:lnTo>
                  <a:pt x="455" y="255"/>
                </a:lnTo>
                <a:lnTo>
                  <a:pt x="448" y="243"/>
                </a:lnTo>
                <a:lnTo>
                  <a:pt x="446" y="238"/>
                </a:lnTo>
                <a:lnTo>
                  <a:pt x="442" y="235"/>
                </a:lnTo>
                <a:lnTo>
                  <a:pt x="442" y="235"/>
                </a:lnTo>
                <a:lnTo>
                  <a:pt x="433" y="227"/>
                </a:lnTo>
                <a:lnTo>
                  <a:pt x="431" y="226"/>
                </a:lnTo>
                <a:lnTo>
                  <a:pt x="430" y="224"/>
                </a:lnTo>
                <a:lnTo>
                  <a:pt x="430" y="224"/>
                </a:lnTo>
                <a:lnTo>
                  <a:pt x="430" y="219"/>
                </a:lnTo>
                <a:lnTo>
                  <a:pt x="431" y="209"/>
                </a:lnTo>
                <a:lnTo>
                  <a:pt x="434" y="183"/>
                </a:lnTo>
                <a:lnTo>
                  <a:pt x="439" y="154"/>
                </a:lnTo>
                <a:lnTo>
                  <a:pt x="442" y="137"/>
                </a:lnTo>
                <a:lnTo>
                  <a:pt x="442" y="137"/>
                </a:lnTo>
                <a:lnTo>
                  <a:pt x="446" y="126"/>
                </a:lnTo>
                <a:lnTo>
                  <a:pt x="448" y="113"/>
                </a:lnTo>
                <a:lnTo>
                  <a:pt x="449" y="107"/>
                </a:lnTo>
                <a:lnTo>
                  <a:pt x="448" y="102"/>
                </a:lnTo>
                <a:lnTo>
                  <a:pt x="446" y="97"/>
                </a:lnTo>
                <a:lnTo>
                  <a:pt x="442" y="93"/>
                </a:lnTo>
                <a:lnTo>
                  <a:pt x="442" y="93"/>
                </a:lnTo>
                <a:lnTo>
                  <a:pt x="431" y="89"/>
                </a:lnTo>
                <a:lnTo>
                  <a:pt x="423" y="86"/>
                </a:lnTo>
                <a:lnTo>
                  <a:pt x="421" y="85"/>
                </a:lnTo>
                <a:lnTo>
                  <a:pt x="418" y="84"/>
                </a:lnTo>
                <a:lnTo>
                  <a:pt x="416" y="80"/>
                </a:lnTo>
                <a:lnTo>
                  <a:pt x="415" y="77"/>
                </a:lnTo>
                <a:lnTo>
                  <a:pt x="415" y="77"/>
                </a:lnTo>
                <a:lnTo>
                  <a:pt x="411" y="68"/>
                </a:lnTo>
                <a:lnTo>
                  <a:pt x="409" y="65"/>
                </a:lnTo>
                <a:lnTo>
                  <a:pt x="406" y="60"/>
                </a:lnTo>
                <a:lnTo>
                  <a:pt x="404" y="55"/>
                </a:lnTo>
                <a:lnTo>
                  <a:pt x="404" y="55"/>
                </a:lnTo>
                <a:lnTo>
                  <a:pt x="402" y="49"/>
                </a:lnTo>
                <a:lnTo>
                  <a:pt x="399" y="47"/>
                </a:lnTo>
                <a:lnTo>
                  <a:pt x="396" y="43"/>
                </a:lnTo>
                <a:lnTo>
                  <a:pt x="392" y="38"/>
                </a:lnTo>
                <a:lnTo>
                  <a:pt x="392" y="38"/>
                </a:lnTo>
                <a:lnTo>
                  <a:pt x="390" y="35"/>
                </a:lnTo>
                <a:lnTo>
                  <a:pt x="386" y="33"/>
                </a:lnTo>
                <a:lnTo>
                  <a:pt x="378" y="28"/>
                </a:lnTo>
                <a:lnTo>
                  <a:pt x="369" y="25"/>
                </a:lnTo>
                <a:lnTo>
                  <a:pt x="367" y="23"/>
                </a:lnTo>
                <a:lnTo>
                  <a:pt x="366" y="22"/>
                </a:lnTo>
                <a:lnTo>
                  <a:pt x="366" y="22"/>
                </a:lnTo>
                <a:close/>
                <a:moveTo>
                  <a:pt x="142" y="360"/>
                </a:moveTo>
                <a:lnTo>
                  <a:pt x="142" y="360"/>
                </a:lnTo>
                <a:lnTo>
                  <a:pt x="148" y="362"/>
                </a:lnTo>
                <a:lnTo>
                  <a:pt x="152" y="366"/>
                </a:lnTo>
                <a:lnTo>
                  <a:pt x="153" y="368"/>
                </a:lnTo>
                <a:lnTo>
                  <a:pt x="153" y="371"/>
                </a:lnTo>
                <a:lnTo>
                  <a:pt x="153" y="371"/>
                </a:lnTo>
                <a:lnTo>
                  <a:pt x="153" y="401"/>
                </a:lnTo>
                <a:lnTo>
                  <a:pt x="153" y="426"/>
                </a:lnTo>
                <a:lnTo>
                  <a:pt x="153" y="426"/>
                </a:lnTo>
                <a:lnTo>
                  <a:pt x="149" y="426"/>
                </a:lnTo>
                <a:lnTo>
                  <a:pt x="142" y="426"/>
                </a:lnTo>
                <a:lnTo>
                  <a:pt x="142" y="426"/>
                </a:lnTo>
                <a:lnTo>
                  <a:pt x="140" y="426"/>
                </a:lnTo>
                <a:lnTo>
                  <a:pt x="139" y="428"/>
                </a:lnTo>
                <a:lnTo>
                  <a:pt x="136" y="435"/>
                </a:lnTo>
                <a:lnTo>
                  <a:pt x="134" y="443"/>
                </a:lnTo>
                <a:lnTo>
                  <a:pt x="133" y="445"/>
                </a:lnTo>
                <a:lnTo>
                  <a:pt x="132" y="447"/>
                </a:lnTo>
                <a:lnTo>
                  <a:pt x="132" y="447"/>
                </a:lnTo>
                <a:lnTo>
                  <a:pt x="129" y="447"/>
                </a:lnTo>
                <a:lnTo>
                  <a:pt x="128" y="447"/>
                </a:lnTo>
                <a:lnTo>
                  <a:pt x="126" y="445"/>
                </a:lnTo>
                <a:lnTo>
                  <a:pt x="122" y="439"/>
                </a:lnTo>
                <a:lnTo>
                  <a:pt x="115" y="431"/>
                </a:lnTo>
                <a:lnTo>
                  <a:pt x="115" y="431"/>
                </a:lnTo>
                <a:lnTo>
                  <a:pt x="77" y="388"/>
                </a:lnTo>
                <a:lnTo>
                  <a:pt x="77" y="388"/>
                </a:lnTo>
                <a:lnTo>
                  <a:pt x="78" y="385"/>
                </a:lnTo>
                <a:lnTo>
                  <a:pt x="80" y="380"/>
                </a:lnTo>
                <a:lnTo>
                  <a:pt x="90" y="370"/>
                </a:lnTo>
                <a:lnTo>
                  <a:pt x="104" y="354"/>
                </a:lnTo>
                <a:lnTo>
                  <a:pt x="121" y="382"/>
                </a:lnTo>
                <a:lnTo>
                  <a:pt x="142" y="36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A5E355D3-21DD-4DBC-A4A6-99259CF53BD5}"/>
              </a:ext>
            </a:extLst>
          </p:cNvPr>
          <p:cNvSpPr>
            <a:spLocks/>
          </p:cNvSpPr>
          <p:nvPr/>
        </p:nvSpPr>
        <p:spPr bwMode="auto">
          <a:xfrm>
            <a:off x="2726571" y="2781670"/>
            <a:ext cx="661062" cy="1576156"/>
          </a:xfrm>
          <a:custGeom>
            <a:avLst/>
            <a:gdLst>
              <a:gd name="T0" fmla="*/ 470 w 687"/>
              <a:gd name="T1" fmla="*/ 0 h 1638"/>
              <a:gd name="T2" fmla="*/ 415 w 687"/>
              <a:gd name="T3" fmla="*/ 9 h 1638"/>
              <a:gd name="T4" fmla="*/ 381 w 687"/>
              <a:gd name="T5" fmla="*/ 76 h 1638"/>
              <a:gd name="T6" fmla="*/ 377 w 687"/>
              <a:gd name="T7" fmla="*/ 116 h 1638"/>
              <a:gd name="T8" fmla="*/ 307 w 687"/>
              <a:gd name="T9" fmla="*/ 138 h 1638"/>
              <a:gd name="T10" fmla="*/ 256 w 687"/>
              <a:gd name="T11" fmla="*/ 181 h 1638"/>
              <a:gd name="T12" fmla="*/ 238 w 687"/>
              <a:gd name="T13" fmla="*/ 227 h 1638"/>
              <a:gd name="T14" fmla="*/ 180 w 687"/>
              <a:gd name="T15" fmla="*/ 305 h 1638"/>
              <a:gd name="T16" fmla="*/ 82 w 687"/>
              <a:gd name="T17" fmla="*/ 412 h 1638"/>
              <a:gd name="T18" fmla="*/ 19 w 687"/>
              <a:gd name="T19" fmla="*/ 606 h 1638"/>
              <a:gd name="T20" fmla="*/ 40 w 687"/>
              <a:gd name="T21" fmla="*/ 700 h 1638"/>
              <a:gd name="T22" fmla="*/ 82 w 687"/>
              <a:gd name="T23" fmla="*/ 701 h 1638"/>
              <a:gd name="T24" fmla="*/ 62 w 687"/>
              <a:gd name="T25" fmla="*/ 673 h 1638"/>
              <a:gd name="T26" fmla="*/ 74 w 687"/>
              <a:gd name="T27" fmla="*/ 664 h 1638"/>
              <a:gd name="T28" fmla="*/ 78 w 687"/>
              <a:gd name="T29" fmla="*/ 626 h 1638"/>
              <a:gd name="T30" fmla="*/ 77 w 687"/>
              <a:gd name="T31" fmla="*/ 587 h 1638"/>
              <a:gd name="T32" fmla="*/ 131 w 687"/>
              <a:gd name="T33" fmla="*/ 482 h 1638"/>
              <a:gd name="T34" fmla="*/ 251 w 687"/>
              <a:gd name="T35" fmla="*/ 377 h 1638"/>
              <a:gd name="T36" fmla="*/ 218 w 687"/>
              <a:gd name="T37" fmla="*/ 603 h 1638"/>
              <a:gd name="T38" fmla="*/ 213 w 687"/>
              <a:gd name="T39" fmla="*/ 684 h 1638"/>
              <a:gd name="T40" fmla="*/ 197 w 687"/>
              <a:gd name="T41" fmla="*/ 825 h 1638"/>
              <a:gd name="T42" fmla="*/ 311 w 687"/>
              <a:gd name="T43" fmla="*/ 1063 h 1638"/>
              <a:gd name="T44" fmla="*/ 177 w 687"/>
              <a:gd name="T45" fmla="*/ 1043 h 1638"/>
              <a:gd name="T46" fmla="*/ 124 w 687"/>
              <a:gd name="T47" fmla="*/ 1000 h 1638"/>
              <a:gd name="T48" fmla="*/ 71 w 687"/>
              <a:gd name="T49" fmla="*/ 1025 h 1638"/>
              <a:gd name="T50" fmla="*/ 7 w 687"/>
              <a:gd name="T51" fmla="*/ 1134 h 1638"/>
              <a:gd name="T52" fmla="*/ 17 w 687"/>
              <a:gd name="T53" fmla="*/ 1178 h 1638"/>
              <a:gd name="T54" fmla="*/ 73 w 687"/>
              <a:gd name="T55" fmla="*/ 1151 h 1638"/>
              <a:gd name="T56" fmla="*/ 165 w 687"/>
              <a:gd name="T57" fmla="*/ 1130 h 1638"/>
              <a:gd name="T58" fmla="*/ 324 w 687"/>
              <a:gd name="T59" fmla="*/ 1244 h 1638"/>
              <a:gd name="T60" fmla="*/ 326 w 687"/>
              <a:gd name="T61" fmla="*/ 1467 h 1638"/>
              <a:gd name="T62" fmla="*/ 303 w 687"/>
              <a:gd name="T63" fmla="*/ 1557 h 1638"/>
              <a:gd name="T64" fmla="*/ 285 w 687"/>
              <a:gd name="T65" fmla="*/ 1607 h 1638"/>
              <a:gd name="T66" fmla="*/ 379 w 687"/>
              <a:gd name="T67" fmla="*/ 1636 h 1638"/>
              <a:gd name="T68" fmla="*/ 498 w 687"/>
              <a:gd name="T69" fmla="*/ 1627 h 1638"/>
              <a:gd name="T70" fmla="*/ 495 w 687"/>
              <a:gd name="T71" fmla="*/ 1594 h 1638"/>
              <a:gd name="T72" fmla="*/ 395 w 687"/>
              <a:gd name="T73" fmla="*/ 1537 h 1638"/>
              <a:gd name="T74" fmla="*/ 439 w 687"/>
              <a:gd name="T75" fmla="*/ 1245 h 1638"/>
              <a:gd name="T76" fmla="*/ 472 w 687"/>
              <a:gd name="T77" fmla="*/ 1122 h 1638"/>
              <a:gd name="T78" fmla="*/ 476 w 687"/>
              <a:gd name="T79" fmla="*/ 985 h 1638"/>
              <a:gd name="T80" fmla="*/ 489 w 687"/>
              <a:gd name="T81" fmla="*/ 821 h 1638"/>
              <a:gd name="T82" fmla="*/ 506 w 687"/>
              <a:gd name="T83" fmla="*/ 694 h 1638"/>
              <a:gd name="T84" fmla="*/ 505 w 687"/>
              <a:gd name="T85" fmla="*/ 642 h 1638"/>
              <a:gd name="T86" fmla="*/ 519 w 687"/>
              <a:gd name="T87" fmla="*/ 635 h 1638"/>
              <a:gd name="T88" fmla="*/ 622 w 687"/>
              <a:gd name="T89" fmla="*/ 669 h 1638"/>
              <a:gd name="T90" fmla="*/ 684 w 687"/>
              <a:gd name="T91" fmla="*/ 647 h 1638"/>
              <a:gd name="T92" fmla="*/ 672 w 687"/>
              <a:gd name="T93" fmla="*/ 595 h 1638"/>
              <a:gd name="T94" fmla="*/ 653 w 687"/>
              <a:gd name="T95" fmla="*/ 597 h 1638"/>
              <a:gd name="T96" fmla="*/ 628 w 687"/>
              <a:gd name="T97" fmla="*/ 605 h 1638"/>
              <a:gd name="T98" fmla="*/ 583 w 687"/>
              <a:gd name="T99" fmla="*/ 580 h 1638"/>
              <a:gd name="T100" fmla="*/ 589 w 687"/>
              <a:gd name="T101" fmla="*/ 413 h 1638"/>
              <a:gd name="T102" fmla="*/ 521 w 687"/>
              <a:gd name="T103" fmla="*/ 255 h 1638"/>
              <a:gd name="T104" fmla="*/ 551 w 687"/>
              <a:gd name="T105" fmla="*/ 228 h 1638"/>
              <a:gd name="T106" fmla="*/ 577 w 687"/>
              <a:gd name="T107" fmla="*/ 163 h 1638"/>
              <a:gd name="T108" fmla="*/ 587 w 687"/>
              <a:gd name="T109" fmla="*/ 104 h 1638"/>
              <a:gd name="T110" fmla="*/ 555 w 687"/>
              <a:gd name="T111" fmla="*/ 37 h 1638"/>
              <a:gd name="T112" fmla="*/ 518 w 687"/>
              <a:gd name="T113" fmla="*/ 17 h 1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7" h="1638">
                <a:moveTo>
                  <a:pt x="518" y="17"/>
                </a:moveTo>
                <a:lnTo>
                  <a:pt x="518" y="17"/>
                </a:lnTo>
                <a:lnTo>
                  <a:pt x="517" y="15"/>
                </a:lnTo>
                <a:lnTo>
                  <a:pt x="513" y="13"/>
                </a:lnTo>
                <a:lnTo>
                  <a:pt x="501" y="8"/>
                </a:lnTo>
                <a:lnTo>
                  <a:pt x="485" y="2"/>
                </a:lnTo>
                <a:lnTo>
                  <a:pt x="470" y="0"/>
                </a:lnTo>
                <a:lnTo>
                  <a:pt x="470" y="0"/>
                </a:lnTo>
                <a:lnTo>
                  <a:pt x="460" y="0"/>
                </a:lnTo>
                <a:lnTo>
                  <a:pt x="452" y="1"/>
                </a:lnTo>
                <a:lnTo>
                  <a:pt x="447" y="4"/>
                </a:lnTo>
                <a:lnTo>
                  <a:pt x="433" y="8"/>
                </a:lnTo>
                <a:lnTo>
                  <a:pt x="433" y="8"/>
                </a:lnTo>
                <a:lnTo>
                  <a:pt x="429" y="6"/>
                </a:lnTo>
                <a:lnTo>
                  <a:pt x="420" y="8"/>
                </a:lnTo>
                <a:lnTo>
                  <a:pt x="415" y="9"/>
                </a:lnTo>
                <a:lnTo>
                  <a:pt x="408" y="12"/>
                </a:lnTo>
                <a:lnTo>
                  <a:pt x="403" y="17"/>
                </a:lnTo>
                <a:lnTo>
                  <a:pt x="398" y="23"/>
                </a:lnTo>
                <a:lnTo>
                  <a:pt x="398" y="23"/>
                </a:lnTo>
                <a:lnTo>
                  <a:pt x="390" y="38"/>
                </a:lnTo>
                <a:lnTo>
                  <a:pt x="385" y="51"/>
                </a:lnTo>
                <a:lnTo>
                  <a:pt x="382" y="63"/>
                </a:lnTo>
                <a:lnTo>
                  <a:pt x="381" y="76"/>
                </a:lnTo>
                <a:lnTo>
                  <a:pt x="381" y="76"/>
                </a:lnTo>
                <a:lnTo>
                  <a:pt x="382" y="83"/>
                </a:lnTo>
                <a:lnTo>
                  <a:pt x="383" y="88"/>
                </a:lnTo>
                <a:lnTo>
                  <a:pt x="386" y="97"/>
                </a:lnTo>
                <a:lnTo>
                  <a:pt x="386" y="101"/>
                </a:lnTo>
                <a:lnTo>
                  <a:pt x="385" y="105"/>
                </a:lnTo>
                <a:lnTo>
                  <a:pt x="382" y="111"/>
                </a:lnTo>
                <a:lnTo>
                  <a:pt x="377" y="116"/>
                </a:lnTo>
                <a:lnTo>
                  <a:pt x="377" y="116"/>
                </a:lnTo>
                <a:lnTo>
                  <a:pt x="370" y="121"/>
                </a:lnTo>
                <a:lnTo>
                  <a:pt x="363" y="124"/>
                </a:lnTo>
                <a:lnTo>
                  <a:pt x="357" y="126"/>
                </a:lnTo>
                <a:lnTo>
                  <a:pt x="350" y="129"/>
                </a:lnTo>
                <a:lnTo>
                  <a:pt x="332" y="133"/>
                </a:lnTo>
                <a:lnTo>
                  <a:pt x="307" y="138"/>
                </a:lnTo>
                <a:lnTo>
                  <a:pt x="307" y="138"/>
                </a:lnTo>
                <a:lnTo>
                  <a:pt x="291" y="142"/>
                </a:lnTo>
                <a:lnTo>
                  <a:pt x="276" y="149"/>
                </a:lnTo>
                <a:lnTo>
                  <a:pt x="263" y="157"/>
                </a:lnTo>
                <a:lnTo>
                  <a:pt x="252" y="165"/>
                </a:lnTo>
                <a:lnTo>
                  <a:pt x="235" y="178"/>
                </a:lnTo>
                <a:lnTo>
                  <a:pt x="229" y="183"/>
                </a:lnTo>
                <a:lnTo>
                  <a:pt x="256" y="181"/>
                </a:lnTo>
                <a:lnTo>
                  <a:pt x="256" y="181"/>
                </a:lnTo>
                <a:lnTo>
                  <a:pt x="256" y="182"/>
                </a:lnTo>
                <a:lnTo>
                  <a:pt x="256" y="187"/>
                </a:lnTo>
                <a:lnTo>
                  <a:pt x="254" y="194"/>
                </a:lnTo>
                <a:lnTo>
                  <a:pt x="248" y="203"/>
                </a:lnTo>
                <a:lnTo>
                  <a:pt x="248" y="203"/>
                </a:lnTo>
                <a:lnTo>
                  <a:pt x="243" y="212"/>
                </a:lnTo>
                <a:lnTo>
                  <a:pt x="239" y="220"/>
                </a:lnTo>
                <a:lnTo>
                  <a:pt x="238" y="227"/>
                </a:lnTo>
                <a:lnTo>
                  <a:pt x="250" y="229"/>
                </a:lnTo>
                <a:lnTo>
                  <a:pt x="242" y="233"/>
                </a:lnTo>
                <a:lnTo>
                  <a:pt x="263" y="243"/>
                </a:lnTo>
                <a:lnTo>
                  <a:pt x="263" y="243"/>
                </a:lnTo>
                <a:lnTo>
                  <a:pt x="252" y="249"/>
                </a:lnTo>
                <a:lnTo>
                  <a:pt x="227" y="268"/>
                </a:lnTo>
                <a:lnTo>
                  <a:pt x="196" y="292"/>
                </a:lnTo>
                <a:lnTo>
                  <a:pt x="180" y="305"/>
                </a:lnTo>
                <a:lnTo>
                  <a:pt x="167" y="317"/>
                </a:lnTo>
                <a:lnTo>
                  <a:pt x="167" y="317"/>
                </a:lnTo>
                <a:lnTo>
                  <a:pt x="118" y="366"/>
                </a:lnTo>
                <a:lnTo>
                  <a:pt x="107" y="377"/>
                </a:lnTo>
                <a:lnTo>
                  <a:pt x="97" y="389"/>
                </a:lnTo>
                <a:lnTo>
                  <a:pt x="89" y="400"/>
                </a:lnTo>
                <a:lnTo>
                  <a:pt x="82" y="412"/>
                </a:lnTo>
                <a:lnTo>
                  <a:pt x="82" y="412"/>
                </a:lnTo>
                <a:lnTo>
                  <a:pt x="66" y="446"/>
                </a:lnTo>
                <a:lnTo>
                  <a:pt x="48" y="492"/>
                </a:lnTo>
                <a:lnTo>
                  <a:pt x="32" y="536"/>
                </a:lnTo>
                <a:lnTo>
                  <a:pt x="28" y="552"/>
                </a:lnTo>
                <a:lnTo>
                  <a:pt x="25" y="561"/>
                </a:lnTo>
                <a:lnTo>
                  <a:pt x="25" y="561"/>
                </a:lnTo>
                <a:lnTo>
                  <a:pt x="24" y="580"/>
                </a:lnTo>
                <a:lnTo>
                  <a:pt x="19" y="606"/>
                </a:lnTo>
                <a:lnTo>
                  <a:pt x="12" y="642"/>
                </a:lnTo>
                <a:lnTo>
                  <a:pt x="12" y="642"/>
                </a:lnTo>
                <a:lnTo>
                  <a:pt x="15" y="651"/>
                </a:lnTo>
                <a:lnTo>
                  <a:pt x="23" y="671"/>
                </a:lnTo>
                <a:lnTo>
                  <a:pt x="32" y="689"/>
                </a:lnTo>
                <a:lnTo>
                  <a:pt x="36" y="696"/>
                </a:lnTo>
                <a:lnTo>
                  <a:pt x="40" y="700"/>
                </a:lnTo>
                <a:lnTo>
                  <a:pt x="40" y="700"/>
                </a:lnTo>
                <a:lnTo>
                  <a:pt x="49" y="702"/>
                </a:lnTo>
                <a:lnTo>
                  <a:pt x="61" y="705"/>
                </a:lnTo>
                <a:lnTo>
                  <a:pt x="73" y="705"/>
                </a:lnTo>
                <a:lnTo>
                  <a:pt x="77" y="705"/>
                </a:lnTo>
                <a:lnTo>
                  <a:pt x="79" y="704"/>
                </a:lnTo>
                <a:lnTo>
                  <a:pt x="79" y="704"/>
                </a:lnTo>
                <a:lnTo>
                  <a:pt x="81" y="701"/>
                </a:lnTo>
                <a:lnTo>
                  <a:pt x="82" y="701"/>
                </a:lnTo>
                <a:lnTo>
                  <a:pt x="82" y="694"/>
                </a:lnTo>
                <a:lnTo>
                  <a:pt x="82" y="694"/>
                </a:lnTo>
                <a:lnTo>
                  <a:pt x="81" y="690"/>
                </a:lnTo>
                <a:lnTo>
                  <a:pt x="78" y="688"/>
                </a:lnTo>
                <a:lnTo>
                  <a:pt x="73" y="683"/>
                </a:lnTo>
                <a:lnTo>
                  <a:pt x="66" y="677"/>
                </a:lnTo>
                <a:lnTo>
                  <a:pt x="64" y="675"/>
                </a:lnTo>
                <a:lnTo>
                  <a:pt x="62" y="673"/>
                </a:lnTo>
                <a:lnTo>
                  <a:pt x="62" y="673"/>
                </a:lnTo>
                <a:lnTo>
                  <a:pt x="60" y="664"/>
                </a:lnTo>
                <a:lnTo>
                  <a:pt x="61" y="661"/>
                </a:lnTo>
                <a:lnTo>
                  <a:pt x="62" y="659"/>
                </a:lnTo>
                <a:lnTo>
                  <a:pt x="62" y="659"/>
                </a:lnTo>
                <a:lnTo>
                  <a:pt x="64" y="659"/>
                </a:lnTo>
                <a:lnTo>
                  <a:pt x="66" y="660"/>
                </a:lnTo>
                <a:lnTo>
                  <a:pt x="74" y="664"/>
                </a:lnTo>
                <a:lnTo>
                  <a:pt x="82" y="669"/>
                </a:lnTo>
                <a:lnTo>
                  <a:pt x="85" y="671"/>
                </a:lnTo>
                <a:lnTo>
                  <a:pt x="87" y="669"/>
                </a:lnTo>
                <a:lnTo>
                  <a:pt x="87" y="669"/>
                </a:lnTo>
                <a:lnTo>
                  <a:pt x="89" y="668"/>
                </a:lnTo>
                <a:lnTo>
                  <a:pt x="89" y="663"/>
                </a:lnTo>
                <a:lnTo>
                  <a:pt x="86" y="650"/>
                </a:lnTo>
                <a:lnTo>
                  <a:pt x="78" y="626"/>
                </a:lnTo>
                <a:lnTo>
                  <a:pt x="78" y="626"/>
                </a:lnTo>
                <a:lnTo>
                  <a:pt x="77" y="620"/>
                </a:lnTo>
                <a:lnTo>
                  <a:pt x="75" y="614"/>
                </a:lnTo>
                <a:lnTo>
                  <a:pt x="74" y="609"/>
                </a:lnTo>
                <a:lnTo>
                  <a:pt x="71" y="605"/>
                </a:lnTo>
                <a:lnTo>
                  <a:pt x="71" y="605"/>
                </a:lnTo>
                <a:lnTo>
                  <a:pt x="73" y="599"/>
                </a:lnTo>
                <a:lnTo>
                  <a:pt x="77" y="587"/>
                </a:lnTo>
                <a:lnTo>
                  <a:pt x="93" y="553"/>
                </a:lnTo>
                <a:lnTo>
                  <a:pt x="115" y="503"/>
                </a:lnTo>
                <a:lnTo>
                  <a:pt x="115" y="503"/>
                </a:lnTo>
                <a:lnTo>
                  <a:pt x="118" y="499"/>
                </a:lnTo>
                <a:lnTo>
                  <a:pt x="119" y="496"/>
                </a:lnTo>
                <a:lnTo>
                  <a:pt x="122" y="495"/>
                </a:lnTo>
                <a:lnTo>
                  <a:pt x="122" y="495"/>
                </a:lnTo>
                <a:lnTo>
                  <a:pt x="131" y="482"/>
                </a:lnTo>
                <a:lnTo>
                  <a:pt x="148" y="451"/>
                </a:lnTo>
                <a:lnTo>
                  <a:pt x="174" y="409"/>
                </a:lnTo>
                <a:lnTo>
                  <a:pt x="174" y="409"/>
                </a:lnTo>
                <a:lnTo>
                  <a:pt x="213" y="391"/>
                </a:lnTo>
                <a:lnTo>
                  <a:pt x="239" y="380"/>
                </a:lnTo>
                <a:lnTo>
                  <a:pt x="247" y="377"/>
                </a:lnTo>
                <a:lnTo>
                  <a:pt x="251" y="377"/>
                </a:lnTo>
                <a:lnTo>
                  <a:pt x="251" y="377"/>
                </a:lnTo>
                <a:lnTo>
                  <a:pt x="251" y="377"/>
                </a:lnTo>
                <a:lnTo>
                  <a:pt x="252" y="399"/>
                </a:lnTo>
                <a:lnTo>
                  <a:pt x="252" y="438"/>
                </a:lnTo>
                <a:lnTo>
                  <a:pt x="251" y="495"/>
                </a:lnTo>
                <a:lnTo>
                  <a:pt x="251" y="495"/>
                </a:lnTo>
                <a:lnTo>
                  <a:pt x="243" y="520"/>
                </a:lnTo>
                <a:lnTo>
                  <a:pt x="227" y="574"/>
                </a:lnTo>
                <a:lnTo>
                  <a:pt x="218" y="603"/>
                </a:lnTo>
                <a:lnTo>
                  <a:pt x="211" y="631"/>
                </a:lnTo>
                <a:lnTo>
                  <a:pt x="208" y="651"/>
                </a:lnTo>
                <a:lnTo>
                  <a:pt x="208" y="656"/>
                </a:lnTo>
                <a:lnTo>
                  <a:pt x="208" y="660"/>
                </a:lnTo>
                <a:lnTo>
                  <a:pt x="208" y="660"/>
                </a:lnTo>
                <a:lnTo>
                  <a:pt x="218" y="671"/>
                </a:lnTo>
                <a:lnTo>
                  <a:pt x="218" y="671"/>
                </a:lnTo>
                <a:lnTo>
                  <a:pt x="213" y="684"/>
                </a:lnTo>
                <a:lnTo>
                  <a:pt x="202" y="716"/>
                </a:lnTo>
                <a:lnTo>
                  <a:pt x="197" y="734"/>
                </a:lnTo>
                <a:lnTo>
                  <a:pt x="193" y="754"/>
                </a:lnTo>
                <a:lnTo>
                  <a:pt x="190" y="771"/>
                </a:lnTo>
                <a:lnTo>
                  <a:pt x="190" y="786"/>
                </a:lnTo>
                <a:lnTo>
                  <a:pt x="190" y="786"/>
                </a:lnTo>
                <a:lnTo>
                  <a:pt x="193" y="808"/>
                </a:lnTo>
                <a:lnTo>
                  <a:pt x="197" y="825"/>
                </a:lnTo>
                <a:lnTo>
                  <a:pt x="200" y="836"/>
                </a:lnTo>
                <a:lnTo>
                  <a:pt x="202" y="840"/>
                </a:lnTo>
                <a:lnTo>
                  <a:pt x="202" y="840"/>
                </a:lnTo>
                <a:lnTo>
                  <a:pt x="218" y="870"/>
                </a:lnTo>
                <a:lnTo>
                  <a:pt x="252" y="937"/>
                </a:lnTo>
                <a:lnTo>
                  <a:pt x="305" y="1047"/>
                </a:lnTo>
                <a:lnTo>
                  <a:pt x="305" y="1047"/>
                </a:lnTo>
                <a:lnTo>
                  <a:pt x="311" y="1063"/>
                </a:lnTo>
                <a:lnTo>
                  <a:pt x="317" y="1084"/>
                </a:lnTo>
                <a:lnTo>
                  <a:pt x="322" y="1103"/>
                </a:lnTo>
                <a:lnTo>
                  <a:pt x="324" y="1108"/>
                </a:lnTo>
                <a:lnTo>
                  <a:pt x="324" y="1111"/>
                </a:lnTo>
                <a:lnTo>
                  <a:pt x="324" y="1111"/>
                </a:lnTo>
                <a:lnTo>
                  <a:pt x="258" y="1081"/>
                </a:lnTo>
                <a:lnTo>
                  <a:pt x="209" y="1059"/>
                </a:lnTo>
                <a:lnTo>
                  <a:pt x="177" y="1043"/>
                </a:lnTo>
                <a:lnTo>
                  <a:pt x="177" y="1043"/>
                </a:lnTo>
                <a:lnTo>
                  <a:pt x="169" y="1038"/>
                </a:lnTo>
                <a:lnTo>
                  <a:pt x="161" y="1031"/>
                </a:lnTo>
                <a:lnTo>
                  <a:pt x="145" y="1018"/>
                </a:lnTo>
                <a:lnTo>
                  <a:pt x="134" y="1006"/>
                </a:lnTo>
                <a:lnTo>
                  <a:pt x="128" y="1002"/>
                </a:lnTo>
                <a:lnTo>
                  <a:pt x="124" y="1000"/>
                </a:lnTo>
                <a:lnTo>
                  <a:pt x="124" y="1000"/>
                </a:lnTo>
                <a:lnTo>
                  <a:pt x="116" y="997"/>
                </a:lnTo>
                <a:lnTo>
                  <a:pt x="107" y="996"/>
                </a:lnTo>
                <a:lnTo>
                  <a:pt x="99" y="996"/>
                </a:lnTo>
                <a:lnTo>
                  <a:pt x="97" y="997"/>
                </a:lnTo>
                <a:lnTo>
                  <a:pt x="93" y="998"/>
                </a:lnTo>
                <a:lnTo>
                  <a:pt x="93" y="998"/>
                </a:lnTo>
                <a:lnTo>
                  <a:pt x="85" y="1007"/>
                </a:lnTo>
                <a:lnTo>
                  <a:pt x="71" y="1025"/>
                </a:lnTo>
                <a:lnTo>
                  <a:pt x="57" y="1042"/>
                </a:lnTo>
                <a:lnTo>
                  <a:pt x="45" y="1055"/>
                </a:lnTo>
                <a:lnTo>
                  <a:pt x="45" y="1055"/>
                </a:lnTo>
                <a:lnTo>
                  <a:pt x="40" y="1063"/>
                </a:lnTo>
                <a:lnTo>
                  <a:pt x="32" y="1076"/>
                </a:lnTo>
                <a:lnTo>
                  <a:pt x="23" y="1095"/>
                </a:lnTo>
                <a:lnTo>
                  <a:pt x="15" y="1114"/>
                </a:lnTo>
                <a:lnTo>
                  <a:pt x="7" y="1134"/>
                </a:lnTo>
                <a:lnTo>
                  <a:pt x="1" y="1153"/>
                </a:lnTo>
                <a:lnTo>
                  <a:pt x="0" y="1159"/>
                </a:lnTo>
                <a:lnTo>
                  <a:pt x="0" y="1166"/>
                </a:lnTo>
                <a:lnTo>
                  <a:pt x="1" y="1170"/>
                </a:lnTo>
                <a:lnTo>
                  <a:pt x="3" y="1174"/>
                </a:lnTo>
                <a:lnTo>
                  <a:pt x="3" y="1174"/>
                </a:lnTo>
                <a:lnTo>
                  <a:pt x="9" y="1177"/>
                </a:lnTo>
                <a:lnTo>
                  <a:pt x="17" y="1178"/>
                </a:lnTo>
                <a:lnTo>
                  <a:pt x="25" y="1178"/>
                </a:lnTo>
                <a:lnTo>
                  <a:pt x="34" y="1178"/>
                </a:lnTo>
                <a:lnTo>
                  <a:pt x="42" y="1175"/>
                </a:lnTo>
                <a:lnTo>
                  <a:pt x="50" y="1173"/>
                </a:lnTo>
                <a:lnTo>
                  <a:pt x="57" y="1170"/>
                </a:lnTo>
                <a:lnTo>
                  <a:pt x="62" y="1165"/>
                </a:lnTo>
                <a:lnTo>
                  <a:pt x="62" y="1165"/>
                </a:lnTo>
                <a:lnTo>
                  <a:pt x="73" y="1151"/>
                </a:lnTo>
                <a:lnTo>
                  <a:pt x="86" y="1134"/>
                </a:lnTo>
                <a:lnTo>
                  <a:pt x="98" y="1118"/>
                </a:lnTo>
                <a:lnTo>
                  <a:pt x="103" y="1113"/>
                </a:lnTo>
                <a:lnTo>
                  <a:pt x="107" y="1112"/>
                </a:lnTo>
                <a:lnTo>
                  <a:pt x="107" y="1112"/>
                </a:lnTo>
                <a:lnTo>
                  <a:pt x="114" y="1112"/>
                </a:lnTo>
                <a:lnTo>
                  <a:pt x="127" y="1116"/>
                </a:lnTo>
                <a:lnTo>
                  <a:pt x="165" y="1130"/>
                </a:lnTo>
                <a:lnTo>
                  <a:pt x="186" y="1140"/>
                </a:lnTo>
                <a:lnTo>
                  <a:pt x="206" y="1149"/>
                </a:lnTo>
                <a:lnTo>
                  <a:pt x="225" y="1158"/>
                </a:lnTo>
                <a:lnTo>
                  <a:pt x="239" y="1167"/>
                </a:lnTo>
                <a:lnTo>
                  <a:pt x="239" y="1167"/>
                </a:lnTo>
                <a:lnTo>
                  <a:pt x="266" y="1190"/>
                </a:lnTo>
                <a:lnTo>
                  <a:pt x="293" y="1215"/>
                </a:lnTo>
                <a:lnTo>
                  <a:pt x="324" y="1244"/>
                </a:lnTo>
                <a:lnTo>
                  <a:pt x="324" y="1244"/>
                </a:lnTo>
                <a:lnTo>
                  <a:pt x="322" y="1315"/>
                </a:lnTo>
                <a:lnTo>
                  <a:pt x="322" y="1372"/>
                </a:lnTo>
                <a:lnTo>
                  <a:pt x="324" y="1397"/>
                </a:lnTo>
                <a:lnTo>
                  <a:pt x="325" y="1414"/>
                </a:lnTo>
                <a:lnTo>
                  <a:pt x="325" y="1414"/>
                </a:lnTo>
                <a:lnTo>
                  <a:pt x="326" y="1442"/>
                </a:lnTo>
                <a:lnTo>
                  <a:pt x="326" y="1467"/>
                </a:lnTo>
                <a:lnTo>
                  <a:pt x="326" y="1500"/>
                </a:lnTo>
                <a:lnTo>
                  <a:pt x="326" y="1500"/>
                </a:lnTo>
                <a:lnTo>
                  <a:pt x="324" y="1512"/>
                </a:lnTo>
                <a:lnTo>
                  <a:pt x="320" y="1527"/>
                </a:lnTo>
                <a:lnTo>
                  <a:pt x="315" y="1544"/>
                </a:lnTo>
                <a:lnTo>
                  <a:pt x="315" y="1544"/>
                </a:lnTo>
                <a:lnTo>
                  <a:pt x="308" y="1550"/>
                </a:lnTo>
                <a:lnTo>
                  <a:pt x="303" y="1557"/>
                </a:lnTo>
                <a:lnTo>
                  <a:pt x="296" y="1565"/>
                </a:lnTo>
                <a:lnTo>
                  <a:pt x="296" y="1565"/>
                </a:lnTo>
                <a:lnTo>
                  <a:pt x="291" y="1574"/>
                </a:lnTo>
                <a:lnTo>
                  <a:pt x="287" y="1583"/>
                </a:lnTo>
                <a:lnTo>
                  <a:pt x="284" y="1591"/>
                </a:lnTo>
                <a:lnTo>
                  <a:pt x="284" y="1599"/>
                </a:lnTo>
                <a:lnTo>
                  <a:pt x="284" y="1599"/>
                </a:lnTo>
                <a:lnTo>
                  <a:pt x="285" y="1607"/>
                </a:lnTo>
                <a:lnTo>
                  <a:pt x="289" y="1614"/>
                </a:lnTo>
                <a:lnTo>
                  <a:pt x="293" y="1619"/>
                </a:lnTo>
                <a:lnTo>
                  <a:pt x="297" y="1622"/>
                </a:lnTo>
                <a:lnTo>
                  <a:pt x="297" y="1622"/>
                </a:lnTo>
                <a:lnTo>
                  <a:pt x="312" y="1626"/>
                </a:lnTo>
                <a:lnTo>
                  <a:pt x="338" y="1631"/>
                </a:lnTo>
                <a:lnTo>
                  <a:pt x="365" y="1635"/>
                </a:lnTo>
                <a:lnTo>
                  <a:pt x="379" y="1636"/>
                </a:lnTo>
                <a:lnTo>
                  <a:pt x="379" y="1636"/>
                </a:lnTo>
                <a:lnTo>
                  <a:pt x="402" y="1638"/>
                </a:lnTo>
                <a:lnTo>
                  <a:pt x="422" y="1638"/>
                </a:lnTo>
                <a:lnTo>
                  <a:pt x="443" y="1638"/>
                </a:lnTo>
                <a:lnTo>
                  <a:pt x="465" y="1636"/>
                </a:lnTo>
                <a:lnTo>
                  <a:pt x="484" y="1632"/>
                </a:lnTo>
                <a:lnTo>
                  <a:pt x="492" y="1630"/>
                </a:lnTo>
                <a:lnTo>
                  <a:pt x="498" y="1627"/>
                </a:lnTo>
                <a:lnTo>
                  <a:pt x="503" y="1623"/>
                </a:lnTo>
                <a:lnTo>
                  <a:pt x="506" y="1618"/>
                </a:lnTo>
                <a:lnTo>
                  <a:pt x="506" y="1618"/>
                </a:lnTo>
                <a:lnTo>
                  <a:pt x="506" y="1612"/>
                </a:lnTo>
                <a:lnTo>
                  <a:pt x="506" y="1608"/>
                </a:lnTo>
                <a:lnTo>
                  <a:pt x="505" y="1605"/>
                </a:lnTo>
                <a:lnTo>
                  <a:pt x="502" y="1601"/>
                </a:lnTo>
                <a:lnTo>
                  <a:pt x="495" y="1594"/>
                </a:lnTo>
                <a:lnTo>
                  <a:pt x="486" y="1589"/>
                </a:lnTo>
                <a:lnTo>
                  <a:pt x="464" y="1578"/>
                </a:lnTo>
                <a:lnTo>
                  <a:pt x="452" y="1572"/>
                </a:lnTo>
                <a:lnTo>
                  <a:pt x="441" y="1565"/>
                </a:lnTo>
                <a:lnTo>
                  <a:pt x="441" y="1565"/>
                </a:lnTo>
                <a:lnTo>
                  <a:pt x="422" y="1553"/>
                </a:lnTo>
                <a:lnTo>
                  <a:pt x="407" y="1544"/>
                </a:lnTo>
                <a:lnTo>
                  <a:pt x="395" y="1537"/>
                </a:lnTo>
                <a:lnTo>
                  <a:pt x="395" y="1537"/>
                </a:lnTo>
                <a:lnTo>
                  <a:pt x="395" y="1486"/>
                </a:lnTo>
                <a:lnTo>
                  <a:pt x="396" y="1446"/>
                </a:lnTo>
                <a:lnTo>
                  <a:pt x="398" y="1430"/>
                </a:lnTo>
                <a:lnTo>
                  <a:pt x="399" y="1418"/>
                </a:lnTo>
                <a:lnTo>
                  <a:pt x="399" y="1418"/>
                </a:lnTo>
                <a:lnTo>
                  <a:pt x="420" y="1325"/>
                </a:lnTo>
                <a:lnTo>
                  <a:pt x="439" y="1245"/>
                </a:lnTo>
                <a:lnTo>
                  <a:pt x="439" y="1245"/>
                </a:lnTo>
                <a:lnTo>
                  <a:pt x="449" y="1220"/>
                </a:lnTo>
                <a:lnTo>
                  <a:pt x="457" y="1199"/>
                </a:lnTo>
                <a:lnTo>
                  <a:pt x="464" y="1182"/>
                </a:lnTo>
                <a:lnTo>
                  <a:pt x="464" y="1182"/>
                </a:lnTo>
                <a:lnTo>
                  <a:pt x="468" y="1165"/>
                </a:lnTo>
                <a:lnTo>
                  <a:pt x="470" y="1142"/>
                </a:lnTo>
                <a:lnTo>
                  <a:pt x="472" y="1122"/>
                </a:lnTo>
                <a:lnTo>
                  <a:pt x="473" y="1116"/>
                </a:lnTo>
                <a:lnTo>
                  <a:pt x="472" y="1112"/>
                </a:lnTo>
                <a:lnTo>
                  <a:pt x="472" y="1112"/>
                </a:lnTo>
                <a:lnTo>
                  <a:pt x="466" y="1100"/>
                </a:lnTo>
                <a:lnTo>
                  <a:pt x="466" y="1100"/>
                </a:lnTo>
                <a:lnTo>
                  <a:pt x="472" y="1050"/>
                </a:lnTo>
                <a:lnTo>
                  <a:pt x="474" y="1006"/>
                </a:lnTo>
                <a:lnTo>
                  <a:pt x="476" y="985"/>
                </a:lnTo>
                <a:lnTo>
                  <a:pt x="476" y="968"/>
                </a:lnTo>
                <a:lnTo>
                  <a:pt x="476" y="968"/>
                </a:lnTo>
                <a:lnTo>
                  <a:pt x="476" y="949"/>
                </a:lnTo>
                <a:lnTo>
                  <a:pt x="477" y="928"/>
                </a:lnTo>
                <a:lnTo>
                  <a:pt x="481" y="881"/>
                </a:lnTo>
                <a:lnTo>
                  <a:pt x="486" y="825"/>
                </a:lnTo>
                <a:lnTo>
                  <a:pt x="486" y="825"/>
                </a:lnTo>
                <a:lnTo>
                  <a:pt x="489" y="821"/>
                </a:lnTo>
                <a:lnTo>
                  <a:pt x="495" y="808"/>
                </a:lnTo>
                <a:lnTo>
                  <a:pt x="498" y="800"/>
                </a:lnTo>
                <a:lnTo>
                  <a:pt x="501" y="791"/>
                </a:lnTo>
                <a:lnTo>
                  <a:pt x="503" y="780"/>
                </a:lnTo>
                <a:lnTo>
                  <a:pt x="505" y="770"/>
                </a:lnTo>
                <a:lnTo>
                  <a:pt x="505" y="694"/>
                </a:lnTo>
                <a:lnTo>
                  <a:pt x="505" y="694"/>
                </a:lnTo>
                <a:lnTo>
                  <a:pt x="506" y="694"/>
                </a:lnTo>
                <a:lnTo>
                  <a:pt x="509" y="694"/>
                </a:lnTo>
                <a:lnTo>
                  <a:pt x="510" y="694"/>
                </a:lnTo>
                <a:lnTo>
                  <a:pt x="511" y="693"/>
                </a:lnTo>
                <a:lnTo>
                  <a:pt x="513" y="690"/>
                </a:lnTo>
                <a:lnTo>
                  <a:pt x="513" y="687"/>
                </a:lnTo>
                <a:lnTo>
                  <a:pt x="513" y="687"/>
                </a:lnTo>
                <a:lnTo>
                  <a:pt x="510" y="669"/>
                </a:lnTo>
                <a:lnTo>
                  <a:pt x="505" y="642"/>
                </a:lnTo>
                <a:lnTo>
                  <a:pt x="495" y="603"/>
                </a:lnTo>
                <a:lnTo>
                  <a:pt x="510" y="543"/>
                </a:lnTo>
                <a:lnTo>
                  <a:pt x="510" y="543"/>
                </a:lnTo>
                <a:lnTo>
                  <a:pt x="513" y="587"/>
                </a:lnTo>
                <a:lnTo>
                  <a:pt x="517" y="618"/>
                </a:lnTo>
                <a:lnTo>
                  <a:pt x="518" y="630"/>
                </a:lnTo>
                <a:lnTo>
                  <a:pt x="519" y="635"/>
                </a:lnTo>
                <a:lnTo>
                  <a:pt x="519" y="635"/>
                </a:lnTo>
                <a:lnTo>
                  <a:pt x="540" y="657"/>
                </a:lnTo>
                <a:lnTo>
                  <a:pt x="579" y="665"/>
                </a:lnTo>
                <a:lnTo>
                  <a:pt x="579" y="665"/>
                </a:lnTo>
                <a:lnTo>
                  <a:pt x="601" y="668"/>
                </a:lnTo>
                <a:lnTo>
                  <a:pt x="601" y="668"/>
                </a:lnTo>
                <a:lnTo>
                  <a:pt x="621" y="668"/>
                </a:lnTo>
                <a:lnTo>
                  <a:pt x="621" y="668"/>
                </a:lnTo>
                <a:lnTo>
                  <a:pt x="622" y="669"/>
                </a:lnTo>
                <a:lnTo>
                  <a:pt x="629" y="669"/>
                </a:lnTo>
                <a:lnTo>
                  <a:pt x="639" y="668"/>
                </a:lnTo>
                <a:lnTo>
                  <a:pt x="654" y="663"/>
                </a:lnTo>
                <a:lnTo>
                  <a:pt x="654" y="663"/>
                </a:lnTo>
                <a:lnTo>
                  <a:pt x="670" y="656"/>
                </a:lnTo>
                <a:lnTo>
                  <a:pt x="675" y="653"/>
                </a:lnTo>
                <a:lnTo>
                  <a:pt x="680" y="651"/>
                </a:lnTo>
                <a:lnTo>
                  <a:pt x="684" y="647"/>
                </a:lnTo>
                <a:lnTo>
                  <a:pt x="686" y="642"/>
                </a:lnTo>
                <a:lnTo>
                  <a:pt x="687" y="636"/>
                </a:lnTo>
                <a:lnTo>
                  <a:pt x="687" y="628"/>
                </a:lnTo>
                <a:lnTo>
                  <a:pt x="687" y="628"/>
                </a:lnTo>
                <a:lnTo>
                  <a:pt x="684" y="615"/>
                </a:lnTo>
                <a:lnTo>
                  <a:pt x="680" y="605"/>
                </a:lnTo>
                <a:lnTo>
                  <a:pt x="675" y="598"/>
                </a:lnTo>
                <a:lnTo>
                  <a:pt x="672" y="595"/>
                </a:lnTo>
                <a:lnTo>
                  <a:pt x="670" y="595"/>
                </a:lnTo>
                <a:lnTo>
                  <a:pt x="670" y="595"/>
                </a:lnTo>
                <a:lnTo>
                  <a:pt x="666" y="595"/>
                </a:lnTo>
                <a:lnTo>
                  <a:pt x="663" y="597"/>
                </a:lnTo>
                <a:lnTo>
                  <a:pt x="661" y="598"/>
                </a:lnTo>
                <a:lnTo>
                  <a:pt x="657" y="598"/>
                </a:lnTo>
                <a:lnTo>
                  <a:pt x="657" y="598"/>
                </a:lnTo>
                <a:lnTo>
                  <a:pt x="653" y="597"/>
                </a:lnTo>
                <a:lnTo>
                  <a:pt x="647" y="593"/>
                </a:lnTo>
                <a:lnTo>
                  <a:pt x="643" y="591"/>
                </a:lnTo>
                <a:lnTo>
                  <a:pt x="642" y="591"/>
                </a:lnTo>
                <a:lnTo>
                  <a:pt x="641" y="593"/>
                </a:lnTo>
                <a:lnTo>
                  <a:pt x="641" y="593"/>
                </a:lnTo>
                <a:lnTo>
                  <a:pt x="635" y="598"/>
                </a:lnTo>
                <a:lnTo>
                  <a:pt x="633" y="602"/>
                </a:lnTo>
                <a:lnTo>
                  <a:pt x="628" y="605"/>
                </a:lnTo>
                <a:lnTo>
                  <a:pt x="628" y="605"/>
                </a:lnTo>
                <a:lnTo>
                  <a:pt x="620" y="609"/>
                </a:lnTo>
                <a:lnTo>
                  <a:pt x="587" y="578"/>
                </a:lnTo>
                <a:lnTo>
                  <a:pt x="587" y="578"/>
                </a:lnTo>
                <a:lnTo>
                  <a:pt x="587" y="580"/>
                </a:lnTo>
                <a:lnTo>
                  <a:pt x="585" y="581"/>
                </a:lnTo>
                <a:lnTo>
                  <a:pt x="584" y="581"/>
                </a:lnTo>
                <a:lnTo>
                  <a:pt x="583" y="580"/>
                </a:lnTo>
                <a:lnTo>
                  <a:pt x="583" y="576"/>
                </a:lnTo>
                <a:lnTo>
                  <a:pt x="581" y="560"/>
                </a:lnTo>
                <a:lnTo>
                  <a:pt x="581" y="560"/>
                </a:lnTo>
                <a:lnTo>
                  <a:pt x="581" y="510"/>
                </a:lnTo>
                <a:lnTo>
                  <a:pt x="581" y="487"/>
                </a:lnTo>
                <a:lnTo>
                  <a:pt x="581" y="470"/>
                </a:lnTo>
                <a:lnTo>
                  <a:pt x="581" y="470"/>
                </a:lnTo>
                <a:lnTo>
                  <a:pt x="589" y="413"/>
                </a:lnTo>
                <a:lnTo>
                  <a:pt x="592" y="383"/>
                </a:lnTo>
                <a:lnTo>
                  <a:pt x="593" y="372"/>
                </a:lnTo>
                <a:lnTo>
                  <a:pt x="593" y="367"/>
                </a:lnTo>
                <a:lnTo>
                  <a:pt x="593" y="367"/>
                </a:lnTo>
                <a:lnTo>
                  <a:pt x="563" y="319"/>
                </a:lnTo>
                <a:lnTo>
                  <a:pt x="563" y="319"/>
                </a:lnTo>
                <a:lnTo>
                  <a:pt x="535" y="274"/>
                </a:lnTo>
                <a:lnTo>
                  <a:pt x="521" y="255"/>
                </a:lnTo>
                <a:lnTo>
                  <a:pt x="518" y="247"/>
                </a:lnTo>
                <a:lnTo>
                  <a:pt x="518" y="247"/>
                </a:lnTo>
                <a:lnTo>
                  <a:pt x="525" y="241"/>
                </a:lnTo>
                <a:lnTo>
                  <a:pt x="532" y="237"/>
                </a:lnTo>
                <a:lnTo>
                  <a:pt x="542" y="233"/>
                </a:lnTo>
                <a:lnTo>
                  <a:pt x="542" y="233"/>
                </a:lnTo>
                <a:lnTo>
                  <a:pt x="547" y="232"/>
                </a:lnTo>
                <a:lnTo>
                  <a:pt x="551" y="228"/>
                </a:lnTo>
                <a:lnTo>
                  <a:pt x="555" y="224"/>
                </a:lnTo>
                <a:lnTo>
                  <a:pt x="559" y="220"/>
                </a:lnTo>
                <a:lnTo>
                  <a:pt x="564" y="211"/>
                </a:lnTo>
                <a:lnTo>
                  <a:pt x="567" y="202"/>
                </a:lnTo>
                <a:lnTo>
                  <a:pt x="567" y="202"/>
                </a:lnTo>
                <a:lnTo>
                  <a:pt x="573" y="181"/>
                </a:lnTo>
                <a:lnTo>
                  <a:pt x="576" y="170"/>
                </a:lnTo>
                <a:lnTo>
                  <a:pt x="577" y="163"/>
                </a:lnTo>
                <a:lnTo>
                  <a:pt x="577" y="163"/>
                </a:lnTo>
                <a:lnTo>
                  <a:pt x="576" y="154"/>
                </a:lnTo>
                <a:lnTo>
                  <a:pt x="576" y="149"/>
                </a:lnTo>
                <a:lnTo>
                  <a:pt x="577" y="140"/>
                </a:lnTo>
                <a:lnTo>
                  <a:pt x="577" y="140"/>
                </a:lnTo>
                <a:lnTo>
                  <a:pt x="581" y="126"/>
                </a:lnTo>
                <a:lnTo>
                  <a:pt x="585" y="112"/>
                </a:lnTo>
                <a:lnTo>
                  <a:pt x="587" y="104"/>
                </a:lnTo>
                <a:lnTo>
                  <a:pt x="588" y="96"/>
                </a:lnTo>
                <a:lnTo>
                  <a:pt x="587" y="88"/>
                </a:lnTo>
                <a:lnTo>
                  <a:pt x="584" y="80"/>
                </a:lnTo>
                <a:lnTo>
                  <a:pt x="584" y="80"/>
                </a:lnTo>
                <a:lnTo>
                  <a:pt x="577" y="67"/>
                </a:lnTo>
                <a:lnTo>
                  <a:pt x="569" y="55"/>
                </a:lnTo>
                <a:lnTo>
                  <a:pt x="563" y="45"/>
                </a:lnTo>
                <a:lnTo>
                  <a:pt x="555" y="37"/>
                </a:lnTo>
                <a:lnTo>
                  <a:pt x="555" y="37"/>
                </a:lnTo>
                <a:lnTo>
                  <a:pt x="550" y="33"/>
                </a:lnTo>
                <a:lnTo>
                  <a:pt x="544" y="30"/>
                </a:lnTo>
                <a:lnTo>
                  <a:pt x="532" y="25"/>
                </a:lnTo>
                <a:lnTo>
                  <a:pt x="523" y="19"/>
                </a:lnTo>
                <a:lnTo>
                  <a:pt x="519" y="18"/>
                </a:lnTo>
                <a:lnTo>
                  <a:pt x="518" y="17"/>
                </a:lnTo>
                <a:lnTo>
                  <a:pt x="518" y="1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10">
            <a:extLst>
              <a:ext uri="{FF2B5EF4-FFF2-40B4-BE49-F238E27FC236}">
                <a16:creationId xmlns:a16="http://schemas.microsoft.com/office/drawing/2014/main" id="{66457A4E-63E4-4FC2-9786-DA218C4D0378}"/>
              </a:ext>
            </a:extLst>
          </p:cNvPr>
          <p:cNvSpPr>
            <a:spLocks noEditPoints="1"/>
          </p:cNvSpPr>
          <p:nvPr/>
        </p:nvSpPr>
        <p:spPr bwMode="auto">
          <a:xfrm>
            <a:off x="6500185" y="2753925"/>
            <a:ext cx="674209" cy="1622044"/>
          </a:xfrm>
          <a:custGeom>
            <a:avLst/>
            <a:gdLst>
              <a:gd name="T0" fmla="*/ 435 w 547"/>
              <a:gd name="T1" fmla="*/ 198 h 1316"/>
              <a:gd name="T2" fmla="*/ 456 w 547"/>
              <a:gd name="T3" fmla="*/ 179 h 1316"/>
              <a:gd name="T4" fmla="*/ 468 w 547"/>
              <a:gd name="T5" fmla="*/ 162 h 1316"/>
              <a:gd name="T6" fmla="*/ 486 w 547"/>
              <a:gd name="T7" fmla="*/ 149 h 1316"/>
              <a:gd name="T8" fmla="*/ 487 w 547"/>
              <a:gd name="T9" fmla="*/ 108 h 1316"/>
              <a:gd name="T10" fmla="*/ 543 w 547"/>
              <a:gd name="T11" fmla="*/ 115 h 1316"/>
              <a:gd name="T12" fmla="*/ 495 w 547"/>
              <a:gd name="T13" fmla="*/ 88 h 1316"/>
              <a:gd name="T14" fmla="*/ 472 w 547"/>
              <a:gd name="T15" fmla="*/ 56 h 1316"/>
              <a:gd name="T16" fmla="*/ 465 w 547"/>
              <a:gd name="T17" fmla="*/ 32 h 1316"/>
              <a:gd name="T18" fmla="*/ 443 w 547"/>
              <a:gd name="T19" fmla="*/ 22 h 1316"/>
              <a:gd name="T20" fmla="*/ 388 w 547"/>
              <a:gd name="T21" fmla="*/ 0 h 1316"/>
              <a:gd name="T22" fmla="*/ 357 w 547"/>
              <a:gd name="T23" fmla="*/ 19 h 1316"/>
              <a:gd name="T24" fmla="*/ 314 w 547"/>
              <a:gd name="T25" fmla="*/ 102 h 1316"/>
              <a:gd name="T26" fmla="*/ 304 w 547"/>
              <a:gd name="T27" fmla="*/ 121 h 1316"/>
              <a:gd name="T28" fmla="*/ 308 w 547"/>
              <a:gd name="T29" fmla="*/ 155 h 1316"/>
              <a:gd name="T30" fmla="*/ 326 w 547"/>
              <a:gd name="T31" fmla="*/ 190 h 1316"/>
              <a:gd name="T32" fmla="*/ 320 w 547"/>
              <a:gd name="T33" fmla="*/ 205 h 1316"/>
              <a:gd name="T34" fmla="*/ 258 w 547"/>
              <a:gd name="T35" fmla="*/ 227 h 1316"/>
              <a:gd name="T36" fmla="*/ 155 w 547"/>
              <a:gd name="T37" fmla="*/ 339 h 1316"/>
              <a:gd name="T38" fmla="*/ 118 w 547"/>
              <a:gd name="T39" fmla="*/ 386 h 1316"/>
              <a:gd name="T40" fmla="*/ 157 w 547"/>
              <a:gd name="T41" fmla="*/ 490 h 1316"/>
              <a:gd name="T42" fmla="*/ 114 w 547"/>
              <a:gd name="T43" fmla="*/ 643 h 1316"/>
              <a:gd name="T44" fmla="*/ 136 w 547"/>
              <a:gd name="T45" fmla="*/ 713 h 1316"/>
              <a:gd name="T46" fmla="*/ 260 w 547"/>
              <a:gd name="T47" fmla="*/ 906 h 1316"/>
              <a:gd name="T48" fmla="*/ 177 w 547"/>
              <a:gd name="T49" fmla="*/ 978 h 1316"/>
              <a:gd name="T50" fmla="*/ 99 w 547"/>
              <a:gd name="T51" fmla="*/ 1025 h 1316"/>
              <a:gd name="T52" fmla="*/ 52 w 547"/>
              <a:gd name="T53" fmla="*/ 1037 h 1316"/>
              <a:gd name="T54" fmla="*/ 12 w 547"/>
              <a:gd name="T55" fmla="*/ 1056 h 1316"/>
              <a:gd name="T56" fmla="*/ 0 w 547"/>
              <a:gd name="T57" fmla="*/ 1074 h 1316"/>
              <a:gd name="T58" fmla="*/ 81 w 547"/>
              <a:gd name="T59" fmla="*/ 1199 h 1316"/>
              <a:gd name="T60" fmla="*/ 82 w 547"/>
              <a:gd name="T61" fmla="*/ 1264 h 1316"/>
              <a:gd name="T62" fmla="*/ 106 w 547"/>
              <a:gd name="T63" fmla="*/ 1299 h 1316"/>
              <a:gd name="T64" fmla="*/ 160 w 547"/>
              <a:gd name="T65" fmla="*/ 1303 h 1316"/>
              <a:gd name="T66" fmla="*/ 230 w 547"/>
              <a:gd name="T67" fmla="*/ 1315 h 1316"/>
              <a:gd name="T68" fmla="*/ 284 w 547"/>
              <a:gd name="T69" fmla="*/ 1306 h 1316"/>
              <a:gd name="T70" fmla="*/ 298 w 547"/>
              <a:gd name="T71" fmla="*/ 1286 h 1316"/>
              <a:gd name="T72" fmla="*/ 237 w 547"/>
              <a:gd name="T73" fmla="*/ 1247 h 1316"/>
              <a:gd name="T74" fmla="*/ 224 w 547"/>
              <a:gd name="T75" fmla="*/ 1229 h 1316"/>
              <a:gd name="T76" fmla="*/ 238 w 547"/>
              <a:gd name="T77" fmla="*/ 1185 h 1316"/>
              <a:gd name="T78" fmla="*/ 279 w 547"/>
              <a:gd name="T79" fmla="*/ 1099 h 1316"/>
              <a:gd name="T80" fmla="*/ 351 w 547"/>
              <a:gd name="T81" fmla="*/ 997 h 1316"/>
              <a:gd name="T82" fmla="*/ 433 w 547"/>
              <a:gd name="T83" fmla="*/ 938 h 1316"/>
              <a:gd name="T84" fmla="*/ 423 w 547"/>
              <a:gd name="T85" fmla="*/ 895 h 1316"/>
              <a:gd name="T86" fmla="*/ 367 w 547"/>
              <a:gd name="T87" fmla="*/ 792 h 1316"/>
              <a:gd name="T88" fmla="*/ 351 w 547"/>
              <a:gd name="T89" fmla="*/ 686 h 1316"/>
              <a:gd name="T90" fmla="*/ 347 w 547"/>
              <a:gd name="T91" fmla="*/ 609 h 1316"/>
              <a:gd name="T92" fmla="*/ 357 w 547"/>
              <a:gd name="T93" fmla="*/ 586 h 1316"/>
              <a:gd name="T94" fmla="*/ 431 w 547"/>
              <a:gd name="T95" fmla="*/ 562 h 1316"/>
              <a:gd name="T96" fmla="*/ 516 w 547"/>
              <a:gd name="T97" fmla="*/ 580 h 1316"/>
              <a:gd name="T98" fmla="*/ 511 w 547"/>
              <a:gd name="T99" fmla="*/ 594 h 1316"/>
              <a:gd name="T100" fmla="*/ 522 w 547"/>
              <a:gd name="T101" fmla="*/ 600 h 1316"/>
              <a:gd name="T102" fmla="*/ 543 w 547"/>
              <a:gd name="T103" fmla="*/ 578 h 1316"/>
              <a:gd name="T104" fmla="*/ 522 w 547"/>
              <a:gd name="T105" fmla="*/ 527 h 1316"/>
              <a:gd name="T106" fmla="*/ 486 w 547"/>
              <a:gd name="T107" fmla="*/ 531 h 1316"/>
              <a:gd name="T108" fmla="*/ 391 w 547"/>
              <a:gd name="T109" fmla="*/ 488 h 1316"/>
              <a:gd name="T110" fmla="*/ 410 w 547"/>
              <a:gd name="T111" fmla="*/ 310 h 1316"/>
              <a:gd name="T112" fmla="*/ 507 w 547"/>
              <a:gd name="T113" fmla="*/ 103 h 1316"/>
              <a:gd name="T114" fmla="*/ 127 w 547"/>
              <a:gd name="T115" fmla="*/ 1168 h 1316"/>
              <a:gd name="T116" fmla="*/ 119 w 547"/>
              <a:gd name="T117" fmla="*/ 1096 h 1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47" h="1316">
                <a:moveTo>
                  <a:pt x="416" y="235"/>
                </a:moveTo>
                <a:lnTo>
                  <a:pt x="410" y="227"/>
                </a:lnTo>
                <a:lnTo>
                  <a:pt x="416" y="202"/>
                </a:lnTo>
                <a:lnTo>
                  <a:pt x="416" y="202"/>
                </a:lnTo>
                <a:lnTo>
                  <a:pt x="422" y="202"/>
                </a:lnTo>
                <a:lnTo>
                  <a:pt x="428" y="201"/>
                </a:lnTo>
                <a:lnTo>
                  <a:pt x="435" y="198"/>
                </a:lnTo>
                <a:lnTo>
                  <a:pt x="435" y="198"/>
                </a:lnTo>
                <a:lnTo>
                  <a:pt x="441" y="196"/>
                </a:lnTo>
                <a:lnTo>
                  <a:pt x="446" y="192"/>
                </a:lnTo>
                <a:lnTo>
                  <a:pt x="451" y="189"/>
                </a:lnTo>
                <a:lnTo>
                  <a:pt x="453" y="184"/>
                </a:lnTo>
                <a:lnTo>
                  <a:pt x="453" y="184"/>
                </a:lnTo>
                <a:lnTo>
                  <a:pt x="456" y="179"/>
                </a:lnTo>
                <a:lnTo>
                  <a:pt x="457" y="178"/>
                </a:lnTo>
                <a:lnTo>
                  <a:pt x="458" y="177"/>
                </a:lnTo>
                <a:lnTo>
                  <a:pt x="458" y="175"/>
                </a:lnTo>
                <a:lnTo>
                  <a:pt x="458" y="175"/>
                </a:lnTo>
                <a:lnTo>
                  <a:pt x="460" y="168"/>
                </a:lnTo>
                <a:lnTo>
                  <a:pt x="463" y="165"/>
                </a:lnTo>
                <a:lnTo>
                  <a:pt x="468" y="162"/>
                </a:lnTo>
                <a:lnTo>
                  <a:pt x="468" y="162"/>
                </a:lnTo>
                <a:lnTo>
                  <a:pt x="475" y="160"/>
                </a:lnTo>
                <a:lnTo>
                  <a:pt x="482" y="157"/>
                </a:lnTo>
                <a:lnTo>
                  <a:pt x="484" y="155"/>
                </a:lnTo>
                <a:lnTo>
                  <a:pt x="487" y="154"/>
                </a:lnTo>
                <a:lnTo>
                  <a:pt x="487" y="151"/>
                </a:lnTo>
                <a:lnTo>
                  <a:pt x="486" y="149"/>
                </a:lnTo>
                <a:lnTo>
                  <a:pt x="486" y="149"/>
                </a:lnTo>
                <a:lnTo>
                  <a:pt x="483" y="147"/>
                </a:lnTo>
                <a:lnTo>
                  <a:pt x="481" y="143"/>
                </a:lnTo>
                <a:lnTo>
                  <a:pt x="480" y="135"/>
                </a:lnTo>
                <a:lnTo>
                  <a:pt x="478" y="124"/>
                </a:lnTo>
                <a:lnTo>
                  <a:pt x="478" y="124"/>
                </a:lnTo>
                <a:lnTo>
                  <a:pt x="487" y="108"/>
                </a:lnTo>
                <a:lnTo>
                  <a:pt x="537" y="115"/>
                </a:lnTo>
                <a:lnTo>
                  <a:pt x="532" y="113"/>
                </a:lnTo>
                <a:lnTo>
                  <a:pt x="532" y="113"/>
                </a:lnTo>
                <a:lnTo>
                  <a:pt x="538" y="115"/>
                </a:lnTo>
                <a:lnTo>
                  <a:pt x="542" y="115"/>
                </a:lnTo>
                <a:lnTo>
                  <a:pt x="542" y="115"/>
                </a:lnTo>
                <a:lnTo>
                  <a:pt x="543" y="115"/>
                </a:lnTo>
                <a:lnTo>
                  <a:pt x="543" y="114"/>
                </a:lnTo>
                <a:lnTo>
                  <a:pt x="540" y="113"/>
                </a:lnTo>
                <a:lnTo>
                  <a:pt x="528" y="108"/>
                </a:lnTo>
                <a:lnTo>
                  <a:pt x="493" y="96"/>
                </a:lnTo>
                <a:lnTo>
                  <a:pt x="494" y="94"/>
                </a:lnTo>
                <a:lnTo>
                  <a:pt x="494" y="94"/>
                </a:lnTo>
                <a:lnTo>
                  <a:pt x="495" y="88"/>
                </a:lnTo>
                <a:lnTo>
                  <a:pt x="496" y="82"/>
                </a:lnTo>
                <a:lnTo>
                  <a:pt x="496" y="77"/>
                </a:lnTo>
                <a:lnTo>
                  <a:pt x="494" y="72"/>
                </a:lnTo>
                <a:lnTo>
                  <a:pt x="494" y="72"/>
                </a:lnTo>
                <a:lnTo>
                  <a:pt x="488" y="66"/>
                </a:lnTo>
                <a:lnTo>
                  <a:pt x="481" y="61"/>
                </a:lnTo>
                <a:lnTo>
                  <a:pt x="472" y="56"/>
                </a:lnTo>
                <a:lnTo>
                  <a:pt x="472" y="56"/>
                </a:lnTo>
                <a:lnTo>
                  <a:pt x="470" y="50"/>
                </a:lnTo>
                <a:lnTo>
                  <a:pt x="469" y="44"/>
                </a:lnTo>
                <a:lnTo>
                  <a:pt x="465" y="37"/>
                </a:lnTo>
                <a:lnTo>
                  <a:pt x="465" y="37"/>
                </a:lnTo>
                <a:lnTo>
                  <a:pt x="465" y="35"/>
                </a:lnTo>
                <a:lnTo>
                  <a:pt x="465" y="32"/>
                </a:lnTo>
                <a:lnTo>
                  <a:pt x="466" y="31"/>
                </a:lnTo>
                <a:lnTo>
                  <a:pt x="468" y="30"/>
                </a:lnTo>
                <a:lnTo>
                  <a:pt x="468" y="30"/>
                </a:lnTo>
                <a:lnTo>
                  <a:pt x="463" y="28"/>
                </a:lnTo>
                <a:lnTo>
                  <a:pt x="463" y="28"/>
                </a:lnTo>
                <a:lnTo>
                  <a:pt x="453" y="24"/>
                </a:lnTo>
                <a:lnTo>
                  <a:pt x="443" y="22"/>
                </a:lnTo>
                <a:lnTo>
                  <a:pt x="431" y="19"/>
                </a:lnTo>
                <a:lnTo>
                  <a:pt x="431" y="19"/>
                </a:lnTo>
                <a:lnTo>
                  <a:pt x="413" y="8"/>
                </a:lnTo>
                <a:lnTo>
                  <a:pt x="399" y="2"/>
                </a:lnTo>
                <a:lnTo>
                  <a:pt x="393" y="0"/>
                </a:lnTo>
                <a:lnTo>
                  <a:pt x="388" y="0"/>
                </a:lnTo>
                <a:lnTo>
                  <a:pt x="388" y="0"/>
                </a:lnTo>
                <a:lnTo>
                  <a:pt x="379" y="2"/>
                </a:lnTo>
                <a:lnTo>
                  <a:pt x="370" y="7"/>
                </a:lnTo>
                <a:lnTo>
                  <a:pt x="363" y="12"/>
                </a:lnTo>
                <a:lnTo>
                  <a:pt x="361" y="14"/>
                </a:lnTo>
                <a:lnTo>
                  <a:pt x="361" y="16"/>
                </a:lnTo>
                <a:lnTo>
                  <a:pt x="361" y="16"/>
                </a:lnTo>
                <a:lnTo>
                  <a:pt x="357" y="19"/>
                </a:lnTo>
                <a:lnTo>
                  <a:pt x="351" y="24"/>
                </a:lnTo>
                <a:lnTo>
                  <a:pt x="341" y="31"/>
                </a:lnTo>
                <a:lnTo>
                  <a:pt x="329" y="37"/>
                </a:lnTo>
                <a:lnTo>
                  <a:pt x="326" y="56"/>
                </a:lnTo>
                <a:lnTo>
                  <a:pt x="322" y="72"/>
                </a:lnTo>
                <a:lnTo>
                  <a:pt x="310" y="90"/>
                </a:lnTo>
                <a:lnTo>
                  <a:pt x="314" y="102"/>
                </a:lnTo>
                <a:lnTo>
                  <a:pt x="314" y="102"/>
                </a:lnTo>
                <a:lnTo>
                  <a:pt x="314" y="106"/>
                </a:lnTo>
                <a:lnTo>
                  <a:pt x="312" y="112"/>
                </a:lnTo>
                <a:lnTo>
                  <a:pt x="311" y="114"/>
                </a:lnTo>
                <a:lnTo>
                  <a:pt x="310" y="118"/>
                </a:lnTo>
                <a:lnTo>
                  <a:pt x="308" y="120"/>
                </a:lnTo>
                <a:lnTo>
                  <a:pt x="304" y="121"/>
                </a:lnTo>
                <a:lnTo>
                  <a:pt x="304" y="121"/>
                </a:lnTo>
                <a:lnTo>
                  <a:pt x="297" y="123"/>
                </a:lnTo>
                <a:lnTo>
                  <a:pt x="291" y="125"/>
                </a:lnTo>
                <a:lnTo>
                  <a:pt x="285" y="127"/>
                </a:lnTo>
                <a:lnTo>
                  <a:pt x="298" y="137"/>
                </a:lnTo>
                <a:lnTo>
                  <a:pt x="292" y="147"/>
                </a:lnTo>
                <a:lnTo>
                  <a:pt x="308" y="155"/>
                </a:lnTo>
                <a:lnTo>
                  <a:pt x="314" y="165"/>
                </a:lnTo>
                <a:lnTo>
                  <a:pt x="329" y="180"/>
                </a:lnTo>
                <a:lnTo>
                  <a:pt x="329" y="180"/>
                </a:lnTo>
                <a:lnTo>
                  <a:pt x="329" y="181"/>
                </a:lnTo>
                <a:lnTo>
                  <a:pt x="328" y="185"/>
                </a:lnTo>
                <a:lnTo>
                  <a:pt x="326" y="190"/>
                </a:lnTo>
                <a:lnTo>
                  <a:pt x="326" y="190"/>
                </a:lnTo>
                <a:lnTo>
                  <a:pt x="325" y="192"/>
                </a:lnTo>
                <a:lnTo>
                  <a:pt x="325" y="195"/>
                </a:lnTo>
                <a:lnTo>
                  <a:pt x="325" y="198"/>
                </a:lnTo>
                <a:lnTo>
                  <a:pt x="325" y="201"/>
                </a:lnTo>
                <a:lnTo>
                  <a:pt x="325" y="202"/>
                </a:lnTo>
                <a:lnTo>
                  <a:pt x="323" y="203"/>
                </a:lnTo>
                <a:lnTo>
                  <a:pt x="320" y="205"/>
                </a:lnTo>
                <a:lnTo>
                  <a:pt x="320" y="205"/>
                </a:lnTo>
                <a:lnTo>
                  <a:pt x="302" y="211"/>
                </a:lnTo>
                <a:lnTo>
                  <a:pt x="292" y="215"/>
                </a:lnTo>
                <a:lnTo>
                  <a:pt x="279" y="217"/>
                </a:lnTo>
                <a:lnTo>
                  <a:pt x="279" y="217"/>
                </a:lnTo>
                <a:lnTo>
                  <a:pt x="270" y="221"/>
                </a:lnTo>
                <a:lnTo>
                  <a:pt x="258" y="227"/>
                </a:lnTo>
                <a:lnTo>
                  <a:pt x="245" y="237"/>
                </a:lnTo>
                <a:lnTo>
                  <a:pt x="232" y="246"/>
                </a:lnTo>
                <a:lnTo>
                  <a:pt x="208" y="266"/>
                </a:lnTo>
                <a:lnTo>
                  <a:pt x="195" y="276"/>
                </a:lnTo>
                <a:lnTo>
                  <a:pt x="195" y="276"/>
                </a:lnTo>
                <a:lnTo>
                  <a:pt x="145" y="320"/>
                </a:lnTo>
                <a:lnTo>
                  <a:pt x="155" y="339"/>
                </a:lnTo>
                <a:lnTo>
                  <a:pt x="155" y="339"/>
                </a:lnTo>
                <a:lnTo>
                  <a:pt x="149" y="344"/>
                </a:lnTo>
                <a:lnTo>
                  <a:pt x="137" y="356"/>
                </a:lnTo>
                <a:lnTo>
                  <a:pt x="125" y="371"/>
                </a:lnTo>
                <a:lnTo>
                  <a:pt x="120" y="378"/>
                </a:lnTo>
                <a:lnTo>
                  <a:pt x="118" y="386"/>
                </a:lnTo>
                <a:lnTo>
                  <a:pt x="118" y="386"/>
                </a:lnTo>
                <a:lnTo>
                  <a:pt x="115" y="395"/>
                </a:lnTo>
                <a:lnTo>
                  <a:pt x="114" y="404"/>
                </a:lnTo>
                <a:lnTo>
                  <a:pt x="114" y="411"/>
                </a:lnTo>
                <a:lnTo>
                  <a:pt x="118" y="419"/>
                </a:lnTo>
                <a:lnTo>
                  <a:pt x="118" y="419"/>
                </a:lnTo>
                <a:lnTo>
                  <a:pt x="141" y="460"/>
                </a:lnTo>
                <a:lnTo>
                  <a:pt x="157" y="490"/>
                </a:lnTo>
                <a:lnTo>
                  <a:pt x="157" y="490"/>
                </a:lnTo>
                <a:lnTo>
                  <a:pt x="149" y="535"/>
                </a:lnTo>
                <a:lnTo>
                  <a:pt x="141" y="570"/>
                </a:lnTo>
                <a:lnTo>
                  <a:pt x="137" y="585"/>
                </a:lnTo>
                <a:lnTo>
                  <a:pt x="133" y="596"/>
                </a:lnTo>
                <a:lnTo>
                  <a:pt x="133" y="596"/>
                </a:lnTo>
                <a:lnTo>
                  <a:pt x="114" y="643"/>
                </a:lnTo>
                <a:lnTo>
                  <a:pt x="102" y="670"/>
                </a:lnTo>
                <a:lnTo>
                  <a:pt x="135" y="686"/>
                </a:lnTo>
                <a:lnTo>
                  <a:pt x="135" y="686"/>
                </a:lnTo>
                <a:lnTo>
                  <a:pt x="133" y="697"/>
                </a:lnTo>
                <a:lnTo>
                  <a:pt x="133" y="697"/>
                </a:lnTo>
                <a:lnTo>
                  <a:pt x="133" y="703"/>
                </a:lnTo>
                <a:lnTo>
                  <a:pt x="136" y="713"/>
                </a:lnTo>
                <a:lnTo>
                  <a:pt x="142" y="737"/>
                </a:lnTo>
                <a:lnTo>
                  <a:pt x="153" y="769"/>
                </a:lnTo>
                <a:lnTo>
                  <a:pt x="184" y="767"/>
                </a:lnTo>
                <a:lnTo>
                  <a:pt x="184" y="767"/>
                </a:lnTo>
                <a:lnTo>
                  <a:pt x="257" y="901"/>
                </a:lnTo>
                <a:lnTo>
                  <a:pt x="257" y="901"/>
                </a:lnTo>
                <a:lnTo>
                  <a:pt x="260" y="906"/>
                </a:lnTo>
                <a:lnTo>
                  <a:pt x="258" y="911"/>
                </a:lnTo>
                <a:lnTo>
                  <a:pt x="257" y="916"/>
                </a:lnTo>
                <a:lnTo>
                  <a:pt x="248" y="941"/>
                </a:lnTo>
                <a:lnTo>
                  <a:pt x="248" y="941"/>
                </a:lnTo>
                <a:lnTo>
                  <a:pt x="221" y="953"/>
                </a:lnTo>
                <a:lnTo>
                  <a:pt x="198" y="965"/>
                </a:lnTo>
                <a:lnTo>
                  <a:pt x="177" y="978"/>
                </a:lnTo>
                <a:lnTo>
                  <a:pt x="177" y="978"/>
                </a:lnTo>
                <a:lnTo>
                  <a:pt x="156" y="990"/>
                </a:lnTo>
                <a:lnTo>
                  <a:pt x="136" y="1002"/>
                </a:lnTo>
                <a:lnTo>
                  <a:pt x="119" y="1012"/>
                </a:lnTo>
                <a:lnTo>
                  <a:pt x="108" y="1019"/>
                </a:lnTo>
                <a:lnTo>
                  <a:pt x="108" y="1019"/>
                </a:lnTo>
                <a:lnTo>
                  <a:pt x="99" y="1025"/>
                </a:lnTo>
                <a:lnTo>
                  <a:pt x="87" y="1032"/>
                </a:lnTo>
                <a:lnTo>
                  <a:pt x="71" y="1041"/>
                </a:lnTo>
                <a:lnTo>
                  <a:pt x="71" y="1041"/>
                </a:lnTo>
                <a:lnTo>
                  <a:pt x="65" y="1038"/>
                </a:lnTo>
                <a:lnTo>
                  <a:pt x="59" y="1037"/>
                </a:lnTo>
                <a:lnTo>
                  <a:pt x="52" y="1037"/>
                </a:lnTo>
                <a:lnTo>
                  <a:pt x="52" y="1037"/>
                </a:lnTo>
                <a:lnTo>
                  <a:pt x="38" y="1041"/>
                </a:lnTo>
                <a:lnTo>
                  <a:pt x="30" y="1043"/>
                </a:lnTo>
                <a:lnTo>
                  <a:pt x="24" y="1047"/>
                </a:lnTo>
                <a:lnTo>
                  <a:pt x="24" y="1047"/>
                </a:lnTo>
                <a:lnTo>
                  <a:pt x="17" y="1051"/>
                </a:lnTo>
                <a:lnTo>
                  <a:pt x="14" y="1053"/>
                </a:lnTo>
                <a:lnTo>
                  <a:pt x="12" y="1056"/>
                </a:lnTo>
                <a:lnTo>
                  <a:pt x="12" y="1056"/>
                </a:lnTo>
                <a:lnTo>
                  <a:pt x="8" y="1060"/>
                </a:lnTo>
                <a:lnTo>
                  <a:pt x="5" y="1065"/>
                </a:lnTo>
                <a:lnTo>
                  <a:pt x="1" y="1069"/>
                </a:lnTo>
                <a:lnTo>
                  <a:pt x="0" y="1072"/>
                </a:lnTo>
                <a:lnTo>
                  <a:pt x="0" y="1074"/>
                </a:lnTo>
                <a:lnTo>
                  <a:pt x="0" y="1074"/>
                </a:lnTo>
                <a:lnTo>
                  <a:pt x="1" y="1080"/>
                </a:lnTo>
                <a:lnTo>
                  <a:pt x="7" y="1091"/>
                </a:lnTo>
                <a:lnTo>
                  <a:pt x="24" y="1120"/>
                </a:lnTo>
                <a:lnTo>
                  <a:pt x="49" y="1158"/>
                </a:lnTo>
                <a:lnTo>
                  <a:pt x="49" y="1158"/>
                </a:lnTo>
                <a:lnTo>
                  <a:pt x="58" y="1170"/>
                </a:lnTo>
                <a:lnTo>
                  <a:pt x="81" y="1199"/>
                </a:lnTo>
                <a:lnTo>
                  <a:pt x="81" y="1199"/>
                </a:lnTo>
                <a:lnTo>
                  <a:pt x="97" y="1221"/>
                </a:lnTo>
                <a:lnTo>
                  <a:pt x="102" y="1227"/>
                </a:lnTo>
                <a:lnTo>
                  <a:pt x="102" y="1227"/>
                </a:lnTo>
                <a:lnTo>
                  <a:pt x="91" y="1244"/>
                </a:lnTo>
                <a:lnTo>
                  <a:pt x="84" y="1258"/>
                </a:lnTo>
                <a:lnTo>
                  <a:pt x="82" y="1264"/>
                </a:lnTo>
                <a:lnTo>
                  <a:pt x="81" y="1270"/>
                </a:lnTo>
                <a:lnTo>
                  <a:pt x="81" y="1270"/>
                </a:lnTo>
                <a:lnTo>
                  <a:pt x="78" y="1285"/>
                </a:lnTo>
                <a:lnTo>
                  <a:pt x="79" y="1289"/>
                </a:lnTo>
                <a:lnTo>
                  <a:pt x="83" y="1292"/>
                </a:lnTo>
                <a:lnTo>
                  <a:pt x="83" y="1292"/>
                </a:lnTo>
                <a:lnTo>
                  <a:pt x="106" y="1299"/>
                </a:lnTo>
                <a:lnTo>
                  <a:pt x="118" y="1301"/>
                </a:lnTo>
                <a:lnTo>
                  <a:pt x="121" y="1301"/>
                </a:lnTo>
                <a:lnTo>
                  <a:pt x="124" y="1301"/>
                </a:lnTo>
                <a:lnTo>
                  <a:pt x="124" y="1301"/>
                </a:lnTo>
                <a:lnTo>
                  <a:pt x="127" y="1300"/>
                </a:lnTo>
                <a:lnTo>
                  <a:pt x="136" y="1300"/>
                </a:lnTo>
                <a:lnTo>
                  <a:pt x="160" y="1303"/>
                </a:lnTo>
                <a:lnTo>
                  <a:pt x="184" y="1305"/>
                </a:lnTo>
                <a:lnTo>
                  <a:pt x="194" y="1306"/>
                </a:lnTo>
                <a:lnTo>
                  <a:pt x="198" y="1307"/>
                </a:lnTo>
                <a:lnTo>
                  <a:pt x="198" y="1307"/>
                </a:lnTo>
                <a:lnTo>
                  <a:pt x="202" y="1309"/>
                </a:lnTo>
                <a:lnTo>
                  <a:pt x="209" y="1311"/>
                </a:lnTo>
                <a:lnTo>
                  <a:pt x="230" y="1315"/>
                </a:lnTo>
                <a:lnTo>
                  <a:pt x="240" y="1316"/>
                </a:lnTo>
                <a:lnTo>
                  <a:pt x="251" y="1316"/>
                </a:lnTo>
                <a:lnTo>
                  <a:pt x="261" y="1316"/>
                </a:lnTo>
                <a:lnTo>
                  <a:pt x="270" y="1313"/>
                </a:lnTo>
                <a:lnTo>
                  <a:pt x="270" y="1313"/>
                </a:lnTo>
                <a:lnTo>
                  <a:pt x="276" y="1310"/>
                </a:lnTo>
                <a:lnTo>
                  <a:pt x="284" y="1306"/>
                </a:lnTo>
                <a:lnTo>
                  <a:pt x="288" y="1301"/>
                </a:lnTo>
                <a:lnTo>
                  <a:pt x="293" y="1297"/>
                </a:lnTo>
                <a:lnTo>
                  <a:pt x="299" y="1289"/>
                </a:lnTo>
                <a:lnTo>
                  <a:pt x="300" y="1287"/>
                </a:lnTo>
                <a:lnTo>
                  <a:pt x="300" y="1286"/>
                </a:lnTo>
                <a:lnTo>
                  <a:pt x="300" y="1286"/>
                </a:lnTo>
                <a:lnTo>
                  <a:pt x="298" y="1286"/>
                </a:lnTo>
                <a:lnTo>
                  <a:pt x="291" y="1283"/>
                </a:lnTo>
                <a:lnTo>
                  <a:pt x="281" y="1280"/>
                </a:lnTo>
                <a:lnTo>
                  <a:pt x="270" y="1274"/>
                </a:lnTo>
                <a:lnTo>
                  <a:pt x="270" y="1274"/>
                </a:lnTo>
                <a:lnTo>
                  <a:pt x="257" y="1264"/>
                </a:lnTo>
                <a:lnTo>
                  <a:pt x="245" y="1254"/>
                </a:lnTo>
                <a:lnTo>
                  <a:pt x="237" y="1247"/>
                </a:lnTo>
                <a:lnTo>
                  <a:pt x="232" y="1242"/>
                </a:lnTo>
                <a:lnTo>
                  <a:pt x="232" y="1242"/>
                </a:lnTo>
                <a:lnTo>
                  <a:pt x="227" y="1236"/>
                </a:lnTo>
                <a:lnTo>
                  <a:pt x="224" y="1234"/>
                </a:lnTo>
                <a:lnTo>
                  <a:pt x="224" y="1232"/>
                </a:lnTo>
                <a:lnTo>
                  <a:pt x="224" y="1229"/>
                </a:lnTo>
                <a:lnTo>
                  <a:pt x="224" y="1229"/>
                </a:lnTo>
                <a:lnTo>
                  <a:pt x="230" y="1208"/>
                </a:lnTo>
                <a:lnTo>
                  <a:pt x="230" y="1208"/>
                </a:lnTo>
                <a:lnTo>
                  <a:pt x="232" y="1198"/>
                </a:lnTo>
                <a:lnTo>
                  <a:pt x="233" y="1193"/>
                </a:lnTo>
                <a:lnTo>
                  <a:pt x="236" y="1190"/>
                </a:lnTo>
                <a:lnTo>
                  <a:pt x="236" y="1190"/>
                </a:lnTo>
                <a:lnTo>
                  <a:pt x="238" y="1185"/>
                </a:lnTo>
                <a:lnTo>
                  <a:pt x="238" y="1180"/>
                </a:lnTo>
                <a:lnTo>
                  <a:pt x="239" y="1174"/>
                </a:lnTo>
                <a:lnTo>
                  <a:pt x="239" y="1174"/>
                </a:lnTo>
                <a:lnTo>
                  <a:pt x="245" y="1152"/>
                </a:lnTo>
                <a:lnTo>
                  <a:pt x="245" y="1152"/>
                </a:lnTo>
                <a:lnTo>
                  <a:pt x="256" y="1134"/>
                </a:lnTo>
                <a:lnTo>
                  <a:pt x="279" y="1099"/>
                </a:lnTo>
                <a:lnTo>
                  <a:pt x="303" y="1065"/>
                </a:lnTo>
                <a:lnTo>
                  <a:pt x="316" y="1047"/>
                </a:lnTo>
                <a:lnTo>
                  <a:pt x="316" y="1047"/>
                </a:lnTo>
                <a:lnTo>
                  <a:pt x="325" y="1036"/>
                </a:lnTo>
                <a:lnTo>
                  <a:pt x="335" y="1019"/>
                </a:lnTo>
                <a:lnTo>
                  <a:pt x="351" y="997"/>
                </a:lnTo>
                <a:lnTo>
                  <a:pt x="351" y="997"/>
                </a:lnTo>
                <a:lnTo>
                  <a:pt x="383" y="979"/>
                </a:lnTo>
                <a:lnTo>
                  <a:pt x="407" y="965"/>
                </a:lnTo>
                <a:lnTo>
                  <a:pt x="417" y="958"/>
                </a:lnTo>
                <a:lnTo>
                  <a:pt x="422" y="953"/>
                </a:lnTo>
                <a:lnTo>
                  <a:pt x="422" y="953"/>
                </a:lnTo>
                <a:lnTo>
                  <a:pt x="428" y="946"/>
                </a:lnTo>
                <a:lnTo>
                  <a:pt x="433" y="938"/>
                </a:lnTo>
                <a:lnTo>
                  <a:pt x="435" y="932"/>
                </a:lnTo>
                <a:lnTo>
                  <a:pt x="435" y="930"/>
                </a:lnTo>
                <a:lnTo>
                  <a:pt x="435" y="929"/>
                </a:lnTo>
                <a:lnTo>
                  <a:pt x="435" y="929"/>
                </a:lnTo>
                <a:lnTo>
                  <a:pt x="422" y="898"/>
                </a:lnTo>
                <a:lnTo>
                  <a:pt x="422" y="898"/>
                </a:lnTo>
                <a:lnTo>
                  <a:pt x="423" y="895"/>
                </a:lnTo>
                <a:lnTo>
                  <a:pt x="422" y="892"/>
                </a:lnTo>
                <a:lnTo>
                  <a:pt x="422" y="892"/>
                </a:lnTo>
                <a:lnTo>
                  <a:pt x="406" y="870"/>
                </a:lnTo>
                <a:lnTo>
                  <a:pt x="406" y="870"/>
                </a:lnTo>
                <a:lnTo>
                  <a:pt x="395" y="852"/>
                </a:lnTo>
                <a:lnTo>
                  <a:pt x="383" y="827"/>
                </a:lnTo>
                <a:lnTo>
                  <a:pt x="367" y="792"/>
                </a:lnTo>
                <a:lnTo>
                  <a:pt x="367" y="792"/>
                </a:lnTo>
                <a:lnTo>
                  <a:pt x="356" y="756"/>
                </a:lnTo>
                <a:lnTo>
                  <a:pt x="374" y="755"/>
                </a:lnTo>
                <a:lnTo>
                  <a:pt x="359" y="725"/>
                </a:lnTo>
                <a:lnTo>
                  <a:pt x="359" y="725"/>
                </a:lnTo>
                <a:lnTo>
                  <a:pt x="353" y="699"/>
                </a:lnTo>
                <a:lnTo>
                  <a:pt x="351" y="686"/>
                </a:lnTo>
                <a:lnTo>
                  <a:pt x="351" y="680"/>
                </a:lnTo>
                <a:lnTo>
                  <a:pt x="351" y="680"/>
                </a:lnTo>
                <a:lnTo>
                  <a:pt x="350" y="668"/>
                </a:lnTo>
                <a:lnTo>
                  <a:pt x="346" y="645"/>
                </a:lnTo>
                <a:lnTo>
                  <a:pt x="341" y="612"/>
                </a:lnTo>
                <a:lnTo>
                  <a:pt x="341" y="612"/>
                </a:lnTo>
                <a:lnTo>
                  <a:pt x="347" y="609"/>
                </a:lnTo>
                <a:lnTo>
                  <a:pt x="351" y="606"/>
                </a:lnTo>
                <a:lnTo>
                  <a:pt x="353" y="604"/>
                </a:lnTo>
                <a:lnTo>
                  <a:pt x="353" y="602"/>
                </a:lnTo>
                <a:lnTo>
                  <a:pt x="353" y="602"/>
                </a:lnTo>
                <a:lnTo>
                  <a:pt x="355" y="595"/>
                </a:lnTo>
                <a:lnTo>
                  <a:pt x="355" y="591"/>
                </a:lnTo>
                <a:lnTo>
                  <a:pt x="357" y="586"/>
                </a:lnTo>
                <a:lnTo>
                  <a:pt x="357" y="586"/>
                </a:lnTo>
                <a:lnTo>
                  <a:pt x="363" y="577"/>
                </a:lnTo>
                <a:lnTo>
                  <a:pt x="373" y="559"/>
                </a:lnTo>
                <a:lnTo>
                  <a:pt x="385" y="535"/>
                </a:lnTo>
                <a:lnTo>
                  <a:pt x="385" y="535"/>
                </a:lnTo>
                <a:lnTo>
                  <a:pt x="412" y="550"/>
                </a:lnTo>
                <a:lnTo>
                  <a:pt x="431" y="562"/>
                </a:lnTo>
                <a:lnTo>
                  <a:pt x="443" y="568"/>
                </a:lnTo>
                <a:lnTo>
                  <a:pt x="443" y="568"/>
                </a:lnTo>
                <a:lnTo>
                  <a:pt x="478" y="578"/>
                </a:lnTo>
                <a:lnTo>
                  <a:pt x="478" y="578"/>
                </a:lnTo>
                <a:lnTo>
                  <a:pt x="490" y="580"/>
                </a:lnTo>
                <a:lnTo>
                  <a:pt x="502" y="580"/>
                </a:lnTo>
                <a:lnTo>
                  <a:pt x="516" y="580"/>
                </a:lnTo>
                <a:lnTo>
                  <a:pt x="516" y="580"/>
                </a:lnTo>
                <a:lnTo>
                  <a:pt x="508" y="586"/>
                </a:lnTo>
                <a:lnTo>
                  <a:pt x="505" y="591"/>
                </a:lnTo>
                <a:lnTo>
                  <a:pt x="505" y="592"/>
                </a:lnTo>
                <a:lnTo>
                  <a:pt x="506" y="594"/>
                </a:lnTo>
                <a:lnTo>
                  <a:pt x="506" y="594"/>
                </a:lnTo>
                <a:lnTo>
                  <a:pt x="511" y="594"/>
                </a:lnTo>
                <a:lnTo>
                  <a:pt x="516" y="592"/>
                </a:lnTo>
                <a:lnTo>
                  <a:pt x="522" y="590"/>
                </a:lnTo>
                <a:lnTo>
                  <a:pt x="522" y="590"/>
                </a:lnTo>
                <a:lnTo>
                  <a:pt x="519" y="595"/>
                </a:lnTo>
                <a:lnTo>
                  <a:pt x="518" y="597"/>
                </a:lnTo>
                <a:lnTo>
                  <a:pt x="519" y="598"/>
                </a:lnTo>
                <a:lnTo>
                  <a:pt x="522" y="600"/>
                </a:lnTo>
                <a:lnTo>
                  <a:pt x="522" y="600"/>
                </a:lnTo>
                <a:lnTo>
                  <a:pt x="524" y="600"/>
                </a:lnTo>
                <a:lnTo>
                  <a:pt x="528" y="598"/>
                </a:lnTo>
                <a:lnTo>
                  <a:pt x="534" y="592"/>
                </a:lnTo>
                <a:lnTo>
                  <a:pt x="538" y="585"/>
                </a:lnTo>
                <a:lnTo>
                  <a:pt x="543" y="578"/>
                </a:lnTo>
                <a:lnTo>
                  <a:pt x="543" y="578"/>
                </a:lnTo>
                <a:lnTo>
                  <a:pt x="546" y="571"/>
                </a:lnTo>
                <a:lnTo>
                  <a:pt x="547" y="565"/>
                </a:lnTo>
                <a:lnTo>
                  <a:pt x="546" y="560"/>
                </a:lnTo>
                <a:lnTo>
                  <a:pt x="543" y="556"/>
                </a:lnTo>
                <a:lnTo>
                  <a:pt x="543" y="556"/>
                </a:lnTo>
                <a:lnTo>
                  <a:pt x="532" y="541"/>
                </a:lnTo>
                <a:lnTo>
                  <a:pt x="522" y="527"/>
                </a:lnTo>
                <a:lnTo>
                  <a:pt x="522" y="527"/>
                </a:lnTo>
                <a:lnTo>
                  <a:pt x="519" y="526"/>
                </a:lnTo>
                <a:lnTo>
                  <a:pt x="514" y="524"/>
                </a:lnTo>
                <a:lnTo>
                  <a:pt x="510" y="524"/>
                </a:lnTo>
                <a:lnTo>
                  <a:pt x="502" y="525"/>
                </a:lnTo>
                <a:lnTo>
                  <a:pt x="502" y="525"/>
                </a:lnTo>
                <a:lnTo>
                  <a:pt x="486" y="531"/>
                </a:lnTo>
                <a:lnTo>
                  <a:pt x="469" y="537"/>
                </a:lnTo>
                <a:lnTo>
                  <a:pt x="469" y="537"/>
                </a:lnTo>
                <a:lnTo>
                  <a:pt x="466" y="537"/>
                </a:lnTo>
                <a:lnTo>
                  <a:pt x="463" y="536"/>
                </a:lnTo>
                <a:lnTo>
                  <a:pt x="453" y="530"/>
                </a:lnTo>
                <a:lnTo>
                  <a:pt x="427" y="513"/>
                </a:lnTo>
                <a:lnTo>
                  <a:pt x="391" y="488"/>
                </a:lnTo>
                <a:lnTo>
                  <a:pt x="391" y="488"/>
                </a:lnTo>
                <a:lnTo>
                  <a:pt x="410" y="400"/>
                </a:lnTo>
                <a:lnTo>
                  <a:pt x="410" y="400"/>
                </a:lnTo>
                <a:lnTo>
                  <a:pt x="411" y="369"/>
                </a:lnTo>
                <a:lnTo>
                  <a:pt x="410" y="333"/>
                </a:lnTo>
                <a:lnTo>
                  <a:pt x="410" y="333"/>
                </a:lnTo>
                <a:lnTo>
                  <a:pt x="410" y="310"/>
                </a:lnTo>
                <a:lnTo>
                  <a:pt x="410" y="296"/>
                </a:lnTo>
                <a:lnTo>
                  <a:pt x="412" y="258"/>
                </a:lnTo>
                <a:lnTo>
                  <a:pt x="416" y="235"/>
                </a:lnTo>
                <a:close/>
                <a:moveTo>
                  <a:pt x="492" y="97"/>
                </a:moveTo>
                <a:lnTo>
                  <a:pt x="492" y="97"/>
                </a:lnTo>
                <a:lnTo>
                  <a:pt x="492" y="97"/>
                </a:lnTo>
                <a:lnTo>
                  <a:pt x="507" y="103"/>
                </a:lnTo>
                <a:lnTo>
                  <a:pt x="492" y="97"/>
                </a:lnTo>
                <a:close/>
                <a:moveTo>
                  <a:pt x="196" y="1053"/>
                </a:moveTo>
                <a:lnTo>
                  <a:pt x="157" y="1168"/>
                </a:lnTo>
                <a:lnTo>
                  <a:pt x="143" y="1178"/>
                </a:lnTo>
                <a:lnTo>
                  <a:pt x="143" y="1178"/>
                </a:lnTo>
                <a:lnTo>
                  <a:pt x="133" y="1173"/>
                </a:lnTo>
                <a:lnTo>
                  <a:pt x="127" y="1168"/>
                </a:lnTo>
                <a:lnTo>
                  <a:pt x="125" y="1166"/>
                </a:lnTo>
                <a:lnTo>
                  <a:pt x="124" y="1163"/>
                </a:lnTo>
                <a:lnTo>
                  <a:pt x="124" y="1139"/>
                </a:lnTo>
                <a:lnTo>
                  <a:pt x="124" y="1139"/>
                </a:lnTo>
                <a:lnTo>
                  <a:pt x="123" y="1127"/>
                </a:lnTo>
                <a:lnTo>
                  <a:pt x="121" y="1114"/>
                </a:lnTo>
                <a:lnTo>
                  <a:pt x="119" y="1096"/>
                </a:lnTo>
                <a:lnTo>
                  <a:pt x="119" y="1096"/>
                </a:lnTo>
                <a:lnTo>
                  <a:pt x="123" y="1092"/>
                </a:lnTo>
                <a:lnTo>
                  <a:pt x="131" y="1087"/>
                </a:lnTo>
                <a:lnTo>
                  <a:pt x="157" y="1072"/>
                </a:lnTo>
                <a:lnTo>
                  <a:pt x="196" y="1053"/>
                </a:lnTo>
                <a:lnTo>
                  <a:pt x="196" y="105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11">
            <a:extLst>
              <a:ext uri="{FF2B5EF4-FFF2-40B4-BE49-F238E27FC236}">
                <a16:creationId xmlns:a16="http://schemas.microsoft.com/office/drawing/2014/main" id="{7CBF64FC-CA92-406D-A7A1-9167529239B8}"/>
              </a:ext>
            </a:extLst>
          </p:cNvPr>
          <p:cNvSpPr>
            <a:spLocks noEditPoints="1"/>
          </p:cNvSpPr>
          <p:nvPr/>
        </p:nvSpPr>
        <p:spPr bwMode="auto">
          <a:xfrm>
            <a:off x="4550120" y="2752505"/>
            <a:ext cx="719813" cy="1617114"/>
          </a:xfrm>
          <a:custGeom>
            <a:avLst/>
            <a:gdLst>
              <a:gd name="T0" fmla="*/ 146 w 584"/>
              <a:gd name="T1" fmla="*/ 638 h 1312"/>
              <a:gd name="T2" fmla="*/ 152 w 584"/>
              <a:gd name="T3" fmla="*/ 598 h 1312"/>
              <a:gd name="T4" fmla="*/ 158 w 584"/>
              <a:gd name="T5" fmla="*/ 525 h 1312"/>
              <a:gd name="T6" fmla="*/ 197 w 584"/>
              <a:gd name="T7" fmla="*/ 494 h 1312"/>
              <a:gd name="T8" fmla="*/ 189 w 584"/>
              <a:gd name="T9" fmla="*/ 733 h 1312"/>
              <a:gd name="T10" fmla="*/ 195 w 584"/>
              <a:gd name="T11" fmla="*/ 825 h 1312"/>
              <a:gd name="T12" fmla="*/ 167 w 584"/>
              <a:gd name="T13" fmla="*/ 994 h 1312"/>
              <a:gd name="T14" fmla="*/ 71 w 584"/>
              <a:gd name="T15" fmla="*/ 1120 h 1312"/>
              <a:gd name="T16" fmla="*/ 3 w 584"/>
              <a:gd name="T17" fmla="*/ 1235 h 1312"/>
              <a:gd name="T18" fmla="*/ 14 w 584"/>
              <a:gd name="T19" fmla="*/ 1275 h 1312"/>
              <a:gd name="T20" fmla="*/ 164 w 584"/>
              <a:gd name="T21" fmla="*/ 1312 h 1312"/>
              <a:gd name="T22" fmla="*/ 207 w 584"/>
              <a:gd name="T23" fmla="*/ 1283 h 1312"/>
              <a:gd name="T24" fmla="*/ 170 w 584"/>
              <a:gd name="T25" fmla="*/ 1235 h 1312"/>
              <a:gd name="T26" fmla="*/ 128 w 584"/>
              <a:gd name="T27" fmla="*/ 1203 h 1312"/>
              <a:gd name="T28" fmla="*/ 312 w 584"/>
              <a:gd name="T29" fmla="*/ 952 h 1312"/>
              <a:gd name="T30" fmla="*/ 336 w 584"/>
              <a:gd name="T31" fmla="*/ 813 h 1312"/>
              <a:gd name="T32" fmla="*/ 410 w 584"/>
              <a:gd name="T33" fmla="*/ 829 h 1312"/>
              <a:gd name="T34" fmla="*/ 464 w 584"/>
              <a:gd name="T35" fmla="*/ 880 h 1312"/>
              <a:gd name="T36" fmla="*/ 372 w 584"/>
              <a:gd name="T37" fmla="*/ 972 h 1312"/>
              <a:gd name="T38" fmla="*/ 295 w 584"/>
              <a:gd name="T39" fmla="*/ 1084 h 1312"/>
              <a:gd name="T40" fmla="*/ 270 w 584"/>
              <a:gd name="T41" fmla="*/ 1127 h 1312"/>
              <a:gd name="T42" fmla="*/ 279 w 584"/>
              <a:gd name="T43" fmla="*/ 1158 h 1312"/>
              <a:gd name="T44" fmla="*/ 437 w 584"/>
              <a:gd name="T45" fmla="*/ 1232 h 1312"/>
              <a:gd name="T46" fmla="*/ 476 w 584"/>
              <a:gd name="T47" fmla="*/ 1220 h 1312"/>
              <a:gd name="T48" fmla="*/ 434 w 584"/>
              <a:gd name="T49" fmla="*/ 1168 h 1312"/>
              <a:gd name="T50" fmla="*/ 440 w 584"/>
              <a:gd name="T51" fmla="*/ 1131 h 1312"/>
              <a:gd name="T52" fmla="*/ 386 w 584"/>
              <a:gd name="T53" fmla="*/ 1104 h 1312"/>
              <a:gd name="T54" fmla="*/ 476 w 584"/>
              <a:gd name="T55" fmla="*/ 1000 h 1312"/>
              <a:gd name="T56" fmla="*/ 584 w 584"/>
              <a:gd name="T57" fmla="*/ 876 h 1312"/>
              <a:gd name="T58" fmla="*/ 422 w 584"/>
              <a:gd name="T59" fmla="*/ 527 h 1312"/>
              <a:gd name="T60" fmla="*/ 514 w 584"/>
              <a:gd name="T61" fmla="*/ 495 h 1312"/>
              <a:gd name="T62" fmla="*/ 563 w 584"/>
              <a:gd name="T63" fmla="*/ 485 h 1312"/>
              <a:gd name="T64" fmla="*/ 563 w 584"/>
              <a:gd name="T65" fmla="*/ 476 h 1312"/>
              <a:gd name="T66" fmla="*/ 563 w 584"/>
              <a:gd name="T67" fmla="*/ 457 h 1312"/>
              <a:gd name="T68" fmla="*/ 551 w 584"/>
              <a:gd name="T69" fmla="*/ 441 h 1312"/>
              <a:gd name="T70" fmla="*/ 511 w 584"/>
              <a:gd name="T71" fmla="*/ 434 h 1312"/>
              <a:gd name="T72" fmla="*/ 444 w 584"/>
              <a:gd name="T73" fmla="*/ 416 h 1312"/>
              <a:gd name="T74" fmla="*/ 450 w 584"/>
              <a:gd name="T75" fmla="*/ 323 h 1312"/>
              <a:gd name="T76" fmla="*/ 426 w 584"/>
              <a:gd name="T77" fmla="*/ 263 h 1312"/>
              <a:gd name="T78" fmla="*/ 404 w 584"/>
              <a:gd name="T79" fmla="*/ 231 h 1312"/>
              <a:gd name="T80" fmla="*/ 437 w 584"/>
              <a:gd name="T81" fmla="*/ 219 h 1312"/>
              <a:gd name="T82" fmla="*/ 463 w 584"/>
              <a:gd name="T83" fmla="*/ 186 h 1312"/>
              <a:gd name="T84" fmla="*/ 480 w 584"/>
              <a:gd name="T85" fmla="*/ 160 h 1312"/>
              <a:gd name="T86" fmla="*/ 475 w 584"/>
              <a:gd name="T87" fmla="*/ 130 h 1312"/>
              <a:gd name="T88" fmla="*/ 492 w 584"/>
              <a:gd name="T89" fmla="*/ 38 h 1312"/>
              <a:gd name="T90" fmla="*/ 449 w 584"/>
              <a:gd name="T91" fmla="*/ 5 h 1312"/>
              <a:gd name="T92" fmla="*/ 404 w 584"/>
              <a:gd name="T93" fmla="*/ 1 h 1312"/>
              <a:gd name="T94" fmla="*/ 350 w 584"/>
              <a:gd name="T95" fmla="*/ 13 h 1312"/>
              <a:gd name="T96" fmla="*/ 333 w 584"/>
              <a:gd name="T97" fmla="*/ 41 h 1312"/>
              <a:gd name="T98" fmla="*/ 319 w 584"/>
              <a:gd name="T99" fmla="*/ 89 h 1312"/>
              <a:gd name="T100" fmla="*/ 320 w 584"/>
              <a:gd name="T101" fmla="*/ 145 h 1312"/>
              <a:gd name="T102" fmla="*/ 336 w 584"/>
              <a:gd name="T103" fmla="*/ 155 h 1312"/>
              <a:gd name="T104" fmla="*/ 300 w 584"/>
              <a:gd name="T105" fmla="*/ 215 h 1312"/>
              <a:gd name="T106" fmla="*/ 190 w 584"/>
              <a:gd name="T107" fmla="*/ 290 h 1312"/>
              <a:gd name="T108" fmla="*/ 112 w 584"/>
              <a:gd name="T109" fmla="*/ 381 h 1312"/>
              <a:gd name="T110" fmla="*/ 107 w 584"/>
              <a:gd name="T111" fmla="*/ 471 h 1312"/>
              <a:gd name="T112" fmla="*/ 88 w 584"/>
              <a:gd name="T113" fmla="*/ 660 h 1312"/>
              <a:gd name="T114" fmla="*/ 118 w 584"/>
              <a:gd name="T115" fmla="*/ 694 h 1312"/>
              <a:gd name="T116" fmla="*/ 142 w 584"/>
              <a:gd name="T117" fmla="*/ 674 h 1312"/>
              <a:gd name="T118" fmla="*/ 145 w 584"/>
              <a:gd name="T119" fmla="*/ 655 h 1312"/>
              <a:gd name="T120" fmla="*/ 140 w 584"/>
              <a:gd name="T121" fmla="*/ 642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4" h="1312">
                <a:moveTo>
                  <a:pt x="134" y="656"/>
                </a:moveTo>
                <a:lnTo>
                  <a:pt x="134" y="656"/>
                </a:lnTo>
                <a:lnTo>
                  <a:pt x="134" y="651"/>
                </a:lnTo>
                <a:lnTo>
                  <a:pt x="136" y="648"/>
                </a:lnTo>
                <a:lnTo>
                  <a:pt x="139" y="643"/>
                </a:lnTo>
                <a:lnTo>
                  <a:pt x="139" y="643"/>
                </a:lnTo>
                <a:lnTo>
                  <a:pt x="140" y="640"/>
                </a:lnTo>
                <a:lnTo>
                  <a:pt x="140" y="640"/>
                </a:lnTo>
                <a:lnTo>
                  <a:pt x="146" y="638"/>
                </a:lnTo>
                <a:lnTo>
                  <a:pt x="152" y="634"/>
                </a:lnTo>
                <a:lnTo>
                  <a:pt x="155" y="632"/>
                </a:lnTo>
                <a:lnTo>
                  <a:pt x="158" y="627"/>
                </a:lnTo>
                <a:lnTo>
                  <a:pt x="158" y="627"/>
                </a:lnTo>
                <a:lnTo>
                  <a:pt x="159" y="621"/>
                </a:lnTo>
                <a:lnTo>
                  <a:pt x="158" y="613"/>
                </a:lnTo>
                <a:lnTo>
                  <a:pt x="155" y="604"/>
                </a:lnTo>
                <a:lnTo>
                  <a:pt x="152" y="598"/>
                </a:lnTo>
                <a:lnTo>
                  <a:pt x="152" y="598"/>
                </a:lnTo>
                <a:lnTo>
                  <a:pt x="149" y="592"/>
                </a:lnTo>
                <a:lnTo>
                  <a:pt x="147" y="586"/>
                </a:lnTo>
                <a:lnTo>
                  <a:pt x="146" y="582"/>
                </a:lnTo>
                <a:lnTo>
                  <a:pt x="145" y="577"/>
                </a:lnTo>
                <a:lnTo>
                  <a:pt x="145" y="577"/>
                </a:lnTo>
                <a:lnTo>
                  <a:pt x="146" y="570"/>
                </a:lnTo>
                <a:lnTo>
                  <a:pt x="149" y="560"/>
                </a:lnTo>
                <a:lnTo>
                  <a:pt x="153" y="545"/>
                </a:lnTo>
                <a:lnTo>
                  <a:pt x="158" y="525"/>
                </a:lnTo>
                <a:lnTo>
                  <a:pt x="158" y="525"/>
                </a:lnTo>
                <a:lnTo>
                  <a:pt x="175" y="430"/>
                </a:lnTo>
                <a:lnTo>
                  <a:pt x="185" y="412"/>
                </a:lnTo>
                <a:lnTo>
                  <a:pt x="185" y="412"/>
                </a:lnTo>
                <a:lnTo>
                  <a:pt x="207" y="424"/>
                </a:lnTo>
                <a:lnTo>
                  <a:pt x="207" y="424"/>
                </a:lnTo>
                <a:lnTo>
                  <a:pt x="205" y="451"/>
                </a:lnTo>
                <a:lnTo>
                  <a:pt x="205" y="451"/>
                </a:lnTo>
                <a:lnTo>
                  <a:pt x="197" y="494"/>
                </a:lnTo>
                <a:lnTo>
                  <a:pt x="194" y="521"/>
                </a:lnTo>
                <a:lnTo>
                  <a:pt x="193" y="532"/>
                </a:lnTo>
                <a:lnTo>
                  <a:pt x="193" y="539"/>
                </a:lnTo>
                <a:lnTo>
                  <a:pt x="193" y="539"/>
                </a:lnTo>
                <a:lnTo>
                  <a:pt x="191" y="551"/>
                </a:lnTo>
                <a:lnTo>
                  <a:pt x="190" y="574"/>
                </a:lnTo>
                <a:lnTo>
                  <a:pt x="183" y="638"/>
                </a:lnTo>
                <a:lnTo>
                  <a:pt x="173" y="727"/>
                </a:lnTo>
                <a:lnTo>
                  <a:pt x="189" y="733"/>
                </a:lnTo>
                <a:lnTo>
                  <a:pt x="189" y="733"/>
                </a:lnTo>
                <a:lnTo>
                  <a:pt x="193" y="743"/>
                </a:lnTo>
                <a:lnTo>
                  <a:pt x="195" y="752"/>
                </a:lnTo>
                <a:lnTo>
                  <a:pt x="195" y="761"/>
                </a:lnTo>
                <a:lnTo>
                  <a:pt x="195" y="761"/>
                </a:lnTo>
                <a:lnTo>
                  <a:pt x="195" y="773"/>
                </a:lnTo>
                <a:lnTo>
                  <a:pt x="196" y="791"/>
                </a:lnTo>
                <a:lnTo>
                  <a:pt x="196" y="811"/>
                </a:lnTo>
                <a:lnTo>
                  <a:pt x="195" y="825"/>
                </a:lnTo>
                <a:lnTo>
                  <a:pt x="195" y="825"/>
                </a:lnTo>
                <a:lnTo>
                  <a:pt x="195" y="850"/>
                </a:lnTo>
                <a:lnTo>
                  <a:pt x="196" y="889"/>
                </a:lnTo>
                <a:lnTo>
                  <a:pt x="199" y="941"/>
                </a:lnTo>
                <a:lnTo>
                  <a:pt x="199" y="941"/>
                </a:lnTo>
                <a:lnTo>
                  <a:pt x="188" y="961"/>
                </a:lnTo>
                <a:lnTo>
                  <a:pt x="178" y="979"/>
                </a:lnTo>
                <a:lnTo>
                  <a:pt x="173" y="987"/>
                </a:lnTo>
                <a:lnTo>
                  <a:pt x="167" y="994"/>
                </a:lnTo>
                <a:lnTo>
                  <a:pt x="167" y="994"/>
                </a:lnTo>
                <a:lnTo>
                  <a:pt x="154" y="1007"/>
                </a:lnTo>
                <a:lnTo>
                  <a:pt x="136" y="1025"/>
                </a:lnTo>
                <a:lnTo>
                  <a:pt x="116" y="1049"/>
                </a:lnTo>
                <a:lnTo>
                  <a:pt x="106" y="1062"/>
                </a:lnTo>
                <a:lnTo>
                  <a:pt x="97" y="1077"/>
                </a:lnTo>
                <a:lnTo>
                  <a:pt x="97" y="1077"/>
                </a:lnTo>
                <a:lnTo>
                  <a:pt x="83" y="1098"/>
                </a:lnTo>
                <a:lnTo>
                  <a:pt x="71" y="1120"/>
                </a:lnTo>
                <a:lnTo>
                  <a:pt x="52" y="1162"/>
                </a:lnTo>
                <a:lnTo>
                  <a:pt x="39" y="1192"/>
                </a:lnTo>
                <a:lnTo>
                  <a:pt x="34" y="1205"/>
                </a:lnTo>
                <a:lnTo>
                  <a:pt x="28" y="1205"/>
                </a:lnTo>
                <a:lnTo>
                  <a:pt x="28" y="1205"/>
                </a:lnTo>
                <a:lnTo>
                  <a:pt x="17" y="1217"/>
                </a:lnTo>
                <a:lnTo>
                  <a:pt x="9" y="1227"/>
                </a:lnTo>
                <a:lnTo>
                  <a:pt x="3" y="1235"/>
                </a:lnTo>
                <a:lnTo>
                  <a:pt x="3" y="1235"/>
                </a:lnTo>
                <a:lnTo>
                  <a:pt x="2" y="1239"/>
                </a:lnTo>
                <a:lnTo>
                  <a:pt x="0" y="1244"/>
                </a:lnTo>
                <a:lnTo>
                  <a:pt x="0" y="1251"/>
                </a:lnTo>
                <a:lnTo>
                  <a:pt x="2" y="1259"/>
                </a:lnTo>
                <a:lnTo>
                  <a:pt x="3" y="1266"/>
                </a:lnTo>
                <a:lnTo>
                  <a:pt x="3" y="1266"/>
                </a:lnTo>
                <a:lnTo>
                  <a:pt x="4" y="1269"/>
                </a:lnTo>
                <a:lnTo>
                  <a:pt x="5" y="1270"/>
                </a:lnTo>
                <a:lnTo>
                  <a:pt x="14" y="1275"/>
                </a:lnTo>
                <a:lnTo>
                  <a:pt x="24" y="1279"/>
                </a:lnTo>
                <a:lnTo>
                  <a:pt x="38" y="1282"/>
                </a:lnTo>
                <a:lnTo>
                  <a:pt x="62" y="1289"/>
                </a:lnTo>
                <a:lnTo>
                  <a:pt x="73" y="1292"/>
                </a:lnTo>
                <a:lnTo>
                  <a:pt x="73" y="1292"/>
                </a:lnTo>
                <a:lnTo>
                  <a:pt x="112" y="1301"/>
                </a:lnTo>
                <a:lnTo>
                  <a:pt x="143" y="1309"/>
                </a:lnTo>
                <a:lnTo>
                  <a:pt x="164" y="1312"/>
                </a:lnTo>
                <a:lnTo>
                  <a:pt x="164" y="1312"/>
                </a:lnTo>
                <a:lnTo>
                  <a:pt x="170" y="1312"/>
                </a:lnTo>
                <a:lnTo>
                  <a:pt x="177" y="1312"/>
                </a:lnTo>
                <a:lnTo>
                  <a:pt x="190" y="1309"/>
                </a:lnTo>
                <a:lnTo>
                  <a:pt x="200" y="1304"/>
                </a:lnTo>
                <a:lnTo>
                  <a:pt x="204" y="1301"/>
                </a:lnTo>
                <a:lnTo>
                  <a:pt x="206" y="1299"/>
                </a:lnTo>
                <a:lnTo>
                  <a:pt x="206" y="1299"/>
                </a:lnTo>
                <a:lnTo>
                  <a:pt x="207" y="1293"/>
                </a:lnTo>
                <a:lnTo>
                  <a:pt x="207" y="1283"/>
                </a:lnTo>
                <a:lnTo>
                  <a:pt x="208" y="1270"/>
                </a:lnTo>
                <a:lnTo>
                  <a:pt x="208" y="1270"/>
                </a:lnTo>
                <a:lnTo>
                  <a:pt x="206" y="1269"/>
                </a:lnTo>
                <a:lnTo>
                  <a:pt x="202" y="1266"/>
                </a:lnTo>
                <a:lnTo>
                  <a:pt x="188" y="1260"/>
                </a:lnTo>
                <a:lnTo>
                  <a:pt x="170" y="1253"/>
                </a:lnTo>
                <a:lnTo>
                  <a:pt x="152" y="1245"/>
                </a:lnTo>
                <a:lnTo>
                  <a:pt x="152" y="1245"/>
                </a:lnTo>
                <a:lnTo>
                  <a:pt x="170" y="1235"/>
                </a:lnTo>
                <a:lnTo>
                  <a:pt x="178" y="1230"/>
                </a:lnTo>
                <a:lnTo>
                  <a:pt x="178" y="1230"/>
                </a:lnTo>
                <a:lnTo>
                  <a:pt x="139" y="1217"/>
                </a:lnTo>
                <a:lnTo>
                  <a:pt x="139" y="1217"/>
                </a:lnTo>
                <a:lnTo>
                  <a:pt x="140" y="1211"/>
                </a:lnTo>
                <a:lnTo>
                  <a:pt x="140" y="1211"/>
                </a:lnTo>
                <a:lnTo>
                  <a:pt x="139" y="1209"/>
                </a:lnTo>
                <a:lnTo>
                  <a:pt x="136" y="1206"/>
                </a:lnTo>
                <a:lnTo>
                  <a:pt x="128" y="1203"/>
                </a:lnTo>
                <a:lnTo>
                  <a:pt x="121" y="1199"/>
                </a:lnTo>
                <a:lnTo>
                  <a:pt x="118" y="1198"/>
                </a:lnTo>
                <a:lnTo>
                  <a:pt x="117" y="1197"/>
                </a:lnTo>
                <a:lnTo>
                  <a:pt x="117" y="1197"/>
                </a:lnTo>
                <a:lnTo>
                  <a:pt x="254" y="1027"/>
                </a:lnTo>
                <a:lnTo>
                  <a:pt x="254" y="1027"/>
                </a:lnTo>
                <a:lnTo>
                  <a:pt x="283" y="988"/>
                </a:lnTo>
                <a:lnTo>
                  <a:pt x="298" y="967"/>
                </a:lnTo>
                <a:lnTo>
                  <a:pt x="312" y="952"/>
                </a:lnTo>
                <a:lnTo>
                  <a:pt x="312" y="952"/>
                </a:lnTo>
                <a:lnTo>
                  <a:pt x="314" y="948"/>
                </a:lnTo>
                <a:lnTo>
                  <a:pt x="316" y="941"/>
                </a:lnTo>
                <a:lnTo>
                  <a:pt x="320" y="924"/>
                </a:lnTo>
                <a:lnTo>
                  <a:pt x="324" y="902"/>
                </a:lnTo>
                <a:lnTo>
                  <a:pt x="327" y="878"/>
                </a:lnTo>
                <a:lnTo>
                  <a:pt x="332" y="835"/>
                </a:lnTo>
                <a:lnTo>
                  <a:pt x="333" y="821"/>
                </a:lnTo>
                <a:lnTo>
                  <a:pt x="336" y="813"/>
                </a:lnTo>
                <a:lnTo>
                  <a:pt x="336" y="813"/>
                </a:lnTo>
                <a:lnTo>
                  <a:pt x="341" y="809"/>
                </a:lnTo>
                <a:lnTo>
                  <a:pt x="350" y="804"/>
                </a:lnTo>
                <a:lnTo>
                  <a:pt x="363" y="798"/>
                </a:lnTo>
                <a:lnTo>
                  <a:pt x="363" y="798"/>
                </a:lnTo>
                <a:lnTo>
                  <a:pt x="366" y="799"/>
                </a:lnTo>
                <a:lnTo>
                  <a:pt x="371" y="801"/>
                </a:lnTo>
                <a:lnTo>
                  <a:pt x="383" y="810"/>
                </a:lnTo>
                <a:lnTo>
                  <a:pt x="410" y="829"/>
                </a:lnTo>
                <a:lnTo>
                  <a:pt x="410" y="829"/>
                </a:lnTo>
                <a:lnTo>
                  <a:pt x="431" y="842"/>
                </a:lnTo>
                <a:lnTo>
                  <a:pt x="447" y="853"/>
                </a:lnTo>
                <a:lnTo>
                  <a:pt x="447" y="853"/>
                </a:lnTo>
                <a:lnTo>
                  <a:pt x="455" y="859"/>
                </a:lnTo>
                <a:lnTo>
                  <a:pt x="464" y="866"/>
                </a:lnTo>
                <a:lnTo>
                  <a:pt x="475" y="876"/>
                </a:lnTo>
                <a:lnTo>
                  <a:pt x="475" y="876"/>
                </a:lnTo>
                <a:lnTo>
                  <a:pt x="464" y="880"/>
                </a:lnTo>
                <a:lnTo>
                  <a:pt x="453" y="886"/>
                </a:lnTo>
                <a:lnTo>
                  <a:pt x="439" y="895"/>
                </a:lnTo>
                <a:lnTo>
                  <a:pt x="422" y="908"/>
                </a:lnTo>
                <a:lnTo>
                  <a:pt x="414" y="916"/>
                </a:lnTo>
                <a:lnTo>
                  <a:pt x="405" y="925"/>
                </a:lnTo>
                <a:lnTo>
                  <a:pt x="397" y="935"/>
                </a:lnTo>
                <a:lnTo>
                  <a:pt x="389" y="946"/>
                </a:lnTo>
                <a:lnTo>
                  <a:pt x="380" y="959"/>
                </a:lnTo>
                <a:lnTo>
                  <a:pt x="372" y="972"/>
                </a:lnTo>
                <a:lnTo>
                  <a:pt x="372" y="972"/>
                </a:lnTo>
                <a:lnTo>
                  <a:pt x="359" y="999"/>
                </a:lnTo>
                <a:lnTo>
                  <a:pt x="345" y="1020"/>
                </a:lnTo>
                <a:lnTo>
                  <a:pt x="324" y="1055"/>
                </a:lnTo>
                <a:lnTo>
                  <a:pt x="309" y="1077"/>
                </a:lnTo>
                <a:lnTo>
                  <a:pt x="304" y="1084"/>
                </a:lnTo>
                <a:lnTo>
                  <a:pt x="304" y="1084"/>
                </a:lnTo>
                <a:lnTo>
                  <a:pt x="301" y="1083"/>
                </a:lnTo>
                <a:lnTo>
                  <a:pt x="295" y="1084"/>
                </a:lnTo>
                <a:lnTo>
                  <a:pt x="295" y="1084"/>
                </a:lnTo>
                <a:lnTo>
                  <a:pt x="294" y="1085"/>
                </a:lnTo>
                <a:lnTo>
                  <a:pt x="291" y="1087"/>
                </a:lnTo>
                <a:lnTo>
                  <a:pt x="286" y="1097"/>
                </a:lnTo>
                <a:lnTo>
                  <a:pt x="280" y="1107"/>
                </a:lnTo>
                <a:lnTo>
                  <a:pt x="276" y="1115"/>
                </a:lnTo>
                <a:lnTo>
                  <a:pt x="276" y="1115"/>
                </a:lnTo>
                <a:lnTo>
                  <a:pt x="272" y="1120"/>
                </a:lnTo>
                <a:lnTo>
                  <a:pt x="270" y="1127"/>
                </a:lnTo>
                <a:lnTo>
                  <a:pt x="267" y="1134"/>
                </a:lnTo>
                <a:lnTo>
                  <a:pt x="267" y="1143"/>
                </a:lnTo>
                <a:lnTo>
                  <a:pt x="267" y="1143"/>
                </a:lnTo>
                <a:lnTo>
                  <a:pt x="267" y="1146"/>
                </a:lnTo>
                <a:lnTo>
                  <a:pt x="270" y="1150"/>
                </a:lnTo>
                <a:lnTo>
                  <a:pt x="273" y="1155"/>
                </a:lnTo>
                <a:lnTo>
                  <a:pt x="278" y="1157"/>
                </a:lnTo>
                <a:lnTo>
                  <a:pt x="279" y="1158"/>
                </a:lnTo>
                <a:lnTo>
                  <a:pt x="279" y="1158"/>
                </a:lnTo>
                <a:lnTo>
                  <a:pt x="325" y="1179"/>
                </a:lnTo>
                <a:lnTo>
                  <a:pt x="356" y="1193"/>
                </a:lnTo>
                <a:lnTo>
                  <a:pt x="368" y="1198"/>
                </a:lnTo>
                <a:lnTo>
                  <a:pt x="373" y="1202"/>
                </a:lnTo>
                <a:lnTo>
                  <a:pt x="373" y="1202"/>
                </a:lnTo>
                <a:lnTo>
                  <a:pt x="383" y="1209"/>
                </a:lnTo>
                <a:lnTo>
                  <a:pt x="404" y="1218"/>
                </a:lnTo>
                <a:lnTo>
                  <a:pt x="427" y="1229"/>
                </a:lnTo>
                <a:lnTo>
                  <a:pt x="437" y="1232"/>
                </a:lnTo>
                <a:lnTo>
                  <a:pt x="444" y="1233"/>
                </a:lnTo>
                <a:lnTo>
                  <a:pt x="444" y="1233"/>
                </a:lnTo>
                <a:lnTo>
                  <a:pt x="453" y="1232"/>
                </a:lnTo>
                <a:lnTo>
                  <a:pt x="463" y="1230"/>
                </a:lnTo>
                <a:lnTo>
                  <a:pt x="468" y="1229"/>
                </a:lnTo>
                <a:lnTo>
                  <a:pt x="472" y="1227"/>
                </a:lnTo>
                <a:lnTo>
                  <a:pt x="474" y="1223"/>
                </a:lnTo>
                <a:lnTo>
                  <a:pt x="476" y="1220"/>
                </a:lnTo>
                <a:lnTo>
                  <a:pt x="476" y="1220"/>
                </a:lnTo>
                <a:lnTo>
                  <a:pt x="478" y="1215"/>
                </a:lnTo>
                <a:lnTo>
                  <a:pt x="478" y="1210"/>
                </a:lnTo>
                <a:lnTo>
                  <a:pt x="476" y="1205"/>
                </a:lnTo>
                <a:lnTo>
                  <a:pt x="474" y="1202"/>
                </a:lnTo>
                <a:lnTo>
                  <a:pt x="467" y="1194"/>
                </a:lnTo>
                <a:lnTo>
                  <a:pt x="459" y="1190"/>
                </a:lnTo>
                <a:lnTo>
                  <a:pt x="459" y="1190"/>
                </a:lnTo>
                <a:lnTo>
                  <a:pt x="450" y="1181"/>
                </a:lnTo>
                <a:lnTo>
                  <a:pt x="434" y="1168"/>
                </a:lnTo>
                <a:lnTo>
                  <a:pt x="417" y="1151"/>
                </a:lnTo>
                <a:lnTo>
                  <a:pt x="403" y="1136"/>
                </a:lnTo>
                <a:lnTo>
                  <a:pt x="403" y="1136"/>
                </a:lnTo>
                <a:lnTo>
                  <a:pt x="423" y="1137"/>
                </a:lnTo>
                <a:lnTo>
                  <a:pt x="432" y="1136"/>
                </a:lnTo>
                <a:lnTo>
                  <a:pt x="438" y="1134"/>
                </a:lnTo>
                <a:lnTo>
                  <a:pt x="438" y="1134"/>
                </a:lnTo>
                <a:lnTo>
                  <a:pt x="440" y="1133"/>
                </a:lnTo>
                <a:lnTo>
                  <a:pt x="440" y="1131"/>
                </a:lnTo>
                <a:lnTo>
                  <a:pt x="440" y="1130"/>
                </a:lnTo>
                <a:lnTo>
                  <a:pt x="439" y="1128"/>
                </a:lnTo>
                <a:lnTo>
                  <a:pt x="423" y="1120"/>
                </a:lnTo>
                <a:lnTo>
                  <a:pt x="423" y="1120"/>
                </a:lnTo>
                <a:lnTo>
                  <a:pt x="416" y="1116"/>
                </a:lnTo>
                <a:lnTo>
                  <a:pt x="405" y="1114"/>
                </a:lnTo>
                <a:lnTo>
                  <a:pt x="384" y="1109"/>
                </a:lnTo>
                <a:lnTo>
                  <a:pt x="384" y="1109"/>
                </a:lnTo>
                <a:lnTo>
                  <a:pt x="386" y="1104"/>
                </a:lnTo>
                <a:lnTo>
                  <a:pt x="391" y="1099"/>
                </a:lnTo>
                <a:lnTo>
                  <a:pt x="407" y="1083"/>
                </a:lnTo>
                <a:lnTo>
                  <a:pt x="425" y="1062"/>
                </a:lnTo>
                <a:lnTo>
                  <a:pt x="433" y="1051"/>
                </a:lnTo>
                <a:lnTo>
                  <a:pt x="441" y="1039"/>
                </a:lnTo>
                <a:lnTo>
                  <a:pt x="441" y="1039"/>
                </a:lnTo>
                <a:lnTo>
                  <a:pt x="447" y="1031"/>
                </a:lnTo>
                <a:lnTo>
                  <a:pt x="456" y="1021"/>
                </a:lnTo>
                <a:lnTo>
                  <a:pt x="476" y="1000"/>
                </a:lnTo>
                <a:lnTo>
                  <a:pt x="526" y="954"/>
                </a:lnTo>
                <a:lnTo>
                  <a:pt x="548" y="932"/>
                </a:lnTo>
                <a:lnTo>
                  <a:pt x="558" y="922"/>
                </a:lnTo>
                <a:lnTo>
                  <a:pt x="568" y="911"/>
                </a:lnTo>
                <a:lnTo>
                  <a:pt x="575" y="901"/>
                </a:lnTo>
                <a:lnTo>
                  <a:pt x="580" y="892"/>
                </a:lnTo>
                <a:lnTo>
                  <a:pt x="583" y="883"/>
                </a:lnTo>
                <a:lnTo>
                  <a:pt x="584" y="876"/>
                </a:lnTo>
                <a:lnTo>
                  <a:pt x="584" y="876"/>
                </a:lnTo>
                <a:lnTo>
                  <a:pt x="582" y="865"/>
                </a:lnTo>
                <a:lnTo>
                  <a:pt x="578" y="854"/>
                </a:lnTo>
                <a:lnTo>
                  <a:pt x="570" y="835"/>
                </a:lnTo>
                <a:lnTo>
                  <a:pt x="563" y="819"/>
                </a:lnTo>
                <a:lnTo>
                  <a:pt x="559" y="813"/>
                </a:lnTo>
                <a:lnTo>
                  <a:pt x="407" y="661"/>
                </a:lnTo>
                <a:lnTo>
                  <a:pt x="422" y="577"/>
                </a:lnTo>
                <a:lnTo>
                  <a:pt x="422" y="527"/>
                </a:lnTo>
                <a:lnTo>
                  <a:pt x="422" y="527"/>
                </a:lnTo>
                <a:lnTo>
                  <a:pt x="423" y="509"/>
                </a:lnTo>
                <a:lnTo>
                  <a:pt x="423" y="509"/>
                </a:lnTo>
                <a:lnTo>
                  <a:pt x="462" y="496"/>
                </a:lnTo>
                <a:lnTo>
                  <a:pt x="479" y="491"/>
                </a:lnTo>
                <a:lnTo>
                  <a:pt x="486" y="490"/>
                </a:lnTo>
                <a:lnTo>
                  <a:pt x="491" y="490"/>
                </a:lnTo>
                <a:lnTo>
                  <a:pt x="491" y="490"/>
                </a:lnTo>
                <a:lnTo>
                  <a:pt x="503" y="493"/>
                </a:lnTo>
                <a:lnTo>
                  <a:pt x="514" y="495"/>
                </a:lnTo>
                <a:lnTo>
                  <a:pt x="524" y="500"/>
                </a:lnTo>
                <a:lnTo>
                  <a:pt x="524" y="500"/>
                </a:lnTo>
                <a:lnTo>
                  <a:pt x="535" y="497"/>
                </a:lnTo>
                <a:lnTo>
                  <a:pt x="544" y="495"/>
                </a:lnTo>
                <a:lnTo>
                  <a:pt x="548" y="495"/>
                </a:lnTo>
                <a:lnTo>
                  <a:pt x="548" y="495"/>
                </a:lnTo>
                <a:lnTo>
                  <a:pt x="551" y="495"/>
                </a:lnTo>
                <a:lnTo>
                  <a:pt x="553" y="494"/>
                </a:lnTo>
                <a:lnTo>
                  <a:pt x="563" y="485"/>
                </a:lnTo>
                <a:lnTo>
                  <a:pt x="563" y="485"/>
                </a:lnTo>
                <a:lnTo>
                  <a:pt x="565" y="483"/>
                </a:lnTo>
                <a:lnTo>
                  <a:pt x="566" y="481"/>
                </a:lnTo>
                <a:lnTo>
                  <a:pt x="566" y="479"/>
                </a:lnTo>
                <a:lnTo>
                  <a:pt x="565" y="478"/>
                </a:lnTo>
                <a:lnTo>
                  <a:pt x="563" y="477"/>
                </a:lnTo>
                <a:lnTo>
                  <a:pt x="563" y="477"/>
                </a:lnTo>
                <a:lnTo>
                  <a:pt x="563" y="476"/>
                </a:lnTo>
                <a:lnTo>
                  <a:pt x="563" y="476"/>
                </a:lnTo>
                <a:lnTo>
                  <a:pt x="565" y="473"/>
                </a:lnTo>
                <a:lnTo>
                  <a:pt x="568" y="471"/>
                </a:lnTo>
                <a:lnTo>
                  <a:pt x="568" y="471"/>
                </a:lnTo>
                <a:lnTo>
                  <a:pt x="568" y="470"/>
                </a:lnTo>
                <a:lnTo>
                  <a:pt x="568" y="469"/>
                </a:lnTo>
                <a:lnTo>
                  <a:pt x="566" y="464"/>
                </a:lnTo>
                <a:lnTo>
                  <a:pt x="564" y="460"/>
                </a:lnTo>
                <a:lnTo>
                  <a:pt x="563" y="457"/>
                </a:lnTo>
                <a:lnTo>
                  <a:pt x="563" y="457"/>
                </a:lnTo>
                <a:lnTo>
                  <a:pt x="563" y="454"/>
                </a:lnTo>
                <a:lnTo>
                  <a:pt x="563" y="452"/>
                </a:lnTo>
                <a:lnTo>
                  <a:pt x="563" y="452"/>
                </a:lnTo>
                <a:lnTo>
                  <a:pt x="563" y="447"/>
                </a:lnTo>
                <a:lnTo>
                  <a:pt x="562" y="445"/>
                </a:lnTo>
                <a:lnTo>
                  <a:pt x="558" y="442"/>
                </a:lnTo>
                <a:lnTo>
                  <a:pt x="558" y="442"/>
                </a:lnTo>
                <a:lnTo>
                  <a:pt x="554" y="441"/>
                </a:lnTo>
                <a:lnTo>
                  <a:pt x="551" y="441"/>
                </a:lnTo>
                <a:lnTo>
                  <a:pt x="548" y="442"/>
                </a:lnTo>
                <a:lnTo>
                  <a:pt x="548" y="442"/>
                </a:lnTo>
                <a:lnTo>
                  <a:pt x="545" y="440"/>
                </a:lnTo>
                <a:lnTo>
                  <a:pt x="535" y="436"/>
                </a:lnTo>
                <a:lnTo>
                  <a:pt x="524" y="433"/>
                </a:lnTo>
                <a:lnTo>
                  <a:pt x="520" y="433"/>
                </a:lnTo>
                <a:lnTo>
                  <a:pt x="515" y="433"/>
                </a:lnTo>
                <a:lnTo>
                  <a:pt x="515" y="433"/>
                </a:lnTo>
                <a:lnTo>
                  <a:pt x="511" y="434"/>
                </a:lnTo>
                <a:lnTo>
                  <a:pt x="506" y="436"/>
                </a:lnTo>
                <a:lnTo>
                  <a:pt x="498" y="443"/>
                </a:lnTo>
                <a:lnTo>
                  <a:pt x="490" y="448"/>
                </a:lnTo>
                <a:lnTo>
                  <a:pt x="486" y="451"/>
                </a:lnTo>
                <a:lnTo>
                  <a:pt x="481" y="452"/>
                </a:lnTo>
                <a:lnTo>
                  <a:pt x="432" y="458"/>
                </a:lnTo>
                <a:lnTo>
                  <a:pt x="432" y="458"/>
                </a:lnTo>
                <a:lnTo>
                  <a:pt x="444" y="416"/>
                </a:lnTo>
                <a:lnTo>
                  <a:pt x="444" y="416"/>
                </a:lnTo>
                <a:lnTo>
                  <a:pt x="446" y="401"/>
                </a:lnTo>
                <a:lnTo>
                  <a:pt x="447" y="387"/>
                </a:lnTo>
                <a:lnTo>
                  <a:pt x="447" y="375"/>
                </a:lnTo>
                <a:lnTo>
                  <a:pt x="447" y="366"/>
                </a:lnTo>
                <a:lnTo>
                  <a:pt x="447" y="366"/>
                </a:lnTo>
                <a:lnTo>
                  <a:pt x="450" y="345"/>
                </a:lnTo>
                <a:lnTo>
                  <a:pt x="450" y="333"/>
                </a:lnTo>
                <a:lnTo>
                  <a:pt x="450" y="323"/>
                </a:lnTo>
                <a:lnTo>
                  <a:pt x="450" y="323"/>
                </a:lnTo>
                <a:lnTo>
                  <a:pt x="449" y="318"/>
                </a:lnTo>
                <a:lnTo>
                  <a:pt x="447" y="315"/>
                </a:lnTo>
                <a:lnTo>
                  <a:pt x="440" y="305"/>
                </a:lnTo>
                <a:lnTo>
                  <a:pt x="433" y="294"/>
                </a:lnTo>
                <a:lnTo>
                  <a:pt x="428" y="286"/>
                </a:lnTo>
                <a:lnTo>
                  <a:pt x="428" y="286"/>
                </a:lnTo>
                <a:lnTo>
                  <a:pt x="426" y="278"/>
                </a:lnTo>
                <a:lnTo>
                  <a:pt x="426" y="272"/>
                </a:lnTo>
                <a:lnTo>
                  <a:pt x="426" y="263"/>
                </a:lnTo>
                <a:lnTo>
                  <a:pt x="425" y="249"/>
                </a:lnTo>
                <a:lnTo>
                  <a:pt x="425" y="249"/>
                </a:lnTo>
                <a:lnTo>
                  <a:pt x="425" y="245"/>
                </a:lnTo>
                <a:lnTo>
                  <a:pt x="423" y="243"/>
                </a:lnTo>
                <a:lnTo>
                  <a:pt x="419" y="239"/>
                </a:lnTo>
                <a:lnTo>
                  <a:pt x="413" y="235"/>
                </a:lnTo>
                <a:lnTo>
                  <a:pt x="407" y="233"/>
                </a:lnTo>
                <a:lnTo>
                  <a:pt x="407" y="233"/>
                </a:lnTo>
                <a:lnTo>
                  <a:pt x="404" y="231"/>
                </a:lnTo>
                <a:lnTo>
                  <a:pt x="404" y="227"/>
                </a:lnTo>
                <a:lnTo>
                  <a:pt x="404" y="225"/>
                </a:lnTo>
                <a:lnTo>
                  <a:pt x="405" y="221"/>
                </a:lnTo>
                <a:lnTo>
                  <a:pt x="410" y="214"/>
                </a:lnTo>
                <a:lnTo>
                  <a:pt x="413" y="211"/>
                </a:lnTo>
                <a:lnTo>
                  <a:pt x="413" y="211"/>
                </a:lnTo>
                <a:lnTo>
                  <a:pt x="419" y="213"/>
                </a:lnTo>
                <a:lnTo>
                  <a:pt x="431" y="216"/>
                </a:lnTo>
                <a:lnTo>
                  <a:pt x="437" y="219"/>
                </a:lnTo>
                <a:lnTo>
                  <a:pt x="443" y="219"/>
                </a:lnTo>
                <a:lnTo>
                  <a:pt x="447" y="217"/>
                </a:lnTo>
                <a:lnTo>
                  <a:pt x="450" y="216"/>
                </a:lnTo>
                <a:lnTo>
                  <a:pt x="451" y="215"/>
                </a:lnTo>
                <a:lnTo>
                  <a:pt x="451" y="215"/>
                </a:lnTo>
                <a:lnTo>
                  <a:pt x="458" y="199"/>
                </a:lnTo>
                <a:lnTo>
                  <a:pt x="461" y="192"/>
                </a:lnTo>
                <a:lnTo>
                  <a:pt x="463" y="186"/>
                </a:lnTo>
                <a:lnTo>
                  <a:pt x="463" y="186"/>
                </a:lnTo>
                <a:lnTo>
                  <a:pt x="463" y="180"/>
                </a:lnTo>
                <a:lnTo>
                  <a:pt x="463" y="177"/>
                </a:lnTo>
                <a:lnTo>
                  <a:pt x="463" y="177"/>
                </a:lnTo>
                <a:lnTo>
                  <a:pt x="463" y="173"/>
                </a:lnTo>
                <a:lnTo>
                  <a:pt x="465" y="168"/>
                </a:lnTo>
                <a:lnTo>
                  <a:pt x="469" y="161"/>
                </a:lnTo>
                <a:lnTo>
                  <a:pt x="469" y="161"/>
                </a:lnTo>
                <a:lnTo>
                  <a:pt x="475" y="161"/>
                </a:lnTo>
                <a:lnTo>
                  <a:pt x="480" y="160"/>
                </a:lnTo>
                <a:lnTo>
                  <a:pt x="485" y="159"/>
                </a:lnTo>
                <a:lnTo>
                  <a:pt x="485" y="159"/>
                </a:lnTo>
                <a:lnTo>
                  <a:pt x="485" y="156"/>
                </a:lnTo>
                <a:lnTo>
                  <a:pt x="485" y="154"/>
                </a:lnTo>
                <a:lnTo>
                  <a:pt x="480" y="145"/>
                </a:lnTo>
                <a:lnTo>
                  <a:pt x="476" y="136"/>
                </a:lnTo>
                <a:lnTo>
                  <a:pt x="475" y="132"/>
                </a:lnTo>
                <a:lnTo>
                  <a:pt x="475" y="130"/>
                </a:lnTo>
                <a:lnTo>
                  <a:pt x="475" y="130"/>
                </a:lnTo>
                <a:lnTo>
                  <a:pt x="478" y="125"/>
                </a:lnTo>
                <a:lnTo>
                  <a:pt x="481" y="116"/>
                </a:lnTo>
                <a:lnTo>
                  <a:pt x="485" y="106"/>
                </a:lnTo>
                <a:lnTo>
                  <a:pt x="487" y="96"/>
                </a:lnTo>
                <a:lnTo>
                  <a:pt x="494" y="86"/>
                </a:lnTo>
                <a:lnTo>
                  <a:pt x="504" y="58"/>
                </a:lnTo>
                <a:lnTo>
                  <a:pt x="504" y="58"/>
                </a:lnTo>
                <a:lnTo>
                  <a:pt x="500" y="53"/>
                </a:lnTo>
                <a:lnTo>
                  <a:pt x="492" y="38"/>
                </a:lnTo>
                <a:lnTo>
                  <a:pt x="486" y="31"/>
                </a:lnTo>
                <a:lnTo>
                  <a:pt x="480" y="23"/>
                </a:lnTo>
                <a:lnTo>
                  <a:pt x="473" y="16"/>
                </a:lnTo>
                <a:lnTo>
                  <a:pt x="464" y="8"/>
                </a:lnTo>
                <a:lnTo>
                  <a:pt x="464" y="8"/>
                </a:lnTo>
                <a:lnTo>
                  <a:pt x="459" y="6"/>
                </a:lnTo>
                <a:lnTo>
                  <a:pt x="456" y="5"/>
                </a:lnTo>
                <a:lnTo>
                  <a:pt x="452" y="5"/>
                </a:lnTo>
                <a:lnTo>
                  <a:pt x="449" y="5"/>
                </a:lnTo>
                <a:lnTo>
                  <a:pt x="444" y="6"/>
                </a:lnTo>
                <a:lnTo>
                  <a:pt x="440" y="7"/>
                </a:lnTo>
                <a:lnTo>
                  <a:pt x="438" y="6"/>
                </a:lnTo>
                <a:lnTo>
                  <a:pt x="438" y="6"/>
                </a:lnTo>
                <a:lnTo>
                  <a:pt x="426" y="2"/>
                </a:lnTo>
                <a:lnTo>
                  <a:pt x="416" y="0"/>
                </a:lnTo>
                <a:lnTo>
                  <a:pt x="416" y="0"/>
                </a:lnTo>
                <a:lnTo>
                  <a:pt x="410" y="0"/>
                </a:lnTo>
                <a:lnTo>
                  <a:pt x="404" y="1"/>
                </a:lnTo>
                <a:lnTo>
                  <a:pt x="397" y="2"/>
                </a:lnTo>
                <a:lnTo>
                  <a:pt x="397" y="2"/>
                </a:lnTo>
                <a:lnTo>
                  <a:pt x="387" y="4"/>
                </a:lnTo>
                <a:lnTo>
                  <a:pt x="378" y="6"/>
                </a:lnTo>
                <a:lnTo>
                  <a:pt x="369" y="10"/>
                </a:lnTo>
                <a:lnTo>
                  <a:pt x="369" y="10"/>
                </a:lnTo>
                <a:lnTo>
                  <a:pt x="362" y="12"/>
                </a:lnTo>
                <a:lnTo>
                  <a:pt x="356" y="13"/>
                </a:lnTo>
                <a:lnTo>
                  <a:pt x="350" y="13"/>
                </a:lnTo>
                <a:lnTo>
                  <a:pt x="348" y="14"/>
                </a:lnTo>
                <a:lnTo>
                  <a:pt x="347" y="16"/>
                </a:lnTo>
                <a:lnTo>
                  <a:pt x="347" y="16"/>
                </a:lnTo>
                <a:lnTo>
                  <a:pt x="343" y="22"/>
                </a:lnTo>
                <a:lnTo>
                  <a:pt x="341" y="28"/>
                </a:lnTo>
                <a:lnTo>
                  <a:pt x="338" y="34"/>
                </a:lnTo>
                <a:lnTo>
                  <a:pt x="336" y="37"/>
                </a:lnTo>
                <a:lnTo>
                  <a:pt x="336" y="37"/>
                </a:lnTo>
                <a:lnTo>
                  <a:pt x="333" y="41"/>
                </a:lnTo>
                <a:lnTo>
                  <a:pt x="331" y="46"/>
                </a:lnTo>
                <a:lnTo>
                  <a:pt x="328" y="53"/>
                </a:lnTo>
                <a:lnTo>
                  <a:pt x="328" y="53"/>
                </a:lnTo>
                <a:lnTo>
                  <a:pt x="322" y="59"/>
                </a:lnTo>
                <a:lnTo>
                  <a:pt x="318" y="65"/>
                </a:lnTo>
                <a:lnTo>
                  <a:pt x="316" y="66"/>
                </a:lnTo>
                <a:lnTo>
                  <a:pt x="316" y="68"/>
                </a:lnTo>
                <a:lnTo>
                  <a:pt x="316" y="68"/>
                </a:lnTo>
                <a:lnTo>
                  <a:pt x="319" y="89"/>
                </a:lnTo>
                <a:lnTo>
                  <a:pt x="320" y="108"/>
                </a:lnTo>
                <a:lnTo>
                  <a:pt x="328" y="112"/>
                </a:lnTo>
                <a:lnTo>
                  <a:pt x="328" y="112"/>
                </a:lnTo>
                <a:lnTo>
                  <a:pt x="330" y="115"/>
                </a:lnTo>
                <a:lnTo>
                  <a:pt x="331" y="125"/>
                </a:lnTo>
                <a:lnTo>
                  <a:pt x="330" y="130"/>
                </a:lnTo>
                <a:lnTo>
                  <a:pt x="328" y="136"/>
                </a:lnTo>
                <a:lnTo>
                  <a:pt x="325" y="141"/>
                </a:lnTo>
                <a:lnTo>
                  <a:pt x="320" y="145"/>
                </a:lnTo>
                <a:lnTo>
                  <a:pt x="320" y="145"/>
                </a:lnTo>
                <a:lnTo>
                  <a:pt x="315" y="149"/>
                </a:lnTo>
                <a:lnTo>
                  <a:pt x="315" y="150"/>
                </a:lnTo>
                <a:lnTo>
                  <a:pt x="315" y="151"/>
                </a:lnTo>
                <a:lnTo>
                  <a:pt x="316" y="154"/>
                </a:lnTo>
                <a:lnTo>
                  <a:pt x="321" y="155"/>
                </a:lnTo>
                <a:lnTo>
                  <a:pt x="331" y="155"/>
                </a:lnTo>
                <a:lnTo>
                  <a:pt x="336" y="155"/>
                </a:lnTo>
                <a:lnTo>
                  <a:pt x="336" y="155"/>
                </a:lnTo>
                <a:lnTo>
                  <a:pt x="333" y="169"/>
                </a:lnTo>
                <a:lnTo>
                  <a:pt x="331" y="179"/>
                </a:lnTo>
                <a:lnTo>
                  <a:pt x="328" y="186"/>
                </a:lnTo>
                <a:lnTo>
                  <a:pt x="328" y="186"/>
                </a:lnTo>
                <a:lnTo>
                  <a:pt x="327" y="191"/>
                </a:lnTo>
                <a:lnTo>
                  <a:pt x="325" y="197"/>
                </a:lnTo>
                <a:lnTo>
                  <a:pt x="322" y="204"/>
                </a:lnTo>
                <a:lnTo>
                  <a:pt x="322" y="204"/>
                </a:lnTo>
                <a:lnTo>
                  <a:pt x="300" y="215"/>
                </a:lnTo>
                <a:lnTo>
                  <a:pt x="284" y="223"/>
                </a:lnTo>
                <a:lnTo>
                  <a:pt x="276" y="227"/>
                </a:lnTo>
                <a:lnTo>
                  <a:pt x="276" y="227"/>
                </a:lnTo>
                <a:lnTo>
                  <a:pt x="262" y="237"/>
                </a:lnTo>
                <a:lnTo>
                  <a:pt x="248" y="245"/>
                </a:lnTo>
                <a:lnTo>
                  <a:pt x="231" y="257"/>
                </a:lnTo>
                <a:lnTo>
                  <a:pt x="208" y="274"/>
                </a:lnTo>
                <a:lnTo>
                  <a:pt x="208" y="274"/>
                </a:lnTo>
                <a:lnTo>
                  <a:pt x="190" y="290"/>
                </a:lnTo>
                <a:lnTo>
                  <a:pt x="160" y="316"/>
                </a:lnTo>
                <a:lnTo>
                  <a:pt x="131" y="345"/>
                </a:lnTo>
                <a:lnTo>
                  <a:pt x="119" y="358"/>
                </a:lnTo>
                <a:lnTo>
                  <a:pt x="111" y="369"/>
                </a:lnTo>
                <a:lnTo>
                  <a:pt x="111" y="369"/>
                </a:lnTo>
                <a:lnTo>
                  <a:pt x="109" y="371"/>
                </a:lnTo>
                <a:lnTo>
                  <a:pt x="109" y="375"/>
                </a:lnTo>
                <a:lnTo>
                  <a:pt x="110" y="377"/>
                </a:lnTo>
                <a:lnTo>
                  <a:pt x="112" y="381"/>
                </a:lnTo>
                <a:lnTo>
                  <a:pt x="116" y="387"/>
                </a:lnTo>
                <a:lnTo>
                  <a:pt x="117" y="390"/>
                </a:lnTo>
                <a:lnTo>
                  <a:pt x="117" y="393"/>
                </a:lnTo>
                <a:lnTo>
                  <a:pt x="117" y="393"/>
                </a:lnTo>
                <a:lnTo>
                  <a:pt x="115" y="396"/>
                </a:lnTo>
                <a:lnTo>
                  <a:pt x="113" y="402"/>
                </a:lnTo>
                <a:lnTo>
                  <a:pt x="111" y="422"/>
                </a:lnTo>
                <a:lnTo>
                  <a:pt x="109" y="445"/>
                </a:lnTo>
                <a:lnTo>
                  <a:pt x="107" y="471"/>
                </a:lnTo>
                <a:lnTo>
                  <a:pt x="104" y="554"/>
                </a:lnTo>
                <a:lnTo>
                  <a:pt x="103" y="592"/>
                </a:lnTo>
                <a:lnTo>
                  <a:pt x="103" y="592"/>
                </a:lnTo>
                <a:lnTo>
                  <a:pt x="92" y="620"/>
                </a:lnTo>
                <a:lnTo>
                  <a:pt x="85" y="640"/>
                </a:lnTo>
                <a:lnTo>
                  <a:pt x="83" y="648"/>
                </a:lnTo>
                <a:lnTo>
                  <a:pt x="83" y="652"/>
                </a:lnTo>
                <a:lnTo>
                  <a:pt x="83" y="652"/>
                </a:lnTo>
                <a:lnTo>
                  <a:pt x="88" y="660"/>
                </a:lnTo>
                <a:lnTo>
                  <a:pt x="95" y="669"/>
                </a:lnTo>
                <a:lnTo>
                  <a:pt x="103" y="678"/>
                </a:lnTo>
                <a:lnTo>
                  <a:pt x="106" y="685"/>
                </a:lnTo>
                <a:lnTo>
                  <a:pt x="106" y="685"/>
                </a:lnTo>
                <a:lnTo>
                  <a:pt x="110" y="691"/>
                </a:lnTo>
                <a:lnTo>
                  <a:pt x="112" y="693"/>
                </a:lnTo>
                <a:lnTo>
                  <a:pt x="115" y="694"/>
                </a:lnTo>
                <a:lnTo>
                  <a:pt x="115" y="694"/>
                </a:lnTo>
                <a:lnTo>
                  <a:pt x="118" y="694"/>
                </a:lnTo>
                <a:lnTo>
                  <a:pt x="118" y="694"/>
                </a:lnTo>
                <a:lnTo>
                  <a:pt x="118" y="694"/>
                </a:lnTo>
                <a:lnTo>
                  <a:pt x="130" y="692"/>
                </a:lnTo>
                <a:lnTo>
                  <a:pt x="137" y="690"/>
                </a:lnTo>
                <a:lnTo>
                  <a:pt x="142" y="686"/>
                </a:lnTo>
                <a:lnTo>
                  <a:pt x="142" y="686"/>
                </a:lnTo>
                <a:lnTo>
                  <a:pt x="143" y="685"/>
                </a:lnTo>
                <a:lnTo>
                  <a:pt x="143" y="682"/>
                </a:lnTo>
                <a:lnTo>
                  <a:pt x="142" y="674"/>
                </a:lnTo>
                <a:lnTo>
                  <a:pt x="142" y="674"/>
                </a:lnTo>
                <a:lnTo>
                  <a:pt x="153" y="664"/>
                </a:lnTo>
                <a:lnTo>
                  <a:pt x="157" y="658"/>
                </a:lnTo>
                <a:lnTo>
                  <a:pt x="158" y="654"/>
                </a:lnTo>
                <a:lnTo>
                  <a:pt x="158" y="654"/>
                </a:lnTo>
                <a:lnTo>
                  <a:pt x="158" y="652"/>
                </a:lnTo>
                <a:lnTo>
                  <a:pt x="155" y="651"/>
                </a:lnTo>
                <a:lnTo>
                  <a:pt x="151" y="652"/>
                </a:lnTo>
                <a:lnTo>
                  <a:pt x="145" y="655"/>
                </a:lnTo>
                <a:lnTo>
                  <a:pt x="137" y="658"/>
                </a:lnTo>
                <a:lnTo>
                  <a:pt x="137" y="658"/>
                </a:lnTo>
                <a:lnTo>
                  <a:pt x="134" y="656"/>
                </a:lnTo>
                <a:lnTo>
                  <a:pt x="134" y="656"/>
                </a:lnTo>
                <a:close/>
                <a:moveTo>
                  <a:pt x="139" y="643"/>
                </a:moveTo>
                <a:lnTo>
                  <a:pt x="139" y="643"/>
                </a:lnTo>
                <a:lnTo>
                  <a:pt x="139" y="643"/>
                </a:lnTo>
                <a:lnTo>
                  <a:pt x="140" y="643"/>
                </a:lnTo>
                <a:lnTo>
                  <a:pt x="140" y="642"/>
                </a:lnTo>
                <a:lnTo>
                  <a:pt x="140" y="642"/>
                </a:lnTo>
                <a:lnTo>
                  <a:pt x="139" y="643"/>
                </a:lnTo>
                <a:lnTo>
                  <a:pt x="139" y="64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15">
            <a:extLst>
              <a:ext uri="{FF2B5EF4-FFF2-40B4-BE49-F238E27FC236}">
                <a16:creationId xmlns:a16="http://schemas.microsoft.com/office/drawing/2014/main" id="{0FF2C673-5762-40EF-AE5A-A95FCEC5325E}"/>
              </a:ext>
            </a:extLst>
          </p:cNvPr>
          <p:cNvSpPr>
            <a:spLocks/>
          </p:cNvSpPr>
          <p:nvPr/>
        </p:nvSpPr>
        <p:spPr bwMode="auto">
          <a:xfrm>
            <a:off x="8165776" y="2781670"/>
            <a:ext cx="969570" cy="1594299"/>
          </a:xfrm>
          <a:custGeom>
            <a:avLst/>
            <a:gdLst>
              <a:gd name="T0" fmla="*/ 283 w 821"/>
              <a:gd name="T1" fmla="*/ 122 h 1350"/>
              <a:gd name="T2" fmla="*/ 265 w 821"/>
              <a:gd name="T3" fmla="*/ 147 h 1350"/>
              <a:gd name="T4" fmla="*/ 285 w 821"/>
              <a:gd name="T5" fmla="*/ 180 h 1350"/>
              <a:gd name="T6" fmla="*/ 295 w 821"/>
              <a:gd name="T7" fmla="*/ 216 h 1350"/>
              <a:gd name="T8" fmla="*/ 312 w 821"/>
              <a:gd name="T9" fmla="*/ 257 h 1350"/>
              <a:gd name="T10" fmla="*/ 285 w 821"/>
              <a:gd name="T11" fmla="*/ 348 h 1350"/>
              <a:gd name="T12" fmla="*/ 296 w 821"/>
              <a:gd name="T13" fmla="*/ 483 h 1350"/>
              <a:gd name="T14" fmla="*/ 145 w 821"/>
              <a:gd name="T15" fmla="*/ 465 h 1350"/>
              <a:gd name="T16" fmla="*/ 98 w 821"/>
              <a:gd name="T17" fmla="*/ 457 h 1350"/>
              <a:gd name="T18" fmla="*/ 16 w 821"/>
              <a:gd name="T19" fmla="*/ 455 h 1350"/>
              <a:gd name="T20" fmla="*/ 0 w 821"/>
              <a:gd name="T21" fmla="*/ 477 h 1350"/>
              <a:gd name="T22" fmla="*/ 59 w 821"/>
              <a:gd name="T23" fmla="*/ 528 h 1350"/>
              <a:gd name="T24" fmla="*/ 107 w 821"/>
              <a:gd name="T25" fmla="*/ 541 h 1350"/>
              <a:gd name="T26" fmla="*/ 146 w 821"/>
              <a:gd name="T27" fmla="*/ 567 h 1350"/>
              <a:gd name="T28" fmla="*/ 268 w 821"/>
              <a:gd name="T29" fmla="*/ 580 h 1350"/>
              <a:gd name="T30" fmla="*/ 284 w 821"/>
              <a:gd name="T31" fmla="*/ 603 h 1350"/>
              <a:gd name="T32" fmla="*/ 224 w 821"/>
              <a:gd name="T33" fmla="*/ 860 h 1350"/>
              <a:gd name="T34" fmla="*/ 195 w 821"/>
              <a:gd name="T35" fmla="*/ 1023 h 1350"/>
              <a:gd name="T36" fmla="*/ 210 w 821"/>
              <a:gd name="T37" fmla="*/ 1193 h 1350"/>
              <a:gd name="T38" fmla="*/ 188 w 821"/>
              <a:gd name="T39" fmla="*/ 1285 h 1350"/>
              <a:gd name="T40" fmla="*/ 107 w 821"/>
              <a:gd name="T41" fmla="*/ 1315 h 1350"/>
              <a:gd name="T42" fmla="*/ 101 w 821"/>
              <a:gd name="T43" fmla="*/ 1339 h 1350"/>
              <a:gd name="T44" fmla="*/ 314 w 821"/>
              <a:gd name="T45" fmla="*/ 1348 h 1350"/>
              <a:gd name="T46" fmla="*/ 309 w 821"/>
              <a:gd name="T47" fmla="*/ 1307 h 1350"/>
              <a:gd name="T48" fmla="*/ 298 w 821"/>
              <a:gd name="T49" fmla="*/ 1262 h 1350"/>
              <a:gd name="T50" fmla="*/ 312 w 821"/>
              <a:gd name="T51" fmla="*/ 1241 h 1350"/>
              <a:gd name="T52" fmla="*/ 312 w 821"/>
              <a:gd name="T53" fmla="*/ 1196 h 1350"/>
              <a:gd name="T54" fmla="*/ 329 w 821"/>
              <a:gd name="T55" fmla="*/ 1049 h 1350"/>
              <a:gd name="T56" fmla="*/ 326 w 821"/>
              <a:gd name="T57" fmla="*/ 964 h 1350"/>
              <a:gd name="T58" fmla="*/ 359 w 821"/>
              <a:gd name="T59" fmla="*/ 860 h 1350"/>
              <a:gd name="T60" fmla="*/ 440 w 821"/>
              <a:gd name="T61" fmla="*/ 958 h 1350"/>
              <a:gd name="T62" fmla="*/ 506 w 821"/>
              <a:gd name="T63" fmla="*/ 1077 h 1350"/>
              <a:gd name="T64" fmla="*/ 711 w 821"/>
              <a:gd name="T65" fmla="*/ 1246 h 1350"/>
              <a:gd name="T66" fmla="*/ 734 w 821"/>
              <a:gd name="T67" fmla="*/ 1302 h 1350"/>
              <a:gd name="T68" fmla="*/ 719 w 821"/>
              <a:gd name="T69" fmla="*/ 1335 h 1350"/>
              <a:gd name="T70" fmla="*/ 784 w 821"/>
              <a:gd name="T71" fmla="*/ 1327 h 1350"/>
              <a:gd name="T72" fmla="*/ 813 w 821"/>
              <a:gd name="T73" fmla="*/ 1234 h 1350"/>
              <a:gd name="T74" fmla="*/ 774 w 821"/>
              <a:gd name="T75" fmla="*/ 1171 h 1350"/>
              <a:gd name="T76" fmla="*/ 711 w 821"/>
              <a:gd name="T77" fmla="*/ 1110 h 1350"/>
              <a:gd name="T78" fmla="*/ 610 w 821"/>
              <a:gd name="T79" fmla="*/ 1022 h 1350"/>
              <a:gd name="T80" fmla="*/ 544 w 821"/>
              <a:gd name="T81" fmla="*/ 815 h 1350"/>
              <a:gd name="T82" fmla="*/ 556 w 821"/>
              <a:gd name="T83" fmla="*/ 746 h 1350"/>
              <a:gd name="T84" fmla="*/ 521 w 821"/>
              <a:gd name="T85" fmla="*/ 644 h 1350"/>
              <a:gd name="T86" fmla="*/ 556 w 821"/>
              <a:gd name="T87" fmla="*/ 609 h 1350"/>
              <a:gd name="T88" fmla="*/ 557 w 821"/>
              <a:gd name="T89" fmla="*/ 580 h 1350"/>
              <a:gd name="T90" fmla="*/ 605 w 821"/>
              <a:gd name="T91" fmla="*/ 540 h 1350"/>
              <a:gd name="T92" fmla="*/ 596 w 821"/>
              <a:gd name="T93" fmla="*/ 479 h 1350"/>
              <a:gd name="T94" fmla="*/ 503 w 821"/>
              <a:gd name="T95" fmla="*/ 310 h 1350"/>
              <a:gd name="T96" fmla="*/ 472 w 821"/>
              <a:gd name="T97" fmla="*/ 259 h 1350"/>
              <a:gd name="T98" fmla="*/ 437 w 821"/>
              <a:gd name="T99" fmla="*/ 158 h 1350"/>
              <a:gd name="T100" fmla="*/ 459 w 821"/>
              <a:gd name="T101" fmla="*/ 87 h 1350"/>
              <a:gd name="T102" fmla="*/ 437 w 821"/>
              <a:gd name="T103" fmla="*/ 31 h 1350"/>
              <a:gd name="T104" fmla="*/ 432 w 821"/>
              <a:gd name="T105" fmla="*/ 16 h 1350"/>
              <a:gd name="T106" fmla="*/ 389 w 821"/>
              <a:gd name="T107" fmla="*/ 0 h 1350"/>
              <a:gd name="T108" fmla="*/ 359 w 821"/>
              <a:gd name="T109" fmla="*/ 0 h 1350"/>
              <a:gd name="T110" fmla="*/ 306 w 821"/>
              <a:gd name="T111" fmla="*/ 8 h 1350"/>
              <a:gd name="T112" fmla="*/ 285 w 821"/>
              <a:gd name="T113" fmla="*/ 30 h 1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21" h="1350">
                <a:moveTo>
                  <a:pt x="280" y="61"/>
                </a:moveTo>
                <a:lnTo>
                  <a:pt x="280" y="97"/>
                </a:lnTo>
                <a:lnTo>
                  <a:pt x="280" y="97"/>
                </a:lnTo>
                <a:lnTo>
                  <a:pt x="282" y="105"/>
                </a:lnTo>
                <a:lnTo>
                  <a:pt x="283" y="114"/>
                </a:lnTo>
                <a:lnTo>
                  <a:pt x="284" y="120"/>
                </a:lnTo>
                <a:lnTo>
                  <a:pt x="283" y="122"/>
                </a:lnTo>
                <a:lnTo>
                  <a:pt x="283" y="123"/>
                </a:lnTo>
                <a:lnTo>
                  <a:pt x="283" y="123"/>
                </a:lnTo>
                <a:lnTo>
                  <a:pt x="278" y="127"/>
                </a:lnTo>
                <a:lnTo>
                  <a:pt x="272" y="135"/>
                </a:lnTo>
                <a:lnTo>
                  <a:pt x="267" y="143"/>
                </a:lnTo>
                <a:lnTo>
                  <a:pt x="265" y="147"/>
                </a:lnTo>
                <a:lnTo>
                  <a:pt x="265" y="147"/>
                </a:lnTo>
                <a:lnTo>
                  <a:pt x="267" y="150"/>
                </a:lnTo>
                <a:lnTo>
                  <a:pt x="273" y="155"/>
                </a:lnTo>
                <a:lnTo>
                  <a:pt x="280" y="159"/>
                </a:lnTo>
                <a:lnTo>
                  <a:pt x="280" y="159"/>
                </a:lnTo>
                <a:lnTo>
                  <a:pt x="284" y="165"/>
                </a:lnTo>
                <a:lnTo>
                  <a:pt x="285" y="171"/>
                </a:lnTo>
                <a:lnTo>
                  <a:pt x="285" y="180"/>
                </a:lnTo>
                <a:lnTo>
                  <a:pt x="285" y="180"/>
                </a:lnTo>
                <a:lnTo>
                  <a:pt x="285" y="191"/>
                </a:lnTo>
                <a:lnTo>
                  <a:pt x="288" y="201"/>
                </a:lnTo>
                <a:lnTo>
                  <a:pt x="290" y="210"/>
                </a:lnTo>
                <a:lnTo>
                  <a:pt x="292" y="213"/>
                </a:lnTo>
                <a:lnTo>
                  <a:pt x="295" y="216"/>
                </a:lnTo>
                <a:lnTo>
                  <a:pt x="295" y="216"/>
                </a:lnTo>
                <a:lnTo>
                  <a:pt x="302" y="218"/>
                </a:lnTo>
                <a:lnTo>
                  <a:pt x="309" y="218"/>
                </a:lnTo>
                <a:lnTo>
                  <a:pt x="318" y="217"/>
                </a:lnTo>
                <a:lnTo>
                  <a:pt x="326" y="234"/>
                </a:lnTo>
                <a:lnTo>
                  <a:pt x="309" y="254"/>
                </a:lnTo>
                <a:lnTo>
                  <a:pt x="309" y="254"/>
                </a:lnTo>
                <a:lnTo>
                  <a:pt x="312" y="257"/>
                </a:lnTo>
                <a:lnTo>
                  <a:pt x="313" y="259"/>
                </a:lnTo>
                <a:lnTo>
                  <a:pt x="314" y="263"/>
                </a:lnTo>
                <a:lnTo>
                  <a:pt x="314" y="263"/>
                </a:lnTo>
                <a:lnTo>
                  <a:pt x="309" y="277"/>
                </a:lnTo>
                <a:lnTo>
                  <a:pt x="300" y="305"/>
                </a:lnTo>
                <a:lnTo>
                  <a:pt x="285" y="348"/>
                </a:lnTo>
                <a:lnTo>
                  <a:pt x="285" y="348"/>
                </a:lnTo>
                <a:lnTo>
                  <a:pt x="285" y="364"/>
                </a:lnTo>
                <a:lnTo>
                  <a:pt x="288" y="395"/>
                </a:lnTo>
                <a:lnTo>
                  <a:pt x="289" y="426"/>
                </a:lnTo>
                <a:lnTo>
                  <a:pt x="289" y="443"/>
                </a:lnTo>
                <a:lnTo>
                  <a:pt x="289" y="443"/>
                </a:lnTo>
                <a:lnTo>
                  <a:pt x="291" y="457"/>
                </a:lnTo>
                <a:lnTo>
                  <a:pt x="296" y="483"/>
                </a:lnTo>
                <a:lnTo>
                  <a:pt x="295" y="485"/>
                </a:lnTo>
                <a:lnTo>
                  <a:pt x="295" y="485"/>
                </a:lnTo>
                <a:lnTo>
                  <a:pt x="273" y="484"/>
                </a:lnTo>
                <a:lnTo>
                  <a:pt x="223" y="479"/>
                </a:lnTo>
                <a:lnTo>
                  <a:pt x="195" y="475"/>
                </a:lnTo>
                <a:lnTo>
                  <a:pt x="167" y="471"/>
                </a:lnTo>
                <a:lnTo>
                  <a:pt x="145" y="465"/>
                </a:lnTo>
                <a:lnTo>
                  <a:pt x="135" y="462"/>
                </a:lnTo>
                <a:lnTo>
                  <a:pt x="128" y="459"/>
                </a:lnTo>
                <a:lnTo>
                  <a:pt x="128" y="459"/>
                </a:lnTo>
                <a:lnTo>
                  <a:pt x="117" y="454"/>
                </a:lnTo>
                <a:lnTo>
                  <a:pt x="109" y="453"/>
                </a:lnTo>
                <a:lnTo>
                  <a:pt x="103" y="454"/>
                </a:lnTo>
                <a:lnTo>
                  <a:pt x="98" y="457"/>
                </a:lnTo>
                <a:lnTo>
                  <a:pt x="94" y="461"/>
                </a:lnTo>
                <a:lnTo>
                  <a:pt x="93" y="465"/>
                </a:lnTo>
                <a:lnTo>
                  <a:pt x="91" y="469"/>
                </a:lnTo>
                <a:lnTo>
                  <a:pt x="73" y="465"/>
                </a:lnTo>
                <a:lnTo>
                  <a:pt x="44" y="442"/>
                </a:lnTo>
                <a:lnTo>
                  <a:pt x="44" y="442"/>
                </a:lnTo>
                <a:lnTo>
                  <a:pt x="16" y="455"/>
                </a:lnTo>
                <a:lnTo>
                  <a:pt x="16" y="455"/>
                </a:lnTo>
                <a:lnTo>
                  <a:pt x="10" y="457"/>
                </a:lnTo>
                <a:lnTo>
                  <a:pt x="5" y="462"/>
                </a:lnTo>
                <a:lnTo>
                  <a:pt x="3" y="465"/>
                </a:lnTo>
                <a:lnTo>
                  <a:pt x="2" y="467"/>
                </a:lnTo>
                <a:lnTo>
                  <a:pt x="0" y="472"/>
                </a:lnTo>
                <a:lnTo>
                  <a:pt x="0" y="477"/>
                </a:lnTo>
                <a:lnTo>
                  <a:pt x="5" y="517"/>
                </a:lnTo>
                <a:lnTo>
                  <a:pt x="5" y="517"/>
                </a:lnTo>
                <a:lnTo>
                  <a:pt x="21" y="523"/>
                </a:lnTo>
                <a:lnTo>
                  <a:pt x="41" y="531"/>
                </a:lnTo>
                <a:lnTo>
                  <a:pt x="41" y="531"/>
                </a:lnTo>
                <a:lnTo>
                  <a:pt x="48" y="531"/>
                </a:lnTo>
                <a:lnTo>
                  <a:pt x="59" y="528"/>
                </a:lnTo>
                <a:lnTo>
                  <a:pt x="73" y="523"/>
                </a:lnTo>
                <a:lnTo>
                  <a:pt x="73" y="523"/>
                </a:lnTo>
                <a:lnTo>
                  <a:pt x="86" y="532"/>
                </a:lnTo>
                <a:lnTo>
                  <a:pt x="95" y="538"/>
                </a:lnTo>
                <a:lnTo>
                  <a:pt x="103" y="541"/>
                </a:lnTo>
                <a:lnTo>
                  <a:pt x="103" y="541"/>
                </a:lnTo>
                <a:lnTo>
                  <a:pt x="107" y="541"/>
                </a:lnTo>
                <a:lnTo>
                  <a:pt x="112" y="541"/>
                </a:lnTo>
                <a:lnTo>
                  <a:pt x="118" y="540"/>
                </a:lnTo>
                <a:lnTo>
                  <a:pt x="118" y="540"/>
                </a:lnTo>
                <a:lnTo>
                  <a:pt x="125" y="549"/>
                </a:lnTo>
                <a:lnTo>
                  <a:pt x="134" y="557"/>
                </a:lnTo>
                <a:lnTo>
                  <a:pt x="146" y="567"/>
                </a:lnTo>
                <a:lnTo>
                  <a:pt x="146" y="567"/>
                </a:lnTo>
                <a:lnTo>
                  <a:pt x="149" y="569"/>
                </a:lnTo>
                <a:lnTo>
                  <a:pt x="154" y="570"/>
                </a:lnTo>
                <a:lnTo>
                  <a:pt x="167" y="573"/>
                </a:lnTo>
                <a:lnTo>
                  <a:pt x="185" y="574"/>
                </a:lnTo>
                <a:lnTo>
                  <a:pt x="205" y="575"/>
                </a:lnTo>
                <a:lnTo>
                  <a:pt x="248" y="578"/>
                </a:lnTo>
                <a:lnTo>
                  <a:pt x="268" y="580"/>
                </a:lnTo>
                <a:lnTo>
                  <a:pt x="288" y="582"/>
                </a:lnTo>
                <a:lnTo>
                  <a:pt x="288" y="582"/>
                </a:lnTo>
                <a:lnTo>
                  <a:pt x="286" y="597"/>
                </a:lnTo>
                <a:lnTo>
                  <a:pt x="286" y="600"/>
                </a:lnTo>
                <a:lnTo>
                  <a:pt x="285" y="603"/>
                </a:lnTo>
                <a:lnTo>
                  <a:pt x="285" y="603"/>
                </a:lnTo>
                <a:lnTo>
                  <a:pt x="284" y="603"/>
                </a:lnTo>
                <a:lnTo>
                  <a:pt x="283" y="605"/>
                </a:lnTo>
                <a:lnTo>
                  <a:pt x="280" y="614"/>
                </a:lnTo>
                <a:lnTo>
                  <a:pt x="276" y="641"/>
                </a:lnTo>
                <a:lnTo>
                  <a:pt x="268" y="680"/>
                </a:lnTo>
                <a:lnTo>
                  <a:pt x="268" y="680"/>
                </a:lnTo>
                <a:lnTo>
                  <a:pt x="224" y="860"/>
                </a:lnTo>
                <a:lnTo>
                  <a:pt x="224" y="860"/>
                </a:lnTo>
                <a:lnTo>
                  <a:pt x="214" y="898"/>
                </a:lnTo>
                <a:lnTo>
                  <a:pt x="205" y="939"/>
                </a:lnTo>
                <a:lnTo>
                  <a:pt x="199" y="978"/>
                </a:lnTo>
                <a:lnTo>
                  <a:pt x="196" y="993"/>
                </a:lnTo>
                <a:lnTo>
                  <a:pt x="195" y="1008"/>
                </a:lnTo>
                <a:lnTo>
                  <a:pt x="195" y="1008"/>
                </a:lnTo>
                <a:lnTo>
                  <a:pt x="195" y="1023"/>
                </a:lnTo>
                <a:lnTo>
                  <a:pt x="198" y="1045"/>
                </a:lnTo>
                <a:lnTo>
                  <a:pt x="202" y="1097"/>
                </a:lnTo>
                <a:lnTo>
                  <a:pt x="208" y="1145"/>
                </a:lnTo>
                <a:lnTo>
                  <a:pt x="212" y="1176"/>
                </a:lnTo>
                <a:lnTo>
                  <a:pt x="212" y="1176"/>
                </a:lnTo>
                <a:lnTo>
                  <a:pt x="211" y="1184"/>
                </a:lnTo>
                <a:lnTo>
                  <a:pt x="210" y="1193"/>
                </a:lnTo>
                <a:lnTo>
                  <a:pt x="204" y="1210"/>
                </a:lnTo>
                <a:lnTo>
                  <a:pt x="199" y="1222"/>
                </a:lnTo>
                <a:lnTo>
                  <a:pt x="196" y="1226"/>
                </a:lnTo>
                <a:lnTo>
                  <a:pt x="207" y="1254"/>
                </a:lnTo>
                <a:lnTo>
                  <a:pt x="199" y="1270"/>
                </a:lnTo>
                <a:lnTo>
                  <a:pt x="199" y="1270"/>
                </a:lnTo>
                <a:lnTo>
                  <a:pt x="188" y="1285"/>
                </a:lnTo>
                <a:lnTo>
                  <a:pt x="181" y="1297"/>
                </a:lnTo>
                <a:lnTo>
                  <a:pt x="175" y="1303"/>
                </a:lnTo>
                <a:lnTo>
                  <a:pt x="175" y="1303"/>
                </a:lnTo>
                <a:lnTo>
                  <a:pt x="163" y="1305"/>
                </a:lnTo>
                <a:lnTo>
                  <a:pt x="140" y="1308"/>
                </a:lnTo>
                <a:lnTo>
                  <a:pt x="117" y="1313"/>
                </a:lnTo>
                <a:lnTo>
                  <a:pt x="107" y="1315"/>
                </a:lnTo>
                <a:lnTo>
                  <a:pt x="101" y="1319"/>
                </a:lnTo>
                <a:lnTo>
                  <a:pt x="101" y="1319"/>
                </a:lnTo>
                <a:lnTo>
                  <a:pt x="98" y="1324"/>
                </a:lnTo>
                <a:lnTo>
                  <a:pt x="97" y="1327"/>
                </a:lnTo>
                <a:lnTo>
                  <a:pt x="97" y="1331"/>
                </a:lnTo>
                <a:lnTo>
                  <a:pt x="99" y="1336"/>
                </a:lnTo>
                <a:lnTo>
                  <a:pt x="101" y="1339"/>
                </a:lnTo>
                <a:lnTo>
                  <a:pt x="105" y="1343"/>
                </a:lnTo>
                <a:lnTo>
                  <a:pt x="113" y="1348"/>
                </a:lnTo>
                <a:lnTo>
                  <a:pt x="113" y="1348"/>
                </a:lnTo>
                <a:lnTo>
                  <a:pt x="124" y="1349"/>
                </a:lnTo>
                <a:lnTo>
                  <a:pt x="148" y="1350"/>
                </a:lnTo>
                <a:lnTo>
                  <a:pt x="217" y="1350"/>
                </a:lnTo>
                <a:lnTo>
                  <a:pt x="314" y="1348"/>
                </a:lnTo>
                <a:lnTo>
                  <a:pt x="314" y="1348"/>
                </a:lnTo>
                <a:lnTo>
                  <a:pt x="314" y="1344"/>
                </a:lnTo>
                <a:lnTo>
                  <a:pt x="315" y="1333"/>
                </a:lnTo>
                <a:lnTo>
                  <a:pt x="314" y="1320"/>
                </a:lnTo>
                <a:lnTo>
                  <a:pt x="312" y="1313"/>
                </a:lnTo>
                <a:lnTo>
                  <a:pt x="309" y="1307"/>
                </a:lnTo>
                <a:lnTo>
                  <a:pt x="309" y="1307"/>
                </a:lnTo>
                <a:lnTo>
                  <a:pt x="304" y="1294"/>
                </a:lnTo>
                <a:lnTo>
                  <a:pt x="301" y="1280"/>
                </a:lnTo>
                <a:lnTo>
                  <a:pt x="298" y="1271"/>
                </a:lnTo>
                <a:lnTo>
                  <a:pt x="297" y="1266"/>
                </a:lnTo>
                <a:lnTo>
                  <a:pt x="297" y="1266"/>
                </a:lnTo>
                <a:lnTo>
                  <a:pt x="297" y="1265"/>
                </a:lnTo>
                <a:lnTo>
                  <a:pt x="298" y="1262"/>
                </a:lnTo>
                <a:lnTo>
                  <a:pt x="304" y="1255"/>
                </a:lnTo>
                <a:lnTo>
                  <a:pt x="312" y="1248"/>
                </a:lnTo>
                <a:lnTo>
                  <a:pt x="314" y="1243"/>
                </a:lnTo>
                <a:lnTo>
                  <a:pt x="314" y="1243"/>
                </a:lnTo>
                <a:lnTo>
                  <a:pt x="314" y="1242"/>
                </a:lnTo>
                <a:lnTo>
                  <a:pt x="313" y="1242"/>
                </a:lnTo>
                <a:lnTo>
                  <a:pt x="312" y="1241"/>
                </a:lnTo>
                <a:lnTo>
                  <a:pt x="310" y="1240"/>
                </a:lnTo>
                <a:lnTo>
                  <a:pt x="309" y="1237"/>
                </a:lnTo>
                <a:lnTo>
                  <a:pt x="308" y="1232"/>
                </a:lnTo>
                <a:lnTo>
                  <a:pt x="308" y="1224"/>
                </a:lnTo>
                <a:lnTo>
                  <a:pt x="309" y="1213"/>
                </a:lnTo>
                <a:lnTo>
                  <a:pt x="309" y="1213"/>
                </a:lnTo>
                <a:lnTo>
                  <a:pt x="312" y="1196"/>
                </a:lnTo>
                <a:lnTo>
                  <a:pt x="313" y="1175"/>
                </a:lnTo>
                <a:lnTo>
                  <a:pt x="314" y="1125"/>
                </a:lnTo>
                <a:lnTo>
                  <a:pt x="314" y="1083"/>
                </a:lnTo>
                <a:lnTo>
                  <a:pt x="314" y="1064"/>
                </a:lnTo>
                <a:lnTo>
                  <a:pt x="314" y="1064"/>
                </a:lnTo>
                <a:lnTo>
                  <a:pt x="324" y="1056"/>
                </a:lnTo>
                <a:lnTo>
                  <a:pt x="329" y="1049"/>
                </a:lnTo>
                <a:lnTo>
                  <a:pt x="331" y="1045"/>
                </a:lnTo>
                <a:lnTo>
                  <a:pt x="331" y="1040"/>
                </a:lnTo>
                <a:lnTo>
                  <a:pt x="331" y="1040"/>
                </a:lnTo>
                <a:lnTo>
                  <a:pt x="326" y="1008"/>
                </a:lnTo>
                <a:lnTo>
                  <a:pt x="322" y="979"/>
                </a:lnTo>
                <a:lnTo>
                  <a:pt x="322" y="979"/>
                </a:lnTo>
                <a:lnTo>
                  <a:pt x="326" y="964"/>
                </a:lnTo>
                <a:lnTo>
                  <a:pt x="332" y="938"/>
                </a:lnTo>
                <a:lnTo>
                  <a:pt x="341" y="913"/>
                </a:lnTo>
                <a:lnTo>
                  <a:pt x="347" y="897"/>
                </a:lnTo>
                <a:lnTo>
                  <a:pt x="347" y="897"/>
                </a:lnTo>
                <a:lnTo>
                  <a:pt x="349" y="892"/>
                </a:lnTo>
                <a:lnTo>
                  <a:pt x="351" y="883"/>
                </a:lnTo>
                <a:lnTo>
                  <a:pt x="359" y="860"/>
                </a:lnTo>
                <a:lnTo>
                  <a:pt x="367" y="827"/>
                </a:lnTo>
                <a:lnTo>
                  <a:pt x="367" y="827"/>
                </a:lnTo>
                <a:lnTo>
                  <a:pt x="399" y="880"/>
                </a:lnTo>
                <a:lnTo>
                  <a:pt x="423" y="924"/>
                </a:lnTo>
                <a:lnTo>
                  <a:pt x="434" y="943"/>
                </a:lnTo>
                <a:lnTo>
                  <a:pt x="440" y="958"/>
                </a:lnTo>
                <a:lnTo>
                  <a:pt x="440" y="958"/>
                </a:lnTo>
                <a:lnTo>
                  <a:pt x="447" y="974"/>
                </a:lnTo>
                <a:lnTo>
                  <a:pt x="456" y="992"/>
                </a:lnTo>
                <a:lnTo>
                  <a:pt x="476" y="1031"/>
                </a:lnTo>
                <a:lnTo>
                  <a:pt x="496" y="1063"/>
                </a:lnTo>
                <a:lnTo>
                  <a:pt x="503" y="1074"/>
                </a:lnTo>
                <a:lnTo>
                  <a:pt x="506" y="1077"/>
                </a:lnTo>
                <a:lnTo>
                  <a:pt x="506" y="1077"/>
                </a:lnTo>
                <a:lnTo>
                  <a:pt x="524" y="1089"/>
                </a:lnTo>
                <a:lnTo>
                  <a:pt x="560" y="1112"/>
                </a:lnTo>
                <a:lnTo>
                  <a:pt x="596" y="1137"/>
                </a:lnTo>
                <a:lnTo>
                  <a:pt x="617" y="1151"/>
                </a:lnTo>
                <a:lnTo>
                  <a:pt x="617" y="1151"/>
                </a:lnTo>
                <a:lnTo>
                  <a:pt x="667" y="1201"/>
                </a:lnTo>
                <a:lnTo>
                  <a:pt x="711" y="1246"/>
                </a:lnTo>
                <a:lnTo>
                  <a:pt x="731" y="1258"/>
                </a:lnTo>
                <a:lnTo>
                  <a:pt x="731" y="1258"/>
                </a:lnTo>
                <a:lnTo>
                  <a:pt x="735" y="1276"/>
                </a:lnTo>
                <a:lnTo>
                  <a:pt x="736" y="1289"/>
                </a:lnTo>
                <a:lnTo>
                  <a:pt x="736" y="1299"/>
                </a:lnTo>
                <a:lnTo>
                  <a:pt x="736" y="1299"/>
                </a:lnTo>
                <a:lnTo>
                  <a:pt x="734" y="1302"/>
                </a:lnTo>
                <a:lnTo>
                  <a:pt x="731" y="1307"/>
                </a:lnTo>
                <a:lnTo>
                  <a:pt x="723" y="1315"/>
                </a:lnTo>
                <a:lnTo>
                  <a:pt x="715" y="1325"/>
                </a:lnTo>
                <a:lnTo>
                  <a:pt x="714" y="1329"/>
                </a:lnTo>
                <a:lnTo>
                  <a:pt x="715" y="1331"/>
                </a:lnTo>
                <a:lnTo>
                  <a:pt x="715" y="1331"/>
                </a:lnTo>
                <a:lnTo>
                  <a:pt x="719" y="1335"/>
                </a:lnTo>
                <a:lnTo>
                  <a:pt x="723" y="1338"/>
                </a:lnTo>
                <a:lnTo>
                  <a:pt x="727" y="1339"/>
                </a:lnTo>
                <a:lnTo>
                  <a:pt x="734" y="1339"/>
                </a:lnTo>
                <a:lnTo>
                  <a:pt x="747" y="1339"/>
                </a:lnTo>
                <a:lnTo>
                  <a:pt x="759" y="1336"/>
                </a:lnTo>
                <a:lnTo>
                  <a:pt x="772" y="1332"/>
                </a:lnTo>
                <a:lnTo>
                  <a:pt x="784" y="1327"/>
                </a:lnTo>
                <a:lnTo>
                  <a:pt x="792" y="1323"/>
                </a:lnTo>
                <a:lnTo>
                  <a:pt x="797" y="1319"/>
                </a:lnTo>
                <a:lnTo>
                  <a:pt x="797" y="1319"/>
                </a:lnTo>
                <a:lnTo>
                  <a:pt x="800" y="1314"/>
                </a:lnTo>
                <a:lnTo>
                  <a:pt x="802" y="1305"/>
                </a:lnTo>
                <a:lnTo>
                  <a:pt x="807" y="1278"/>
                </a:lnTo>
                <a:lnTo>
                  <a:pt x="813" y="1234"/>
                </a:lnTo>
                <a:lnTo>
                  <a:pt x="813" y="1234"/>
                </a:lnTo>
                <a:lnTo>
                  <a:pt x="821" y="1180"/>
                </a:lnTo>
                <a:lnTo>
                  <a:pt x="821" y="1180"/>
                </a:lnTo>
                <a:lnTo>
                  <a:pt x="792" y="1171"/>
                </a:lnTo>
                <a:lnTo>
                  <a:pt x="792" y="1171"/>
                </a:lnTo>
                <a:lnTo>
                  <a:pt x="785" y="1171"/>
                </a:lnTo>
                <a:lnTo>
                  <a:pt x="774" y="1171"/>
                </a:lnTo>
                <a:lnTo>
                  <a:pt x="760" y="1171"/>
                </a:lnTo>
                <a:lnTo>
                  <a:pt x="742" y="1150"/>
                </a:lnTo>
                <a:lnTo>
                  <a:pt x="742" y="1150"/>
                </a:lnTo>
                <a:lnTo>
                  <a:pt x="737" y="1141"/>
                </a:lnTo>
                <a:lnTo>
                  <a:pt x="727" y="1129"/>
                </a:lnTo>
                <a:lnTo>
                  <a:pt x="711" y="1110"/>
                </a:lnTo>
                <a:lnTo>
                  <a:pt x="711" y="1110"/>
                </a:lnTo>
                <a:lnTo>
                  <a:pt x="699" y="1098"/>
                </a:lnTo>
                <a:lnTo>
                  <a:pt x="684" y="1085"/>
                </a:lnTo>
                <a:lnTo>
                  <a:pt x="652" y="1058"/>
                </a:lnTo>
                <a:lnTo>
                  <a:pt x="624" y="1037"/>
                </a:lnTo>
                <a:lnTo>
                  <a:pt x="615" y="1027"/>
                </a:lnTo>
                <a:lnTo>
                  <a:pt x="610" y="1022"/>
                </a:lnTo>
                <a:lnTo>
                  <a:pt x="610" y="1022"/>
                </a:lnTo>
                <a:lnTo>
                  <a:pt x="582" y="975"/>
                </a:lnTo>
                <a:lnTo>
                  <a:pt x="559" y="938"/>
                </a:lnTo>
                <a:lnTo>
                  <a:pt x="559" y="938"/>
                </a:lnTo>
                <a:lnTo>
                  <a:pt x="552" y="879"/>
                </a:lnTo>
                <a:lnTo>
                  <a:pt x="546" y="837"/>
                </a:lnTo>
                <a:lnTo>
                  <a:pt x="544" y="815"/>
                </a:lnTo>
                <a:lnTo>
                  <a:pt x="544" y="815"/>
                </a:lnTo>
                <a:lnTo>
                  <a:pt x="544" y="811"/>
                </a:lnTo>
                <a:lnTo>
                  <a:pt x="544" y="803"/>
                </a:lnTo>
                <a:lnTo>
                  <a:pt x="548" y="783"/>
                </a:lnTo>
                <a:lnTo>
                  <a:pt x="553" y="761"/>
                </a:lnTo>
                <a:lnTo>
                  <a:pt x="554" y="753"/>
                </a:lnTo>
                <a:lnTo>
                  <a:pt x="556" y="746"/>
                </a:lnTo>
                <a:lnTo>
                  <a:pt x="556" y="746"/>
                </a:lnTo>
                <a:lnTo>
                  <a:pt x="553" y="730"/>
                </a:lnTo>
                <a:lnTo>
                  <a:pt x="550" y="713"/>
                </a:lnTo>
                <a:lnTo>
                  <a:pt x="545" y="696"/>
                </a:lnTo>
                <a:lnTo>
                  <a:pt x="539" y="681"/>
                </a:lnTo>
                <a:lnTo>
                  <a:pt x="527" y="656"/>
                </a:lnTo>
                <a:lnTo>
                  <a:pt x="521" y="644"/>
                </a:lnTo>
                <a:lnTo>
                  <a:pt x="521" y="644"/>
                </a:lnTo>
                <a:lnTo>
                  <a:pt x="522" y="642"/>
                </a:lnTo>
                <a:lnTo>
                  <a:pt x="524" y="640"/>
                </a:lnTo>
                <a:lnTo>
                  <a:pt x="535" y="636"/>
                </a:lnTo>
                <a:lnTo>
                  <a:pt x="550" y="630"/>
                </a:lnTo>
                <a:lnTo>
                  <a:pt x="550" y="630"/>
                </a:lnTo>
                <a:lnTo>
                  <a:pt x="553" y="618"/>
                </a:lnTo>
                <a:lnTo>
                  <a:pt x="556" y="609"/>
                </a:lnTo>
                <a:lnTo>
                  <a:pt x="556" y="605"/>
                </a:lnTo>
                <a:lnTo>
                  <a:pt x="556" y="603"/>
                </a:lnTo>
                <a:lnTo>
                  <a:pt x="556" y="603"/>
                </a:lnTo>
                <a:lnTo>
                  <a:pt x="556" y="600"/>
                </a:lnTo>
                <a:lnTo>
                  <a:pt x="557" y="598"/>
                </a:lnTo>
                <a:lnTo>
                  <a:pt x="558" y="592"/>
                </a:lnTo>
                <a:lnTo>
                  <a:pt x="557" y="580"/>
                </a:lnTo>
                <a:lnTo>
                  <a:pt x="557" y="580"/>
                </a:lnTo>
                <a:lnTo>
                  <a:pt x="568" y="571"/>
                </a:lnTo>
                <a:lnTo>
                  <a:pt x="577" y="565"/>
                </a:lnTo>
                <a:lnTo>
                  <a:pt x="577" y="565"/>
                </a:lnTo>
                <a:lnTo>
                  <a:pt x="588" y="558"/>
                </a:lnTo>
                <a:lnTo>
                  <a:pt x="598" y="550"/>
                </a:lnTo>
                <a:lnTo>
                  <a:pt x="605" y="540"/>
                </a:lnTo>
                <a:lnTo>
                  <a:pt x="611" y="531"/>
                </a:lnTo>
                <a:lnTo>
                  <a:pt x="615" y="521"/>
                </a:lnTo>
                <a:lnTo>
                  <a:pt x="616" y="513"/>
                </a:lnTo>
                <a:lnTo>
                  <a:pt x="615" y="505"/>
                </a:lnTo>
                <a:lnTo>
                  <a:pt x="612" y="499"/>
                </a:lnTo>
                <a:lnTo>
                  <a:pt x="612" y="499"/>
                </a:lnTo>
                <a:lnTo>
                  <a:pt x="596" y="479"/>
                </a:lnTo>
                <a:lnTo>
                  <a:pt x="570" y="441"/>
                </a:lnTo>
                <a:lnTo>
                  <a:pt x="516" y="361"/>
                </a:lnTo>
                <a:lnTo>
                  <a:pt x="516" y="361"/>
                </a:lnTo>
                <a:lnTo>
                  <a:pt x="514" y="346"/>
                </a:lnTo>
                <a:lnTo>
                  <a:pt x="510" y="331"/>
                </a:lnTo>
                <a:lnTo>
                  <a:pt x="505" y="317"/>
                </a:lnTo>
                <a:lnTo>
                  <a:pt x="503" y="310"/>
                </a:lnTo>
                <a:lnTo>
                  <a:pt x="499" y="304"/>
                </a:lnTo>
                <a:lnTo>
                  <a:pt x="499" y="304"/>
                </a:lnTo>
                <a:lnTo>
                  <a:pt x="491" y="292"/>
                </a:lnTo>
                <a:lnTo>
                  <a:pt x="484" y="279"/>
                </a:lnTo>
                <a:lnTo>
                  <a:pt x="475" y="263"/>
                </a:lnTo>
                <a:lnTo>
                  <a:pt x="475" y="263"/>
                </a:lnTo>
                <a:lnTo>
                  <a:pt x="472" y="259"/>
                </a:lnTo>
                <a:lnTo>
                  <a:pt x="463" y="252"/>
                </a:lnTo>
                <a:lnTo>
                  <a:pt x="443" y="236"/>
                </a:lnTo>
                <a:lnTo>
                  <a:pt x="413" y="216"/>
                </a:lnTo>
                <a:lnTo>
                  <a:pt x="419" y="177"/>
                </a:lnTo>
                <a:lnTo>
                  <a:pt x="433" y="164"/>
                </a:lnTo>
                <a:lnTo>
                  <a:pt x="433" y="164"/>
                </a:lnTo>
                <a:lnTo>
                  <a:pt x="437" y="158"/>
                </a:lnTo>
                <a:lnTo>
                  <a:pt x="445" y="144"/>
                </a:lnTo>
                <a:lnTo>
                  <a:pt x="453" y="126"/>
                </a:lnTo>
                <a:lnTo>
                  <a:pt x="456" y="117"/>
                </a:lnTo>
                <a:lnTo>
                  <a:pt x="457" y="110"/>
                </a:lnTo>
                <a:lnTo>
                  <a:pt x="457" y="110"/>
                </a:lnTo>
                <a:lnTo>
                  <a:pt x="457" y="99"/>
                </a:lnTo>
                <a:lnTo>
                  <a:pt x="459" y="87"/>
                </a:lnTo>
                <a:lnTo>
                  <a:pt x="459" y="76"/>
                </a:lnTo>
                <a:lnTo>
                  <a:pt x="458" y="70"/>
                </a:lnTo>
                <a:lnTo>
                  <a:pt x="457" y="66"/>
                </a:lnTo>
                <a:lnTo>
                  <a:pt x="457" y="66"/>
                </a:lnTo>
                <a:lnTo>
                  <a:pt x="451" y="54"/>
                </a:lnTo>
                <a:lnTo>
                  <a:pt x="444" y="40"/>
                </a:lnTo>
                <a:lnTo>
                  <a:pt x="437" y="31"/>
                </a:lnTo>
                <a:lnTo>
                  <a:pt x="433" y="25"/>
                </a:lnTo>
                <a:lnTo>
                  <a:pt x="433" y="25"/>
                </a:lnTo>
                <a:lnTo>
                  <a:pt x="432" y="24"/>
                </a:lnTo>
                <a:lnTo>
                  <a:pt x="432" y="22"/>
                </a:lnTo>
                <a:lnTo>
                  <a:pt x="433" y="20"/>
                </a:lnTo>
                <a:lnTo>
                  <a:pt x="433" y="19"/>
                </a:lnTo>
                <a:lnTo>
                  <a:pt x="432" y="16"/>
                </a:lnTo>
                <a:lnTo>
                  <a:pt x="429" y="15"/>
                </a:lnTo>
                <a:lnTo>
                  <a:pt x="425" y="13"/>
                </a:lnTo>
                <a:lnTo>
                  <a:pt x="425" y="13"/>
                </a:lnTo>
                <a:lnTo>
                  <a:pt x="402" y="3"/>
                </a:lnTo>
                <a:lnTo>
                  <a:pt x="391" y="0"/>
                </a:lnTo>
                <a:lnTo>
                  <a:pt x="391" y="0"/>
                </a:lnTo>
                <a:lnTo>
                  <a:pt x="389" y="0"/>
                </a:lnTo>
                <a:lnTo>
                  <a:pt x="379" y="0"/>
                </a:lnTo>
                <a:lnTo>
                  <a:pt x="379" y="0"/>
                </a:lnTo>
                <a:lnTo>
                  <a:pt x="373" y="1"/>
                </a:lnTo>
                <a:lnTo>
                  <a:pt x="367" y="0"/>
                </a:lnTo>
                <a:lnTo>
                  <a:pt x="362" y="0"/>
                </a:lnTo>
                <a:lnTo>
                  <a:pt x="359" y="0"/>
                </a:lnTo>
                <a:lnTo>
                  <a:pt x="359" y="0"/>
                </a:lnTo>
                <a:lnTo>
                  <a:pt x="354" y="2"/>
                </a:lnTo>
                <a:lnTo>
                  <a:pt x="348" y="3"/>
                </a:lnTo>
                <a:lnTo>
                  <a:pt x="338" y="4"/>
                </a:lnTo>
                <a:lnTo>
                  <a:pt x="338" y="4"/>
                </a:lnTo>
                <a:lnTo>
                  <a:pt x="327" y="4"/>
                </a:lnTo>
                <a:lnTo>
                  <a:pt x="318" y="6"/>
                </a:lnTo>
                <a:lnTo>
                  <a:pt x="306" y="8"/>
                </a:lnTo>
                <a:lnTo>
                  <a:pt x="306" y="8"/>
                </a:lnTo>
                <a:lnTo>
                  <a:pt x="301" y="9"/>
                </a:lnTo>
                <a:lnTo>
                  <a:pt x="297" y="13"/>
                </a:lnTo>
                <a:lnTo>
                  <a:pt x="289" y="20"/>
                </a:lnTo>
                <a:lnTo>
                  <a:pt x="289" y="20"/>
                </a:lnTo>
                <a:lnTo>
                  <a:pt x="288" y="24"/>
                </a:lnTo>
                <a:lnTo>
                  <a:pt x="285" y="30"/>
                </a:lnTo>
                <a:lnTo>
                  <a:pt x="283" y="43"/>
                </a:lnTo>
                <a:lnTo>
                  <a:pt x="280" y="61"/>
                </a:lnTo>
                <a:lnTo>
                  <a:pt x="280" y="6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pptxb11_ジョギングする人物のシルエット</dc:title>
  <dc:subject>pptxb11_ジョギングする人物のシルエット</dc:subject>
  <dc:creator>でじけろお</dc:creator>
  <cp:revision>1</cp:revision>
  <dcterms:created xsi:type="dcterms:W3CDTF">2018-05-20T00:31:01Z</dcterms:created>
  <dcterms:modified xsi:type="dcterms:W3CDTF">2019-08-13T10:36:38Z</dcterms:modified>
  <cp:version>1</cp:version>
</cp:coreProperties>
</file>