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8">
            <a:extLst>
              <a:ext uri="{FF2B5EF4-FFF2-40B4-BE49-F238E27FC236}">
                <a16:creationId xmlns:a16="http://schemas.microsoft.com/office/drawing/2014/main" id="{2222EEAB-D431-495F-B4A9-F2952D5BBFE9}"/>
              </a:ext>
            </a:extLst>
          </p:cNvPr>
          <p:cNvSpPr>
            <a:spLocks noEditPoints="1"/>
          </p:cNvSpPr>
          <p:nvPr/>
        </p:nvSpPr>
        <p:spPr bwMode="auto">
          <a:xfrm>
            <a:off x="767439" y="1799950"/>
            <a:ext cx="2662307" cy="1152255"/>
          </a:xfrm>
          <a:custGeom>
            <a:avLst/>
            <a:gdLst>
              <a:gd name="T0" fmla="*/ 127 w 1823"/>
              <a:gd name="T1" fmla="*/ 416 h 789"/>
              <a:gd name="T2" fmla="*/ 57 w 1823"/>
              <a:gd name="T3" fmla="*/ 385 h 789"/>
              <a:gd name="T4" fmla="*/ 1779 w 1823"/>
              <a:gd name="T5" fmla="*/ 561 h 789"/>
              <a:gd name="T6" fmla="*/ 1784 w 1823"/>
              <a:gd name="T7" fmla="*/ 566 h 789"/>
              <a:gd name="T8" fmla="*/ 1747 w 1823"/>
              <a:gd name="T9" fmla="*/ 517 h 789"/>
              <a:gd name="T10" fmla="*/ 1595 w 1823"/>
              <a:gd name="T11" fmla="*/ 541 h 789"/>
              <a:gd name="T12" fmla="*/ 1479 w 1823"/>
              <a:gd name="T13" fmla="*/ 384 h 789"/>
              <a:gd name="T14" fmla="*/ 1467 w 1823"/>
              <a:gd name="T15" fmla="*/ 277 h 789"/>
              <a:gd name="T16" fmla="*/ 1422 w 1823"/>
              <a:gd name="T17" fmla="*/ 259 h 789"/>
              <a:gd name="T18" fmla="*/ 1375 w 1823"/>
              <a:gd name="T19" fmla="*/ 239 h 789"/>
              <a:gd name="T20" fmla="*/ 1358 w 1823"/>
              <a:gd name="T21" fmla="*/ 247 h 789"/>
              <a:gd name="T22" fmla="*/ 1312 w 1823"/>
              <a:gd name="T23" fmla="*/ 261 h 789"/>
              <a:gd name="T24" fmla="*/ 1249 w 1823"/>
              <a:gd name="T25" fmla="*/ 10 h 789"/>
              <a:gd name="T26" fmla="*/ 1230 w 1823"/>
              <a:gd name="T27" fmla="*/ 3 h 789"/>
              <a:gd name="T28" fmla="*/ 1234 w 1823"/>
              <a:gd name="T29" fmla="*/ 24 h 789"/>
              <a:gd name="T30" fmla="*/ 1202 w 1823"/>
              <a:gd name="T31" fmla="*/ 48 h 789"/>
              <a:gd name="T32" fmla="*/ 639 w 1823"/>
              <a:gd name="T33" fmla="*/ 239 h 789"/>
              <a:gd name="T34" fmla="*/ 103 w 1823"/>
              <a:gd name="T35" fmla="*/ 230 h 789"/>
              <a:gd name="T36" fmla="*/ 31 w 1823"/>
              <a:gd name="T37" fmla="*/ 277 h 789"/>
              <a:gd name="T38" fmla="*/ 150 w 1823"/>
              <a:gd name="T39" fmla="*/ 318 h 789"/>
              <a:gd name="T40" fmla="*/ 89 w 1823"/>
              <a:gd name="T41" fmla="*/ 366 h 789"/>
              <a:gd name="T42" fmla="*/ 26 w 1823"/>
              <a:gd name="T43" fmla="*/ 487 h 789"/>
              <a:gd name="T44" fmla="*/ 1 w 1823"/>
              <a:gd name="T45" fmla="*/ 528 h 789"/>
              <a:gd name="T46" fmla="*/ 15 w 1823"/>
              <a:gd name="T47" fmla="*/ 641 h 789"/>
              <a:gd name="T48" fmla="*/ 312 w 1823"/>
              <a:gd name="T49" fmla="*/ 685 h 789"/>
              <a:gd name="T50" fmla="*/ 601 w 1823"/>
              <a:gd name="T51" fmla="*/ 742 h 789"/>
              <a:gd name="T52" fmla="*/ 723 w 1823"/>
              <a:gd name="T53" fmla="*/ 765 h 789"/>
              <a:gd name="T54" fmla="*/ 785 w 1823"/>
              <a:gd name="T55" fmla="*/ 752 h 789"/>
              <a:gd name="T56" fmla="*/ 839 w 1823"/>
              <a:gd name="T57" fmla="*/ 770 h 789"/>
              <a:gd name="T58" fmla="*/ 950 w 1823"/>
              <a:gd name="T59" fmla="*/ 788 h 789"/>
              <a:gd name="T60" fmla="*/ 998 w 1823"/>
              <a:gd name="T61" fmla="*/ 788 h 789"/>
              <a:gd name="T62" fmla="*/ 1048 w 1823"/>
              <a:gd name="T63" fmla="*/ 780 h 789"/>
              <a:gd name="T64" fmla="*/ 1097 w 1823"/>
              <a:gd name="T65" fmla="*/ 770 h 789"/>
              <a:gd name="T66" fmla="*/ 1128 w 1823"/>
              <a:gd name="T67" fmla="*/ 757 h 789"/>
              <a:gd name="T68" fmla="*/ 1151 w 1823"/>
              <a:gd name="T69" fmla="*/ 751 h 789"/>
              <a:gd name="T70" fmla="*/ 1235 w 1823"/>
              <a:gd name="T71" fmla="*/ 713 h 789"/>
              <a:gd name="T72" fmla="*/ 1295 w 1823"/>
              <a:gd name="T73" fmla="*/ 728 h 789"/>
              <a:gd name="T74" fmla="*/ 1354 w 1823"/>
              <a:gd name="T75" fmla="*/ 717 h 789"/>
              <a:gd name="T76" fmla="*/ 1427 w 1823"/>
              <a:gd name="T77" fmla="*/ 682 h 789"/>
              <a:gd name="T78" fmla="*/ 1687 w 1823"/>
              <a:gd name="T79" fmla="*/ 692 h 789"/>
              <a:gd name="T80" fmla="*/ 1731 w 1823"/>
              <a:gd name="T81" fmla="*/ 685 h 789"/>
              <a:gd name="T82" fmla="*/ 1779 w 1823"/>
              <a:gd name="T83" fmla="*/ 649 h 789"/>
              <a:gd name="T84" fmla="*/ 1822 w 1823"/>
              <a:gd name="T85" fmla="*/ 590 h 789"/>
              <a:gd name="T86" fmla="*/ 1763 w 1823"/>
              <a:gd name="T87" fmla="*/ 559 h 789"/>
              <a:gd name="T88" fmla="*/ 1736 w 1823"/>
              <a:gd name="T89" fmla="*/ 556 h 789"/>
              <a:gd name="T90" fmla="*/ 1613 w 1823"/>
              <a:gd name="T91" fmla="*/ 542 h 789"/>
              <a:gd name="T92" fmla="*/ 1520 w 1823"/>
              <a:gd name="T93" fmla="*/ 566 h 789"/>
              <a:gd name="T94" fmla="*/ 1255 w 1823"/>
              <a:gd name="T95" fmla="*/ 250 h 789"/>
              <a:gd name="T96" fmla="*/ 191 w 1823"/>
              <a:gd name="T97" fmla="*/ 332 h 789"/>
              <a:gd name="T98" fmla="*/ 499 w 1823"/>
              <a:gd name="T99" fmla="*/ 355 h 789"/>
              <a:gd name="T100" fmla="*/ 468 w 1823"/>
              <a:gd name="T101" fmla="*/ 455 h 789"/>
              <a:gd name="T102" fmla="*/ 160 w 1823"/>
              <a:gd name="T103" fmla="*/ 417 h 789"/>
              <a:gd name="T104" fmla="*/ 542 w 1823"/>
              <a:gd name="T105" fmla="*/ 363 h 789"/>
              <a:gd name="T106" fmla="*/ 762 w 1823"/>
              <a:gd name="T107" fmla="*/ 398 h 789"/>
              <a:gd name="T108" fmla="*/ 717 w 1823"/>
              <a:gd name="T109" fmla="*/ 485 h 789"/>
              <a:gd name="T110" fmla="*/ 795 w 1823"/>
              <a:gd name="T111" fmla="*/ 392 h 789"/>
              <a:gd name="T112" fmla="*/ 773 w 1823"/>
              <a:gd name="T113" fmla="*/ 496 h 789"/>
              <a:gd name="T114" fmla="*/ 916 w 1823"/>
              <a:gd name="T115" fmla="*/ 399 h 789"/>
              <a:gd name="T116" fmla="*/ 1000 w 1823"/>
              <a:gd name="T117" fmla="*/ 504 h 789"/>
              <a:gd name="T118" fmla="*/ 1361 w 1823"/>
              <a:gd name="T119" fmla="*/ 342 h 789"/>
              <a:gd name="T120" fmla="*/ 1437 w 1823"/>
              <a:gd name="T121" fmla="*/ 338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3" h="789">
                <a:moveTo>
                  <a:pt x="127" y="416"/>
                </a:moveTo>
                <a:lnTo>
                  <a:pt x="127" y="416"/>
                </a:lnTo>
                <a:lnTo>
                  <a:pt x="118" y="417"/>
                </a:lnTo>
                <a:lnTo>
                  <a:pt x="116" y="417"/>
                </a:lnTo>
                <a:lnTo>
                  <a:pt x="114" y="419"/>
                </a:lnTo>
                <a:lnTo>
                  <a:pt x="114" y="452"/>
                </a:lnTo>
                <a:lnTo>
                  <a:pt x="98" y="458"/>
                </a:lnTo>
                <a:lnTo>
                  <a:pt x="98" y="375"/>
                </a:lnTo>
                <a:lnTo>
                  <a:pt x="127" y="366"/>
                </a:lnTo>
                <a:lnTo>
                  <a:pt x="127" y="416"/>
                </a:lnTo>
                <a:close/>
                <a:moveTo>
                  <a:pt x="77" y="466"/>
                </a:moveTo>
                <a:lnTo>
                  <a:pt x="77" y="466"/>
                </a:lnTo>
                <a:lnTo>
                  <a:pt x="38" y="482"/>
                </a:lnTo>
                <a:lnTo>
                  <a:pt x="38" y="482"/>
                </a:lnTo>
                <a:lnTo>
                  <a:pt x="34" y="398"/>
                </a:lnTo>
                <a:lnTo>
                  <a:pt x="34" y="398"/>
                </a:lnTo>
                <a:lnTo>
                  <a:pt x="34" y="394"/>
                </a:lnTo>
                <a:lnTo>
                  <a:pt x="35" y="392"/>
                </a:lnTo>
                <a:lnTo>
                  <a:pt x="35" y="392"/>
                </a:lnTo>
                <a:lnTo>
                  <a:pt x="57" y="385"/>
                </a:lnTo>
                <a:lnTo>
                  <a:pt x="77" y="380"/>
                </a:lnTo>
                <a:lnTo>
                  <a:pt x="77" y="466"/>
                </a:lnTo>
                <a:close/>
                <a:moveTo>
                  <a:pt x="1809" y="566"/>
                </a:moveTo>
                <a:lnTo>
                  <a:pt x="1809" y="566"/>
                </a:lnTo>
                <a:lnTo>
                  <a:pt x="1801" y="565"/>
                </a:lnTo>
                <a:lnTo>
                  <a:pt x="1784" y="562"/>
                </a:lnTo>
                <a:lnTo>
                  <a:pt x="1784" y="566"/>
                </a:lnTo>
                <a:lnTo>
                  <a:pt x="1776" y="565"/>
                </a:lnTo>
                <a:lnTo>
                  <a:pt x="1779" y="561"/>
                </a:lnTo>
                <a:lnTo>
                  <a:pt x="1779" y="561"/>
                </a:lnTo>
                <a:lnTo>
                  <a:pt x="1767" y="560"/>
                </a:lnTo>
                <a:lnTo>
                  <a:pt x="1767" y="527"/>
                </a:lnTo>
                <a:lnTo>
                  <a:pt x="1767" y="527"/>
                </a:lnTo>
                <a:lnTo>
                  <a:pt x="1780" y="531"/>
                </a:lnTo>
                <a:lnTo>
                  <a:pt x="1780" y="531"/>
                </a:lnTo>
                <a:lnTo>
                  <a:pt x="1780" y="545"/>
                </a:lnTo>
                <a:lnTo>
                  <a:pt x="1779" y="561"/>
                </a:lnTo>
                <a:lnTo>
                  <a:pt x="1779" y="561"/>
                </a:lnTo>
                <a:lnTo>
                  <a:pt x="1776" y="565"/>
                </a:lnTo>
                <a:lnTo>
                  <a:pt x="1784" y="566"/>
                </a:lnTo>
                <a:lnTo>
                  <a:pt x="1784" y="562"/>
                </a:lnTo>
                <a:lnTo>
                  <a:pt x="1784" y="562"/>
                </a:lnTo>
                <a:lnTo>
                  <a:pt x="1786" y="528"/>
                </a:lnTo>
                <a:lnTo>
                  <a:pt x="1786" y="528"/>
                </a:lnTo>
                <a:lnTo>
                  <a:pt x="1786" y="527"/>
                </a:lnTo>
                <a:lnTo>
                  <a:pt x="1785" y="527"/>
                </a:lnTo>
                <a:lnTo>
                  <a:pt x="1776" y="523"/>
                </a:lnTo>
                <a:lnTo>
                  <a:pt x="1776" y="523"/>
                </a:lnTo>
                <a:lnTo>
                  <a:pt x="1763" y="519"/>
                </a:lnTo>
                <a:lnTo>
                  <a:pt x="1747" y="517"/>
                </a:lnTo>
                <a:lnTo>
                  <a:pt x="1719" y="513"/>
                </a:lnTo>
                <a:lnTo>
                  <a:pt x="1719" y="513"/>
                </a:lnTo>
                <a:lnTo>
                  <a:pt x="1679" y="510"/>
                </a:lnTo>
                <a:lnTo>
                  <a:pt x="1642" y="510"/>
                </a:lnTo>
                <a:lnTo>
                  <a:pt x="1642" y="510"/>
                </a:lnTo>
                <a:lnTo>
                  <a:pt x="1636" y="514"/>
                </a:lnTo>
                <a:lnTo>
                  <a:pt x="1623" y="523"/>
                </a:lnTo>
                <a:lnTo>
                  <a:pt x="1602" y="541"/>
                </a:lnTo>
                <a:lnTo>
                  <a:pt x="1602" y="541"/>
                </a:lnTo>
                <a:lnTo>
                  <a:pt x="1595" y="541"/>
                </a:lnTo>
                <a:lnTo>
                  <a:pt x="1595" y="541"/>
                </a:lnTo>
                <a:lnTo>
                  <a:pt x="1582" y="548"/>
                </a:lnTo>
                <a:lnTo>
                  <a:pt x="1557" y="564"/>
                </a:lnTo>
                <a:lnTo>
                  <a:pt x="1520" y="564"/>
                </a:lnTo>
                <a:lnTo>
                  <a:pt x="1521" y="527"/>
                </a:lnTo>
                <a:lnTo>
                  <a:pt x="1515" y="526"/>
                </a:lnTo>
                <a:lnTo>
                  <a:pt x="1507" y="467"/>
                </a:lnTo>
                <a:lnTo>
                  <a:pt x="1486" y="449"/>
                </a:lnTo>
                <a:lnTo>
                  <a:pt x="1479" y="384"/>
                </a:lnTo>
                <a:lnTo>
                  <a:pt x="1479" y="384"/>
                </a:lnTo>
                <a:lnTo>
                  <a:pt x="1489" y="335"/>
                </a:lnTo>
                <a:lnTo>
                  <a:pt x="1496" y="300"/>
                </a:lnTo>
                <a:lnTo>
                  <a:pt x="1497" y="289"/>
                </a:lnTo>
                <a:lnTo>
                  <a:pt x="1497" y="285"/>
                </a:lnTo>
                <a:lnTo>
                  <a:pt x="1496" y="282"/>
                </a:lnTo>
                <a:lnTo>
                  <a:pt x="1496" y="282"/>
                </a:lnTo>
                <a:lnTo>
                  <a:pt x="1492" y="280"/>
                </a:lnTo>
                <a:lnTo>
                  <a:pt x="1488" y="280"/>
                </a:lnTo>
                <a:lnTo>
                  <a:pt x="1488" y="280"/>
                </a:lnTo>
                <a:lnTo>
                  <a:pt x="1467" y="277"/>
                </a:lnTo>
                <a:lnTo>
                  <a:pt x="1450" y="275"/>
                </a:lnTo>
                <a:lnTo>
                  <a:pt x="1465" y="266"/>
                </a:lnTo>
                <a:lnTo>
                  <a:pt x="1465" y="248"/>
                </a:lnTo>
                <a:lnTo>
                  <a:pt x="1423" y="247"/>
                </a:lnTo>
                <a:lnTo>
                  <a:pt x="1423" y="247"/>
                </a:lnTo>
                <a:lnTo>
                  <a:pt x="1421" y="249"/>
                </a:lnTo>
                <a:lnTo>
                  <a:pt x="1418" y="253"/>
                </a:lnTo>
                <a:lnTo>
                  <a:pt x="1418" y="253"/>
                </a:lnTo>
                <a:lnTo>
                  <a:pt x="1421" y="257"/>
                </a:lnTo>
                <a:lnTo>
                  <a:pt x="1422" y="259"/>
                </a:lnTo>
                <a:lnTo>
                  <a:pt x="1418" y="271"/>
                </a:lnTo>
                <a:lnTo>
                  <a:pt x="1382" y="267"/>
                </a:lnTo>
                <a:lnTo>
                  <a:pt x="1382" y="267"/>
                </a:lnTo>
                <a:lnTo>
                  <a:pt x="1382" y="261"/>
                </a:lnTo>
                <a:lnTo>
                  <a:pt x="1382" y="249"/>
                </a:lnTo>
                <a:lnTo>
                  <a:pt x="1382" y="249"/>
                </a:lnTo>
                <a:lnTo>
                  <a:pt x="1381" y="245"/>
                </a:lnTo>
                <a:lnTo>
                  <a:pt x="1379" y="243"/>
                </a:lnTo>
                <a:lnTo>
                  <a:pt x="1375" y="239"/>
                </a:lnTo>
                <a:lnTo>
                  <a:pt x="1375" y="239"/>
                </a:lnTo>
                <a:lnTo>
                  <a:pt x="1376" y="238"/>
                </a:lnTo>
                <a:lnTo>
                  <a:pt x="1376" y="236"/>
                </a:lnTo>
                <a:lnTo>
                  <a:pt x="1375" y="234"/>
                </a:lnTo>
                <a:lnTo>
                  <a:pt x="1367" y="229"/>
                </a:lnTo>
                <a:lnTo>
                  <a:pt x="1362" y="214"/>
                </a:lnTo>
                <a:lnTo>
                  <a:pt x="1360" y="238"/>
                </a:lnTo>
                <a:lnTo>
                  <a:pt x="1360" y="238"/>
                </a:lnTo>
                <a:lnTo>
                  <a:pt x="1361" y="240"/>
                </a:lnTo>
                <a:lnTo>
                  <a:pt x="1361" y="244"/>
                </a:lnTo>
                <a:lnTo>
                  <a:pt x="1358" y="247"/>
                </a:lnTo>
                <a:lnTo>
                  <a:pt x="1358" y="247"/>
                </a:lnTo>
                <a:lnTo>
                  <a:pt x="1354" y="247"/>
                </a:lnTo>
                <a:lnTo>
                  <a:pt x="1351" y="248"/>
                </a:lnTo>
                <a:lnTo>
                  <a:pt x="1348" y="248"/>
                </a:lnTo>
                <a:lnTo>
                  <a:pt x="1346" y="249"/>
                </a:lnTo>
                <a:lnTo>
                  <a:pt x="1346" y="249"/>
                </a:lnTo>
                <a:lnTo>
                  <a:pt x="1339" y="257"/>
                </a:lnTo>
                <a:lnTo>
                  <a:pt x="1335" y="264"/>
                </a:lnTo>
                <a:lnTo>
                  <a:pt x="1335" y="264"/>
                </a:lnTo>
                <a:lnTo>
                  <a:pt x="1312" y="261"/>
                </a:lnTo>
                <a:lnTo>
                  <a:pt x="1253" y="54"/>
                </a:lnTo>
                <a:lnTo>
                  <a:pt x="1260" y="38"/>
                </a:lnTo>
                <a:lnTo>
                  <a:pt x="1284" y="33"/>
                </a:lnTo>
                <a:lnTo>
                  <a:pt x="1277" y="21"/>
                </a:lnTo>
                <a:lnTo>
                  <a:pt x="1246" y="29"/>
                </a:lnTo>
                <a:lnTo>
                  <a:pt x="1244" y="19"/>
                </a:lnTo>
                <a:lnTo>
                  <a:pt x="1244" y="19"/>
                </a:lnTo>
                <a:lnTo>
                  <a:pt x="1246" y="15"/>
                </a:lnTo>
                <a:lnTo>
                  <a:pt x="1248" y="11"/>
                </a:lnTo>
                <a:lnTo>
                  <a:pt x="1249" y="10"/>
                </a:lnTo>
                <a:lnTo>
                  <a:pt x="1248" y="7"/>
                </a:lnTo>
                <a:lnTo>
                  <a:pt x="1248" y="7"/>
                </a:lnTo>
                <a:lnTo>
                  <a:pt x="1245" y="3"/>
                </a:lnTo>
                <a:lnTo>
                  <a:pt x="1241" y="1"/>
                </a:lnTo>
                <a:lnTo>
                  <a:pt x="1239" y="0"/>
                </a:lnTo>
                <a:lnTo>
                  <a:pt x="1236" y="0"/>
                </a:lnTo>
                <a:lnTo>
                  <a:pt x="1236" y="0"/>
                </a:lnTo>
                <a:lnTo>
                  <a:pt x="1235" y="1"/>
                </a:lnTo>
                <a:lnTo>
                  <a:pt x="1235" y="1"/>
                </a:lnTo>
                <a:lnTo>
                  <a:pt x="1230" y="3"/>
                </a:lnTo>
                <a:lnTo>
                  <a:pt x="1230" y="3"/>
                </a:lnTo>
                <a:lnTo>
                  <a:pt x="1223" y="10"/>
                </a:lnTo>
                <a:lnTo>
                  <a:pt x="1222" y="12"/>
                </a:lnTo>
                <a:lnTo>
                  <a:pt x="1222" y="14"/>
                </a:lnTo>
                <a:lnTo>
                  <a:pt x="1222" y="14"/>
                </a:lnTo>
                <a:lnTo>
                  <a:pt x="1226" y="16"/>
                </a:lnTo>
                <a:lnTo>
                  <a:pt x="1230" y="17"/>
                </a:lnTo>
                <a:lnTo>
                  <a:pt x="1230" y="17"/>
                </a:lnTo>
                <a:lnTo>
                  <a:pt x="1232" y="20"/>
                </a:lnTo>
                <a:lnTo>
                  <a:pt x="1234" y="24"/>
                </a:lnTo>
                <a:lnTo>
                  <a:pt x="1234" y="35"/>
                </a:lnTo>
                <a:lnTo>
                  <a:pt x="1234" y="35"/>
                </a:lnTo>
                <a:lnTo>
                  <a:pt x="1211" y="40"/>
                </a:lnTo>
                <a:lnTo>
                  <a:pt x="1197" y="44"/>
                </a:lnTo>
                <a:lnTo>
                  <a:pt x="1193" y="47"/>
                </a:lnTo>
                <a:lnTo>
                  <a:pt x="1191" y="47"/>
                </a:lnTo>
                <a:lnTo>
                  <a:pt x="1193" y="48"/>
                </a:lnTo>
                <a:lnTo>
                  <a:pt x="1193" y="48"/>
                </a:lnTo>
                <a:lnTo>
                  <a:pt x="1195" y="48"/>
                </a:lnTo>
                <a:lnTo>
                  <a:pt x="1202" y="48"/>
                </a:lnTo>
                <a:lnTo>
                  <a:pt x="1216" y="47"/>
                </a:lnTo>
                <a:lnTo>
                  <a:pt x="1235" y="44"/>
                </a:lnTo>
                <a:lnTo>
                  <a:pt x="1241" y="57"/>
                </a:lnTo>
                <a:lnTo>
                  <a:pt x="1267" y="150"/>
                </a:lnTo>
                <a:lnTo>
                  <a:pt x="1174" y="264"/>
                </a:lnTo>
                <a:lnTo>
                  <a:pt x="1174" y="264"/>
                </a:lnTo>
                <a:lnTo>
                  <a:pt x="1147" y="271"/>
                </a:lnTo>
                <a:lnTo>
                  <a:pt x="1134" y="275"/>
                </a:lnTo>
                <a:lnTo>
                  <a:pt x="703" y="226"/>
                </a:lnTo>
                <a:lnTo>
                  <a:pt x="639" y="239"/>
                </a:lnTo>
                <a:lnTo>
                  <a:pt x="347" y="210"/>
                </a:lnTo>
                <a:lnTo>
                  <a:pt x="347" y="210"/>
                </a:lnTo>
                <a:lnTo>
                  <a:pt x="310" y="208"/>
                </a:lnTo>
                <a:lnTo>
                  <a:pt x="234" y="207"/>
                </a:lnTo>
                <a:lnTo>
                  <a:pt x="234" y="207"/>
                </a:lnTo>
                <a:lnTo>
                  <a:pt x="212" y="208"/>
                </a:lnTo>
                <a:lnTo>
                  <a:pt x="186" y="212"/>
                </a:lnTo>
                <a:lnTo>
                  <a:pt x="158" y="217"/>
                </a:lnTo>
                <a:lnTo>
                  <a:pt x="130" y="224"/>
                </a:lnTo>
                <a:lnTo>
                  <a:pt x="103" y="230"/>
                </a:lnTo>
                <a:lnTo>
                  <a:pt x="79" y="238"/>
                </a:lnTo>
                <a:lnTo>
                  <a:pt x="61" y="244"/>
                </a:lnTo>
                <a:lnTo>
                  <a:pt x="54" y="247"/>
                </a:lnTo>
                <a:lnTo>
                  <a:pt x="51" y="249"/>
                </a:lnTo>
                <a:lnTo>
                  <a:pt x="51" y="249"/>
                </a:lnTo>
                <a:lnTo>
                  <a:pt x="44" y="254"/>
                </a:lnTo>
                <a:lnTo>
                  <a:pt x="40" y="259"/>
                </a:lnTo>
                <a:lnTo>
                  <a:pt x="34" y="268"/>
                </a:lnTo>
                <a:lnTo>
                  <a:pt x="31" y="275"/>
                </a:lnTo>
                <a:lnTo>
                  <a:pt x="31" y="277"/>
                </a:lnTo>
                <a:lnTo>
                  <a:pt x="31" y="277"/>
                </a:lnTo>
                <a:lnTo>
                  <a:pt x="34" y="289"/>
                </a:lnTo>
                <a:lnTo>
                  <a:pt x="37" y="298"/>
                </a:lnTo>
                <a:lnTo>
                  <a:pt x="38" y="300"/>
                </a:lnTo>
                <a:lnTo>
                  <a:pt x="39" y="303"/>
                </a:lnTo>
                <a:lnTo>
                  <a:pt x="39" y="303"/>
                </a:lnTo>
                <a:lnTo>
                  <a:pt x="58" y="305"/>
                </a:lnTo>
                <a:lnTo>
                  <a:pt x="98" y="310"/>
                </a:lnTo>
                <a:lnTo>
                  <a:pt x="136" y="315"/>
                </a:lnTo>
                <a:lnTo>
                  <a:pt x="150" y="318"/>
                </a:lnTo>
                <a:lnTo>
                  <a:pt x="155" y="319"/>
                </a:lnTo>
                <a:lnTo>
                  <a:pt x="155" y="319"/>
                </a:lnTo>
                <a:lnTo>
                  <a:pt x="158" y="323"/>
                </a:lnTo>
                <a:lnTo>
                  <a:pt x="159" y="327"/>
                </a:lnTo>
                <a:lnTo>
                  <a:pt x="161" y="333"/>
                </a:lnTo>
                <a:lnTo>
                  <a:pt x="161" y="338"/>
                </a:lnTo>
                <a:lnTo>
                  <a:pt x="161" y="338"/>
                </a:lnTo>
                <a:lnTo>
                  <a:pt x="159" y="350"/>
                </a:lnTo>
                <a:lnTo>
                  <a:pt x="159" y="350"/>
                </a:lnTo>
                <a:lnTo>
                  <a:pt x="89" y="366"/>
                </a:lnTo>
                <a:lnTo>
                  <a:pt x="52" y="377"/>
                </a:lnTo>
                <a:lnTo>
                  <a:pt x="39" y="382"/>
                </a:lnTo>
                <a:lnTo>
                  <a:pt x="33" y="384"/>
                </a:lnTo>
                <a:lnTo>
                  <a:pt x="33" y="384"/>
                </a:lnTo>
                <a:lnTo>
                  <a:pt x="29" y="388"/>
                </a:lnTo>
                <a:lnTo>
                  <a:pt x="26" y="392"/>
                </a:lnTo>
                <a:lnTo>
                  <a:pt x="25" y="397"/>
                </a:lnTo>
                <a:lnTo>
                  <a:pt x="25" y="397"/>
                </a:lnTo>
                <a:lnTo>
                  <a:pt x="26" y="487"/>
                </a:lnTo>
                <a:lnTo>
                  <a:pt x="26" y="487"/>
                </a:lnTo>
                <a:lnTo>
                  <a:pt x="24" y="489"/>
                </a:lnTo>
                <a:lnTo>
                  <a:pt x="23" y="491"/>
                </a:lnTo>
                <a:lnTo>
                  <a:pt x="17" y="499"/>
                </a:lnTo>
                <a:lnTo>
                  <a:pt x="17" y="499"/>
                </a:lnTo>
                <a:lnTo>
                  <a:pt x="14" y="510"/>
                </a:lnTo>
                <a:lnTo>
                  <a:pt x="11" y="517"/>
                </a:lnTo>
                <a:lnTo>
                  <a:pt x="11" y="517"/>
                </a:lnTo>
                <a:lnTo>
                  <a:pt x="6" y="520"/>
                </a:lnTo>
                <a:lnTo>
                  <a:pt x="2" y="524"/>
                </a:lnTo>
                <a:lnTo>
                  <a:pt x="1" y="528"/>
                </a:lnTo>
                <a:lnTo>
                  <a:pt x="1" y="528"/>
                </a:lnTo>
                <a:lnTo>
                  <a:pt x="0" y="532"/>
                </a:lnTo>
                <a:lnTo>
                  <a:pt x="0" y="537"/>
                </a:lnTo>
                <a:lnTo>
                  <a:pt x="1" y="543"/>
                </a:lnTo>
                <a:lnTo>
                  <a:pt x="5" y="550"/>
                </a:lnTo>
                <a:lnTo>
                  <a:pt x="5" y="550"/>
                </a:lnTo>
                <a:lnTo>
                  <a:pt x="9" y="556"/>
                </a:lnTo>
                <a:lnTo>
                  <a:pt x="12" y="559"/>
                </a:lnTo>
                <a:lnTo>
                  <a:pt x="15" y="560"/>
                </a:lnTo>
                <a:lnTo>
                  <a:pt x="15" y="641"/>
                </a:lnTo>
                <a:lnTo>
                  <a:pt x="15" y="641"/>
                </a:lnTo>
                <a:lnTo>
                  <a:pt x="40" y="641"/>
                </a:lnTo>
                <a:lnTo>
                  <a:pt x="67" y="641"/>
                </a:lnTo>
                <a:lnTo>
                  <a:pt x="98" y="645"/>
                </a:lnTo>
                <a:lnTo>
                  <a:pt x="98" y="645"/>
                </a:lnTo>
                <a:lnTo>
                  <a:pt x="136" y="650"/>
                </a:lnTo>
                <a:lnTo>
                  <a:pt x="187" y="659"/>
                </a:lnTo>
                <a:lnTo>
                  <a:pt x="247" y="671"/>
                </a:lnTo>
                <a:lnTo>
                  <a:pt x="312" y="685"/>
                </a:lnTo>
                <a:lnTo>
                  <a:pt x="312" y="685"/>
                </a:lnTo>
                <a:lnTo>
                  <a:pt x="412" y="709"/>
                </a:lnTo>
                <a:lnTo>
                  <a:pt x="447" y="717"/>
                </a:lnTo>
                <a:lnTo>
                  <a:pt x="473" y="720"/>
                </a:lnTo>
                <a:lnTo>
                  <a:pt x="473" y="720"/>
                </a:lnTo>
                <a:lnTo>
                  <a:pt x="486" y="722"/>
                </a:lnTo>
                <a:lnTo>
                  <a:pt x="499" y="725"/>
                </a:lnTo>
                <a:lnTo>
                  <a:pt x="527" y="732"/>
                </a:lnTo>
                <a:lnTo>
                  <a:pt x="560" y="738"/>
                </a:lnTo>
                <a:lnTo>
                  <a:pt x="579" y="741"/>
                </a:lnTo>
                <a:lnTo>
                  <a:pt x="601" y="742"/>
                </a:lnTo>
                <a:lnTo>
                  <a:pt x="601" y="742"/>
                </a:lnTo>
                <a:lnTo>
                  <a:pt x="636" y="743"/>
                </a:lnTo>
                <a:lnTo>
                  <a:pt x="658" y="742"/>
                </a:lnTo>
                <a:lnTo>
                  <a:pt x="666" y="743"/>
                </a:lnTo>
                <a:lnTo>
                  <a:pt x="675" y="745"/>
                </a:lnTo>
                <a:lnTo>
                  <a:pt x="683" y="748"/>
                </a:lnTo>
                <a:lnTo>
                  <a:pt x="696" y="755"/>
                </a:lnTo>
                <a:lnTo>
                  <a:pt x="696" y="755"/>
                </a:lnTo>
                <a:lnTo>
                  <a:pt x="709" y="761"/>
                </a:lnTo>
                <a:lnTo>
                  <a:pt x="723" y="765"/>
                </a:lnTo>
                <a:lnTo>
                  <a:pt x="734" y="769"/>
                </a:lnTo>
                <a:lnTo>
                  <a:pt x="746" y="771"/>
                </a:lnTo>
                <a:lnTo>
                  <a:pt x="756" y="773"/>
                </a:lnTo>
                <a:lnTo>
                  <a:pt x="765" y="773"/>
                </a:lnTo>
                <a:lnTo>
                  <a:pt x="771" y="770"/>
                </a:lnTo>
                <a:lnTo>
                  <a:pt x="778" y="766"/>
                </a:lnTo>
                <a:lnTo>
                  <a:pt x="778" y="766"/>
                </a:lnTo>
                <a:lnTo>
                  <a:pt x="781" y="761"/>
                </a:lnTo>
                <a:lnTo>
                  <a:pt x="784" y="757"/>
                </a:lnTo>
                <a:lnTo>
                  <a:pt x="785" y="752"/>
                </a:lnTo>
                <a:lnTo>
                  <a:pt x="785" y="748"/>
                </a:lnTo>
                <a:lnTo>
                  <a:pt x="784" y="742"/>
                </a:lnTo>
                <a:lnTo>
                  <a:pt x="783" y="740"/>
                </a:lnTo>
                <a:lnTo>
                  <a:pt x="783" y="740"/>
                </a:lnTo>
                <a:lnTo>
                  <a:pt x="799" y="746"/>
                </a:lnTo>
                <a:lnTo>
                  <a:pt x="815" y="754"/>
                </a:lnTo>
                <a:lnTo>
                  <a:pt x="831" y="761"/>
                </a:lnTo>
                <a:lnTo>
                  <a:pt x="831" y="761"/>
                </a:lnTo>
                <a:lnTo>
                  <a:pt x="836" y="766"/>
                </a:lnTo>
                <a:lnTo>
                  <a:pt x="839" y="770"/>
                </a:lnTo>
                <a:lnTo>
                  <a:pt x="840" y="773"/>
                </a:lnTo>
                <a:lnTo>
                  <a:pt x="841" y="776"/>
                </a:lnTo>
                <a:lnTo>
                  <a:pt x="846" y="779"/>
                </a:lnTo>
                <a:lnTo>
                  <a:pt x="855" y="782"/>
                </a:lnTo>
                <a:lnTo>
                  <a:pt x="871" y="784"/>
                </a:lnTo>
                <a:lnTo>
                  <a:pt x="895" y="788"/>
                </a:lnTo>
                <a:lnTo>
                  <a:pt x="895" y="788"/>
                </a:lnTo>
                <a:lnTo>
                  <a:pt x="919" y="789"/>
                </a:lnTo>
                <a:lnTo>
                  <a:pt x="938" y="789"/>
                </a:lnTo>
                <a:lnTo>
                  <a:pt x="950" y="788"/>
                </a:lnTo>
                <a:lnTo>
                  <a:pt x="958" y="785"/>
                </a:lnTo>
                <a:lnTo>
                  <a:pt x="962" y="783"/>
                </a:lnTo>
                <a:lnTo>
                  <a:pt x="965" y="780"/>
                </a:lnTo>
                <a:lnTo>
                  <a:pt x="965" y="778"/>
                </a:lnTo>
                <a:lnTo>
                  <a:pt x="965" y="778"/>
                </a:lnTo>
                <a:lnTo>
                  <a:pt x="966" y="779"/>
                </a:lnTo>
                <a:lnTo>
                  <a:pt x="972" y="783"/>
                </a:lnTo>
                <a:lnTo>
                  <a:pt x="983" y="785"/>
                </a:lnTo>
                <a:lnTo>
                  <a:pt x="989" y="787"/>
                </a:lnTo>
                <a:lnTo>
                  <a:pt x="998" y="788"/>
                </a:lnTo>
                <a:lnTo>
                  <a:pt x="998" y="788"/>
                </a:lnTo>
                <a:lnTo>
                  <a:pt x="1006" y="787"/>
                </a:lnTo>
                <a:lnTo>
                  <a:pt x="1012" y="785"/>
                </a:lnTo>
                <a:lnTo>
                  <a:pt x="1017" y="782"/>
                </a:lnTo>
                <a:lnTo>
                  <a:pt x="1021" y="779"/>
                </a:lnTo>
                <a:lnTo>
                  <a:pt x="1026" y="774"/>
                </a:lnTo>
                <a:lnTo>
                  <a:pt x="1027" y="771"/>
                </a:lnTo>
                <a:lnTo>
                  <a:pt x="1027" y="771"/>
                </a:lnTo>
                <a:lnTo>
                  <a:pt x="1034" y="774"/>
                </a:lnTo>
                <a:lnTo>
                  <a:pt x="1048" y="780"/>
                </a:lnTo>
                <a:lnTo>
                  <a:pt x="1058" y="783"/>
                </a:lnTo>
                <a:lnTo>
                  <a:pt x="1068" y="785"/>
                </a:lnTo>
                <a:lnTo>
                  <a:pt x="1078" y="785"/>
                </a:lnTo>
                <a:lnTo>
                  <a:pt x="1087" y="784"/>
                </a:lnTo>
                <a:lnTo>
                  <a:pt x="1087" y="784"/>
                </a:lnTo>
                <a:lnTo>
                  <a:pt x="1092" y="782"/>
                </a:lnTo>
                <a:lnTo>
                  <a:pt x="1095" y="780"/>
                </a:lnTo>
                <a:lnTo>
                  <a:pt x="1096" y="778"/>
                </a:lnTo>
                <a:lnTo>
                  <a:pt x="1097" y="775"/>
                </a:lnTo>
                <a:lnTo>
                  <a:pt x="1097" y="770"/>
                </a:lnTo>
                <a:lnTo>
                  <a:pt x="1095" y="764"/>
                </a:lnTo>
                <a:lnTo>
                  <a:pt x="1091" y="759"/>
                </a:lnTo>
                <a:lnTo>
                  <a:pt x="1087" y="754"/>
                </a:lnTo>
                <a:lnTo>
                  <a:pt x="1083" y="750"/>
                </a:lnTo>
                <a:lnTo>
                  <a:pt x="1083" y="750"/>
                </a:lnTo>
                <a:lnTo>
                  <a:pt x="1101" y="754"/>
                </a:lnTo>
                <a:lnTo>
                  <a:pt x="1116" y="756"/>
                </a:lnTo>
                <a:lnTo>
                  <a:pt x="1123" y="757"/>
                </a:lnTo>
                <a:lnTo>
                  <a:pt x="1128" y="757"/>
                </a:lnTo>
                <a:lnTo>
                  <a:pt x="1128" y="757"/>
                </a:lnTo>
                <a:lnTo>
                  <a:pt x="1132" y="756"/>
                </a:lnTo>
                <a:lnTo>
                  <a:pt x="1134" y="754"/>
                </a:lnTo>
                <a:lnTo>
                  <a:pt x="1138" y="750"/>
                </a:lnTo>
                <a:lnTo>
                  <a:pt x="1139" y="745"/>
                </a:lnTo>
                <a:lnTo>
                  <a:pt x="1141" y="742"/>
                </a:lnTo>
                <a:lnTo>
                  <a:pt x="1141" y="742"/>
                </a:lnTo>
                <a:lnTo>
                  <a:pt x="1141" y="745"/>
                </a:lnTo>
                <a:lnTo>
                  <a:pt x="1143" y="747"/>
                </a:lnTo>
                <a:lnTo>
                  <a:pt x="1146" y="748"/>
                </a:lnTo>
                <a:lnTo>
                  <a:pt x="1151" y="751"/>
                </a:lnTo>
                <a:lnTo>
                  <a:pt x="1158" y="751"/>
                </a:lnTo>
                <a:lnTo>
                  <a:pt x="1170" y="750"/>
                </a:lnTo>
                <a:lnTo>
                  <a:pt x="1184" y="746"/>
                </a:lnTo>
                <a:lnTo>
                  <a:pt x="1184" y="746"/>
                </a:lnTo>
                <a:lnTo>
                  <a:pt x="1198" y="741"/>
                </a:lnTo>
                <a:lnTo>
                  <a:pt x="1211" y="734"/>
                </a:lnTo>
                <a:lnTo>
                  <a:pt x="1220" y="729"/>
                </a:lnTo>
                <a:lnTo>
                  <a:pt x="1227" y="723"/>
                </a:lnTo>
                <a:lnTo>
                  <a:pt x="1231" y="718"/>
                </a:lnTo>
                <a:lnTo>
                  <a:pt x="1235" y="713"/>
                </a:lnTo>
                <a:lnTo>
                  <a:pt x="1236" y="709"/>
                </a:lnTo>
                <a:lnTo>
                  <a:pt x="1236" y="709"/>
                </a:lnTo>
                <a:lnTo>
                  <a:pt x="1239" y="711"/>
                </a:lnTo>
                <a:lnTo>
                  <a:pt x="1244" y="717"/>
                </a:lnTo>
                <a:lnTo>
                  <a:pt x="1250" y="720"/>
                </a:lnTo>
                <a:lnTo>
                  <a:pt x="1258" y="723"/>
                </a:lnTo>
                <a:lnTo>
                  <a:pt x="1268" y="725"/>
                </a:lnTo>
                <a:lnTo>
                  <a:pt x="1281" y="728"/>
                </a:lnTo>
                <a:lnTo>
                  <a:pt x="1281" y="728"/>
                </a:lnTo>
                <a:lnTo>
                  <a:pt x="1295" y="728"/>
                </a:lnTo>
                <a:lnTo>
                  <a:pt x="1306" y="728"/>
                </a:lnTo>
                <a:lnTo>
                  <a:pt x="1315" y="725"/>
                </a:lnTo>
                <a:lnTo>
                  <a:pt x="1323" y="723"/>
                </a:lnTo>
                <a:lnTo>
                  <a:pt x="1329" y="720"/>
                </a:lnTo>
                <a:lnTo>
                  <a:pt x="1333" y="718"/>
                </a:lnTo>
                <a:lnTo>
                  <a:pt x="1335" y="715"/>
                </a:lnTo>
                <a:lnTo>
                  <a:pt x="1335" y="715"/>
                </a:lnTo>
                <a:lnTo>
                  <a:pt x="1338" y="715"/>
                </a:lnTo>
                <a:lnTo>
                  <a:pt x="1344" y="717"/>
                </a:lnTo>
                <a:lnTo>
                  <a:pt x="1354" y="717"/>
                </a:lnTo>
                <a:lnTo>
                  <a:pt x="1368" y="715"/>
                </a:lnTo>
                <a:lnTo>
                  <a:pt x="1368" y="715"/>
                </a:lnTo>
                <a:lnTo>
                  <a:pt x="1377" y="711"/>
                </a:lnTo>
                <a:lnTo>
                  <a:pt x="1384" y="706"/>
                </a:lnTo>
                <a:lnTo>
                  <a:pt x="1390" y="700"/>
                </a:lnTo>
                <a:lnTo>
                  <a:pt x="1397" y="694"/>
                </a:lnTo>
                <a:lnTo>
                  <a:pt x="1404" y="682"/>
                </a:lnTo>
                <a:lnTo>
                  <a:pt x="1407" y="676"/>
                </a:lnTo>
                <a:lnTo>
                  <a:pt x="1407" y="676"/>
                </a:lnTo>
                <a:lnTo>
                  <a:pt x="1427" y="682"/>
                </a:lnTo>
                <a:lnTo>
                  <a:pt x="1475" y="694"/>
                </a:lnTo>
                <a:lnTo>
                  <a:pt x="1506" y="700"/>
                </a:lnTo>
                <a:lnTo>
                  <a:pt x="1538" y="705"/>
                </a:lnTo>
                <a:lnTo>
                  <a:pt x="1570" y="709"/>
                </a:lnTo>
                <a:lnTo>
                  <a:pt x="1599" y="709"/>
                </a:lnTo>
                <a:lnTo>
                  <a:pt x="1599" y="709"/>
                </a:lnTo>
                <a:lnTo>
                  <a:pt x="1626" y="708"/>
                </a:lnTo>
                <a:lnTo>
                  <a:pt x="1649" y="704"/>
                </a:lnTo>
                <a:lnTo>
                  <a:pt x="1669" y="697"/>
                </a:lnTo>
                <a:lnTo>
                  <a:pt x="1687" y="692"/>
                </a:lnTo>
                <a:lnTo>
                  <a:pt x="1701" y="686"/>
                </a:lnTo>
                <a:lnTo>
                  <a:pt x="1711" y="681"/>
                </a:lnTo>
                <a:lnTo>
                  <a:pt x="1720" y="676"/>
                </a:lnTo>
                <a:lnTo>
                  <a:pt x="1720" y="676"/>
                </a:lnTo>
                <a:lnTo>
                  <a:pt x="1720" y="678"/>
                </a:lnTo>
                <a:lnTo>
                  <a:pt x="1720" y="681"/>
                </a:lnTo>
                <a:lnTo>
                  <a:pt x="1721" y="683"/>
                </a:lnTo>
                <a:lnTo>
                  <a:pt x="1724" y="686"/>
                </a:lnTo>
                <a:lnTo>
                  <a:pt x="1726" y="686"/>
                </a:lnTo>
                <a:lnTo>
                  <a:pt x="1731" y="685"/>
                </a:lnTo>
                <a:lnTo>
                  <a:pt x="1738" y="682"/>
                </a:lnTo>
                <a:lnTo>
                  <a:pt x="1738" y="682"/>
                </a:lnTo>
                <a:lnTo>
                  <a:pt x="1745" y="676"/>
                </a:lnTo>
                <a:lnTo>
                  <a:pt x="1750" y="671"/>
                </a:lnTo>
                <a:lnTo>
                  <a:pt x="1754" y="664"/>
                </a:lnTo>
                <a:lnTo>
                  <a:pt x="1758" y="659"/>
                </a:lnTo>
                <a:lnTo>
                  <a:pt x="1762" y="649"/>
                </a:lnTo>
                <a:lnTo>
                  <a:pt x="1763" y="645"/>
                </a:lnTo>
                <a:lnTo>
                  <a:pt x="1763" y="645"/>
                </a:lnTo>
                <a:lnTo>
                  <a:pt x="1779" y="649"/>
                </a:lnTo>
                <a:lnTo>
                  <a:pt x="1779" y="649"/>
                </a:lnTo>
                <a:lnTo>
                  <a:pt x="1784" y="647"/>
                </a:lnTo>
                <a:lnTo>
                  <a:pt x="1793" y="639"/>
                </a:lnTo>
                <a:lnTo>
                  <a:pt x="1803" y="630"/>
                </a:lnTo>
                <a:lnTo>
                  <a:pt x="1813" y="617"/>
                </a:lnTo>
                <a:lnTo>
                  <a:pt x="1813" y="617"/>
                </a:lnTo>
                <a:lnTo>
                  <a:pt x="1819" y="606"/>
                </a:lnTo>
                <a:lnTo>
                  <a:pt x="1823" y="598"/>
                </a:lnTo>
                <a:lnTo>
                  <a:pt x="1823" y="593"/>
                </a:lnTo>
                <a:lnTo>
                  <a:pt x="1822" y="590"/>
                </a:lnTo>
                <a:lnTo>
                  <a:pt x="1822" y="590"/>
                </a:lnTo>
                <a:lnTo>
                  <a:pt x="1809" y="583"/>
                </a:lnTo>
                <a:lnTo>
                  <a:pt x="1809" y="583"/>
                </a:lnTo>
                <a:lnTo>
                  <a:pt x="1812" y="576"/>
                </a:lnTo>
                <a:lnTo>
                  <a:pt x="1812" y="571"/>
                </a:lnTo>
                <a:lnTo>
                  <a:pt x="1810" y="569"/>
                </a:lnTo>
                <a:lnTo>
                  <a:pt x="1809" y="566"/>
                </a:lnTo>
                <a:lnTo>
                  <a:pt x="1809" y="566"/>
                </a:lnTo>
                <a:close/>
                <a:moveTo>
                  <a:pt x="1763" y="559"/>
                </a:moveTo>
                <a:lnTo>
                  <a:pt x="1763" y="559"/>
                </a:lnTo>
                <a:lnTo>
                  <a:pt x="1742" y="556"/>
                </a:lnTo>
                <a:lnTo>
                  <a:pt x="1742" y="520"/>
                </a:lnTo>
                <a:lnTo>
                  <a:pt x="1763" y="524"/>
                </a:lnTo>
                <a:lnTo>
                  <a:pt x="1763" y="559"/>
                </a:lnTo>
                <a:close/>
                <a:moveTo>
                  <a:pt x="1736" y="556"/>
                </a:moveTo>
                <a:lnTo>
                  <a:pt x="1736" y="556"/>
                </a:lnTo>
                <a:lnTo>
                  <a:pt x="1703" y="551"/>
                </a:lnTo>
                <a:lnTo>
                  <a:pt x="1703" y="517"/>
                </a:lnTo>
                <a:lnTo>
                  <a:pt x="1736" y="520"/>
                </a:lnTo>
                <a:lnTo>
                  <a:pt x="1736" y="556"/>
                </a:lnTo>
                <a:close/>
                <a:moveTo>
                  <a:pt x="1697" y="551"/>
                </a:moveTo>
                <a:lnTo>
                  <a:pt x="1697" y="551"/>
                </a:lnTo>
                <a:lnTo>
                  <a:pt x="1656" y="546"/>
                </a:lnTo>
                <a:lnTo>
                  <a:pt x="1656" y="517"/>
                </a:lnTo>
                <a:lnTo>
                  <a:pt x="1697" y="517"/>
                </a:lnTo>
                <a:lnTo>
                  <a:pt x="1697" y="551"/>
                </a:lnTo>
                <a:close/>
                <a:moveTo>
                  <a:pt x="1650" y="546"/>
                </a:moveTo>
                <a:lnTo>
                  <a:pt x="1650" y="546"/>
                </a:lnTo>
                <a:lnTo>
                  <a:pt x="1613" y="542"/>
                </a:lnTo>
                <a:lnTo>
                  <a:pt x="1613" y="542"/>
                </a:lnTo>
                <a:lnTo>
                  <a:pt x="1631" y="527"/>
                </a:lnTo>
                <a:lnTo>
                  <a:pt x="1641" y="517"/>
                </a:lnTo>
                <a:lnTo>
                  <a:pt x="1641" y="517"/>
                </a:lnTo>
                <a:lnTo>
                  <a:pt x="1646" y="517"/>
                </a:lnTo>
                <a:lnTo>
                  <a:pt x="1650" y="517"/>
                </a:lnTo>
                <a:lnTo>
                  <a:pt x="1650" y="546"/>
                </a:lnTo>
                <a:close/>
                <a:moveTo>
                  <a:pt x="1552" y="566"/>
                </a:moveTo>
                <a:lnTo>
                  <a:pt x="1552" y="566"/>
                </a:lnTo>
                <a:lnTo>
                  <a:pt x="1519" y="587"/>
                </a:lnTo>
                <a:lnTo>
                  <a:pt x="1520" y="566"/>
                </a:lnTo>
                <a:lnTo>
                  <a:pt x="1552" y="566"/>
                </a:lnTo>
                <a:close/>
                <a:moveTo>
                  <a:pt x="1298" y="258"/>
                </a:moveTo>
                <a:lnTo>
                  <a:pt x="1298" y="258"/>
                </a:lnTo>
                <a:lnTo>
                  <a:pt x="1262" y="252"/>
                </a:lnTo>
                <a:lnTo>
                  <a:pt x="1262" y="252"/>
                </a:lnTo>
                <a:lnTo>
                  <a:pt x="1276" y="169"/>
                </a:lnTo>
                <a:lnTo>
                  <a:pt x="1276" y="169"/>
                </a:lnTo>
                <a:lnTo>
                  <a:pt x="1298" y="258"/>
                </a:lnTo>
                <a:lnTo>
                  <a:pt x="1298" y="258"/>
                </a:lnTo>
                <a:close/>
                <a:moveTo>
                  <a:pt x="1255" y="250"/>
                </a:moveTo>
                <a:lnTo>
                  <a:pt x="1255" y="250"/>
                </a:lnTo>
                <a:lnTo>
                  <a:pt x="1249" y="249"/>
                </a:lnTo>
                <a:lnTo>
                  <a:pt x="1249" y="249"/>
                </a:lnTo>
                <a:lnTo>
                  <a:pt x="1237" y="250"/>
                </a:lnTo>
                <a:lnTo>
                  <a:pt x="1221" y="254"/>
                </a:lnTo>
                <a:lnTo>
                  <a:pt x="1184" y="262"/>
                </a:lnTo>
                <a:lnTo>
                  <a:pt x="1267" y="163"/>
                </a:lnTo>
                <a:lnTo>
                  <a:pt x="1255" y="250"/>
                </a:lnTo>
                <a:close/>
                <a:moveTo>
                  <a:pt x="191" y="332"/>
                </a:moveTo>
                <a:lnTo>
                  <a:pt x="191" y="332"/>
                </a:lnTo>
                <a:lnTo>
                  <a:pt x="192" y="328"/>
                </a:lnTo>
                <a:lnTo>
                  <a:pt x="193" y="326"/>
                </a:lnTo>
                <a:lnTo>
                  <a:pt x="200" y="322"/>
                </a:lnTo>
                <a:lnTo>
                  <a:pt x="200" y="322"/>
                </a:lnTo>
                <a:lnTo>
                  <a:pt x="205" y="322"/>
                </a:lnTo>
                <a:lnTo>
                  <a:pt x="210" y="322"/>
                </a:lnTo>
                <a:lnTo>
                  <a:pt x="215" y="322"/>
                </a:lnTo>
                <a:lnTo>
                  <a:pt x="494" y="352"/>
                </a:lnTo>
                <a:lnTo>
                  <a:pt x="494" y="352"/>
                </a:lnTo>
                <a:lnTo>
                  <a:pt x="499" y="355"/>
                </a:lnTo>
                <a:lnTo>
                  <a:pt x="504" y="357"/>
                </a:lnTo>
                <a:lnTo>
                  <a:pt x="506" y="361"/>
                </a:lnTo>
                <a:lnTo>
                  <a:pt x="506" y="361"/>
                </a:lnTo>
                <a:lnTo>
                  <a:pt x="508" y="368"/>
                </a:lnTo>
                <a:lnTo>
                  <a:pt x="508" y="371"/>
                </a:lnTo>
                <a:lnTo>
                  <a:pt x="508" y="378"/>
                </a:lnTo>
                <a:lnTo>
                  <a:pt x="476" y="444"/>
                </a:lnTo>
                <a:lnTo>
                  <a:pt x="476" y="444"/>
                </a:lnTo>
                <a:lnTo>
                  <a:pt x="472" y="450"/>
                </a:lnTo>
                <a:lnTo>
                  <a:pt x="468" y="455"/>
                </a:lnTo>
                <a:lnTo>
                  <a:pt x="464" y="459"/>
                </a:lnTo>
                <a:lnTo>
                  <a:pt x="464" y="459"/>
                </a:lnTo>
                <a:lnTo>
                  <a:pt x="462" y="461"/>
                </a:lnTo>
                <a:lnTo>
                  <a:pt x="458" y="461"/>
                </a:lnTo>
                <a:lnTo>
                  <a:pt x="454" y="461"/>
                </a:lnTo>
                <a:lnTo>
                  <a:pt x="174" y="431"/>
                </a:lnTo>
                <a:lnTo>
                  <a:pt x="174" y="431"/>
                </a:lnTo>
                <a:lnTo>
                  <a:pt x="169" y="427"/>
                </a:lnTo>
                <a:lnTo>
                  <a:pt x="165" y="422"/>
                </a:lnTo>
                <a:lnTo>
                  <a:pt x="160" y="417"/>
                </a:lnTo>
                <a:lnTo>
                  <a:pt x="160" y="417"/>
                </a:lnTo>
                <a:lnTo>
                  <a:pt x="159" y="412"/>
                </a:lnTo>
                <a:lnTo>
                  <a:pt x="159" y="407"/>
                </a:lnTo>
                <a:lnTo>
                  <a:pt x="160" y="402"/>
                </a:lnTo>
                <a:lnTo>
                  <a:pt x="160" y="402"/>
                </a:lnTo>
                <a:lnTo>
                  <a:pt x="175" y="369"/>
                </a:lnTo>
                <a:lnTo>
                  <a:pt x="191" y="332"/>
                </a:lnTo>
                <a:lnTo>
                  <a:pt x="191" y="332"/>
                </a:lnTo>
                <a:close/>
                <a:moveTo>
                  <a:pt x="542" y="363"/>
                </a:moveTo>
                <a:lnTo>
                  <a:pt x="542" y="363"/>
                </a:lnTo>
                <a:lnTo>
                  <a:pt x="547" y="360"/>
                </a:lnTo>
                <a:lnTo>
                  <a:pt x="554" y="359"/>
                </a:lnTo>
                <a:lnTo>
                  <a:pt x="753" y="379"/>
                </a:lnTo>
                <a:lnTo>
                  <a:pt x="753" y="379"/>
                </a:lnTo>
                <a:lnTo>
                  <a:pt x="756" y="380"/>
                </a:lnTo>
                <a:lnTo>
                  <a:pt x="761" y="385"/>
                </a:lnTo>
                <a:lnTo>
                  <a:pt x="761" y="385"/>
                </a:lnTo>
                <a:lnTo>
                  <a:pt x="762" y="389"/>
                </a:lnTo>
                <a:lnTo>
                  <a:pt x="764" y="394"/>
                </a:lnTo>
                <a:lnTo>
                  <a:pt x="762" y="398"/>
                </a:lnTo>
                <a:lnTo>
                  <a:pt x="762" y="398"/>
                </a:lnTo>
                <a:lnTo>
                  <a:pt x="733" y="471"/>
                </a:lnTo>
                <a:lnTo>
                  <a:pt x="733" y="471"/>
                </a:lnTo>
                <a:lnTo>
                  <a:pt x="729" y="475"/>
                </a:lnTo>
                <a:lnTo>
                  <a:pt x="724" y="481"/>
                </a:lnTo>
                <a:lnTo>
                  <a:pt x="724" y="481"/>
                </a:lnTo>
                <a:lnTo>
                  <a:pt x="722" y="484"/>
                </a:lnTo>
                <a:lnTo>
                  <a:pt x="719" y="485"/>
                </a:lnTo>
                <a:lnTo>
                  <a:pt x="717" y="485"/>
                </a:lnTo>
                <a:lnTo>
                  <a:pt x="717" y="485"/>
                </a:lnTo>
                <a:lnTo>
                  <a:pt x="611" y="473"/>
                </a:lnTo>
                <a:lnTo>
                  <a:pt x="538" y="464"/>
                </a:lnTo>
                <a:lnTo>
                  <a:pt x="514" y="461"/>
                </a:lnTo>
                <a:lnTo>
                  <a:pt x="504" y="459"/>
                </a:lnTo>
                <a:lnTo>
                  <a:pt x="504" y="459"/>
                </a:lnTo>
                <a:lnTo>
                  <a:pt x="503" y="457"/>
                </a:lnTo>
                <a:lnTo>
                  <a:pt x="504" y="453"/>
                </a:lnTo>
                <a:lnTo>
                  <a:pt x="505" y="448"/>
                </a:lnTo>
                <a:lnTo>
                  <a:pt x="542" y="363"/>
                </a:lnTo>
                <a:close/>
                <a:moveTo>
                  <a:pt x="795" y="392"/>
                </a:moveTo>
                <a:lnTo>
                  <a:pt x="795" y="392"/>
                </a:lnTo>
                <a:lnTo>
                  <a:pt x="797" y="389"/>
                </a:lnTo>
                <a:lnTo>
                  <a:pt x="801" y="385"/>
                </a:lnTo>
                <a:lnTo>
                  <a:pt x="801" y="385"/>
                </a:lnTo>
                <a:lnTo>
                  <a:pt x="803" y="384"/>
                </a:lnTo>
                <a:lnTo>
                  <a:pt x="806" y="385"/>
                </a:lnTo>
                <a:lnTo>
                  <a:pt x="808" y="385"/>
                </a:lnTo>
                <a:lnTo>
                  <a:pt x="905" y="397"/>
                </a:lnTo>
                <a:lnTo>
                  <a:pt x="909" y="513"/>
                </a:lnTo>
                <a:lnTo>
                  <a:pt x="773" y="496"/>
                </a:lnTo>
                <a:lnTo>
                  <a:pt x="773" y="496"/>
                </a:lnTo>
                <a:lnTo>
                  <a:pt x="766" y="494"/>
                </a:lnTo>
                <a:lnTo>
                  <a:pt x="761" y="491"/>
                </a:lnTo>
                <a:lnTo>
                  <a:pt x="757" y="489"/>
                </a:lnTo>
                <a:lnTo>
                  <a:pt x="757" y="489"/>
                </a:lnTo>
                <a:lnTo>
                  <a:pt x="757" y="486"/>
                </a:lnTo>
                <a:lnTo>
                  <a:pt x="757" y="482"/>
                </a:lnTo>
                <a:lnTo>
                  <a:pt x="759" y="480"/>
                </a:lnTo>
                <a:lnTo>
                  <a:pt x="795" y="392"/>
                </a:lnTo>
                <a:close/>
                <a:moveTo>
                  <a:pt x="916" y="399"/>
                </a:moveTo>
                <a:lnTo>
                  <a:pt x="1015" y="408"/>
                </a:lnTo>
                <a:lnTo>
                  <a:pt x="1015" y="408"/>
                </a:lnTo>
                <a:lnTo>
                  <a:pt x="1020" y="410"/>
                </a:lnTo>
                <a:lnTo>
                  <a:pt x="1023" y="412"/>
                </a:lnTo>
                <a:lnTo>
                  <a:pt x="1027" y="415"/>
                </a:lnTo>
                <a:lnTo>
                  <a:pt x="1027" y="415"/>
                </a:lnTo>
                <a:lnTo>
                  <a:pt x="1030" y="420"/>
                </a:lnTo>
                <a:lnTo>
                  <a:pt x="1030" y="425"/>
                </a:lnTo>
                <a:lnTo>
                  <a:pt x="1030" y="431"/>
                </a:lnTo>
                <a:lnTo>
                  <a:pt x="1000" y="504"/>
                </a:lnTo>
                <a:lnTo>
                  <a:pt x="1000" y="504"/>
                </a:lnTo>
                <a:lnTo>
                  <a:pt x="997" y="510"/>
                </a:lnTo>
                <a:lnTo>
                  <a:pt x="994" y="514"/>
                </a:lnTo>
                <a:lnTo>
                  <a:pt x="992" y="517"/>
                </a:lnTo>
                <a:lnTo>
                  <a:pt x="992" y="517"/>
                </a:lnTo>
                <a:lnTo>
                  <a:pt x="988" y="519"/>
                </a:lnTo>
                <a:lnTo>
                  <a:pt x="985" y="519"/>
                </a:lnTo>
                <a:lnTo>
                  <a:pt x="922" y="514"/>
                </a:lnTo>
                <a:lnTo>
                  <a:pt x="916" y="399"/>
                </a:lnTo>
                <a:close/>
                <a:moveTo>
                  <a:pt x="1361" y="342"/>
                </a:moveTo>
                <a:lnTo>
                  <a:pt x="1361" y="342"/>
                </a:lnTo>
                <a:lnTo>
                  <a:pt x="1371" y="341"/>
                </a:lnTo>
                <a:lnTo>
                  <a:pt x="1395" y="340"/>
                </a:lnTo>
                <a:lnTo>
                  <a:pt x="1428" y="337"/>
                </a:lnTo>
                <a:lnTo>
                  <a:pt x="1413" y="412"/>
                </a:lnTo>
                <a:lnTo>
                  <a:pt x="1344" y="419"/>
                </a:lnTo>
                <a:lnTo>
                  <a:pt x="1344" y="419"/>
                </a:lnTo>
                <a:lnTo>
                  <a:pt x="1361" y="342"/>
                </a:lnTo>
                <a:lnTo>
                  <a:pt x="1361" y="342"/>
                </a:lnTo>
                <a:close/>
                <a:moveTo>
                  <a:pt x="1437" y="338"/>
                </a:moveTo>
                <a:lnTo>
                  <a:pt x="1483" y="326"/>
                </a:lnTo>
                <a:lnTo>
                  <a:pt x="1468" y="397"/>
                </a:lnTo>
                <a:lnTo>
                  <a:pt x="1423" y="408"/>
                </a:lnTo>
                <a:lnTo>
                  <a:pt x="1437" y="3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A86678BA-63C5-4F8E-A175-13E7113A0ADE}"/>
              </a:ext>
            </a:extLst>
          </p:cNvPr>
          <p:cNvSpPr>
            <a:spLocks/>
          </p:cNvSpPr>
          <p:nvPr/>
        </p:nvSpPr>
        <p:spPr bwMode="auto">
          <a:xfrm>
            <a:off x="3646347" y="2010682"/>
            <a:ext cx="2682779" cy="753521"/>
          </a:xfrm>
          <a:custGeom>
            <a:avLst/>
            <a:gdLst>
              <a:gd name="T0" fmla="*/ 485 w 1741"/>
              <a:gd name="T1" fmla="*/ 88 h 489"/>
              <a:gd name="T2" fmla="*/ 313 w 1741"/>
              <a:gd name="T3" fmla="*/ 111 h 489"/>
              <a:gd name="T4" fmla="*/ 296 w 1741"/>
              <a:gd name="T5" fmla="*/ 103 h 489"/>
              <a:gd name="T6" fmla="*/ 275 w 1741"/>
              <a:gd name="T7" fmla="*/ 104 h 489"/>
              <a:gd name="T8" fmla="*/ 253 w 1741"/>
              <a:gd name="T9" fmla="*/ 117 h 489"/>
              <a:gd name="T10" fmla="*/ 185 w 1741"/>
              <a:gd name="T11" fmla="*/ 120 h 489"/>
              <a:gd name="T12" fmla="*/ 182 w 1741"/>
              <a:gd name="T13" fmla="*/ 126 h 489"/>
              <a:gd name="T14" fmla="*/ 174 w 1741"/>
              <a:gd name="T15" fmla="*/ 151 h 489"/>
              <a:gd name="T16" fmla="*/ 166 w 1741"/>
              <a:gd name="T17" fmla="*/ 165 h 489"/>
              <a:gd name="T18" fmla="*/ 160 w 1741"/>
              <a:gd name="T19" fmla="*/ 179 h 489"/>
              <a:gd name="T20" fmla="*/ 163 w 1741"/>
              <a:gd name="T21" fmla="*/ 211 h 489"/>
              <a:gd name="T22" fmla="*/ 179 w 1741"/>
              <a:gd name="T23" fmla="*/ 218 h 489"/>
              <a:gd name="T24" fmla="*/ 164 w 1741"/>
              <a:gd name="T25" fmla="*/ 246 h 489"/>
              <a:gd name="T26" fmla="*/ 154 w 1741"/>
              <a:gd name="T27" fmla="*/ 243 h 489"/>
              <a:gd name="T28" fmla="*/ 138 w 1741"/>
              <a:gd name="T29" fmla="*/ 247 h 489"/>
              <a:gd name="T30" fmla="*/ 127 w 1741"/>
              <a:gd name="T31" fmla="*/ 251 h 489"/>
              <a:gd name="T32" fmla="*/ 117 w 1741"/>
              <a:gd name="T33" fmla="*/ 251 h 489"/>
              <a:gd name="T34" fmla="*/ 112 w 1741"/>
              <a:gd name="T35" fmla="*/ 260 h 489"/>
              <a:gd name="T36" fmla="*/ 44 w 1741"/>
              <a:gd name="T37" fmla="*/ 262 h 489"/>
              <a:gd name="T38" fmla="*/ 29 w 1741"/>
              <a:gd name="T39" fmla="*/ 276 h 489"/>
              <a:gd name="T40" fmla="*/ 25 w 1741"/>
              <a:gd name="T41" fmla="*/ 286 h 489"/>
              <a:gd name="T42" fmla="*/ 15 w 1741"/>
              <a:gd name="T43" fmla="*/ 291 h 489"/>
              <a:gd name="T44" fmla="*/ 10 w 1741"/>
              <a:gd name="T45" fmla="*/ 309 h 489"/>
              <a:gd name="T46" fmla="*/ 1 w 1741"/>
              <a:gd name="T47" fmla="*/ 325 h 489"/>
              <a:gd name="T48" fmla="*/ 1 w 1741"/>
              <a:gd name="T49" fmla="*/ 342 h 489"/>
              <a:gd name="T50" fmla="*/ 15 w 1741"/>
              <a:gd name="T51" fmla="*/ 364 h 489"/>
              <a:gd name="T52" fmla="*/ 58 w 1741"/>
              <a:gd name="T53" fmla="*/ 466 h 489"/>
              <a:gd name="T54" fmla="*/ 244 w 1741"/>
              <a:gd name="T55" fmla="*/ 488 h 489"/>
              <a:gd name="T56" fmla="*/ 504 w 1741"/>
              <a:gd name="T57" fmla="*/ 485 h 489"/>
              <a:gd name="T58" fmla="*/ 1581 w 1741"/>
              <a:gd name="T59" fmla="*/ 451 h 489"/>
              <a:gd name="T60" fmla="*/ 1656 w 1741"/>
              <a:gd name="T61" fmla="*/ 434 h 489"/>
              <a:gd name="T62" fmla="*/ 1694 w 1741"/>
              <a:gd name="T63" fmla="*/ 419 h 489"/>
              <a:gd name="T64" fmla="*/ 1702 w 1741"/>
              <a:gd name="T65" fmla="*/ 414 h 489"/>
              <a:gd name="T66" fmla="*/ 1712 w 1741"/>
              <a:gd name="T67" fmla="*/ 411 h 489"/>
              <a:gd name="T68" fmla="*/ 1719 w 1741"/>
              <a:gd name="T69" fmla="*/ 393 h 489"/>
              <a:gd name="T70" fmla="*/ 1712 w 1741"/>
              <a:gd name="T71" fmla="*/ 370 h 489"/>
              <a:gd name="T72" fmla="*/ 1710 w 1741"/>
              <a:gd name="T73" fmla="*/ 367 h 489"/>
              <a:gd name="T74" fmla="*/ 1729 w 1741"/>
              <a:gd name="T75" fmla="*/ 359 h 489"/>
              <a:gd name="T76" fmla="*/ 1740 w 1741"/>
              <a:gd name="T77" fmla="*/ 336 h 489"/>
              <a:gd name="T78" fmla="*/ 1739 w 1741"/>
              <a:gd name="T79" fmla="*/ 317 h 489"/>
              <a:gd name="T80" fmla="*/ 1724 w 1741"/>
              <a:gd name="T81" fmla="*/ 308 h 489"/>
              <a:gd name="T82" fmla="*/ 1712 w 1741"/>
              <a:gd name="T83" fmla="*/ 272 h 489"/>
              <a:gd name="T84" fmla="*/ 1716 w 1741"/>
              <a:gd name="T85" fmla="*/ 266 h 489"/>
              <a:gd name="T86" fmla="*/ 1717 w 1741"/>
              <a:gd name="T87" fmla="*/ 229 h 489"/>
              <a:gd name="T88" fmla="*/ 1722 w 1741"/>
              <a:gd name="T89" fmla="*/ 219 h 489"/>
              <a:gd name="T90" fmla="*/ 1733 w 1741"/>
              <a:gd name="T91" fmla="*/ 201 h 489"/>
              <a:gd name="T92" fmla="*/ 1730 w 1741"/>
              <a:gd name="T93" fmla="*/ 176 h 489"/>
              <a:gd name="T94" fmla="*/ 1715 w 1741"/>
              <a:gd name="T95" fmla="*/ 164 h 489"/>
              <a:gd name="T96" fmla="*/ 1643 w 1741"/>
              <a:gd name="T97" fmla="*/ 104 h 489"/>
              <a:gd name="T98" fmla="*/ 1640 w 1741"/>
              <a:gd name="T99" fmla="*/ 97 h 489"/>
              <a:gd name="T100" fmla="*/ 1629 w 1741"/>
              <a:gd name="T101" fmla="*/ 61 h 489"/>
              <a:gd name="T102" fmla="*/ 1624 w 1741"/>
              <a:gd name="T103" fmla="*/ 42 h 489"/>
              <a:gd name="T104" fmla="*/ 1586 w 1741"/>
              <a:gd name="T105" fmla="*/ 6 h 489"/>
              <a:gd name="T106" fmla="*/ 1538 w 1741"/>
              <a:gd name="T107" fmla="*/ 0 h 489"/>
              <a:gd name="T108" fmla="*/ 1515 w 1741"/>
              <a:gd name="T109" fmla="*/ 15 h 489"/>
              <a:gd name="T110" fmla="*/ 1515 w 1741"/>
              <a:gd name="T111" fmla="*/ 32 h 489"/>
              <a:gd name="T112" fmla="*/ 1469 w 1741"/>
              <a:gd name="T113" fmla="*/ 34 h 489"/>
              <a:gd name="T114" fmla="*/ 1459 w 1741"/>
              <a:gd name="T115" fmla="*/ 98 h 489"/>
              <a:gd name="T116" fmla="*/ 1431 w 1741"/>
              <a:gd name="T117" fmla="*/ 111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41" h="489">
                <a:moveTo>
                  <a:pt x="1431" y="111"/>
                </a:moveTo>
                <a:lnTo>
                  <a:pt x="1401" y="95"/>
                </a:lnTo>
                <a:lnTo>
                  <a:pt x="514" y="111"/>
                </a:lnTo>
                <a:lnTo>
                  <a:pt x="485" y="88"/>
                </a:lnTo>
                <a:lnTo>
                  <a:pt x="317" y="84"/>
                </a:lnTo>
                <a:lnTo>
                  <a:pt x="308" y="88"/>
                </a:lnTo>
                <a:lnTo>
                  <a:pt x="313" y="111"/>
                </a:lnTo>
                <a:lnTo>
                  <a:pt x="313" y="111"/>
                </a:lnTo>
                <a:lnTo>
                  <a:pt x="311" y="109"/>
                </a:lnTo>
                <a:lnTo>
                  <a:pt x="305" y="106"/>
                </a:lnTo>
                <a:lnTo>
                  <a:pt x="301" y="104"/>
                </a:lnTo>
                <a:lnTo>
                  <a:pt x="296" y="103"/>
                </a:lnTo>
                <a:lnTo>
                  <a:pt x="290" y="102"/>
                </a:lnTo>
                <a:lnTo>
                  <a:pt x="282" y="103"/>
                </a:lnTo>
                <a:lnTo>
                  <a:pt x="282" y="103"/>
                </a:lnTo>
                <a:lnTo>
                  <a:pt x="275" y="104"/>
                </a:lnTo>
                <a:lnTo>
                  <a:pt x="269" y="107"/>
                </a:lnTo>
                <a:lnTo>
                  <a:pt x="259" y="112"/>
                </a:lnTo>
                <a:lnTo>
                  <a:pt x="254" y="116"/>
                </a:lnTo>
                <a:lnTo>
                  <a:pt x="253" y="117"/>
                </a:lnTo>
                <a:lnTo>
                  <a:pt x="253" y="117"/>
                </a:lnTo>
                <a:lnTo>
                  <a:pt x="219" y="117"/>
                </a:lnTo>
                <a:lnTo>
                  <a:pt x="194" y="118"/>
                </a:lnTo>
                <a:lnTo>
                  <a:pt x="185" y="120"/>
                </a:lnTo>
                <a:lnTo>
                  <a:pt x="183" y="121"/>
                </a:lnTo>
                <a:lnTo>
                  <a:pt x="182" y="122"/>
                </a:lnTo>
                <a:lnTo>
                  <a:pt x="182" y="122"/>
                </a:lnTo>
                <a:lnTo>
                  <a:pt x="182" y="126"/>
                </a:lnTo>
                <a:lnTo>
                  <a:pt x="180" y="130"/>
                </a:lnTo>
                <a:lnTo>
                  <a:pt x="180" y="136"/>
                </a:lnTo>
                <a:lnTo>
                  <a:pt x="174" y="151"/>
                </a:lnTo>
                <a:lnTo>
                  <a:pt x="174" y="151"/>
                </a:lnTo>
                <a:lnTo>
                  <a:pt x="168" y="167"/>
                </a:lnTo>
                <a:lnTo>
                  <a:pt x="168" y="167"/>
                </a:lnTo>
                <a:lnTo>
                  <a:pt x="168" y="165"/>
                </a:lnTo>
                <a:lnTo>
                  <a:pt x="166" y="165"/>
                </a:lnTo>
                <a:lnTo>
                  <a:pt x="164" y="165"/>
                </a:lnTo>
                <a:lnTo>
                  <a:pt x="163" y="170"/>
                </a:lnTo>
                <a:lnTo>
                  <a:pt x="163" y="170"/>
                </a:lnTo>
                <a:lnTo>
                  <a:pt x="160" y="179"/>
                </a:lnTo>
                <a:lnTo>
                  <a:pt x="160" y="192"/>
                </a:lnTo>
                <a:lnTo>
                  <a:pt x="160" y="202"/>
                </a:lnTo>
                <a:lnTo>
                  <a:pt x="163" y="211"/>
                </a:lnTo>
                <a:lnTo>
                  <a:pt x="163" y="211"/>
                </a:lnTo>
                <a:lnTo>
                  <a:pt x="165" y="215"/>
                </a:lnTo>
                <a:lnTo>
                  <a:pt x="169" y="216"/>
                </a:lnTo>
                <a:lnTo>
                  <a:pt x="173" y="218"/>
                </a:lnTo>
                <a:lnTo>
                  <a:pt x="179" y="218"/>
                </a:lnTo>
                <a:lnTo>
                  <a:pt x="182" y="247"/>
                </a:lnTo>
                <a:lnTo>
                  <a:pt x="164" y="246"/>
                </a:lnTo>
                <a:lnTo>
                  <a:pt x="164" y="246"/>
                </a:lnTo>
                <a:lnTo>
                  <a:pt x="164" y="246"/>
                </a:lnTo>
                <a:lnTo>
                  <a:pt x="164" y="244"/>
                </a:lnTo>
                <a:lnTo>
                  <a:pt x="161" y="243"/>
                </a:lnTo>
                <a:lnTo>
                  <a:pt x="154" y="243"/>
                </a:lnTo>
                <a:lnTo>
                  <a:pt x="154" y="243"/>
                </a:lnTo>
                <a:lnTo>
                  <a:pt x="146" y="243"/>
                </a:lnTo>
                <a:lnTo>
                  <a:pt x="141" y="244"/>
                </a:lnTo>
                <a:lnTo>
                  <a:pt x="138" y="246"/>
                </a:lnTo>
                <a:lnTo>
                  <a:pt x="138" y="247"/>
                </a:lnTo>
                <a:lnTo>
                  <a:pt x="138" y="247"/>
                </a:lnTo>
                <a:lnTo>
                  <a:pt x="134" y="249"/>
                </a:lnTo>
                <a:lnTo>
                  <a:pt x="132" y="251"/>
                </a:lnTo>
                <a:lnTo>
                  <a:pt x="127" y="251"/>
                </a:lnTo>
                <a:lnTo>
                  <a:pt x="127" y="251"/>
                </a:lnTo>
                <a:lnTo>
                  <a:pt x="123" y="249"/>
                </a:lnTo>
                <a:lnTo>
                  <a:pt x="119" y="249"/>
                </a:lnTo>
                <a:lnTo>
                  <a:pt x="117" y="251"/>
                </a:lnTo>
                <a:lnTo>
                  <a:pt x="117" y="251"/>
                </a:lnTo>
                <a:lnTo>
                  <a:pt x="113" y="257"/>
                </a:lnTo>
                <a:lnTo>
                  <a:pt x="112" y="260"/>
                </a:lnTo>
                <a:lnTo>
                  <a:pt x="112" y="260"/>
                </a:lnTo>
                <a:lnTo>
                  <a:pt x="81" y="258"/>
                </a:lnTo>
                <a:lnTo>
                  <a:pt x="59" y="258"/>
                </a:lnTo>
                <a:lnTo>
                  <a:pt x="49" y="260"/>
                </a:lnTo>
                <a:lnTo>
                  <a:pt x="44" y="262"/>
                </a:lnTo>
                <a:lnTo>
                  <a:pt x="44" y="262"/>
                </a:lnTo>
                <a:lnTo>
                  <a:pt x="34" y="270"/>
                </a:lnTo>
                <a:lnTo>
                  <a:pt x="31" y="272"/>
                </a:lnTo>
                <a:lnTo>
                  <a:pt x="29" y="276"/>
                </a:lnTo>
                <a:lnTo>
                  <a:pt x="29" y="276"/>
                </a:lnTo>
                <a:lnTo>
                  <a:pt x="26" y="288"/>
                </a:lnTo>
                <a:lnTo>
                  <a:pt x="26" y="288"/>
                </a:lnTo>
                <a:lnTo>
                  <a:pt x="25" y="286"/>
                </a:lnTo>
                <a:lnTo>
                  <a:pt x="21" y="286"/>
                </a:lnTo>
                <a:lnTo>
                  <a:pt x="17" y="288"/>
                </a:lnTo>
                <a:lnTo>
                  <a:pt x="16" y="289"/>
                </a:lnTo>
                <a:lnTo>
                  <a:pt x="15" y="291"/>
                </a:lnTo>
                <a:lnTo>
                  <a:pt x="15" y="291"/>
                </a:lnTo>
                <a:lnTo>
                  <a:pt x="11" y="303"/>
                </a:lnTo>
                <a:lnTo>
                  <a:pt x="10" y="309"/>
                </a:lnTo>
                <a:lnTo>
                  <a:pt x="10" y="309"/>
                </a:lnTo>
                <a:lnTo>
                  <a:pt x="8" y="311"/>
                </a:lnTo>
                <a:lnTo>
                  <a:pt x="6" y="314"/>
                </a:lnTo>
                <a:lnTo>
                  <a:pt x="2" y="321"/>
                </a:lnTo>
                <a:lnTo>
                  <a:pt x="1" y="325"/>
                </a:lnTo>
                <a:lnTo>
                  <a:pt x="0" y="331"/>
                </a:lnTo>
                <a:lnTo>
                  <a:pt x="0" y="331"/>
                </a:lnTo>
                <a:lnTo>
                  <a:pt x="0" y="336"/>
                </a:lnTo>
                <a:lnTo>
                  <a:pt x="1" y="342"/>
                </a:lnTo>
                <a:lnTo>
                  <a:pt x="5" y="351"/>
                </a:lnTo>
                <a:lnTo>
                  <a:pt x="10" y="359"/>
                </a:lnTo>
                <a:lnTo>
                  <a:pt x="15" y="364"/>
                </a:lnTo>
                <a:lnTo>
                  <a:pt x="15" y="364"/>
                </a:lnTo>
                <a:lnTo>
                  <a:pt x="20" y="368"/>
                </a:lnTo>
                <a:lnTo>
                  <a:pt x="25" y="368"/>
                </a:lnTo>
                <a:lnTo>
                  <a:pt x="30" y="368"/>
                </a:lnTo>
                <a:lnTo>
                  <a:pt x="58" y="466"/>
                </a:lnTo>
                <a:lnTo>
                  <a:pt x="58" y="466"/>
                </a:lnTo>
                <a:lnTo>
                  <a:pt x="114" y="474"/>
                </a:lnTo>
                <a:lnTo>
                  <a:pt x="173" y="480"/>
                </a:lnTo>
                <a:lnTo>
                  <a:pt x="244" y="488"/>
                </a:lnTo>
                <a:lnTo>
                  <a:pt x="244" y="488"/>
                </a:lnTo>
                <a:lnTo>
                  <a:pt x="277" y="489"/>
                </a:lnTo>
                <a:lnTo>
                  <a:pt x="333" y="489"/>
                </a:lnTo>
                <a:lnTo>
                  <a:pt x="504" y="485"/>
                </a:lnTo>
                <a:lnTo>
                  <a:pt x="728" y="480"/>
                </a:lnTo>
                <a:lnTo>
                  <a:pt x="977" y="472"/>
                </a:lnTo>
                <a:lnTo>
                  <a:pt x="1432" y="456"/>
                </a:lnTo>
                <a:lnTo>
                  <a:pt x="1581" y="451"/>
                </a:lnTo>
                <a:lnTo>
                  <a:pt x="1637" y="447"/>
                </a:lnTo>
                <a:lnTo>
                  <a:pt x="1637" y="447"/>
                </a:lnTo>
                <a:lnTo>
                  <a:pt x="1650" y="439"/>
                </a:lnTo>
                <a:lnTo>
                  <a:pt x="1656" y="434"/>
                </a:lnTo>
                <a:lnTo>
                  <a:pt x="1663" y="432"/>
                </a:lnTo>
                <a:lnTo>
                  <a:pt x="1663" y="432"/>
                </a:lnTo>
                <a:lnTo>
                  <a:pt x="1680" y="425"/>
                </a:lnTo>
                <a:lnTo>
                  <a:pt x="1694" y="419"/>
                </a:lnTo>
                <a:lnTo>
                  <a:pt x="1694" y="419"/>
                </a:lnTo>
                <a:lnTo>
                  <a:pt x="1701" y="414"/>
                </a:lnTo>
                <a:lnTo>
                  <a:pt x="1701" y="414"/>
                </a:lnTo>
                <a:lnTo>
                  <a:pt x="1702" y="414"/>
                </a:lnTo>
                <a:lnTo>
                  <a:pt x="1706" y="415"/>
                </a:lnTo>
                <a:lnTo>
                  <a:pt x="1707" y="415"/>
                </a:lnTo>
                <a:lnTo>
                  <a:pt x="1710" y="414"/>
                </a:lnTo>
                <a:lnTo>
                  <a:pt x="1712" y="411"/>
                </a:lnTo>
                <a:lnTo>
                  <a:pt x="1713" y="409"/>
                </a:lnTo>
                <a:lnTo>
                  <a:pt x="1713" y="409"/>
                </a:lnTo>
                <a:lnTo>
                  <a:pt x="1717" y="397"/>
                </a:lnTo>
                <a:lnTo>
                  <a:pt x="1719" y="393"/>
                </a:lnTo>
                <a:lnTo>
                  <a:pt x="1717" y="387"/>
                </a:lnTo>
                <a:lnTo>
                  <a:pt x="1717" y="387"/>
                </a:lnTo>
                <a:lnTo>
                  <a:pt x="1713" y="374"/>
                </a:lnTo>
                <a:lnTo>
                  <a:pt x="1712" y="370"/>
                </a:lnTo>
                <a:lnTo>
                  <a:pt x="1711" y="368"/>
                </a:lnTo>
                <a:lnTo>
                  <a:pt x="1711" y="368"/>
                </a:lnTo>
                <a:lnTo>
                  <a:pt x="1711" y="367"/>
                </a:lnTo>
                <a:lnTo>
                  <a:pt x="1710" y="367"/>
                </a:lnTo>
                <a:lnTo>
                  <a:pt x="1716" y="364"/>
                </a:lnTo>
                <a:lnTo>
                  <a:pt x="1716" y="364"/>
                </a:lnTo>
                <a:lnTo>
                  <a:pt x="1726" y="360"/>
                </a:lnTo>
                <a:lnTo>
                  <a:pt x="1729" y="359"/>
                </a:lnTo>
                <a:lnTo>
                  <a:pt x="1733" y="355"/>
                </a:lnTo>
                <a:lnTo>
                  <a:pt x="1733" y="355"/>
                </a:lnTo>
                <a:lnTo>
                  <a:pt x="1736" y="348"/>
                </a:lnTo>
                <a:lnTo>
                  <a:pt x="1740" y="336"/>
                </a:lnTo>
                <a:lnTo>
                  <a:pt x="1741" y="331"/>
                </a:lnTo>
                <a:lnTo>
                  <a:pt x="1741" y="326"/>
                </a:lnTo>
                <a:lnTo>
                  <a:pt x="1740" y="321"/>
                </a:lnTo>
                <a:lnTo>
                  <a:pt x="1739" y="317"/>
                </a:lnTo>
                <a:lnTo>
                  <a:pt x="1739" y="317"/>
                </a:lnTo>
                <a:lnTo>
                  <a:pt x="1734" y="312"/>
                </a:lnTo>
                <a:lnTo>
                  <a:pt x="1727" y="309"/>
                </a:lnTo>
                <a:lnTo>
                  <a:pt x="1724" y="308"/>
                </a:lnTo>
                <a:lnTo>
                  <a:pt x="1721" y="308"/>
                </a:lnTo>
                <a:lnTo>
                  <a:pt x="1721" y="308"/>
                </a:lnTo>
                <a:lnTo>
                  <a:pt x="1711" y="308"/>
                </a:lnTo>
                <a:lnTo>
                  <a:pt x="1712" y="272"/>
                </a:lnTo>
                <a:lnTo>
                  <a:pt x="1712" y="272"/>
                </a:lnTo>
                <a:lnTo>
                  <a:pt x="1713" y="271"/>
                </a:lnTo>
                <a:lnTo>
                  <a:pt x="1716" y="266"/>
                </a:lnTo>
                <a:lnTo>
                  <a:pt x="1716" y="266"/>
                </a:lnTo>
                <a:lnTo>
                  <a:pt x="1717" y="258"/>
                </a:lnTo>
                <a:lnTo>
                  <a:pt x="1717" y="248"/>
                </a:lnTo>
                <a:lnTo>
                  <a:pt x="1717" y="229"/>
                </a:lnTo>
                <a:lnTo>
                  <a:pt x="1717" y="229"/>
                </a:lnTo>
                <a:lnTo>
                  <a:pt x="1716" y="221"/>
                </a:lnTo>
                <a:lnTo>
                  <a:pt x="1716" y="221"/>
                </a:lnTo>
                <a:lnTo>
                  <a:pt x="1720" y="220"/>
                </a:lnTo>
                <a:lnTo>
                  <a:pt x="1722" y="219"/>
                </a:lnTo>
                <a:lnTo>
                  <a:pt x="1725" y="216"/>
                </a:lnTo>
                <a:lnTo>
                  <a:pt x="1729" y="213"/>
                </a:lnTo>
                <a:lnTo>
                  <a:pt x="1731" y="207"/>
                </a:lnTo>
                <a:lnTo>
                  <a:pt x="1733" y="201"/>
                </a:lnTo>
                <a:lnTo>
                  <a:pt x="1734" y="192"/>
                </a:lnTo>
                <a:lnTo>
                  <a:pt x="1734" y="192"/>
                </a:lnTo>
                <a:lnTo>
                  <a:pt x="1733" y="183"/>
                </a:lnTo>
                <a:lnTo>
                  <a:pt x="1730" y="176"/>
                </a:lnTo>
                <a:lnTo>
                  <a:pt x="1726" y="170"/>
                </a:lnTo>
                <a:lnTo>
                  <a:pt x="1722" y="168"/>
                </a:lnTo>
                <a:lnTo>
                  <a:pt x="1719" y="165"/>
                </a:lnTo>
                <a:lnTo>
                  <a:pt x="1715" y="164"/>
                </a:lnTo>
                <a:lnTo>
                  <a:pt x="1711" y="164"/>
                </a:lnTo>
                <a:lnTo>
                  <a:pt x="1710" y="136"/>
                </a:lnTo>
                <a:lnTo>
                  <a:pt x="1697" y="130"/>
                </a:lnTo>
                <a:lnTo>
                  <a:pt x="1643" y="104"/>
                </a:lnTo>
                <a:lnTo>
                  <a:pt x="1643" y="104"/>
                </a:lnTo>
                <a:lnTo>
                  <a:pt x="1643" y="102"/>
                </a:lnTo>
                <a:lnTo>
                  <a:pt x="1640" y="97"/>
                </a:lnTo>
                <a:lnTo>
                  <a:pt x="1640" y="97"/>
                </a:lnTo>
                <a:lnTo>
                  <a:pt x="1637" y="94"/>
                </a:lnTo>
                <a:lnTo>
                  <a:pt x="1633" y="92"/>
                </a:lnTo>
                <a:lnTo>
                  <a:pt x="1629" y="90"/>
                </a:lnTo>
                <a:lnTo>
                  <a:pt x="1629" y="61"/>
                </a:lnTo>
                <a:lnTo>
                  <a:pt x="1636" y="61"/>
                </a:lnTo>
                <a:lnTo>
                  <a:pt x="1636" y="49"/>
                </a:lnTo>
                <a:lnTo>
                  <a:pt x="1624" y="49"/>
                </a:lnTo>
                <a:lnTo>
                  <a:pt x="1624" y="42"/>
                </a:lnTo>
                <a:lnTo>
                  <a:pt x="1629" y="43"/>
                </a:lnTo>
                <a:lnTo>
                  <a:pt x="1629" y="7"/>
                </a:lnTo>
                <a:lnTo>
                  <a:pt x="1617" y="2"/>
                </a:lnTo>
                <a:lnTo>
                  <a:pt x="1586" y="6"/>
                </a:lnTo>
                <a:lnTo>
                  <a:pt x="1586" y="19"/>
                </a:lnTo>
                <a:lnTo>
                  <a:pt x="1543" y="19"/>
                </a:lnTo>
                <a:lnTo>
                  <a:pt x="1543" y="0"/>
                </a:lnTo>
                <a:lnTo>
                  <a:pt x="1538" y="0"/>
                </a:lnTo>
                <a:lnTo>
                  <a:pt x="1538" y="11"/>
                </a:lnTo>
                <a:lnTo>
                  <a:pt x="1515" y="11"/>
                </a:lnTo>
                <a:lnTo>
                  <a:pt x="1515" y="11"/>
                </a:lnTo>
                <a:lnTo>
                  <a:pt x="1515" y="15"/>
                </a:lnTo>
                <a:lnTo>
                  <a:pt x="1515" y="19"/>
                </a:lnTo>
                <a:lnTo>
                  <a:pt x="1515" y="19"/>
                </a:lnTo>
                <a:lnTo>
                  <a:pt x="1515" y="25"/>
                </a:lnTo>
                <a:lnTo>
                  <a:pt x="1515" y="32"/>
                </a:lnTo>
                <a:lnTo>
                  <a:pt x="1506" y="32"/>
                </a:lnTo>
                <a:lnTo>
                  <a:pt x="1506" y="18"/>
                </a:lnTo>
                <a:lnTo>
                  <a:pt x="1469" y="18"/>
                </a:lnTo>
                <a:lnTo>
                  <a:pt x="1469" y="34"/>
                </a:lnTo>
                <a:lnTo>
                  <a:pt x="1449" y="34"/>
                </a:lnTo>
                <a:lnTo>
                  <a:pt x="1449" y="44"/>
                </a:lnTo>
                <a:lnTo>
                  <a:pt x="1459" y="48"/>
                </a:lnTo>
                <a:lnTo>
                  <a:pt x="1459" y="98"/>
                </a:lnTo>
                <a:lnTo>
                  <a:pt x="1447" y="98"/>
                </a:lnTo>
                <a:lnTo>
                  <a:pt x="1447" y="107"/>
                </a:lnTo>
                <a:lnTo>
                  <a:pt x="1435" y="107"/>
                </a:lnTo>
                <a:lnTo>
                  <a:pt x="1431" y="1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6">
            <a:extLst>
              <a:ext uri="{FF2B5EF4-FFF2-40B4-BE49-F238E27FC236}">
                <a16:creationId xmlns:a16="http://schemas.microsoft.com/office/drawing/2014/main" id="{63CBAB5D-4CC1-486A-81B7-F12F1E6C8C21}"/>
              </a:ext>
            </a:extLst>
          </p:cNvPr>
          <p:cNvSpPr>
            <a:spLocks noEditPoints="1"/>
          </p:cNvSpPr>
          <p:nvPr/>
        </p:nvSpPr>
        <p:spPr bwMode="auto">
          <a:xfrm>
            <a:off x="6577624" y="2010682"/>
            <a:ext cx="2662308" cy="812819"/>
          </a:xfrm>
          <a:custGeom>
            <a:avLst/>
            <a:gdLst>
              <a:gd name="T0" fmla="*/ 392 w 2450"/>
              <a:gd name="T1" fmla="*/ 236 h 748"/>
              <a:gd name="T2" fmla="*/ 312 w 2450"/>
              <a:gd name="T3" fmla="*/ 272 h 748"/>
              <a:gd name="T4" fmla="*/ 133 w 2450"/>
              <a:gd name="T5" fmla="*/ 450 h 748"/>
              <a:gd name="T6" fmla="*/ 0 w 2450"/>
              <a:gd name="T7" fmla="*/ 484 h 748"/>
              <a:gd name="T8" fmla="*/ 50 w 2450"/>
              <a:gd name="T9" fmla="*/ 515 h 748"/>
              <a:gd name="T10" fmla="*/ 173 w 2450"/>
              <a:gd name="T11" fmla="*/ 692 h 748"/>
              <a:gd name="T12" fmla="*/ 358 w 2450"/>
              <a:gd name="T13" fmla="*/ 737 h 748"/>
              <a:gd name="T14" fmla="*/ 470 w 2450"/>
              <a:gd name="T15" fmla="*/ 733 h 748"/>
              <a:gd name="T16" fmla="*/ 525 w 2450"/>
              <a:gd name="T17" fmla="*/ 692 h 748"/>
              <a:gd name="T18" fmla="*/ 620 w 2450"/>
              <a:gd name="T19" fmla="*/ 710 h 748"/>
              <a:gd name="T20" fmla="*/ 702 w 2450"/>
              <a:gd name="T21" fmla="*/ 718 h 748"/>
              <a:gd name="T22" fmla="*/ 759 w 2450"/>
              <a:gd name="T23" fmla="*/ 686 h 748"/>
              <a:gd name="T24" fmla="*/ 804 w 2450"/>
              <a:gd name="T25" fmla="*/ 719 h 748"/>
              <a:gd name="T26" fmla="*/ 971 w 2450"/>
              <a:gd name="T27" fmla="*/ 718 h 748"/>
              <a:gd name="T28" fmla="*/ 1029 w 2450"/>
              <a:gd name="T29" fmla="*/ 698 h 748"/>
              <a:gd name="T30" fmla="*/ 1057 w 2450"/>
              <a:gd name="T31" fmla="*/ 696 h 748"/>
              <a:gd name="T32" fmla="*/ 1163 w 2450"/>
              <a:gd name="T33" fmla="*/ 740 h 748"/>
              <a:gd name="T34" fmla="*/ 1269 w 2450"/>
              <a:gd name="T35" fmla="*/ 726 h 748"/>
              <a:gd name="T36" fmla="*/ 1425 w 2450"/>
              <a:gd name="T37" fmla="*/ 732 h 748"/>
              <a:gd name="T38" fmla="*/ 1496 w 2450"/>
              <a:gd name="T39" fmla="*/ 714 h 748"/>
              <a:gd name="T40" fmla="*/ 1619 w 2450"/>
              <a:gd name="T41" fmla="*/ 748 h 748"/>
              <a:gd name="T42" fmla="*/ 1756 w 2450"/>
              <a:gd name="T43" fmla="*/ 729 h 748"/>
              <a:gd name="T44" fmla="*/ 1844 w 2450"/>
              <a:gd name="T45" fmla="*/ 747 h 748"/>
              <a:gd name="T46" fmla="*/ 2027 w 2450"/>
              <a:gd name="T47" fmla="*/ 705 h 748"/>
              <a:gd name="T48" fmla="*/ 2143 w 2450"/>
              <a:gd name="T49" fmla="*/ 687 h 748"/>
              <a:gd name="T50" fmla="*/ 2225 w 2450"/>
              <a:gd name="T51" fmla="*/ 676 h 748"/>
              <a:gd name="T52" fmla="*/ 2262 w 2450"/>
              <a:gd name="T53" fmla="*/ 661 h 748"/>
              <a:gd name="T54" fmla="*/ 2360 w 2450"/>
              <a:gd name="T55" fmla="*/ 661 h 748"/>
              <a:gd name="T56" fmla="*/ 2421 w 2450"/>
              <a:gd name="T57" fmla="*/ 625 h 748"/>
              <a:gd name="T58" fmla="*/ 2443 w 2450"/>
              <a:gd name="T59" fmla="*/ 570 h 748"/>
              <a:gd name="T60" fmla="*/ 2225 w 2450"/>
              <a:gd name="T61" fmla="*/ 407 h 748"/>
              <a:gd name="T62" fmla="*/ 2082 w 2450"/>
              <a:gd name="T63" fmla="*/ 225 h 748"/>
              <a:gd name="T64" fmla="*/ 2103 w 2450"/>
              <a:gd name="T65" fmla="*/ 16 h 748"/>
              <a:gd name="T66" fmla="*/ 1298 w 2450"/>
              <a:gd name="T67" fmla="*/ 73 h 748"/>
              <a:gd name="T68" fmla="*/ 982 w 2450"/>
              <a:gd name="T69" fmla="*/ 71 h 748"/>
              <a:gd name="T70" fmla="*/ 834 w 2450"/>
              <a:gd name="T71" fmla="*/ 142 h 748"/>
              <a:gd name="T72" fmla="*/ 2005 w 2450"/>
              <a:gd name="T73" fmla="*/ 212 h 748"/>
              <a:gd name="T74" fmla="*/ 2017 w 2450"/>
              <a:gd name="T75" fmla="*/ 76 h 748"/>
              <a:gd name="T76" fmla="*/ 1987 w 2450"/>
              <a:gd name="T77" fmla="*/ 210 h 748"/>
              <a:gd name="T78" fmla="*/ 1927 w 2450"/>
              <a:gd name="T79" fmla="*/ 205 h 748"/>
              <a:gd name="T80" fmla="*/ 1737 w 2450"/>
              <a:gd name="T81" fmla="*/ 80 h 748"/>
              <a:gd name="T82" fmla="*/ 1602 w 2450"/>
              <a:gd name="T83" fmla="*/ 191 h 748"/>
              <a:gd name="T84" fmla="*/ 1396 w 2450"/>
              <a:gd name="T85" fmla="*/ 140 h 748"/>
              <a:gd name="T86" fmla="*/ 1406 w 2450"/>
              <a:gd name="T87" fmla="*/ 101 h 748"/>
              <a:gd name="T88" fmla="*/ 1457 w 2450"/>
              <a:gd name="T89" fmla="*/ 186 h 748"/>
              <a:gd name="T90" fmla="*/ 1341 w 2450"/>
              <a:gd name="T91" fmla="*/ 81 h 748"/>
              <a:gd name="T92" fmla="*/ 1726 w 2450"/>
              <a:gd name="T93" fmla="*/ 67 h 748"/>
              <a:gd name="T94" fmla="*/ 1861 w 2450"/>
              <a:gd name="T95" fmla="*/ 20 h 748"/>
              <a:gd name="T96" fmla="*/ 1081 w 2450"/>
              <a:gd name="T97" fmla="*/ 163 h 748"/>
              <a:gd name="T98" fmla="*/ 1102 w 2450"/>
              <a:gd name="T99" fmla="*/ 219 h 748"/>
              <a:gd name="T100" fmla="*/ 1354 w 2450"/>
              <a:gd name="T101" fmla="*/ 340 h 748"/>
              <a:gd name="T102" fmla="*/ 1309 w 2450"/>
              <a:gd name="T103" fmla="*/ 473 h 748"/>
              <a:gd name="T104" fmla="*/ 501 w 2450"/>
              <a:gd name="T105" fmla="*/ 422 h 748"/>
              <a:gd name="T106" fmla="*/ 1474 w 2450"/>
              <a:gd name="T107" fmla="*/ 335 h 748"/>
              <a:gd name="T108" fmla="*/ 1378 w 2450"/>
              <a:gd name="T109" fmla="*/ 484 h 748"/>
              <a:gd name="T110" fmla="*/ 1402 w 2450"/>
              <a:gd name="T111" fmla="*/ 308 h 748"/>
              <a:gd name="T112" fmla="*/ 1502 w 2450"/>
              <a:gd name="T113" fmla="*/ 387 h 748"/>
              <a:gd name="T114" fmla="*/ 1606 w 2450"/>
              <a:gd name="T115" fmla="*/ 393 h 748"/>
              <a:gd name="T116" fmla="*/ 466 w 2450"/>
              <a:gd name="T117" fmla="*/ 373 h 748"/>
              <a:gd name="T118" fmla="*/ 394 w 2450"/>
              <a:gd name="T119" fmla="*/ 346 h 748"/>
              <a:gd name="T120" fmla="*/ 336 w 2450"/>
              <a:gd name="T121" fmla="*/ 406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450" h="748">
                <a:moveTo>
                  <a:pt x="790" y="188"/>
                </a:moveTo>
                <a:lnTo>
                  <a:pt x="790" y="188"/>
                </a:lnTo>
                <a:lnTo>
                  <a:pt x="717" y="205"/>
                </a:lnTo>
                <a:lnTo>
                  <a:pt x="650" y="221"/>
                </a:lnTo>
                <a:lnTo>
                  <a:pt x="462" y="219"/>
                </a:lnTo>
                <a:lnTo>
                  <a:pt x="406" y="228"/>
                </a:lnTo>
                <a:lnTo>
                  <a:pt x="406" y="228"/>
                </a:lnTo>
                <a:lnTo>
                  <a:pt x="392" y="236"/>
                </a:lnTo>
                <a:lnTo>
                  <a:pt x="378" y="244"/>
                </a:lnTo>
                <a:lnTo>
                  <a:pt x="366" y="250"/>
                </a:lnTo>
                <a:lnTo>
                  <a:pt x="366" y="250"/>
                </a:lnTo>
                <a:lnTo>
                  <a:pt x="352" y="256"/>
                </a:lnTo>
                <a:lnTo>
                  <a:pt x="336" y="261"/>
                </a:lnTo>
                <a:lnTo>
                  <a:pt x="329" y="263"/>
                </a:lnTo>
                <a:lnTo>
                  <a:pt x="320" y="267"/>
                </a:lnTo>
                <a:lnTo>
                  <a:pt x="312" y="272"/>
                </a:lnTo>
                <a:lnTo>
                  <a:pt x="305" y="279"/>
                </a:lnTo>
                <a:lnTo>
                  <a:pt x="305" y="279"/>
                </a:lnTo>
                <a:lnTo>
                  <a:pt x="292" y="291"/>
                </a:lnTo>
                <a:lnTo>
                  <a:pt x="273" y="313"/>
                </a:lnTo>
                <a:lnTo>
                  <a:pt x="224" y="370"/>
                </a:lnTo>
                <a:lnTo>
                  <a:pt x="159" y="447"/>
                </a:lnTo>
                <a:lnTo>
                  <a:pt x="159" y="447"/>
                </a:lnTo>
                <a:lnTo>
                  <a:pt x="133" y="450"/>
                </a:lnTo>
                <a:lnTo>
                  <a:pt x="106" y="453"/>
                </a:lnTo>
                <a:lnTo>
                  <a:pt x="75" y="458"/>
                </a:lnTo>
                <a:lnTo>
                  <a:pt x="45" y="464"/>
                </a:lnTo>
                <a:lnTo>
                  <a:pt x="21" y="471"/>
                </a:lnTo>
                <a:lnTo>
                  <a:pt x="10" y="475"/>
                </a:lnTo>
                <a:lnTo>
                  <a:pt x="4" y="478"/>
                </a:lnTo>
                <a:lnTo>
                  <a:pt x="0" y="482"/>
                </a:lnTo>
                <a:lnTo>
                  <a:pt x="0" y="484"/>
                </a:lnTo>
                <a:lnTo>
                  <a:pt x="2" y="486"/>
                </a:lnTo>
                <a:lnTo>
                  <a:pt x="2" y="486"/>
                </a:lnTo>
                <a:lnTo>
                  <a:pt x="7" y="494"/>
                </a:lnTo>
                <a:lnTo>
                  <a:pt x="14" y="500"/>
                </a:lnTo>
                <a:lnTo>
                  <a:pt x="22" y="505"/>
                </a:lnTo>
                <a:lnTo>
                  <a:pt x="31" y="509"/>
                </a:lnTo>
                <a:lnTo>
                  <a:pt x="45" y="514"/>
                </a:lnTo>
                <a:lnTo>
                  <a:pt x="50" y="515"/>
                </a:lnTo>
                <a:lnTo>
                  <a:pt x="50" y="515"/>
                </a:lnTo>
                <a:lnTo>
                  <a:pt x="65" y="541"/>
                </a:lnTo>
                <a:lnTo>
                  <a:pt x="100" y="597"/>
                </a:lnTo>
                <a:lnTo>
                  <a:pt x="121" y="627"/>
                </a:lnTo>
                <a:lnTo>
                  <a:pt x="142" y="657"/>
                </a:lnTo>
                <a:lnTo>
                  <a:pt x="159" y="680"/>
                </a:lnTo>
                <a:lnTo>
                  <a:pt x="167" y="687"/>
                </a:lnTo>
                <a:lnTo>
                  <a:pt x="173" y="692"/>
                </a:lnTo>
                <a:lnTo>
                  <a:pt x="173" y="692"/>
                </a:lnTo>
                <a:lnTo>
                  <a:pt x="181" y="696"/>
                </a:lnTo>
                <a:lnTo>
                  <a:pt x="190" y="700"/>
                </a:lnTo>
                <a:lnTo>
                  <a:pt x="213" y="708"/>
                </a:lnTo>
                <a:lnTo>
                  <a:pt x="240" y="715"/>
                </a:lnTo>
                <a:lnTo>
                  <a:pt x="269" y="722"/>
                </a:lnTo>
                <a:lnTo>
                  <a:pt x="324" y="733"/>
                </a:lnTo>
                <a:lnTo>
                  <a:pt x="358" y="737"/>
                </a:lnTo>
                <a:lnTo>
                  <a:pt x="358" y="737"/>
                </a:lnTo>
                <a:lnTo>
                  <a:pt x="380" y="740"/>
                </a:lnTo>
                <a:lnTo>
                  <a:pt x="408" y="741"/>
                </a:lnTo>
                <a:lnTo>
                  <a:pt x="423" y="741"/>
                </a:lnTo>
                <a:lnTo>
                  <a:pt x="440" y="740"/>
                </a:lnTo>
                <a:lnTo>
                  <a:pt x="455" y="737"/>
                </a:lnTo>
                <a:lnTo>
                  <a:pt x="470" y="733"/>
                </a:lnTo>
                <a:lnTo>
                  <a:pt x="470" y="733"/>
                </a:lnTo>
                <a:lnTo>
                  <a:pt x="476" y="731"/>
                </a:lnTo>
                <a:lnTo>
                  <a:pt x="483" y="727"/>
                </a:lnTo>
                <a:lnTo>
                  <a:pt x="492" y="719"/>
                </a:lnTo>
                <a:lnTo>
                  <a:pt x="501" y="710"/>
                </a:lnTo>
                <a:lnTo>
                  <a:pt x="510" y="701"/>
                </a:lnTo>
                <a:lnTo>
                  <a:pt x="513" y="698"/>
                </a:lnTo>
                <a:lnTo>
                  <a:pt x="519" y="695"/>
                </a:lnTo>
                <a:lnTo>
                  <a:pt x="525" y="692"/>
                </a:lnTo>
                <a:lnTo>
                  <a:pt x="533" y="690"/>
                </a:lnTo>
                <a:lnTo>
                  <a:pt x="540" y="690"/>
                </a:lnTo>
                <a:lnTo>
                  <a:pt x="550" y="690"/>
                </a:lnTo>
                <a:lnTo>
                  <a:pt x="562" y="692"/>
                </a:lnTo>
                <a:lnTo>
                  <a:pt x="575" y="695"/>
                </a:lnTo>
                <a:lnTo>
                  <a:pt x="575" y="695"/>
                </a:lnTo>
                <a:lnTo>
                  <a:pt x="600" y="703"/>
                </a:lnTo>
                <a:lnTo>
                  <a:pt x="620" y="710"/>
                </a:lnTo>
                <a:lnTo>
                  <a:pt x="648" y="720"/>
                </a:lnTo>
                <a:lnTo>
                  <a:pt x="659" y="724"/>
                </a:lnTo>
                <a:lnTo>
                  <a:pt x="667" y="726"/>
                </a:lnTo>
                <a:lnTo>
                  <a:pt x="675" y="727"/>
                </a:lnTo>
                <a:lnTo>
                  <a:pt x="683" y="726"/>
                </a:lnTo>
                <a:lnTo>
                  <a:pt x="683" y="726"/>
                </a:lnTo>
                <a:lnTo>
                  <a:pt x="692" y="723"/>
                </a:lnTo>
                <a:lnTo>
                  <a:pt x="702" y="718"/>
                </a:lnTo>
                <a:lnTo>
                  <a:pt x="721" y="708"/>
                </a:lnTo>
                <a:lnTo>
                  <a:pt x="739" y="699"/>
                </a:lnTo>
                <a:lnTo>
                  <a:pt x="745" y="695"/>
                </a:lnTo>
                <a:lnTo>
                  <a:pt x="752" y="694"/>
                </a:lnTo>
                <a:lnTo>
                  <a:pt x="752" y="694"/>
                </a:lnTo>
                <a:lnTo>
                  <a:pt x="755" y="694"/>
                </a:lnTo>
                <a:lnTo>
                  <a:pt x="757" y="691"/>
                </a:lnTo>
                <a:lnTo>
                  <a:pt x="759" y="686"/>
                </a:lnTo>
                <a:lnTo>
                  <a:pt x="760" y="686"/>
                </a:lnTo>
                <a:lnTo>
                  <a:pt x="764" y="686"/>
                </a:lnTo>
                <a:lnTo>
                  <a:pt x="768" y="691"/>
                </a:lnTo>
                <a:lnTo>
                  <a:pt x="776" y="698"/>
                </a:lnTo>
                <a:lnTo>
                  <a:pt x="776" y="698"/>
                </a:lnTo>
                <a:lnTo>
                  <a:pt x="785" y="706"/>
                </a:lnTo>
                <a:lnTo>
                  <a:pt x="794" y="714"/>
                </a:lnTo>
                <a:lnTo>
                  <a:pt x="804" y="719"/>
                </a:lnTo>
                <a:lnTo>
                  <a:pt x="815" y="722"/>
                </a:lnTo>
                <a:lnTo>
                  <a:pt x="828" y="724"/>
                </a:lnTo>
                <a:lnTo>
                  <a:pt x="844" y="726"/>
                </a:lnTo>
                <a:lnTo>
                  <a:pt x="864" y="726"/>
                </a:lnTo>
                <a:lnTo>
                  <a:pt x="885" y="724"/>
                </a:lnTo>
                <a:lnTo>
                  <a:pt x="885" y="724"/>
                </a:lnTo>
                <a:lnTo>
                  <a:pt x="931" y="720"/>
                </a:lnTo>
                <a:lnTo>
                  <a:pt x="971" y="718"/>
                </a:lnTo>
                <a:lnTo>
                  <a:pt x="1001" y="714"/>
                </a:lnTo>
                <a:lnTo>
                  <a:pt x="1014" y="712"/>
                </a:lnTo>
                <a:lnTo>
                  <a:pt x="1023" y="709"/>
                </a:lnTo>
                <a:lnTo>
                  <a:pt x="1023" y="709"/>
                </a:lnTo>
                <a:lnTo>
                  <a:pt x="1027" y="708"/>
                </a:lnTo>
                <a:lnTo>
                  <a:pt x="1028" y="705"/>
                </a:lnTo>
                <a:lnTo>
                  <a:pt x="1029" y="701"/>
                </a:lnTo>
                <a:lnTo>
                  <a:pt x="1029" y="698"/>
                </a:lnTo>
                <a:lnTo>
                  <a:pt x="1027" y="691"/>
                </a:lnTo>
                <a:lnTo>
                  <a:pt x="1025" y="685"/>
                </a:lnTo>
                <a:lnTo>
                  <a:pt x="1024" y="682"/>
                </a:lnTo>
                <a:lnTo>
                  <a:pt x="1024" y="681"/>
                </a:lnTo>
                <a:lnTo>
                  <a:pt x="1025" y="681"/>
                </a:lnTo>
                <a:lnTo>
                  <a:pt x="1028" y="681"/>
                </a:lnTo>
                <a:lnTo>
                  <a:pt x="1038" y="686"/>
                </a:lnTo>
                <a:lnTo>
                  <a:pt x="1057" y="696"/>
                </a:lnTo>
                <a:lnTo>
                  <a:pt x="1057" y="696"/>
                </a:lnTo>
                <a:lnTo>
                  <a:pt x="1090" y="719"/>
                </a:lnTo>
                <a:lnTo>
                  <a:pt x="1107" y="728"/>
                </a:lnTo>
                <a:lnTo>
                  <a:pt x="1112" y="731"/>
                </a:lnTo>
                <a:lnTo>
                  <a:pt x="1118" y="733"/>
                </a:lnTo>
                <a:lnTo>
                  <a:pt x="1139" y="736"/>
                </a:lnTo>
                <a:lnTo>
                  <a:pt x="1139" y="736"/>
                </a:lnTo>
                <a:lnTo>
                  <a:pt x="1163" y="740"/>
                </a:lnTo>
                <a:lnTo>
                  <a:pt x="1173" y="741"/>
                </a:lnTo>
                <a:lnTo>
                  <a:pt x="1183" y="740"/>
                </a:lnTo>
                <a:lnTo>
                  <a:pt x="1193" y="738"/>
                </a:lnTo>
                <a:lnTo>
                  <a:pt x="1204" y="737"/>
                </a:lnTo>
                <a:lnTo>
                  <a:pt x="1233" y="729"/>
                </a:lnTo>
                <a:lnTo>
                  <a:pt x="1233" y="729"/>
                </a:lnTo>
                <a:lnTo>
                  <a:pt x="1249" y="727"/>
                </a:lnTo>
                <a:lnTo>
                  <a:pt x="1269" y="726"/>
                </a:lnTo>
                <a:lnTo>
                  <a:pt x="1286" y="726"/>
                </a:lnTo>
                <a:lnTo>
                  <a:pt x="1305" y="728"/>
                </a:lnTo>
                <a:lnTo>
                  <a:pt x="1344" y="733"/>
                </a:lnTo>
                <a:lnTo>
                  <a:pt x="1363" y="734"/>
                </a:lnTo>
                <a:lnTo>
                  <a:pt x="1381" y="734"/>
                </a:lnTo>
                <a:lnTo>
                  <a:pt x="1381" y="734"/>
                </a:lnTo>
                <a:lnTo>
                  <a:pt x="1407" y="733"/>
                </a:lnTo>
                <a:lnTo>
                  <a:pt x="1425" y="732"/>
                </a:lnTo>
                <a:lnTo>
                  <a:pt x="1437" y="729"/>
                </a:lnTo>
                <a:lnTo>
                  <a:pt x="1448" y="726"/>
                </a:lnTo>
                <a:lnTo>
                  <a:pt x="1448" y="726"/>
                </a:lnTo>
                <a:lnTo>
                  <a:pt x="1462" y="719"/>
                </a:lnTo>
                <a:lnTo>
                  <a:pt x="1475" y="714"/>
                </a:lnTo>
                <a:lnTo>
                  <a:pt x="1488" y="708"/>
                </a:lnTo>
                <a:lnTo>
                  <a:pt x="1488" y="708"/>
                </a:lnTo>
                <a:lnTo>
                  <a:pt x="1496" y="714"/>
                </a:lnTo>
                <a:lnTo>
                  <a:pt x="1508" y="720"/>
                </a:lnTo>
                <a:lnTo>
                  <a:pt x="1523" y="728"/>
                </a:lnTo>
                <a:lnTo>
                  <a:pt x="1542" y="736"/>
                </a:lnTo>
                <a:lnTo>
                  <a:pt x="1564" y="742"/>
                </a:lnTo>
                <a:lnTo>
                  <a:pt x="1577" y="745"/>
                </a:lnTo>
                <a:lnTo>
                  <a:pt x="1589" y="747"/>
                </a:lnTo>
                <a:lnTo>
                  <a:pt x="1603" y="748"/>
                </a:lnTo>
                <a:lnTo>
                  <a:pt x="1619" y="748"/>
                </a:lnTo>
                <a:lnTo>
                  <a:pt x="1619" y="748"/>
                </a:lnTo>
                <a:lnTo>
                  <a:pt x="1645" y="747"/>
                </a:lnTo>
                <a:lnTo>
                  <a:pt x="1668" y="745"/>
                </a:lnTo>
                <a:lnTo>
                  <a:pt x="1687" y="741"/>
                </a:lnTo>
                <a:lnTo>
                  <a:pt x="1704" y="737"/>
                </a:lnTo>
                <a:lnTo>
                  <a:pt x="1721" y="733"/>
                </a:lnTo>
                <a:lnTo>
                  <a:pt x="1737" y="731"/>
                </a:lnTo>
                <a:lnTo>
                  <a:pt x="1756" y="729"/>
                </a:lnTo>
                <a:lnTo>
                  <a:pt x="1779" y="731"/>
                </a:lnTo>
                <a:lnTo>
                  <a:pt x="1779" y="731"/>
                </a:lnTo>
                <a:lnTo>
                  <a:pt x="1799" y="733"/>
                </a:lnTo>
                <a:lnTo>
                  <a:pt x="1812" y="737"/>
                </a:lnTo>
                <a:lnTo>
                  <a:pt x="1821" y="740"/>
                </a:lnTo>
                <a:lnTo>
                  <a:pt x="1828" y="743"/>
                </a:lnTo>
                <a:lnTo>
                  <a:pt x="1835" y="746"/>
                </a:lnTo>
                <a:lnTo>
                  <a:pt x="1844" y="747"/>
                </a:lnTo>
                <a:lnTo>
                  <a:pt x="1858" y="748"/>
                </a:lnTo>
                <a:lnTo>
                  <a:pt x="1880" y="747"/>
                </a:lnTo>
                <a:lnTo>
                  <a:pt x="1880" y="747"/>
                </a:lnTo>
                <a:lnTo>
                  <a:pt x="1905" y="743"/>
                </a:lnTo>
                <a:lnTo>
                  <a:pt x="1932" y="738"/>
                </a:lnTo>
                <a:lnTo>
                  <a:pt x="1957" y="731"/>
                </a:lnTo>
                <a:lnTo>
                  <a:pt x="1983" y="722"/>
                </a:lnTo>
                <a:lnTo>
                  <a:pt x="2027" y="705"/>
                </a:lnTo>
                <a:lnTo>
                  <a:pt x="2044" y="699"/>
                </a:lnTo>
                <a:lnTo>
                  <a:pt x="2057" y="695"/>
                </a:lnTo>
                <a:lnTo>
                  <a:pt x="2057" y="695"/>
                </a:lnTo>
                <a:lnTo>
                  <a:pt x="2077" y="691"/>
                </a:lnTo>
                <a:lnTo>
                  <a:pt x="2097" y="689"/>
                </a:lnTo>
                <a:lnTo>
                  <a:pt x="2118" y="687"/>
                </a:lnTo>
                <a:lnTo>
                  <a:pt x="2143" y="687"/>
                </a:lnTo>
                <a:lnTo>
                  <a:pt x="2143" y="687"/>
                </a:lnTo>
                <a:lnTo>
                  <a:pt x="2166" y="689"/>
                </a:lnTo>
                <a:lnTo>
                  <a:pt x="2183" y="689"/>
                </a:lnTo>
                <a:lnTo>
                  <a:pt x="2190" y="689"/>
                </a:lnTo>
                <a:lnTo>
                  <a:pt x="2198" y="687"/>
                </a:lnTo>
                <a:lnTo>
                  <a:pt x="2207" y="685"/>
                </a:lnTo>
                <a:lnTo>
                  <a:pt x="2216" y="681"/>
                </a:lnTo>
                <a:lnTo>
                  <a:pt x="2216" y="681"/>
                </a:lnTo>
                <a:lnTo>
                  <a:pt x="2225" y="676"/>
                </a:lnTo>
                <a:lnTo>
                  <a:pt x="2229" y="672"/>
                </a:lnTo>
                <a:lnTo>
                  <a:pt x="2231" y="668"/>
                </a:lnTo>
                <a:lnTo>
                  <a:pt x="2232" y="666"/>
                </a:lnTo>
                <a:lnTo>
                  <a:pt x="2235" y="663"/>
                </a:lnTo>
                <a:lnTo>
                  <a:pt x="2239" y="662"/>
                </a:lnTo>
                <a:lnTo>
                  <a:pt x="2248" y="661"/>
                </a:lnTo>
                <a:lnTo>
                  <a:pt x="2262" y="661"/>
                </a:lnTo>
                <a:lnTo>
                  <a:pt x="2262" y="661"/>
                </a:lnTo>
                <a:lnTo>
                  <a:pt x="2290" y="659"/>
                </a:lnTo>
                <a:lnTo>
                  <a:pt x="2311" y="661"/>
                </a:lnTo>
                <a:lnTo>
                  <a:pt x="2327" y="661"/>
                </a:lnTo>
                <a:lnTo>
                  <a:pt x="2338" y="661"/>
                </a:lnTo>
                <a:lnTo>
                  <a:pt x="2338" y="661"/>
                </a:lnTo>
                <a:lnTo>
                  <a:pt x="2343" y="659"/>
                </a:lnTo>
                <a:lnTo>
                  <a:pt x="2350" y="659"/>
                </a:lnTo>
                <a:lnTo>
                  <a:pt x="2360" y="661"/>
                </a:lnTo>
                <a:lnTo>
                  <a:pt x="2366" y="661"/>
                </a:lnTo>
                <a:lnTo>
                  <a:pt x="2374" y="659"/>
                </a:lnTo>
                <a:lnTo>
                  <a:pt x="2381" y="657"/>
                </a:lnTo>
                <a:lnTo>
                  <a:pt x="2390" y="653"/>
                </a:lnTo>
                <a:lnTo>
                  <a:pt x="2390" y="653"/>
                </a:lnTo>
                <a:lnTo>
                  <a:pt x="2401" y="647"/>
                </a:lnTo>
                <a:lnTo>
                  <a:pt x="2411" y="638"/>
                </a:lnTo>
                <a:lnTo>
                  <a:pt x="2421" y="625"/>
                </a:lnTo>
                <a:lnTo>
                  <a:pt x="2430" y="613"/>
                </a:lnTo>
                <a:lnTo>
                  <a:pt x="2439" y="601"/>
                </a:lnTo>
                <a:lnTo>
                  <a:pt x="2445" y="589"/>
                </a:lnTo>
                <a:lnTo>
                  <a:pt x="2449" y="580"/>
                </a:lnTo>
                <a:lnTo>
                  <a:pt x="2450" y="575"/>
                </a:lnTo>
                <a:lnTo>
                  <a:pt x="2450" y="575"/>
                </a:lnTo>
                <a:lnTo>
                  <a:pt x="2448" y="573"/>
                </a:lnTo>
                <a:lnTo>
                  <a:pt x="2443" y="570"/>
                </a:lnTo>
                <a:lnTo>
                  <a:pt x="2430" y="566"/>
                </a:lnTo>
                <a:lnTo>
                  <a:pt x="2411" y="564"/>
                </a:lnTo>
                <a:lnTo>
                  <a:pt x="2347" y="550"/>
                </a:lnTo>
                <a:lnTo>
                  <a:pt x="2333" y="503"/>
                </a:lnTo>
                <a:lnTo>
                  <a:pt x="2297" y="503"/>
                </a:lnTo>
                <a:lnTo>
                  <a:pt x="2297" y="433"/>
                </a:lnTo>
                <a:lnTo>
                  <a:pt x="2225" y="407"/>
                </a:lnTo>
                <a:lnTo>
                  <a:pt x="2225" y="407"/>
                </a:lnTo>
                <a:lnTo>
                  <a:pt x="2207" y="338"/>
                </a:lnTo>
                <a:lnTo>
                  <a:pt x="2187" y="264"/>
                </a:lnTo>
                <a:lnTo>
                  <a:pt x="2187" y="264"/>
                </a:lnTo>
                <a:lnTo>
                  <a:pt x="2185" y="263"/>
                </a:lnTo>
                <a:lnTo>
                  <a:pt x="2181" y="261"/>
                </a:lnTo>
                <a:lnTo>
                  <a:pt x="2169" y="256"/>
                </a:lnTo>
                <a:lnTo>
                  <a:pt x="2133" y="242"/>
                </a:lnTo>
                <a:lnTo>
                  <a:pt x="2082" y="225"/>
                </a:lnTo>
                <a:lnTo>
                  <a:pt x="2082" y="225"/>
                </a:lnTo>
                <a:lnTo>
                  <a:pt x="2076" y="224"/>
                </a:lnTo>
                <a:lnTo>
                  <a:pt x="2086" y="24"/>
                </a:lnTo>
                <a:lnTo>
                  <a:pt x="2086" y="24"/>
                </a:lnTo>
                <a:lnTo>
                  <a:pt x="2094" y="23"/>
                </a:lnTo>
                <a:lnTo>
                  <a:pt x="2099" y="20"/>
                </a:lnTo>
                <a:lnTo>
                  <a:pt x="2101" y="19"/>
                </a:lnTo>
                <a:lnTo>
                  <a:pt x="2103" y="16"/>
                </a:lnTo>
                <a:lnTo>
                  <a:pt x="2103" y="16"/>
                </a:lnTo>
                <a:lnTo>
                  <a:pt x="2103" y="12"/>
                </a:lnTo>
                <a:lnTo>
                  <a:pt x="2100" y="10"/>
                </a:lnTo>
                <a:lnTo>
                  <a:pt x="2096" y="5"/>
                </a:lnTo>
                <a:lnTo>
                  <a:pt x="2089" y="0"/>
                </a:lnTo>
                <a:lnTo>
                  <a:pt x="1298" y="0"/>
                </a:lnTo>
                <a:lnTo>
                  <a:pt x="1298" y="73"/>
                </a:lnTo>
                <a:lnTo>
                  <a:pt x="1298" y="73"/>
                </a:lnTo>
                <a:lnTo>
                  <a:pt x="1262" y="70"/>
                </a:lnTo>
                <a:lnTo>
                  <a:pt x="1220" y="67"/>
                </a:lnTo>
                <a:lnTo>
                  <a:pt x="1169" y="65"/>
                </a:lnTo>
                <a:lnTo>
                  <a:pt x="1108" y="63"/>
                </a:lnTo>
                <a:lnTo>
                  <a:pt x="1108" y="63"/>
                </a:lnTo>
                <a:lnTo>
                  <a:pt x="1064" y="65"/>
                </a:lnTo>
                <a:lnTo>
                  <a:pt x="1021" y="67"/>
                </a:lnTo>
                <a:lnTo>
                  <a:pt x="982" y="71"/>
                </a:lnTo>
                <a:lnTo>
                  <a:pt x="949" y="75"/>
                </a:lnTo>
                <a:lnTo>
                  <a:pt x="920" y="80"/>
                </a:lnTo>
                <a:lnTo>
                  <a:pt x="898" y="85"/>
                </a:lnTo>
                <a:lnTo>
                  <a:pt x="884" y="89"/>
                </a:lnTo>
                <a:lnTo>
                  <a:pt x="879" y="93"/>
                </a:lnTo>
                <a:lnTo>
                  <a:pt x="879" y="93"/>
                </a:lnTo>
                <a:lnTo>
                  <a:pt x="865" y="109"/>
                </a:lnTo>
                <a:lnTo>
                  <a:pt x="834" y="142"/>
                </a:lnTo>
                <a:lnTo>
                  <a:pt x="805" y="174"/>
                </a:lnTo>
                <a:lnTo>
                  <a:pt x="794" y="184"/>
                </a:lnTo>
                <a:lnTo>
                  <a:pt x="790" y="188"/>
                </a:lnTo>
                <a:lnTo>
                  <a:pt x="790" y="188"/>
                </a:lnTo>
                <a:close/>
                <a:moveTo>
                  <a:pt x="2064" y="221"/>
                </a:moveTo>
                <a:lnTo>
                  <a:pt x="2064" y="221"/>
                </a:lnTo>
                <a:lnTo>
                  <a:pt x="2040" y="217"/>
                </a:lnTo>
                <a:lnTo>
                  <a:pt x="2005" y="212"/>
                </a:lnTo>
                <a:lnTo>
                  <a:pt x="2005" y="84"/>
                </a:lnTo>
                <a:lnTo>
                  <a:pt x="2005" y="84"/>
                </a:lnTo>
                <a:lnTo>
                  <a:pt x="2011" y="82"/>
                </a:lnTo>
                <a:lnTo>
                  <a:pt x="2016" y="81"/>
                </a:lnTo>
                <a:lnTo>
                  <a:pt x="2017" y="80"/>
                </a:lnTo>
                <a:lnTo>
                  <a:pt x="2017" y="79"/>
                </a:lnTo>
                <a:lnTo>
                  <a:pt x="2017" y="79"/>
                </a:lnTo>
                <a:lnTo>
                  <a:pt x="2017" y="76"/>
                </a:lnTo>
                <a:lnTo>
                  <a:pt x="2016" y="75"/>
                </a:lnTo>
                <a:lnTo>
                  <a:pt x="2012" y="71"/>
                </a:lnTo>
                <a:lnTo>
                  <a:pt x="2006" y="67"/>
                </a:lnTo>
                <a:lnTo>
                  <a:pt x="2005" y="67"/>
                </a:lnTo>
                <a:lnTo>
                  <a:pt x="2005" y="21"/>
                </a:lnTo>
                <a:lnTo>
                  <a:pt x="2073" y="21"/>
                </a:lnTo>
                <a:lnTo>
                  <a:pt x="2064" y="221"/>
                </a:lnTo>
                <a:close/>
                <a:moveTo>
                  <a:pt x="1987" y="210"/>
                </a:moveTo>
                <a:lnTo>
                  <a:pt x="1987" y="210"/>
                </a:lnTo>
                <a:lnTo>
                  <a:pt x="1936" y="206"/>
                </a:lnTo>
                <a:lnTo>
                  <a:pt x="1936" y="81"/>
                </a:lnTo>
                <a:lnTo>
                  <a:pt x="1993" y="81"/>
                </a:lnTo>
                <a:lnTo>
                  <a:pt x="1993" y="89"/>
                </a:lnTo>
                <a:lnTo>
                  <a:pt x="1987" y="210"/>
                </a:lnTo>
                <a:close/>
                <a:moveTo>
                  <a:pt x="1927" y="205"/>
                </a:moveTo>
                <a:lnTo>
                  <a:pt x="1927" y="205"/>
                </a:lnTo>
                <a:lnTo>
                  <a:pt x="1903" y="203"/>
                </a:lnTo>
                <a:lnTo>
                  <a:pt x="1861" y="202"/>
                </a:lnTo>
                <a:lnTo>
                  <a:pt x="1861" y="81"/>
                </a:lnTo>
                <a:lnTo>
                  <a:pt x="1927" y="81"/>
                </a:lnTo>
                <a:lnTo>
                  <a:pt x="1927" y="205"/>
                </a:lnTo>
                <a:close/>
                <a:moveTo>
                  <a:pt x="1849" y="201"/>
                </a:moveTo>
                <a:lnTo>
                  <a:pt x="1737" y="197"/>
                </a:lnTo>
                <a:lnTo>
                  <a:pt x="1737" y="80"/>
                </a:lnTo>
                <a:lnTo>
                  <a:pt x="1849" y="81"/>
                </a:lnTo>
                <a:lnTo>
                  <a:pt x="1849" y="201"/>
                </a:lnTo>
                <a:close/>
                <a:moveTo>
                  <a:pt x="1726" y="196"/>
                </a:moveTo>
                <a:lnTo>
                  <a:pt x="1612" y="192"/>
                </a:lnTo>
                <a:lnTo>
                  <a:pt x="1612" y="79"/>
                </a:lnTo>
                <a:lnTo>
                  <a:pt x="1726" y="80"/>
                </a:lnTo>
                <a:lnTo>
                  <a:pt x="1726" y="196"/>
                </a:lnTo>
                <a:close/>
                <a:moveTo>
                  <a:pt x="1602" y="191"/>
                </a:moveTo>
                <a:lnTo>
                  <a:pt x="1467" y="186"/>
                </a:lnTo>
                <a:lnTo>
                  <a:pt x="1467" y="79"/>
                </a:lnTo>
                <a:lnTo>
                  <a:pt x="1602" y="79"/>
                </a:lnTo>
                <a:lnTo>
                  <a:pt x="1602" y="191"/>
                </a:lnTo>
                <a:close/>
                <a:moveTo>
                  <a:pt x="1457" y="186"/>
                </a:moveTo>
                <a:lnTo>
                  <a:pt x="1396" y="183"/>
                </a:lnTo>
                <a:lnTo>
                  <a:pt x="1396" y="140"/>
                </a:lnTo>
                <a:lnTo>
                  <a:pt x="1396" y="140"/>
                </a:lnTo>
                <a:lnTo>
                  <a:pt x="1398" y="136"/>
                </a:lnTo>
                <a:lnTo>
                  <a:pt x="1405" y="127"/>
                </a:lnTo>
                <a:lnTo>
                  <a:pt x="1407" y="122"/>
                </a:lnTo>
                <a:lnTo>
                  <a:pt x="1409" y="115"/>
                </a:lnTo>
                <a:lnTo>
                  <a:pt x="1410" y="110"/>
                </a:lnTo>
                <a:lnTo>
                  <a:pt x="1409" y="105"/>
                </a:lnTo>
                <a:lnTo>
                  <a:pt x="1409" y="105"/>
                </a:lnTo>
                <a:lnTo>
                  <a:pt x="1406" y="101"/>
                </a:lnTo>
                <a:lnTo>
                  <a:pt x="1403" y="99"/>
                </a:lnTo>
                <a:lnTo>
                  <a:pt x="1398" y="95"/>
                </a:lnTo>
                <a:lnTo>
                  <a:pt x="1392" y="93"/>
                </a:lnTo>
                <a:lnTo>
                  <a:pt x="1377" y="89"/>
                </a:lnTo>
                <a:lnTo>
                  <a:pt x="1356" y="84"/>
                </a:lnTo>
                <a:lnTo>
                  <a:pt x="1356" y="77"/>
                </a:lnTo>
                <a:lnTo>
                  <a:pt x="1457" y="79"/>
                </a:lnTo>
                <a:lnTo>
                  <a:pt x="1457" y="186"/>
                </a:lnTo>
                <a:close/>
                <a:moveTo>
                  <a:pt x="1341" y="81"/>
                </a:moveTo>
                <a:lnTo>
                  <a:pt x="1341" y="81"/>
                </a:lnTo>
                <a:lnTo>
                  <a:pt x="1316" y="76"/>
                </a:lnTo>
                <a:lnTo>
                  <a:pt x="1316" y="15"/>
                </a:lnTo>
                <a:lnTo>
                  <a:pt x="1457" y="16"/>
                </a:lnTo>
                <a:lnTo>
                  <a:pt x="1457" y="67"/>
                </a:lnTo>
                <a:lnTo>
                  <a:pt x="1341" y="67"/>
                </a:lnTo>
                <a:lnTo>
                  <a:pt x="1341" y="81"/>
                </a:lnTo>
                <a:close/>
                <a:moveTo>
                  <a:pt x="1467" y="16"/>
                </a:moveTo>
                <a:lnTo>
                  <a:pt x="1602" y="17"/>
                </a:lnTo>
                <a:lnTo>
                  <a:pt x="1602" y="67"/>
                </a:lnTo>
                <a:lnTo>
                  <a:pt x="1467" y="67"/>
                </a:lnTo>
                <a:lnTo>
                  <a:pt x="1467" y="16"/>
                </a:lnTo>
                <a:close/>
                <a:moveTo>
                  <a:pt x="1612" y="17"/>
                </a:moveTo>
                <a:lnTo>
                  <a:pt x="1726" y="19"/>
                </a:lnTo>
                <a:lnTo>
                  <a:pt x="1726" y="67"/>
                </a:lnTo>
                <a:lnTo>
                  <a:pt x="1612" y="67"/>
                </a:lnTo>
                <a:lnTo>
                  <a:pt x="1612" y="17"/>
                </a:lnTo>
                <a:close/>
                <a:moveTo>
                  <a:pt x="1737" y="19"/>
                </a:moveTo>
                <a:lnTo>
                  <a:pt x="1849" y="19"/>
                </a:lnTo>
                <a:lnTo>
                  <a:pt x="1849" y="67"/>
                </a:lnTo>
                <a:lnTo>
                  <a:pt x="1737" y="67"/>
                </a:lnTo>
                <a:lnTo>
                  <a:pt x="1737" y="19"/>
                </a:lnTo>
                <a:close/>
                <a:moveTo>
                  <a:pt x="1861" y="20"/>
                </a:moveTo>
                <a:lnTo>
                  <a:pt x="1993" y="21"/>
                </a:lnTo>
                <a:lnTo>
                  <a:pt x="1993" y="67"/>
                </a:lnTo>
                <a:lnTo>
                  <a:pt x="1861" y="67"/>
                </a:lnTo>
                <a:lnTo>
                  <a:pt x="1861" y="20"/>
                </a:lnTo>
                <a:close/>
                <a:moveTo>
                  <a:pt x="860" y="140"/>
                </a:moveTo>
                <a:lnTo>
                  <a:pt x="1053" y="133"/>
                </a:lnTo>
                <a:lnTo>
                  <a:pt x="1053" y="133"/>
                </a:lnTo>
                <a:lnTo>
                  <a:pt x="1081" y="163"/>
                </a:lnTo>
                <a:lnTo>
                  <a:pt x="1102" y="187"/>
                </a:lnTo>
                <a:lnTo>
                  <a:pt x="1108" y="197"/>
                </a:lnTo>
                <a:lnTo>
                  <a:pt x="1112" y="205"/>
                </a:lnTo>
                <a:lnTo>
                  <a:pt x="1112" y="205"/>
                </a:lnTo>
                <a:lnTo>
                  <a:pt x="1111" y="210"/>
                </a:lnTo>
                <a:lnTo>
                  <a:pt x="1109" y="214"/>
                </a:lnTo>
                <a:lnTo>
                  <a:pt x="1106" y="216"/>
                </a:lnTo>
                <a:lnTo>
                  <a:pt x="1102" y="219"/>
                </a:lnTo>
                <a:lnTo>
                  <a:pt x="1093" y="221"/>
                </a:lnTo>
                <a:lnTo>
                  <a:pt x="1090" y="221"/>
                </a:lnTo>
                <a:lnTo>
                  <a:pt x="800" y="220"/>
                </a:lnTo>
                <a:lnTo>
                  <a:pt x="860" y="140"/>
                </a:lnTo>
                <a:close/>
                <a:moveTo>
                  <a:pt x="525" y="298"/>
                </a:moveTo>
                <a:lnTo>
                  <a:pt x="1361" y="301"/>
                </a:lnTo>
                <a:lnTo>
                  <a:pt x="1361" y="301"/>
                </a:lnTo>
                <a:lnTo>
                  <a:pt x="1354" y="340"/>
                </a:lnTo>
                <a:lnTo>
                  <a:pt x="1347" y="368"/>
                </a:lnTo>
                <a:lnTo>
                  <a:pt x="1345" y="383"/>
                </a:lnTo>
                <a:lnTo>
                  <a:pt x="1345" y="383"/>
                </a:lnTo>
                <a:lnTo>
                  <a:pt x="1344" y="389"/>
                </a:lnTo>
                <a:lnTo>
                  <a:pt x="1340" y="399"/>
                </a:lnTo>
                <a:lnTo>
                  <a:pt x="1327" y="431"/>
                </a:lnTo>
                <a:lnTo>
                  <a:pt x="1309" y="473"/>
                </a:lnTo>
                <a:lnTo>
                  <a:pt x="1309" y="473"/>
                </a:lnTo>
                <a:lnTo>
                  <a:pt x="506" y="466"/>
                </a:lnTo>
                <a:lnTo>
                  <a:pt x="506" y="466"/>
                </a:lnTo>
                <a:lnTo>
                  <a:pt x="505" y="466"/>
                </a:lnTo>
                <a:lnTo>
                  <a:pt x="503" y="464"/>
                </a:lnTo>
                <a:lnTo>
                  <a:pt x="501" y="457"/>
                </a:lnTo>
                <a:lnTo>
                  <a:pt x="499" y="444"/>
                </a:lnTo>
                <a:lnTo>
                  <a:pt x="501" y="422"/>
                </a:lnTo>
                <a:lnTo>
                  <a:pt x="501" y="422"/>
                </a:lnTo>
                <a:lnTo>
                  <a:pt x="507" y="388"/>
                </a:lnTo>
                <a:lnTo>
                  <a:pt x="515" y="346"/>
                </a:lnTo>
                <a:lnTo>
                  <a:pt x="525" y="298"/>
                </a:lnTo>
                <a:lnTo>
                  <a:pt x="525" y="298"/>
                </a:lnTo>
                <a:close/>
                <a:moveTo>
                  <a:pt x="1402" y="308"/>
                </a:moveTo>
                <a:lnTo>
                  <a:pt x="1480" y="307"/>
                </a:lnTo>
                <a:lnTo>
                  <a:pt x="1480" y="307"/>
                </a:lnTo>
                <a:lnTo>
                  <a:pt x="1474" y="335"/>
                </a:lnTo>
                <a:lnTo>
                  <a:pt x="1467" y="361"/>
                </a:lnTo>
                <a:lnTo>
                  <a:pt x="1462" y="389"/>
                </a:lnTo>
                <a:lnTo>
                  <a:pt x="1462" y="389"/>
                </a:lnTo>
                <a:lnTo>
                  <a:pt x="1460" y="420"/>
                </a:lnTo>
                <a:lnTo>
                  <a:pt x="1458" y="450"/>
                </a:lnTo>
                <a:lnTo>
                  <a:pt x="1458" y="484"/>
                </a:lnTo>
                <a:lnTo>
                  <a:pt x="1378" y="484"/>
                </a:lnTo>
                <a:lnTo>
                  <a:pt x="1378" y="484"/>
                </a:lnTo>
                <a:lnTo>
                  <a:pt x="1379" y="453"/>
                </a:lnTo>
                <a:lnTo>
                  <a:pt x="1382" y="424"/>
                </a:lnTo>
                <a:lnTo>
                  <a:pt x="1386" y="391"/>
                </a:lnTo>
                <a:lnTo>
                  <a:pt x="1386" y="391"/>
                </a:lnTo>
                <a:lnTo>
                  <a:pt x="1391" y="360"/>
                </a:lnTo>
                <a:lnTo>
                  <a:pt x="1397" y="333"/>
                </a:lnTo>
                <a:lnTo>
                  <a:pt x="1402" y="308"/>
                </a:lnTo>
                <a:lnTo>
                  <a:pt x="1402" y="308"/>
                </a:lnTo>
                <a:close/>
                <a:moveTo>
                  <a:pt x="1498" y="485"/>
                </a:moveTo>
                <a:lnTo>
                  <a:pt x="1498" y="485"/>
                </a:lnTo>
                <a:lnTo>
                  <a:pt x="1496" y="475"/>
                </a:lnTo>
                <a:lnTo>
                  <a:pt x="1496" y="450"/>
                </a:lnTo>
                <a:lnTo>
                  <a:pt x="1496" y="419"/>
                </a:lnTo>
                <a:lnTo>
                  <a:pt x="1499" y="402"/>
                </a:lnTo>
                <a:lnTo>
                  <a:pt x="1502" y="387"/>
                </a:lnTo>
                <a:lnTo>
                  <a:pt x="1502" y="387"/>
                </a:lnTo>
                <a:lnTo>
                  <a:pt x="1509" y="357"/>
                </a:lnTo>
                <a:lnTo>
                  <a:pt x="1517" y="331"/>
                </a:lnTo>
                <a:lnTo>
                  <a:pt x="1524" y="305"/>
                </a:lnTo>
                <a:lnTo>
                  <a:pt x="1628" y="305"/>
                </a:lnTo>
                <a:lnTo>
                  <a:pt x="1628" y="305"/>
                </a:lnTo>
                <a:lnTo>
                  <a:pt x="1619" y="341"/>
                </a:lnTo>
                <a:lnTo>
                  <a:pt x="1611" y="370"/>
                </a:lnTo>
                <a:lnTo>
                  <a:pt x="1606" y="393"/>
                </a:lnTo>
                <a:lnTo>
                  <a:pt x="1606" y="393"/>
                </a:lnTo>
                <a:lnTo>
                  <a:pt x="1592" y="485"/>
                </a:lnTo>
                <a:lnTo>
                  <a:pt x="1498" y="485"/>
                </a:lnTo>
                <a:close/>
                <a:moveTo>
                  <a:pt x="483" y="295"/>
                </a:moveTo>
                <a:lnTo>
                  <a:pt x="483" y="295"/>
                </a:lnTo>
                <a:lnTo>
                  <a:pt x="478" y="321"/>
                </a:lnTo>
                <a:lnTo>
                  <a:pt x="466" y="373"/>
                </a:lnTo>
                <a:lnTo>
                  <a:pt x="466" y="373"/>
                </a:lnTo>
                <a:lnTo>
                  <a:pt x="461" y="403"/>
                </a:lnTo>
                <a:lnTo>
                  <a:pt x="457" y="433"/>
                </a:lnTo>
                <a:lnTo>
                  <a:pt x="455" y="464"/>
                </a:lnTo>
                <a:lnTo>
                  <a:pt x="377" y="463"/>
                </a:lnTo>
                <a:lnTo>
                  <a:pt x="377" y="463"/>
                </a:lnTo>
                <a:lnTo>
                  <a:pt x="391" y="364"/>
                </a:lnTo>
                <a:lnTo>
                  <a:pt x="391" y="364"/>
                </a:lnTo>
                <a:lnTo>
                  <a:pt x="394" y="346"/>
                </a:lnTo>
                <a:lnTo>
                  <a:pt x="398" y="331"/>
                </a:lnTo>
                <a:lnTo>
                  <a:pt x="401" y="318"/>
                </a:lnTo>
                <a:lnTo>
                  <a:pt x="405" y="308"/>
                </a:lnTo>
                <a:lnTo>
                  <a:pt x="412" y="294"/>
                </a:lnTo>
                <a:lnTo>
                  <a:pt x="414" y="289"/>
                </a:lnTo>
                <a:lnTo>
                  <a:pt x="483" y="295"/>
                </a:lnTo>
                <a:close/>
                <a:moveTo>
                  <a:pt x="366" y="308"/>
                </a:moveTo>
                <a:lnTo>
                  <a:pt x="336" y="406"/>
                </a:lnTo>
                <a:lnTo>
                  <a:pt x="311" y="467"/>
                </a:lnTo>
                <a:lnTo>
                  <a:pt x="170" y="470"/>
                </a:lnTo>
                <a:lnTo>
                  <a:pt x="291" y="310"/>
                </a:lnTo>
                <a:lnTo>
                  <a:pt x="366" y="30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CCC239D9-F995-4287-BBB3-0608B899D6A1}"/>
              </a:ext>
            </a:extLst>
          </p:cNvPr>
          <p:cNvSpPr>
            <a:spLocks noEditPoints="1"/>
          </p:cNvSpPr>
          <p:nvPr/>
        </p:nvSpPr>
        <p:spPr bwMode="auto">
          <a:xfrm>
            <a:off x="577351" y="4585320"/>
            <a:ext cx="2781877" cy="872552"/>
          </a:xfrm>
          <a:custGeom>
            <a:avLst/>
            <a:gdLst>
              <a:gd name="T0" fmla="*/ 211 w 2541"/>
              <a:gd name="T1" fmla="*/ 542 h 797"/>
              <a:gd name="T2" fmla="*/ 0 w 2541"/>
              <a:gd name="T3" fmla="*/ 527 h 797"/>
              <a:gd name="T4" fmla="*/ 292 w 2541"/>
              <a:gd name="T5" fmla="*/ 701 h 797"/>
              <a:gd name="T6" fmla="*/ 385 w 2541"/>
              <a:gd name="T7" fmla="*/ 721 h 797"/>
              <a:gd name="T8" fmla="*/ 506 w 2541"/>
              <a:gd name="T9" fmla="*/ 738 h 797"/>
              <a:gd name="T10" fmla="*/ 709 w 2541"/>
              <a:gd name="T11" fmla="*/ 778 h 797"/>
              <a:gd name="T12" fmla="*/ 799 w 2541"/>
              <a:gd name="T13" fmla="*/ 792 h 797"/>
              <a:gd name="T14" fmla="*/ 967 w 2541"/>
              <a:gd name="T15" fmla="*/ 787 h 797"/>
              <a:gd name="T16" fmla="*/ 1154 w 2541"/>
              <a:gd name="T17" fmla="*/ 779 h 797"/>
              <a:gd name="T18" fmla="*/ 1346 w 2541"/>
              <a:gd name="T19" fmla="*/ 764 h 797"/>
              <a:gd name="T20" fmla="*/ 1471 w 2541"/>
              <a:gd name="T21" fmla="*/ 750 h 797"/>
              <a:gd name="T22" fmla="*/ 1595 w 2541"/>
              <a:gd name="T23" fmla="*/ 759 h 797"/>
              <a:gd name="T24" fmla="*/ 2041 w 2541"/>
              <a:gd name="T25" fmla="*/ 743 h 797"/>
              <a:gd name="T26" fmla="*/ 2436 w 2541"/>
              <a:gd name="T27" fmla="*/ 721 h 797"/>
              <a:gd name="T28" fmla="*/ 2492 w 2541"/>
              <a:gd name="T29" fmla="*/ 564 h 797"/>
              <a:gd name="T30" fmla="*/ 2430 w 2541"/>
              <a:gd name="T31" fmla="*/ 487 h 797"/>
              <a:gd name="T32" fmla="*/ 2408 w 2541"/>
              <a:gd name="T33" fmla="*/ 521 h 797"/>
              <a:gd name="T34" fmla="*/ 2395 w 2541"/>
              <a:gd name="T35" fmla="*/ 463 h 797"/>
              <a:gd name="T36" fmla="*/ 1998 w 2541"/>
              <a:gd name="T37" fmla="*/ 303 h 797"/>
              <a:gd name="T38" fmla="*/ 1968 w 2541"/>
              <a:gd name="T39" fmla="*/ 314 h 797"/>
              <a:gd name="T40" fmla="*/ 1924 w 2541"/>
              <a:gd name="T41" fmla="*/ 314 h 797"/>
              <a:gd name="T42" fmla="*/ 1906 w 2541"/>
              <a:gd name="T43" fmla="*/ 309 h 797"/>
              <a:gd name="T44" fmla="*/ 1868 w 2541"/>
              <a:gd name="T45" fmla="*/ 289 h 797"/>
              <a:gd name="T46" fmla="*/ 1848 w 2541"/>
              <a:gd name="T47" fmla="*/ 265 h 797"/>
              <a:gd name="T48" fmla="*/ 1828 w 2541"/>
              <a:gd name="T49" fmla="*/ 317 h 797"/>
              <a:gd name="T50" fmla="*/ 1807 w 2541"/>
              <a:gd name="T51" fmla="*/ 311 h 797"/>
              <a:gd name="T52" fmla="*/ 1757 w 2541"/>
              <a:gd name="T53" fmla="*/ 314 h 797"/>
              <a:gd name="T54" fmla="*/ 1660 w 2541"/>
              <a:gd name="T55" fmla="*/ 289 h 797"/>
              <a:gd name="T56" fmla="*/ 1644 w 2541"/>
              <a:gd name="T57" fmla="*/ 276 h 797"/>
              <a:gd name="T58" fmla="*/ 1634 w 2541"/>
              <a:gd name="T59" fmla="*/ 253 h 797"/>
              <a:gd name="T60" fmla="*/ 1617 w 2541"/>
              <a:gd name="T61" fmla="*/ 293 h 797"/>
              <a:gd name="T62" fmla="*/ 1261 w 2541"/>
              <a:gd name="T63" fmla="*/ 187 h 797"/>
              <a:gd name="T64" fmla="*/ 1185 w 2541"/>
              <a:gd name="T65" fmla="*/ 216 h 797"/>
              <a:gd name="T66" fmla="*/ 1352 w 2541"/>
              <a:gd name="T67" fmla="*/ 149 h 797"/>
              <a:gd name="T68" fmla="*/ 1325 w 2541"/>
              <a:gd name="T69" fmla="*/ 63 h 797"/>
              <a:gd name="T70" fmla="*/ 1311 w 2541"/>
              <a:gd name="T71" fmla="*/ 1 h 797"/>
              <a:gd name="T72" fmla="*/ 1256 w 2541"/>
              <a:gd name="T73" fmla="*/ 59 h 797"/>
              <a:gd name="T74" fmla="*/ 1239 w 2541"/>
              <a:gd name="T75" fmla="*/ 58 h 797"/>
              <a:gd name="T76" fmla="*/ 1179 w 2541"/>
              <a:gd name="T77" fmla="*/ 129 h 797"/>
              <a:gd name="T78" fmla="*/ 1104 w 2541"/>
              <a:gd name="T79" fmla="*/ 182 h 797"/>
              <a:gd name="T80" fmla="*/ 1062 w 2541"/>
              <a:gd name="T81" fmla="*/ 199 h 797"/>
              <a:gd name="T82" fmla="*/ 564 w 2541"/>
              <a:gd name="T83" fmla="*/ 558 h 797"/>
              <a:gd name="T84" fmla="*/ 210 w 2541"/>
              <a:gd name="T85" fmla="*/ 558 h 797"/>
              <a:gd name="T86" fmla="*/ 736 w 2541"/>
              <a:gd name="T87" fmla="*/ 420 h 797"/>
              <a:gd name="T88" fmla="*/ 924 w 2541"/>
              <a:gd name="T89" fmla="*/ 505 h 797"/>
              <a:gd name="T90" fmla="*/ 1107 w 2541"/>
              <a:gd name="T91" fmla="*/ 556 h 797"/>
              <a:gd name="T92" fmla="*/ 1090 w 2541"/>
              <a:gd name="T93" fmla="*/ 533 h 797"/>
              <a:gd name="T94" fmla="*/ 1059 w 2541"/>
              <a:gd name="T95" fmla="*/ 548 h 797"/>
              <a:gd name="T96" fmla="*/ 1075 w 2541"/>
              <a:gd name="T97" fmla="*/ 553 h 797"/>
              <a:gd name="T98" fmla="*/ 1224 w 2541"/>
              <a:gd name="T99" fmla="*/ 569 h 797"/>
              <a:gd name="T100" fmla="*/ 1183 w 2541"/>
              <a:gd name="T101" fmla="*/ 568 h 797"/>
              <a:gd name="T102" fmla="*/ 1137 w 2541"/>
              <a:gd name="T103" fmla="*/ 568 h 797"/>
              <a:gd name="T104" fmla="*/ 1231 w 2541"/>
              <a:gd name="T105" fmla="*/ 504 h 797"/>
              <a:gd name="T106" fmla="*/ 1307 w 2541"/>
              <a:gd name="T107" fmla="*/ 570 h 797"/>
              <a:gd name="T108" fmla="*/ 1401 w 2541"/>
              <a:gd name="T109" fmla="*/ 553 h 797"/>
              <a:gd name="T110" fmla="*/ 1374 w 2541"/>
              <a:gd name="T111" fmla="*/ 550 h 797"/>
              <a:gd name="T112" fmla="*/ 1346 w 2541"/>
              <a:gd name="T113" fmla="*/ 556 h 797"/>
              <a:gd name="T114" fmla="*/ 1445 w 2541"/>
              <a:gd name="T115" fmla="*/ 334 h 797"/>
              <a:gd name="T116" fmla="*/ 1079 w 2541"/>
              <a:gd name="T117" fmla="*/ 282 h 797"/>
              <a:gd name="T118" fmla="*/ 1020 w 2541"/>
              <a:gd name="T119" fmla="*/ 284 h 797"/>
              <a:gd name="T120" fmla="*/ 1001 w 2541"/>
              <a:gd name="T121" fmla="*/ 327 h 797"/>
              <a:gd name="T122" fmla="*/ 2327 w 2541"/>
              <a:gd name="T123" fmla="*/ 553 h 797"/>
              <a:gd name="T124" fmla="*/ 2421 w 2541"/>
              <a:gd name="T125" fmla="*/ 550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1" h="797">
                <a:moveTo>
                  <a:pt x="564" y="558"/>
                </a:moveTo>
                <a:lnTo>
                  <a:pt x="564" y="558"/>
                </a:lnTo>
                <a:lnTo>
                  <a:pt x="446" y="558"/>
                </a:lnTo>
                <a:lnTo>
                  <a:pt x="446" y="542"/>
                </a:lnTo>
                <a:lnTo>
                  <a:pt x="446" y="542"/>
                </a:lnTo>
                <a:lnTo>
                  <a:pt x="448" y="540"/>
                </a:lnTo>
                <a:lnTo>
                  <a:pt x="448" y="537"/>
                </a:lnTo>
                <a:lnTo>
                  <a:pt x="446" y="535"/>
                </a:lnTo>
                <a:lnTo>
                  <a:pt x="446" y="535"/>
                </a:lnTo>
                <a:lnTo>
                  <a:pt x="445" y="533"/>
                </a:lnTo>
                <a:lnTo>
                  <a:pt x="442" y="533"/>
                </a:lnTo>
                <a:lnTo>
                  <a:pt x="440" y="533"/>
                </a:lnTo>
                <a:lnTo>
                  <a:pt x="432" y="531"/>
                </a:lnTo>
                <a:lnTo>
                  <a:pt x="383" y="531"/>
                </a:lnTo>
                <a:lnTo>
                  <a:pt x="383" y="558"/>
                </a:lnTo>
                <a:lnTo>
                  <a:pt x="383" y="558"/>
                </a:lnTo>
                <a:lnTo>
                  <a:pt x="236" y="558"/>
                </a:lnTo>
                <a:lnTo>
                  <a:pt x="236" y="558"/>
                </a:lnTo>
                <a:lnTo>
                  <a:pt x="211" y="542"/>
                </a:lnTo>
                <a:lnTo>
                  <a:pt x="211" y="542"/>
                </a:lnTo>
                <a:lnTo>
                  <a:pt x="202" y="540"/>
                </a:lnTo>
                <a:lnTo>
                  <a:pt x="195" y="537"/>
                </a:lnTo>
                <a:lnTo>
                  <a:pt x="189" y="536"/>
                </a:lnTo>
                <a:lnTo>
                  <a:pt x="189" y="536"/>
                </a:lnTo>
                <a:lnTo>
                  <a:pt x="186" y="536"/>
                </a:lnTo>
                <a:lnTo>
                  <a:pt x="186" y="536"/>
                </a:lnTo>
                <a:lnTo>
                  <a:pt x="186" y="535"/>
                </a:lnTo>
                <a:lnTo>
                  <a:pt x="186" y="535"/>
                </a:lnTo>
                <a:lnTo>
                  <a:pt x="186" y="533"/>
                </a:lnTo>
                <a:lnTo>
                  <a:pt x="181" y="532"/>
                </a:lnTo>
                <a:lnTo>
                  <a:pt x="166" y="527"/>
                </a:lnTo>
                <a:lnTo>
                  <a:pt x="142" y="520"/>
                </a:lnTo>
                <a:lnTo>
                  <a:pt x="142" y="520"/>
                </a:lnTo>
                <a:lnTo>
                  <a:pt x="72" y="523"/>
                </a:lnTo>
                <a:lnTo>
                  <a:pt x="24" y="524"/>
                </a:lnTo>
                <a:lnTo>
                  <a:pt x="1" y="525"/>
                </a:lnTo>
                <a:lnTo>
                  <a:pt x="1" y="525"/>
                </a:lnTo>
                <a:lnTo>
                  <a:pt x="0" y="527"/>
                </a:lnTo>
                <a:lnTo>
                  <a:pt x="0" y="528"/>
                </a:lnTo>
                <a:lnTo>
                  <a:pt x="2" y="532"/>
                </a:lnTo>
                <a:lnTo>
                  <a:pt x="2" y="532"/>
                </a:lnTo>
                <a:lnTo>
                  <a:pt x="14" y="537"/>
                </a:lnTo>
                <a:lnTo>
                  <a:pt x="38" y="549"/>
                </a:lnTo>
                <a:lnTo>
                  <a:pt x="87" y="572"/>
                </a:lnTo>
                <a:lnTo>
                  <a:pt x="83" y="572"/>
                </a:lnTo>
                <a:lnTo>
                  <a:pt x="83" y="572"/>
                </a:lnTo>
                <a:lnTo>
                  <a:pt x="92" y="577"/>
                </a:lnTo>
                <a:lnTo>
                  <a:pt x="92" y="577"/>
                </a:lnTo>
                <a:lnTo>
                  <a:pt x="140" y="602"/>
                </a:lnTo>
                <a:lnTo>
                  <a:pt x="174" y="620"/>
                </a:lnTo>
                <a:lnTo>
                  <a:pt x="210" y="643"/>
                </a:lnTo>
                <a:lnTo>
                  <a:pt x="210" y="643"/>
                </a:lnTo>
                <a:lnTo>
                  <a:pt x="248" y="668"/>
                </a:lnTo>
                <a:lnTo>
                  <a:pt x="273" y="686"/>
                </a:lnTo>
                <a:lnTo>
                  <a:pt x="288" y="698"/>
                </a:lnTo>
                <a:lnTo>
                  <a:pt x="292" y="701"/>
                </a:lnTo>
                <a:lnTo>
                  <a:pt x="292" y="701"/>
                </a:lnTo>
                <a:lnTo>
                  <a:pt x="300" y="706"/>
                </a:lnTo>
                <a:lnTo>
                  <a:pt x="306" y="709"/>
                </a:lnTo>
                <a:lnTo>
                  <a:pt x="309" y="709"/>
                </a:lnTo>
                <a:lnTo>
                  <a:pt x="311" y="709"/>
                </a:lnTo>
                <a:lnTo>
                  <a:pt x="311" y="709"/>
                </a:lnTo>
                <a:lnTo>
                  <a:pt x="314" y="708"/>
                </a:lnTo>
                <a:lnTo>
                  <a:pt x="317" y="705"/>
                </a:lnTo>
                <a:lnTo>
                  <a:pt x="319" y="702"/>
                </a:lnTo>
                <a:lnTo>
                  <a:pt x="321" y="701"/>
                </a:lnTo>
                <a:lnTo>
                  <a:pt x="322" y="701"/>
                </a:lnTo>
                <a:lnTo>
                  <a:pt x="326" y="702"/>
                </a:lnTo>
                <a:lnTo>
                  <a:pt x="330" y="706"/>
                </a:lnTo>
                <a:lnTo>
                  <a:pt x="330" y="706"/>
                </a:lnTo>
                <a:lnTo>
                  <a:pt x="335" y="710"/>
                </a:lnTo>
                <a:lnTo>
                  <a:pt x="341" y="714"/>
                </a:lnTo>
                <a:lnTo>
                  <a:pt x="348" y="717"/>
                </a:lnTo>
                <a:lnTo>
                  <a:pt x="356" y="718"/>
                </a:lnTo>
                <a:lnTo>
                  <a:pt x="372" y="721"/>
                </a:lnTo>
                <a:lnTo>
                  <a:pt x="385" y="721"/>
                </a:lnTo>
                <a:lnTo>
                  <a:pt x="385" y="721"/>
                </a:lnTo>
                <a:lnTo>
                  <a:pt x="396" y="718"/>
                </a:lnTo>
                <a:lnTo>
                  <a:pt x="403" y="718"/>
                </a:lnTo>
                <a:lnTo>
                  <a:pt x="411" y="721"/>
                </a:lnTo>
                <a:lnTo>
                  <a:pt x="424" y="727"/>
                </a:lnTo>
                <a:lnTo>
                  <a:pt x="424" y="727"/>
                </a:lnTo>
                <a:lnTo>
                  <a:pt x="438" y="734"/>
                </a:lnTo>
                <a:lnTo>
                  <a:pt x="452" y="738"/>
                </a:lnTo>
                <a:lnTo>
                  <a:pt x="463" y="739"/>
                </a:lnTo>
                <a:lnTo>
                  <a:pt x="473" y="739"/>
                </a:lnTo>
                <a:lnTo>
                  <a:pt x="473" y="739"/>
                </a:lnTo>
                <a:lnTo>
                  <a:pt x="479" y="739"/>
                </a:lnTo>
                <a:lnTo>
                  <a:pt x="482" y="742"/>
                </a:lnTo>
                <a:lnTo>
                  <a:pt x="486" y="743"/>
                </a:lnTo>
                <a:lnTo>
                  <a:pt x="491" y="745"/>
                </a:lnTo>
                <a:lnTo>
                  <a:pt x="491" y="745"/>
                </a:lnTo>
                <a:lnTo>
                  <a:pt x="495" y="745"/>
                </a:lnTo>
                <a:lnTo>
                  <a:pt x="499" y="743"/>
                </a:lnTo>
                <a:lnTo>
                  <a:pt x="506" y="738"/>
                </a:lnTo>
                <a:lnTo>
                  <a:pt x="510" y="737"/>
                </a:lnTo>
                <a:lnTo>
                  <a:pt x="514" y="737"/>
                </a:lnTo>
                <a:lnTo>
                  <a:pt x="518" y="738"/>
                </a:lnTo>
                <a:lnTo>
                  <a:pt x="522" y="742"/>
                </a:lnTo>
                <a:lnTo>
                  <a:pt x="522" y="742"/>
                </a:lnTo>
                <a:lnTo>
                  <a:pt x="527" y="747"/>
                </a:lnTo>
                <a:lnTo>
                  <a:pt x="533" y="751"/>
                </a:lnTo>
                <a:lnTo>
                  <a:pt x="547" y="758"/>
                </a:lnTo>
                <a:lnTo>
                  <a:pt x="562" y="762"/>
                </a:lnTo>
                <a:lnTo>
                  <a:pt x="578" y="763"/>
                </a:lnTo>
                <a:lnTo>
                  <a:pt x="578" y="763"/>
                </a:lnTo>
                <a:lnTo>
                  <a:pt x="586" y="764"/>
                </a:lnTo>
                <a:lnTo>
                  <a:pt x="593" y="767"/>
                </a:lnTo>
                <a:lnTo>
                  <a:pt x="607" y="772"/>
                </a:lnTo>
                <a:lnTo>
                  <a:pt x="621" y="778"/>
                </a:lnTo>
                <a:lnTo>
                  <a:pt x="630" y="779"/>
                </a:lnTo>
                <a:lnTo>
                  <a:pt x="639" y="779"/>
                </a:lnTo>
                <a:lnTo>
                  <a:pt x="639" y="779"/>
                </a:lnTo>
                <a:lnTo>
                  <a:pt x="709" y="778"/>
                </a:lnTo>
                <a:lnTo>
                  <a:pt x="709" y="778"/>
                </a:lnTo>
                <a:lnTo>
                  <a:pt x="717" y="776"/>
                </a:lnTo>
                <a:lnTo>
                  <a:pt x="724" y="775"/>
                </a:lnTo>
                <a:lnTo>
                  <a:pt x="730" y="776"/>
                </a:lnTo>
                <a:lnTo>
                  <a:pt x="730" y="776"/>
                </a:lnTo>
                <a:lnTo>
                  <a:pt x="734" y="779"/>
                </a:lnTo>
                <a:lnTo>
                  <a:pt x="736" y="780"/>
                </a:lnTo>
                <a:lnTo>
                  <a:pt x="738" y="782"/>
                </a:lnTo>
                <a:lnTo>
                  <a:pt x="747" y="780"/>
                </a:lnTo>
                <a:lnTo>
                  <a:pt x="747" y="780"/>
                </a:lnTo>
                <a:lnTo>
                  <a:pt x="753" y="780"/>
                </a:lnTo>
                <a:lnTo>
                  <a:pt x="755" y="778"/>
                </a:lnTo>
                <a:lnTo>
                  <a:pt x="758" y="775"/>
                </a:lnTo>
                <a:lnTo>
                  <a:pt x="759" y="774"/>
                </a:lnTo>
                <a:lnTo>
                  <a:pt x="761" y="774"/>
                </a:lnTo>
                <a:lnTo>
                  <a:pt x="772" y="778"/>
                </a:lnTo>
                <a:lnTo>
                  <a:pt x="772" y="778"/>
                </a:lnTo>
                <a:lnTo>
                  <a:pt x="787" y="785"/>
                </a:lnTo>
                <a:lnTo>
                  <a:pt x="799" y="792"/>
                </a:lnTo>
                <a:lnTo>
                  <a:pt x="806" y="795"/>
                </a:lnTo>
                <a:lnTo>
                  <a:pt x="815" y="797"/>
                </a:lnTo>
                <a:lnTo>
                  <a:pt x="824" y="797"/>
                </a:lnTo>
                <a:lnTo>
                  <a:pt x="837" y="796"/>
                </a:lnTo>
                <a:lnTo>
                  <a:pt x="837" y="796"/>
                </a:lnTo>
                <a:lnTo>
                  <a:pt x="849" y="795"/>
                </a:lnTo>
                <a:lnTo>
                  <a:pt x="858" y="793"/>
                </a:lnTo>
                <a:lnTo>
                  <a:pt x="868" y="789"/>
                </a:lnTo>
                <a:lnTo>
                  <a:pt x="870" y="788"/>
                </a:lnTo>
                <a:lnTo>
                  <a:pt x="874" y="788"/>
                </a:lnTo>
                <a:lnTo>
                  <a:pt x="889" y="791"/>
                </a:lnTo>
                <a:lnTo>
                  <a:pt x="889" y="791"/>
                </a:lnTo>
                <a:lnTo>
                  <a:pt x="905" y="795"/>
                </a:lnTo>
                <a:lnTo>
                  <a:pt x="915" y="795"/>
                </a:lnTo>
                <a:lnTo>
                  <a:pt x="924" y="792"/>
                </a:lnTo>
                <a:lnTo>
                  <a:pt x="936" y="789"/>
                </a:lnTo>
                <a:lnTo>
                  <a:pt x="936" y="789"/>
                </a:lnTo>
                <a:lnTo>
                  <a:pt x="951" y="787"/>
                </a:lnTo>
                <a:lnTo>
                  <a:pt x="967" y="787"/>
                </a:lnTo>
                <a:lnTo>
                  <a:pt x="967" y="787"/>
                </a:lnTo>
                <a:lnTo>
                  <a:pt x="975" y="785"/>
                </a:lnTo>
                <a:lnTo>
                  <a:pt x="981" y="784"/>
                </a:lnTo>
                <a:lnTo>
                  <a:pt x="993" y="780"/>
                </a:lnTo>
                <a:lnTo>
                  <a:pt x="1002" y="778"/>
                </a:lnTo>
                <a:lnTo>
                  <a:pt x="1006" y="778"/>
                </a:lnTo>
                <a:lnTo>
                  <a:pt x="1010" y="778"/>
                </a:lnTo>
                <a:lnTo>
                  <a:pt x="1010" y="778"/>
                </a:lnTo>
                <a:lnTo>
                  <a:pt x="1014" y="779"/>
                </a:lnTo>
                <a:lnTo>
                  <a:pt x="1020" y="779"/>
                </a:lnTo>
                <a:lnTo>
                  <a:pt x="1035" y="778"/>
                </a:lnTo>
                <a:lnTo>
                  <a:pt x="1066" y="774"/>
                </a:lnTo>
                <a:lnTo>
                  <a:pt x="1066" y="774"/>
                </a:lnTo>
                <a:lnTo>
                  <a:pt x="1079" y="774"/>
                </a:lnTo>
                <a:lnTo>
                  <a:pt x="1095" y="775"/>
                </a:lnTo>
                <a:lnTo>
                  <a:pt x="1113" y="778"/>
                </a:lnTo>
                <a:lnTo>
                  <a:pt x="1136" y="778"/>
                </a:lnTo>
                <a:lnTo>
                  <a:pt x="1136" y="778"/>
                </a:lnTo>
                <a:lnTo>
                  <a:pt x="1154" y="779"/>
                </a:lnTo>
                <a:lnTo>
                  <a:pt x="1169" y="780"/>
                </a:lnTo>
                <a:lnTo>
                  <a:pt x="1182" y="782"/>
                </a:lnTo>
                <a:lnTo>
                  <a:pt x="1200" y="784"/>
                </a:lnTo>
                <a:lnTo>
                  <a:pt x="1200" y="784"/>
                </a:lnTo>
                <a:lnTo>
                  <a:pt x="1211" y="784"/>
                </a:lnTo>
                <a:lnTo>
                  <a:pt x="1219" y="783"/>
                </a:lnTo>
                <a:lnTo>
                  <a:pt x="1226" y="782"/>
                </a:lnTo>
                <a:lnTo>
                  <a:pt x="1232" y="779"/>
                </a:lnTo>
                <a:lnTo>
                  <a:pt x="1241" y="775"/>
                </a:lnTo>
                <a:lnTo>
                  <a:pt x="1247" y="774"/>
                </a:lnTo>
                <a:lnTo>
                  <a:pt x="1253" y="774"/>
                </a:lnTo>
                <a:lnTo>
                  <a:pt x="1253" y="774"/>
                </a:lnTo>
                <a:lnTo>
                  <a:pt x="1268" y="775"/>
                </a:lnTo>
                <a:lnTo>
                  <a:pt x="1286" y="775"/>
                </a:lnTo>
                <a:lnTo>
                  <a:pt x="1323" y="772"/>
                </a:lnTo>
                <a:lnTo>
                  <a:pt x="1323" y="772"/>
                </a:lnTo>
                <a:lnTo>
                  <a:pt x="1331" y="771"/>
                </a:lnTo>
                <a:lnTo>
                  <a:pt x="1337" y="768"/>
                </a:lnTo>
                <a:lnTo>
                  <a:pt x="1346" y="764"/>
                </a:lnTo>
                <a:lnTo>
                  <a:pt x="1350" y="762"/>
                </a:lnTo>
                <a:lnTo>
                  <a:pt x="1355" y="760"/>
                </a:lnTo>
                <a:lnTo>
                  <a:pt x="1360" y="760"/>
                </a:lnTo>
                <a:lnTo>
                  <a:pt x="1368" y="762"/>
                </a:lnTo>
                <a:lnTo>
                  <a:pt x="1368" y="762"/>
                </a:lnTo>
                <a:lnTo>
                  <a:pt x="1379" y="764"/>
                </a:lnTo>
                <a:lnTo>
                  <a:pt x="1388" y="766"/>
                </a:lnTo>
                <a:lnTo>
                  <a:pt x="1409" y="766"/>
                </a:lnTo>
                <a:lnTo>
                  <a:pt x="1426" y="763"/>
                </a:lnTo>
                <a:lnTo>
                  <a:pt x="1433" y="762"/>
                </a:lnTo>
                <a:lnTo>
                  <a:pt x="1437" y="759"/>
                </a:lnTo>
                <a:lnTo>
                  <a:pt x="1437" y="759"/>
                </a:lnTo>
                <a:lnTo>
                  <a:pt x="1442" y="756"/>
                </a:lnTo>
                <a:lnTo>
                  <a:pt x="1447" y="755"/>
                </a:lnTo>
                <a:lnTo>
                  <a:pt x="1458" y="756"/>
                </a:lnTo>
                <a:lnTo>
                  <a:pt x="1458" y="756"/>
                </a:lnTo>
                <a:lnTo>
                  <a:pt x="1462" y="756"/>
                </a:lnTo>
                <a:lnTo>
                  <a:pt x="1465" y="754"/>
                </a:lnTo>
                <a:lnTo>
                  <a:pt x="1471" y="750"/>
                </a:lnTo>
                <a:lnTo>
                  <a:pt x="1474" y="749"/>
                </a:lnTo>
                <a:lnTo>
                  <a:pt x="1477" y="747"/>
                </a:lnTo>
                <a:lnTo>
                  <a:pt x="1481" y="749"/>
                </a:lnTo>
                <a:lnTo>
                  <a:pt x="1483" y="751"/>
                </a:lnTo>
                <a:lnTo>
                  <a:pt x="1483" y="751"/>
                </a:lnTo>
                <a:lnTo>
                  <a:pt x="1487" y="756"/>
                </a:lnTo>
                <a:lnTo>
                  <a:pt x="1488" y="759"/>
                </a:lnTo>
                <a:lnTo>
                  <a:pt x="1490" y="760"/>
                </a:lnTo>
                <a:lnTo>
                  <a:pt x="1494" y="762"/>
                </a:lnTo>
                <a:lnTo>
                  <a:pt x="1498" y="762"/>
                </a:lnTo>
                <a:lnTo>
                  <a:pt x="1517" y="762"/>
                </a:lnTo>
                <a:lnTo>
                  <a:pt x="1517" y="762"/>
                </a:lnTo>
                <a:lnTo>
                  <a:pt x="1539" y="760"/>
                </a:lnTo>
                <a:lnTo>
                  <a:pt x="1551" y="758"/>
                </a:lnTo>
                <a:lnTo>
                  <a:pt x="1561" y="756"/>
                </a:lnTo>
                <a:lnTo>
                  <a:pt x="1574" y="758"/>
                </a:lnTo>
                <a:lnTo>
                  <a:pt x="1574" y="758"/>
                </a:lnTo>
                <a:lnTo>
                  <a:pt x="1584" y="759"/>
                </a:lnTo>
                <a:lnTo>
                  <a:pt x="1595" y="759"/>
                </a:lnTo>
                <a:lnTo>
                  <a:pt x="1622" y="758"/>
                </a:lnTo>
                <a:lnTo>
                  <a:pt x="1650" y="756"/>
                </a:lnTo>
                <a:lnTo>
                  <a:pt x="1664" y="756"/>
                </a:lnTo>
                <a:lnTo>
                  <a:pt x="1677" y="758"/>
                </a:lnTo>
                <a:lnTo>
                  <a:pt x="1677" y="758"/>
                </a:lnTo>
                <a:lnTo>
                  <a:pt x="1698" y="760"/>
                </a:lnTo>
                <a:lnTo>
                  <a:pt x="1713" y="760"/>
                </a:lnTo>
                <a:lnTo>
                  <a:pt x="1733" y="758"/>
                </a:lnTo>
                <a:lnTo>
                  <a:pt x="1733" y="758"/>
                </a:lnTo>
                <a:lnTo>
                  <a:pt x="1803" y="756"/>
                </a:lnTo>
                <a:lnTo>
                  <a:pt x="1852" y="755"/>
                </a:lnTo>
                <a:lnTo>
                  <a:pt x="1871" y="754"/>
                </a:lnTo>
                <a:lnTo>
                  <a:pt x="1889" y="752"/>
                </a:lnTo>
                <a:lnTo>
                  <a:pt x="1889" y="752"/>
                </a:lnTo>
                <a:lnTo>
                  <a:pt x="1916" y="749"/>
                </a:lnTo>
                <a:lnTo>
                  <a:pt x="1947" y="745"/>
                </a:lnTo>
                <a:lnTo>
                  <a:pt x="1986" y="742"/>
                </a:lnTo>
                <a:lnTo>
                  <a:pt x="1986" y="742"/>
                </a:lnTo>
                <a:lnTo>
                  <a:pt x="2041" y="743"/>
                </a:lnTo>
                <a:lnTo>
                  <a:pt x="2087" y="745"/>
                </a:lnTo>
                <a:lnTo>
                  <a:pt x="2134" y="745"/>
                </a:lnTo>
                <a:lnTo>
                  <a:pt x="2134" y="745"/>
                </a:lnTo>
                <a:lnTo>
                  <a:pt x="2157" y="745"/>
                </a:lnTo>
                <a:lnTo>
                  <a:pt x="2177" y="743"/>
                </a:lnTo>
                <a:lnTo>
                  <a:pt x="2212" y="739"/>
                </a:lnTo>
                <a:lnTo>
                  <a:pt x="2245" y="735"/>
                </a:lnTo>
                <a:lnTo>
                  <a:pt x="2260" y="734"/>
                </a:lnTo>
                <a:lnTo>
                  <a:pt x="2276" y="733"/>
                </a:lnTo>
                <a:lnTo>
                  <a:pt x="2276" y="733"/>
                </a:lnTo>
                <a:lnTo>
                  <a:pt x="2301" y="733"/>
                </a:lnTo>
                <a:lnTo>
                  <a:pt x="2315" y="730"/>
                </a:lnTo>
                <a:lnTo>
                  <a:pt x="2329" y="727"/>
                </a:lnTo>
                <a:lnTo>
                  <a:pt x="2348" y="726"/>
                </a:lnTo>
                <a:lnTo>
                  <a:pt x="2348" y="726"/>
                </a:lnTo>
                <a:lnTo>
                  <a:pt x="2372" y="725"/>
                </a:lnTo>
                <a:lnTo>
                  <a:pt x="2392" y="723"/>
                </a:lnTo>
                <a:lnTo>
                  <a:pt x="2412" y="721"/>
                </a:lnTo>
                <a:lnTo>
                  <a:pt x="2436" y="721"/>
                </a:lnTo>
                <a:lnTo>
                  <a:pt x="2436" y="721"/>
                </a:lnTo>
                <a:lnTo>
                  <a:pt x="2465" y="719"/>
                </a:lnTo>
                <a:lnTo>
                  <a:pt x="2474" y="718"/>
                </a:lnTo>
                <a:lnTo>
                  <a:pt x="2486" y="719"/>
                </a:lnTo>
                <a:lnTo>
                  <a:pt x="2486" y="719"/>
                </a:lnTo>
                <a:lnTo>
                  <a:pt x="2503" y="721"/>
                </a:lnTo>
                <a:lnTo>
                  <a:pt x="2516" y="723"/>
                </a:lnTo>
                <a:lnTo>
                  <a:pt x="2529" y="727"/>
                </a:lnTo>
                <a:lnTo>
                  <a:pt x="2537" y="664"/>
                </a:lnTo>
                <a:lnTo>
                  <a:pt x="2537" y="664"/>
                </a:lnTo>
                <a:lnTo>
                  <a:pt x="2540" y="659"/>
                </a:lnTo>
                <a:lnTo>
                  <a:pt x="2541" y="655"/>
                </a:lnTo>
                <a:lnTo>
                  <a:pt x="2541" y="652"/>
                </a:lnTo>
                <a:lnTo>
                  <a:pt x="2541" y="652"/>
                </a:lnTo>
                <a:lnTo>
                  <a:pt x="2536" y="644"/>
                </a:lnTo>
                <a:lnTo>
                  <a:pt x="2515" y="581"/>
                </a:lnTo>
                <a:lnTo>
                  <a:pt x="2496" y="578"/>
                </a:lnTo>
                <a:lnTo>
                  <a:pt x="2492" y="564"/>
                </a:lnTo>
                <a:lnTo>
                  <a:pt x="2492" y="564"/>
                </a:lnTo>
                <a:lnTo>
                  <a:pt x="2495" y="561"/>
                </a:lnTo>
                <a:lnTo>
                  <a:pt x="2498" y="558"/>
                </a:lnTo>
                <a:lnTo>
                  <a:pt x="2498" y="556"/>
                </a:lnTo>
                <a:lnTo>
                  <a:pt x="2498" y="556"/>
                </a:lnTo>
                <a:lnTo>
                  <a:pt x="2496" y="554"/>
                </a:lnTo>
                <a:lnTo>
                  <a:pt x="2494" y="553"/>
                </a:lnTo>
                <a:lnTo>
                  <a:pt x="2488" y="552"/>
                </a:lnTo>
                <a:lnTo>
                  <a:pt x="2488" y="552"/>
                </a:lnTo>
                <a:lnTo>
                  <a:pt x="2454" y="545"/>
                </a:lnTo>
                <a:lnTo>
                  <a:pt x="2420" y="538"/>
                </a:lnTo>
                <a:lnTo>
                  <a:pt x="2421" y="531"/>
                </a:lnTo>
                <a:lnTo>
                  <a:pt x="2421" y="531"/>
                </a:lnTo>
                <a:lnTo>
                  <a:pt x="2428" y="527"/>
                </a:lnTo>
                <a:lnTo>
                  <a:pt x="2433" y="524"/>
                </a:lnTo>
                <a:lnTo>
                  <a:pt x="2436" y="523"/>
                </a:lnTo>
                <a:lnTo>
                  <a:pt x="2436" y="523"/>
                </a:lnTo>
                <a:lnTo>
                  <a:pt x="2433" y="516"/>
                </a:lnTo>
                <a:lnTo>
                  <a:pt x="2432" y="505"/>
                </a:lnTo>
                <a:lnTo>
                  <a:pt x="2430" y="487"/>
                </a:lnTo>
                <a:lnTo>
                  <a:pt x="2430" y="487"/>
                </a:lnTo>
                <a:lnTo>
                  <a:pt x="2428" y="451"/>
                </a:lnTo>
                <a:lnTo>
                  <a:pt x="2428" y="434"/>
                </a:lnTo>
                <a:lnTo>
                  <a:pt x="2428" y="434"/>
                </a:lnTo>
                <a:lnTo>
                  <a:pt x="2430" y="412"/>
                </a:lnTo>
                <a:lnTo>
                  <a:pt x="2432" y="395"/>
                </a:lnTo>
                <a:lnTo>
                  <a:pt x="2432" y="395"/>
                </a:lnTo>
                <a:lnTo>
                  <a:pt x="2430" y="393"/>
                </a:lnTo>
                <a:lnTo>
                  <a:pt x="2430" y="395"/>
                </a:lnTo>
                <a:lnTo>
                  <a:pt x="2428" y="396"/>
                </a:lnTo>
                <a:lnTo>
                  <a:pt x="2428" y="396"/>
                </a:lnTo>
                <a:lnTo>
                  <a:pt x="2426" y="405"/>
                </a:lnTo>
                <a:lnTo>
                  <a:pt x="2425" y="424"/>
                </a:lnTo>
                <a:lnTo>
                  <a:pt x="2421" y="461"/>
                </a:lnTo>
                <a:lnTo>
                  <a:pt x="2421" y="461"/>
                </a:lnTo>
                <a:lnTo>
                  <a:pt x="2417" y="483"/>
                </a:lnTo>
                <a:lnTo>
                  <a:pt x="2413" y="501"/>
                </a:lnTo>
                <a:lnTo>
                  <a:pt x="2413" y="501"/>
                </a:lnTo>
                <a:lnTo>
                  <a:pt x="2408" y="521"/>
                </a:lnTo>
                <a:lnTo>
                  <a:pt x="2408" y="521"/>
                </a:lnTo>
                <a:lnTo>
                  <a:pt x="2406" y="525"/>
                </a:lnTo>
                <a:lnTo>
                  <a:pt x="2405" y="529"/>
                </a:lnTo>
                <a:lnTo>
                  <a:pt x="2404" y="531"/>
                </a:lnTo>
                <a:lnTo>
                  <a:pt x="2404" y="532"/>
                </a:lnTo>
                <a:lnTo>
                  <a:pt x="2404" y="532"/>
                </a:lnTo>
                <a:lnTo>
                  <a:pt x="2405" y="532"/>
                </a:lnTo>
                <a:lnTo>
                  <a:pt x="2405" y="535"/>
                </a:lnTo>
                <a:lnTo>
                  <a:pt x="2406" y="537"/>
                </a:lnTo>
                <a:lnTo>
                  <a:pt x="2311" y="529"/>
                </a:lnTo>
                <a:lnTo>
                  <a:pt x="2306" y="519"/>
                </a:lnTo>
                <a:lnTo>
                  <a:pt x="2306" y="470"/>
                </a:lnTo>
                <a:lnTo>
                  <a:pt x="2306" y="470"/>
                </a:lnTo>
                <a:lnTo>
                  <a:pt x="2350" y="470"/>
                </a:lnTo>
                <a:lnTo>
                  <a:pt x="2379" y="468"/>
                </a:lnTo>
                <a:lnTo>
                  <a:pt x="2389" y="467"/>
                </a:lnTo>
                <a:lnTo>
                  <a:pt x="2393" y="467"/>
                </a:lnTo>
                <a:lnTo>
                  <a:pt x="2393" y="467"/>
                </a:lnTo>
                <a:lnTo>
                  <a:pt x="2395" y="463"/>
                </a:lnTo>
                <a:lnTo>
                  <a:pt x="2395" y="461"/>
                </a:lnTo>
                <a:lnTo>
                  <a:pt x="2393" y="455"/>
                </a:lnTo>
                <a:lnTo>
                  <a:pt x="2393" y="455"/>
                </a:lnTo>
                <a:lnTo>
                  <a:pt x="2369" y="402"/>
                </a:lnTo>
                <a:lnTo>
                  <a:pt x="2347" y="350"/>
                </a:lnTo>
                <a:lnTo>
                  <a:pt x="2336" y="348"/>
                </a:lnTo>
                <a:lnTo>
                  <a:pt x="2331" y="332"/>
                </a:lnTo>
                <a:lnTo>
                  <a:pt x="2331" y="332"/>
                </a:lnTo>
                <a:lnTo>
                  <a:pt x="2335" y="331"/>
                </a:lnTo>
                <a:lnTo>
                  <a:pt x="2338" y="330"/>
                </a:lnTo>
                <a:lnTo>
                  <a:pt x="2340" y="328"/>
                </a:lnTo>
                <a:lnTo>
                  <a:pt x="2340" y="328"/>
                </a:lnTo>
                <a:lnTo>
                  <a:pt x="2339" y="327"/>
                </a:lnTo>
                <a:lnTo>
                  <a:pt x="2338" y="326"/>
                </a:lnTo>
                <a:lnTo>
                  <a:pt x="2335" y="324"/>
                </a:lnTo>
                <a:lnTo>
                  <a:pt x="2186" y="311"/>
                </a:lnTo>
                <a:lnTo>
                  <a:pt x="1998" y="315"/>
                </a:lnTo>
                <a:lnTo>
                  <a:pt x="1998" y="315"/>
                </a:lnTo>
                <a:lnTo>
                  <a:pt x="1998" y="303"/>
                </a:lnTo>
                <a:lnTo>
                  <a:pt x="1998" y="303"/>
                </a:lnTo>
                <a:lnTo>
                  <a:pt x="1997" y="301"/>
                </a:lnTo>
                <a:lnTo>
                  <a:pt x="1994" y="298"/>
                </a:lnTo>
                <a:lnTo>
                  <a:pt x="1994" y="298"/>
                </a:lnTo>
                <a:lnTo>
                  <a:pt x="1988" y="297"/>
                </a:lnTo>
                <a:lnTo>
                  <a:pt x="1982" y="297"/>
                </a:lnTo>
                <a:lnTo>
                  <a:pt x="1982" y="297"/>
                </a:lnTo>
                <a:lnTo>
                  <a:pt x="1981" y="299"/>
                </a:lnTo>
                <a:lnTo>
                  <a:pt x="1980" y="303"/>
                </a:lnTo>
                <a:lnTo>
                  <a:pt x="1980" y="303"/>
                </a:lnTo>
                <a:lnTo>
                  <a:pt x="1980" y="307"/>
                </a:lnTo>
                <a:lnTo>
                  <a:pt x="1981" y="310"/>
                </a:lnTo>
                <a:lnTo>
                  <a:pt x="1981" y="310"/>
                </a:lnTo>
                <a:lnTo>
                  <a:pt x="1982" y="310"/>
                </a:lnTo>
                <a:lnTo>
                  <a:pt x="1982" y="311"/>
                </a:lnTo>
                <a:lnTo>
                  <a:pt x="1982" y="311"/>
                </a:lnTo>
                <a:lnTo>
                  <a:pt x="1982" y="314"/>
                </a:lnTo>
                <a:lnTo>
                  <a:pt x="1968" y="314"/>
                </a:lnTo>
                <a:lnTo>
                  <a:pt x="1968" y="314"/>
                </a:lnTo>
                <a:lnTo>
                  <a:pt x="1968" y="311"/>
                </a:lnTo>
                <a:lnTo>
                  <a:pt x="1967" y="309"/>
                </a:lnTo>
                <a:lnTo>
                  <a:pt x="1967" y="309"/>
                </a:lnTo>
                <a:lnTo>
                  <a:pt x="1964" y="306"/>
                </a:lnTo>
                <a:lnTo>
                  <a:pt x="1963" y="305"/>
                </a:lnTo>
                <a:lnTo>
                  <a:pt x="1955" y="305"/>
                </a:lnTo>
                <a:lnTo>
                  <a:pt x="1955" y="305"/>
                </a:lnTo>
                <a:lnTo>
                  <a:pt x="1953" y="303"/>
                </a:lnTo>
                <a:lnTo>
                  <a:pt x="1952" y="302"/>
                </a:lnTo>
                <a:lnTo>
                  <a:pt x="1949" y="302"/>
                </a:lnTo>
                <a:lnTo>
                  <a:pt x="1949" y="302"/>
                </a:lnTo>
                <a:lnTo>
                  <a:pt x="1944" y="303"/>
                </a:lnTo>
                <a:lnTo>
                  <a:pt x="1942" y="305"/>
                </a:lnTo>
                <a:lnTo>
                  <a:pt x="1942" y="305"/>
                </a:lnTo>
                <a:lnTo>
                  <a:pt x="1942" y="310"/>
                </a:lnTo>
                <a:lnTo>
                  <a:pt x="1942" y="310"/>
                </a:lnTo>
                <a:lnTo>
                  <a:pt x="1940" y="314"/>
                </a:lnTo>
                <a:lnTo>
                  <a:pt x="1924" y="314"/>
                </a:lnTo>
                <a:lnTo>
                  <a:pt x="1924" y="314"/>
                </a:lnTo>
                <a:lnTo>
                  <a:pt x="1926" y="307"/>
                </a:lnTo>
                <a:lnTo>
                  <a:pt x="1926" y="307"/>
                </a:lnTo>
                <a:lnTo>
                  <a:pt x="1926" y="299"/>
                </a:lnTo>
                <a:lnTo>
                  <a:pt x="1926" y="299"/>
                </a:lnTo>
                <a:lnTo>
                  <a:pt x="1924" y="298"/>
                </a:lnTo>
                <a:lnTo>
                  <a:pt x="1923" y="297"/>
                </a:lnTo>
                <a:lnTo>
                  <a:pt x="1919" y="297"/>
                </a:lnTo>
                <a:lnTo>
                  <a:pt x="1919" y="297"/>
                </a:lnTo>
                <a:lnTo>
                  <a:pt x="1915" y="295"/>
                </a:lnTo>
                <a:lnTo>
                  <a:pt x="1910" y="295"/>
                </a:lnTo>
                <a:lnTo>
                  <a:pt x="1910" y="295"/>
                </a:lnTo>
                <a:lnTo>
                  <a:pt x="1908" y="297"/>
                </a:lnTo>
                <a:lnTo>
                  <a:pt x="1906" y="299"/>
                </a:lnTo>
                <a:lnTo>
                  <a:pt x="1905" y="303"/>
                </a:lnTo>
                <a:lnTo>
                  <a:pt x="1905" y="303"/>
                </a:lnTo>
                <a:lnTo>
                  <a:pt x="1905" y="305"/>
                </a:lnTo>
                <a:lnTo>
                  <a:pt x="1906" y="305"/>
                </a:lnTo>
                <a:lnTo>
                  <a:pt x="1906" y="305"/>
                </a:lnTo>
                <a:lnTo>
                  <a:pt x="1906" y="309"/>
                </a:lnTo>
                <a:lnTo>
                  <a:pt x="1906" y="313"/>
                </a:lnTo>
                <a:lnTo>
                  <a:pt x="1907" y="315"/>
                </a:lnTo>
                <a:lnTo>
                  <a:pt x="1887" y="315"/>
                </a:lnTo>
                <a:lnTo>
                  <a:pt x="1887" y="315"/>
                </a:lnTo>
                <a:lnTo>
                  <a:pt x="1886" y="307"/>
                </a:lnTo>
                <a:lnTo>
                  <a:pt x="1886" y="307"/>
                </a:lnTo>
                <a:lnTo>
                  <a:pt x="1885" y="305"/>
                </a:lnTo>
                <a:lnTo>
                  <a:pt x="1882" y="303"/>
                </a:lnTo>
                <a:lnTo>
                  <a:pt x="1879" y="302"/>
                </a:lnTo>
                <a:lnTo>
                  <a:pt x="1875" y="302"/>
                </a:lnTo>
                <a:lnTo>
                  <a:pt x="1875" y="302"/>
                </a:lnTo>
                <a:lnTo>
                  <a:pt x="1874" y="302"/>
                </a:lnTo>
                <a:lnTo>
                  <a:pt x="1873" y="301"/>
                </a:lnTo>
                <a:lnTo>
                  <a:pt x="1873" y="301"/>
                </a:lnTo>
                <a:lnTo>
                  <a:pt x="1868" y="293"/>
                </a:lnTo>
                <a:lnTo>
                  <a:pt x="1868" y="293"/>
                </a:lnTo>
                <a:lnTo>
                  <a:pt x="1869" y="291"/>
                </a:lnTo>
                <a:lnTo>
                  <a:pt x="1869" y="290"/>
                </a:lnTo>
                <a:lnTo>
                  <a:pt x="1868" y="289"/>
                </a:lnTo>
                <a:lnTo>
                  <a:pt x="1868" y="289"/>
                </a:lnTo>
                <a:lnTo>
                  <a:pt x="1865" y="288"/>
                </a:lnTo>
                <a:lnTo>
                  <a:pt x="1862" y="286"/>
                </a:lnTo>
                <a:lnTo>
                  <a:pt x="1862" y="286"/>
                </a:lnTo>
                <a:lnTo>
                  <a:pt x="1862" y="285"/>
                </a:lnTo>
                <a:lnTo>
                  <a:pt x="1862" y="281"/>
                </a:lnTo>
                <a:lnTo>
                  <a:pt x="1862" y="281"/>
                </a:lnTo>
                <a:lnTo>
                  <a:pt x="1864" y="276"/>
                </a:lnTo>
                <a:lnTo>
                  <a:pt x="1864" y="269"/>
                </a:lnTo>
                <a:lnTo>
                  <a:pt x="1864" y="269"/>
                </a:lnTo>
                <a:lnTo>
                  <a:pt x="1862" y="266"/>
                </a:lnTo>
                <a:lnTo>
                  <a:pt x="1861" y="264"/>
                </a:lnTo>
                <a:lnTo>
                  <a:pt x="1858" y="262"/>
                </a:lnTo>
                <a:lnTo>
                  <a:pt x="1858" y="262"/>
                </a:lnTo>
                <a:lnTo>
                  <a:pt x="1856" y="261"/>
                </a:lnTo>
                <a:lnTo>
                  <a:pt x="1853" y="261"/>
                </a:lnTo>
                <a:lnTo>
                  <a:pt x="1850" y="262"/>
                </a:lnTo>
                <a:lnTo>
                  <a:pt x="1850" y="262"/>
                </a:lnTo>
                <a:lnTo>
                  <a:pt x="1848" y="265"/>
                </a:lnTo>
                <a:lnTo>
                  <a:pt x="1845" y="268"/>
                </a:lnTo>
                <a:lnTo>
                  <a:pt x="1844" y="273"/>
                </a:lnTo>
                <a:lnTo>
                  <a:pt x="1844" y="273"/>
                </a:lnTo>
                <a:lnTo>
                  <a:pt x="1844" y="278"/>
                </a:lnTo>
                <a:lnTo>
                  <a:pt x="1845" y="281"/>
                </a:lnTo>
                <a:lnTo>
                  <a:pt x="1845" y="281"/>
                </a:lnTo>
                <a:lnTo>
                  <a:pt x="1846" y="282"/>
                </a:lnTo>
                <a:lnTo>
                  <a:pt x="1846" y="284"/>
                </a:lnTo>
                <a:lnTo>
                  <a:pt x="1846" y="284"/>
                </a:lnTo>
                <a:lnTo>
                  <a:pt x="1845" y="293"/>
                </a:lnTo>
                <a:lnTo>
                  <a:pt x="1845" y="293"/>
                </a:lnTo>
                <a:lnTo>
                  <a:pt x="1846" y="295"/>
                </a:lnTo>
                <a:lnTo>
                  <a:pt x="1846" y="295"/>
                </a:lnTo>
                <a:lnTo>
                  <a:pt x="1846" y="301"/>
                </a:lnTo>
                <a:lnTo>
                  <a:pt x="1846" y="301"/>
                </a:lnTo>
                <a:lnTo>
                  <a:pt x="1845" y="307"/>
                </a:lnTo>
                <a:lnTo>
                  <a:pt x="1845" y="307"/>
                </a:lnTo>
                <a:lnTo>
                  <a:pt x="1842" y="317"/>
                </a:lnTo>
                <a:lnTo>
                  <a:pt x="1828" y="317"/>
                </a:lnTo>
                <a:lnTo>
                  <a:pt x="1828" y="317"/>
                </a:lnTo>
                <a:lnTo>
                  <a:pt x="1828" y="305"/>
                </a:lnTo>
                <a:lnTo>
                  <a:pt x="1828" y="305"/>
                </a:lnTo>
                <a:lnTo>
                  <a:pt x="1827" y="302"/>
                </a:lnTo>
                <a:lnTo>
                  <a:pt x="1825" y="299"/>
                </a:lnTo>
                <a:lnTo>
                  <a:pt x="1823" y="297"/>
                </a:lnTo>
                <a:lnTo>
                  <a:pt x="1823" y="297"/>
                </a:lnTo>
                <a:lnTo>
                  <a:pt x="1819" y="298"/>
                </a:lnTo>
                <a:lnTo>
                  <a:pt x="1816" y="299"/>
                </a:lnTo>
                <a:lnTo>
                  <a:pt x="1816" y="299"/>
                </a:lnTo>
                <a:lnTo>
                  <a:pt x="1815" y="299"/>
                </a:lnTo>
                <a:lnTo>
                  <a:pt x="1815" y="299"/>
                </a:lnTo>
                <a:lnTo>
                  <a:pt x="1812" y="299"/>
                </a:lnTo>
                <a:lnTo>
                  <a:pt x="1811" y="299"/>
                </a:lnTo>
                <a:lnTo>
                  <a:pt x="1811" y="301"/>
                </a:lnTo>
                <a:lnTo>
                  <a:pt x="1811" y="301"/>
                </a:lnTo>
                <a:lnTo>
                  <a:pt x="1808" y="305"/>
                </a:lnTo>
                <a:lnTo>
                  <a:pt x="1808" y="305"/>
                </a:lnTo>
                <a:lnTo>
                  <a:pt x="1807" y="311"/>
                </a:lnTo>
                <a:lnTo>
                  <a:pt x="1808" y="313"/>
                </a:lnTo>
                <a:lnTo>
                  <a:pt x="1808" y="315"/>
                </a:lnTo>
                <a:lnTo>
                  <a:pt x="1808" y="315"/>
                </a:lnTo>
                <a:lnTo>
                  <a:pt x="1807" y="315"/>
                </a:lnTo>
                <a:lnTo>
                  <a:pt x="1807" y="315"/>
                </a:lnTo>
                <a:lnTo>
                  <a:pt x="1805" y="314"/>
                </a:lnTo>
                <a:lnTo>
                  <a:pt x="1803" y="313"/>
                </a:lnTo>
                <a:lnTo>
                  <a:pt x="1800" y="311"/>
                </a:lnTo>
                <a:lnTo>
                  <a:pt x="1800" y="311"/>
                </a:lnTo>
                <a:lnTo>
                  <a:pt x="1794" y="311"/>
                </a:lnTo>
                <a:lnTo>
                  <a:pt x="1792" y="311"/>
                </a:lnTo>
                <a:lnTo>
                  <a:pt x="1791" y="313"/>
                </a:lnTo>
                <a:lnTo>
                  <a:pt x="1791" y="313"/>
                </a:lnTo>
                <a:lnTo>
                  <a:pt x="1788" y="317"/>
                </a:lnTo>
                <a:lnTo>
                  <a:pt x="1763" y="317"/>
                </a:lnTo>
                <a:lnTo>
                  <a:pt x="1763" y="317"/>
                </a:lnTo>
                <a:lnTo>
                  <a:pt x="1763" y="315"/>
                </a:lnTo>
                <a:lnTo>
                  <a:pt x="1761" y="314"/>
                </a:lnTo>
                <a:lnTo>
                  <a:pt x="1757" y="314"/>
                </a:lnTo>
                <a:lnTo>
                  <a:pt x="1757" y="314"/>
                </a:lnTo>
                <a:lnTo>
                  <a:pt x="1753" y="314"/>
                </a:lnTo>
                <a:lnTo>
                  <a:pt x="1750" y="315"/>
                </a:lnTo>
                <a:lnTo>
                  <a:pt x="1750" y="317"/>
                </a:lnTo>
                <a:lnTo>
                  <a:pt x="1654" y="317"/>
                </a:lnTo>
                <a:lnTo>
                  <a:pt x="1654" y="314"/>
                </a:lnTo>
                <a:lnTo>
                  <a:pt x="1654" y="314"/>
                </a:lnTo>
                <a:lnTo>
                  <a:pt x="1658" y="311"/>
                </a:lnTo>
                <a:lnTo>
                  <a:pt x="1658" y="311"/>
                </a:lnTo>
                <a:lnTo>
                  <a:pt x="1659" y="310"/>
                </a:lnTo>
                <a:lnTo>
                  <a:pt x="1660" y="307"/>
                </a:lnTo>
                <a:lnTo>
                  <a:pt x="1660" y="307"/>
                </a:lnTo>
                <a:lnTo>
                  <a:pt x="1660" y="302"/>
                </a:lnTo>
                <a:lnTo>
                  <a:pt x="1660" y="302"/>
                </a:lnTo>
                <a:lnTo>
                  <a:pt x="1660" y="297"/>
                </a:lnTo>
                <a:lnTo>
                  <a:pt x="1660" y="294"/>
                </a:lnTo>
                <a:lnTo>
                  <a:pt x="1660" y="294"/>
                </a:lnTo>
                <a:lnTo>
                  <a:pt x="1660" y="289"/>
                </a:lnTo>
                <a:lnTo>
                  <a:pt x="1660" y="289"/>
                </a:lnTo>
                <a:lnTo>
                  <a:pt x="1659" y="288"/>
                </a:lnTo>
                <a:lnTo>
                  <a:pt x="1660" y="286"/>
                </a:lnTo>
                <a:lnTo>
                  <a:pt x="1660" y="286"/>
                </a:lnTo>
                <a:lnTo>
                  <a:pt x="1661" y="285"/>
                </a:lnTo>
                <a:lnTo>
                  <a:pt x="1663" y="285"/>
                </a:lnTo>
                <a:lnTo>
                  <a:pt x="1661" y="284"/>
                </a:lnTo>
                <a:lnTo>
                  <a:pt x="1661" y="284"/>
                </a:lnTo>
                <a:lnTo>
                  <a:pt x="1659" y="284"/>
                </a:lnTo>
                <a:lnTo>
                  <a:pt x="1656" y="284"/>
                </a:lnTo>
                <a:lnTo>
                  <a:pt x="1655" y="285"/>
                </a:lnTo>
                <a:lnTo>
                  <a:pt x="1650" y="285"/>
                </a:lnTo>
                <a:lnTo>
                  <a:pt x="1650" y="285"/>
                </a:lnTo>
                <a:lnTo>
                  <a:pt x="1647" y="285"/>
                </a:lnTo>
                <a:lnTo>
                  <a:pt x="1647" y="285"/>
                </a:lnTo>
                <a:lnTo>
                  <a:pt x="1644" y="285"/>
                </a:lnTo>
                <a:lnTo>
                  <a:pt x="1644" y="284"/>
                </a:lnTo>
                <a:lnTo>
                  <a:pt x="1639" y="280"/>
                </a:lnTo>
                <a:lnTo>
                  <a:pt x="1644" y="276"/>
                </a:lnTo>
                <a:lnTo>
                  <a:pt x="1644" y="276"/>
                </a:lnTo>
                <a:lnTo>
                  <a:pt x="1644" y="274"/>
                </a:lnTo>
                <a:lnTo>
                  <a:pt x="1646" y="274"/>
                </a:lnTo>
                <a:lnTo>
                  <a:pt x="1647" y="274"/>
                </a:lnTo>
                <a:lnTo>
                  <a:pt x="1647" y="270"/>
                </a:lnTo>
                <a:lnTo>
                  <a:pt x="1647" y="270"/>
                </a:lnTo>
                <a:lnTo>
                  <a:pt x="1647" y="264"/>
                </a:lnTo>
                <a:lnTo>
                  <a:pt x="1647" y="264"/>
                </a:lnTo>
                <a:lnTo>
                  <a:pt x="1647" y="261"/>
                </a:lnTo>
                <a:lnTo>
                  <a:pt x="1648" y="261"/>
                </a:lnTo>
                <a:lnTo>
                  <a:pt x="1647" y="260"/>
                </a:lnTo>
                <a:lnTo>
                  <a:pt x="1647" y="260"/>
                </a:lnTo>
                <a:lnTo>
                  <a:pt x="1644" y="256"/>
                </a:lnTo>
                <a:lnTo>
                  <a:pt x="1643" y="254"/>
                </a:lnTo>
                <a:lnTo>
                  <a:pt x="1642" y="254"/>
                </a:lnTo>
                <a:lnTo>
                  <a:pt x="1642" y="254"/>
                </a:lnTo>
                <a:lnTo>
                  <a:pt x="1638" y="254"/>
                </a:lnTo>
                <a:lnTo>
                  <a:pt x="1635" y="253"/>
                </a:lnTo>
                <a:lnTo>
                  <a:pt x="1635" y="253"/>
                </a:lnTo>
                <a:lnTo>
                  <a:pt x="1634" y="253"/>
                </a:lnTo>
                <a:lnTo>
                  <a:pt x="1631" y="254"/>
                </a:lnTo>
                <a:lnTo>
                  <a:pt x="1631" y="254"/>
                </a:lnTo>
                <a:lnTo>
                  <a:pt x="1630" y="257"/>
                </a:lnTo>
                <a:lnTo>
                  <a:pt x="1630" y="261"/>
                </a:lnTo>
                <a:lnTo>
                  <a:pt x="1630" y="266"/>
                </a:lnTo>
                <a:lnTo>
                  <a:pt x="1630" y="266"/>
                </a:lnTo>
                <a:lnTo>
                  <a:pt x="1631" y="268"/>
                </a:lnTo>
                <a:lnTo>
                  <a:pt x="1632" y="270"/>
                </a:lnTo>
                <a:lnTo>
                  <a:pt x="1632" y="270"/>
                </a:lnTo>
                <a:lnTo>
                  <a:pt x="1631" y="276"/>
                </a:lnTo>
                <a:lnTo>
                  <a:pt x="1626" y="277"/>
                </a:lnTo>
                <a:lnTo>
                  <a:pt x="1624" y="280"/>
                </a:lnTo>
                <a:lnTo>
                  <a:pt x="1624" y="280"/>
                </a:lnTo>
                <a:lnTo>
                  <a:pt x="1623" y="281"/>
                </a:lnTo>
                <a:lnTo>
                  <a:pt x="1621" y="284"/>
                </a:lnTo>
                <a:lnTo>
                  <a:pt x="1621" y="284"/>
                </a:lnTo>
                <a:lnTo>
                  <a:pt x="1618" y="289"/>
                </a:lnTo>
                <a:lnTo>
                  <a:pt x="1618" y="289"/>
                </a:lnTo>
                <a:lnTo>
                  <a:pt x="1617" y="293"/>
                </a:lnTo>
                <a:lnTo>
                  <a:pt x="1615" y="297"/>
                </a:lnTo>
                <a:lnTo>
                  <a:pt x="1615" y="297"/>
                </a:lnTo>
                <a:lnTo>
                  <a:pt x="1615" y="302"/>
                </a:lnTo>
                <a:lnTo>
                  <a:pt x="1615" y="303"/>
                </a:lnTo>
                <a:lnTo>
                  <a:pt x="1615" y="303"/>
                </a:lnTo>
                <a:lnTo>
                  <a:pt x="1617" y="306"/>
                </a:lnTo>
                <a:lnTo>
                  <a:pt x="1619" y="309"/>
                </a:lnTo>
                <a:lnTo>
                  <a:pt x="1619" y="309"/>
                </a:lnTo>
                <a:lnTo>
                  <a:pt x="1619" y="310"/>
                </a:lnTo>
                <a:lnTo>
                  <a:pt x="1619" y="313"/>
                </a:lnTo>
                <a:lnTo>
                  <a:pt x="1619" y="313"/>
                </a:lnTo>
                <a:lnTo>
                  <a:pt x="1619" y="317"/>
                </a:lnTo>
                <a:lnTo>
                  <a:pt x="1306" y="317"/>
                </a:lnTo>
                <a:lnTo>
                  <a:pt x="1264" y="225"/>
                </a:lnTo>
                <a:lnTo>
                  <a:pt x="1253" y="223"/>
                </a:lnTo>
                <a:lnTo>
                  <a:pt x="1256" y="196"/>
                </a:lnTo>
                <a:lnTo>
                  <a:pt x="1256" y="196"/>
                </a:lnTo>
                <a:lnTo>
                  <a:pt x="1259" y="192"/>
                </a:lnTo>
                <a:lnTo>
                  <a:pt x="1261" y="187"/>
                </a:lnTo>
                <a:lnTo>
                  <a:pt x="1261" y="183"/>
                </a:lnTo>
                <a:lnTo>
                  <a:pt x="1261" y="183"/>
                </a:lnTo>
                <a:lnTo>
                  <a:pt x="1261" y="181"/>
                </a:lnTo>
                <a:lnTo>
                  <a:pt x="1259" y="179"/>
                </a:lnTo>
                <a:lnTo>
                  <a:pt x="1255" y="177"/>
                </a:lnTo>
                <a:lnTo>
                  <a:pt x="1249" y="175"/>
                </a:lnTo>
                <a:lnTo>
                  <a:pt x="1249" y="175"/>
                </a:lnTo>
                <a:lnTo>
                  <a:pt x="1247" y="186"/>
                </a:lnTo>
                <a:lnTo>
                  <a:pt x="1244" y="198"/>
                </a:lnTo>
                <a:lnTo>
                  <a:pt x="1244" y="198"/>
                </a:lnTo>
                <a:lnTo>
                  <a:pt x="1243" y="200"/>
                </a:lnTo>
                <a:lnTo>
                  <a:pt x="1240" y="206"/>
                </a:lnTo>
                <a:lnTo>
                  <a:pt x="1236" y="214"/>
                </a:lnTo>
                <a:lnTo>
                  <a:pt x="1236" y="220"/>
                </a:lnTo>
                <a:lnTo>
                  <a:pt x="1216" y="220"/>
                </a:lnTo>
                <a:lnTo>
                  <a:pt x="1216" y="215"/>
                </a:lnTo>
                <a:lnTo>
                  <a:pt x="1194" y="215"/>
                </a:lnTo>
                <a:lnTo>
                  <a:pt x="1191" y="216"/>
                </a:lnTo>
                <a:lnTo>
                  <a:pt x="1185" y="216"/>
                </a:lnTo>
                <a:lnTo>
                  <a:pt x="1179" y="207"/>
                </a:lnTo>
                <a:lnTo>
                  <a:pt x="1181" y="196"/>
                </a:lnTo>
                <a:lnTo>
                  <a:pt x="1270" y="75"/>
                </a:lnTo>
                <a:lnTo>
                  <a:pt x="1285" y="72"/>
                </a:lnTo>
                <a:lnTo>
                  <a:pt x="1285" y="72"/>
                </a:lnTo>
                <a:lnTo>
                  <a:pt x="1288" y="64"/>
                </a:lnTo>
                <a:lnTo>
                  <a:pt x="1289" y="58"/>
                </a:lnTo>
                <a:lnTo>
                  <a:pt x="1289" y="55"/>
                </a:lnTo>
                <a:lnTo>
                  <a:pt x="1289" y="55"/>
                </a:lnTo>
                <a:lnTo>
                  <a:pt x="1290" y="51"/>
                </a:lnTo>
                <a:lnTo>
                  <a:pt x="1294" y="46"/>
                </a:lnTo>
                <a:lnTo>
                  <a:pt x="1301" y="39"/>
                </a:lnTo>
                <a:lnTo>
                  <a:pt x="1309" y="39"/>
                </a:lnTo>
                <a:lnTo>
                  <a:pt x="1309" y="55"/>
                </a:lnTo>
                <a:lnTo>
                  <a:pt x="1260" y="216"/>
                </a:lnTo>
                <a:lnTo>
                  <a:pt x="1289" y="133"/>
                </a:lnTo>
                <a:lnTo>
                  <a:pt x="1289" y="133"/>
                </a:lnTo>
                <a:lnTo>
                  <a:pt x="1352" y="149"/>
                </a:lnTo>
                <a:lnTo>
                  <a:pt x="1352" y="149"/>
                </a:lnTo>
                <a:lnTo>
                  <a:pt x="1370" y="146"/>
                </a:lnTo>
                <a:lnTo>
                  <a:pt x="1384" y="144"/>
                </a:lnTo>
                <a:lnTo>
                  <a:pt x="1384" y="144"/>
                </a:lnTo>
                <a:lnTo>
                  <a:pt x="1387" y="128"/>
                </a:lnTo>
                <a:lnTo>
                  <a:pt x="1389" y="108"/>
                </a:lnTo>
                <a:lnTo>
                  <a:pt x="1389" y="108"/>
                </a:lnTo>
                <a:lnTo>
                  <a:pt x="1388" y="101"/>
                </a:lnTo>
                <a:lnTo>
                  <a:pt x="1385" y="95"/>
                </a:lnTo>
                <a:lnTo>
                  <a:pt x="1385" y="95"/>
                </a:lnTo>
                <a:lnTo>
                  <a:pt x="1385" y="95"/>
                </a:lnTo>
                <a:lnTo>
                  <a:pt x="1385" y="95"/>
                </a:lnTo>
                <a:lnTo>
                  <a:pt x="1384" y="95"/>
                </a:lnTo>
                <a:lnTo>
                  <a:pt x="1380" y="93"/>
                </a:lnTo>
                <a:lnTo>
                  <a:pt x="1372" y="89"/>
                </a:lnTo>
                <a:lnTo>
                  <a:pt x="1372" y="89"/>
                </a:lnTo>
                <a:lnTo>
                  <a:pt x="1355" y="79"/>
                </a:lnTo>
                <a:lnTo>
                  <a:pt x="1344" y="74"/>
                </a:lnTo>
                <a:lnTo>
                  <a:pt x="1344" y="74"/>
                </a:lnTo>
                <a:lnTo>
                  <a:pt x="1325" y="63"/>
                </a:lnTo>
                <a:lnTo>
                  <a:pt x="1314" y="58"/>
                </a:lnTo>
                <a:lnTo>
                  <a:pt x="1314" y="42"/>
                </a:lnTo>
                <a:lnTo>
                  <a:pt x="1314" y="42"/>
                </a:lnTo>
                <a:lnTo>
                  <a:pt x="1321" y="41"/>
                </a:lnTo>
                <a:lnTo>
                  <a:pt x="1330" y="39"/>
                </a:lnTo>
                <a:lnTo>
                  <a:pt x="1330" y="39"/>
                </a:lnTo>
                <a:lnTo>
                  <a:pt x="1334" y="37"/>
                </a:lnTo>
                <a:lnTo>
                  <a:pt x="1337" y="35"/>
                </a:lnTo>
                <a:lnTo>
                  <a:pt x="1337" y="33"/>
                </a:lnTo>
                <a:lnTo>
                  <a:pt x="1337" y="33"/>
                </a:lnTo>
                <a:lnTo>
                  <a:pt x="1335" y="30"/>
                </a:lnTo>
                <a:lnTo>
                  <a:pt x="1311" y="29"/>
                </a:lnTo>
                <a:lnTo>
                  <a:pt x="1311" y="22"/>
                </a:lnTo>
                <a:lnTo>
                  <a:pt x="1311" y="22"/>
                </a:lnTo>
                <a:lnTo>
                  <a:pt x="1313" y="10"/>
                </a:lnTo>
                <a:lnTo>
                  <a:pt x="1313" y="10"/>
                </a:lnTo>
                <a:lnTo>
                  <a:pt x="1313" y="5"/>
                </a:lnTo>
                <a:lnTo>
                  <a:pt x="1311" y="4"/>
                </a:lnTo>
                <a:lnTo>
                  <a:pt x="1311" y="1"/>
                </a:lnTo>
                <a:lnTo>
                  <a:pt x="1311" y="1"/>
                </a:lnTo>
                <a:lnTo>
                  <a:pt x="1305" y="0"/>
                </a:lnTo>
                <a:lnTo>
                  <a:pt x="1297" y="0"/>
                </a:lnTo>
                <a:lnTo>
                  <a:pt x="1297" y="0"/>
                </a:lnTo>
                <a:lnTo>
                  <a:pt x="1293" y="1"/>
                </a:lnTo>
                <a:lnTo>
                  <a:pt x="1292" y="2"/>
                </a:lnTo>
                <a:lnTo>
                  <a:pt x="1289" y="5"/>
                </a:lnTo>
                <a:lnTo>
                  <a:pt x="1289" y="7"/>
                </a:lnTo>
                <a:lnTo>
                  <a:pt x="1289" y="7"/>
                </a:lnTo>
                <a:lnTo>
                  <a:pt x="1289" y="11"/>
                </a:lnTo>
                <a:lnTo>
                  <a:pt x="1290" y="15"/>
                </a:lnTo>
                <a:lnTo>
                  <a:pt x="1290" y="15"/>
                </a:lnTo>
                <a:lnTo>
                  <a:pt x="1293" y="22"/>
                </a:lnTo>
                <a:lnTo>
                  <a:pt x="1293" y="22"/>
                </a:lnTo>
                <a:lnTo>
                  <a:pt x="1293" y="23"/>
                </a:lnTo>
                <a:lnTo>
                  <a:pt x="1292" y="26"/>
                </a:lnTo>
                <a:lnTo>
                  <a:pt x="1292" y="26"/>
                </a:lnTo>
                <a:lnTo>
                  <a:pt x="1256" y="59"/>
                </a:lnTo>
                <a:lnTo>
                  <a:pt x="1256" y="59"/>
                </a:lnTo>
                <a:lnTo>
                  <a:pt x="1257" y="44"/>
                </a:lnTo>
                <a:lnTo>
                  <a:pt x="1257" y="44"/>
                </a:lnTo>
                <a:lnTo>
                  <a:pt x="1257" y="42"/>
                </a:lnTo>
                <a:lnTo>
                  <a:pt x="1256" y="41"/>
                </a:lnTo>
                <a:lnTo>
                  <a:pt x="1253" y="41"/>
                </a:lnTo>
                <a:lnTo>
                  <a:pt x="1253" y="41"/>
                </a:lnTo>
                <a:lnTo>
                  <a:pt x="1245" y="41"/>
                </a:lnTo>
                <a:lnTo>
                  <a:pt x="1243" y="41"/>
                </a:lnTo>
                <a:lnTo>
                  <a:pt x="1239" y="42"/>
                </a:lnTo>
                <a:lnTo>
                  <a:pt x="1239" y="42"/>
                </a:lnTo>
                <a:lnTo>
                  <a:pt x="1232" y="44"/>
                </a:lnTo>
                <a:lnTo>
                  <a:pt x="1231" y="46"/>
                </a:lnTo>
                <a:lnTo>
                  <a:pt x="1231" y="48"/>
                </a:lnTo>
                <a:lnTo>
                  <a:pt x="1231" y="48"/>
                </a:lnTo>
                <a:lnTo>
                  <a:pt x="1232" y="52"/>
                </a:lnTo>
                <a:lnTo>
                  <a:pt x="1235" y="55"/>
                </a:lnTo>
                <a:lnTo>
                  <a:pt x="1236" y="56"/>
                </a:lnTo>
                <a:lnTo>
                  <a:pt x="1239" y="58"/>
                </a:lnTo>
                <a:lnTo>
                  <a:pt x="1239" y="58"/>
                </a:lnTo>
                <a:lnTo>
                  <a:pt x="1241" y="56"/>
                </a:lnTo>
                <a:lnTo>
                  <a:pt x="1243" y="56"/>
                </a:lnTo>
                <a:lnTo>
                  <a:pt x="1243" y="58"/>
                </a:lnTo>
                <a:lnTo>
                  <a:pt x="1243" y="58"/>
                </a:lnTo>
                <a:lnTo>
                  <a:pt x="1245" y="63"/>
                </a:lnTo>
                <a:lnTo>
                  <a:pt x="1247" y="67"/>
                </a:lnTo>
                <a:lnTo>
                  <a:pt x="1191" y="125"/>
                </a:lnTo>
                <a:lnTo>
                  <a:pt x="1178" y="125"/>
                </a:lnTo>
                <a:lnTo>
                  <a:pt x="1178" y="125"/>
                </a:lnTo>
                <a:lnTo>
                  <a:pt x="1171" y="128"/>
                </a:lnTo>
                <a:lnTo>
                  <a:pt x="1167" y="130"/>
                </a:lnTo>
                <a:lnTo>
                  <a:pt x="1167" y="130"/>
                </a:lnTo>
                <a:lnTo>
                  <a:pt x="1167" y="130"/>
                </a:lnTo>
                <a:lnTo>
                  <a:pt x="1167" y="130"/>
                </a:lnTo>
                <a:lnTo>
                  <a:pt x="1171" y="130"/>
                </a:lnTo>
                <a:lnTo>
                  <a:pt x="1175" y="130"/>
                </a:lnTo>
                <a:lnTo>
                  <a:pt x="1175" y="130"/>
                </a:lnTo>
                <a:lnTo>
                  <a:pt x="1179" y="129"/>
                </a:lnTo>
                <a:lnTo>
                  <a:pt x="1179" y="129"/>
                </a:lnTo>
                <a:lnTo>
                  <a:pt x="1179" y="130"/>
                </a:lnTo>
                <a:lnTo>
                  <a:pt x="1179" y="130"/>
                </a:lnTo>
                <a:lnTo>
                  <a:pt x="1154" y="161"/>
                </a:lnTo>
                <a:lnTo>
                  <a:pt x="1138" y="181"/>
                </a:lnTo>
                <a:lnTo>
                  <a:pt x="1132" y="188"/>
                </a:lnTo>
                <a:lnTo>
                  <a:pt x="1132" y="188"/>
                </a:lnTo>
                <a:lnTo>
                  <a:pt x="1127" y="187"/>
                </a:lnTo>
                <a:lnTo>
                  <a:pt x="1123" y="188"/>
                </a:lnTo>
                <a:lnTo>
                  <a:pt x="1121" y="188"/>
                </a:lnTo>
                <a:lnTo>
                  <a:pt x="1121" y="188"/>
                </a:lnTo>
                <a:lnTo>
                  <a:pt x="1117" y="196"/>
                </a:lnTo>
                <a:lnTo>
                  <a:pt x="1117" y="196"/>
                </a:lnTo>
                <a:lnTo>
                  <a:pt x="1112" y="199"/>
                </a:lnTo>
                <a:lnTo>
                  <a:pt x="1105" y="200"/>
                </a:lnTo>
                <a:lnTo>
                  <a:pt x="1105" y="200"/>
                </a:lnTo>
                <a:lnTo>
                  <a:pt x="1104" y="199"/>
                </a:lnTo>
                <a:lnTo>
                  <a:pt x="1104" y="198"/>
                </a:lnTo>
                <a:lnTo>
                  <a:pt x="1104" y="190"/>
                </a:lnTo>
                <a:lnTo>
                  <a:pt x="1104" y="182"/>
                </a:lnTo>
                <a:lnTo>
                  <a:pt x="1104" y="174"/>
                </a:lnTo>
                <a:lnTo>
                  <a:pt x="1104" y="174"/>
                </a:lnTo>
                <a:lnTo>
                  <a:pt x="1101" y="165"/>
                </a:lnTo>
                <a:lnTo>
                  <a:pt x="1100" y="163"/>
                </a:lnTo>
                <a:lnTo>
                  <a:pt x="1097" y="162"/>
                </a:lnTo>
                <a:lnTo>
                  <a:pt x="1097" y="162"/>
                </a:lnTo>
                <a:lnTo>
                  <a:pt x="1088" y="163"/>
                </a:lnTo>
                <a:lnTo>
                  <a:pt x="1076" y="166"/>
                </a:lnTo>
                <a:lnTo>
                  <a:pt x="1076" y="166"/>
                </a:lnTo>
                <a:lnTo>
                  <a:pt x="1070" y="167"/>
                </a:lnTo>
                <a:lnTo>
                  <a:pt x="1067" y="169"/>
                </a:lnTo>
                <a:lnTo>
                  <a:pt x="1042" y="157"/>
                </a:lnTo>
                <a:lnTo>
                  <a:pt x="1031" y="158"/>
                </a:lnTo>
                <a:lnTo>
                  <a:pt x="1031" y="158"/>
                </a:lnTo>
                <a:lnTo>
                  <a:pt x="1037" y="179"/>
                </a:lnTo>
                <a:lnTo>
                  <a:pt x="1042" y="202"/>
                </a:lnTo>
                <a:lnTo>
                  <a:pt x="1042" y="202"/>
                </a:lnTo>
                <a:lnTo>
                  <a:pt x="1050" y="202"/>
                </a:lnTo>
                <a:lnTo>
                  <a:pt x="1062" y="199"/>
                </a:lnTo>
                <a:lnTo>
                  <a:pt x="1071" y="202"/>
                </a:lnTo>
                <a:lnTo>
                  <a:pt x="1071" y="215"/>
                </a:lnTo>
                <a:lnTo>
                  <a:pt x="1031" y="216"/>
                </a:lnTo>
                <a:lnTo>
                  <a:pt x="1031" y="216"/>
                </a:lnTo>
                <a:lnTo>
                  <a:pt x="980" y="266"/>
                </a:lnTo>
                <a:lnTo>
                  <a:pt x="943" y="301"/>
                </a:lnTo>
                <a:lnTo>
                  <a:pt x="926" y="317"/>
                </a:lnTo>
                <a:lnTo>
                  <a:pt x="926" y="317"/>
                </a:lnTo>
                <a:lnTo>
                  <a:pt x="899" y="319"/>
                </a:lnTo>
                <a:lnTo>
                  <a:pt x="874" y="323"/>
                </a:lnTo>
                <a:lnTo>
                  <a:pt x="866" y="327"/>
                </a:lnTo>
                <a:lnTo>
                  <a:pt x="852" y="351"/>
                </a:lnTo>
                <a:lnTo>
                  <a:pt x="852" y="351"/>
                </a:lnTo>
                <a:lnTo>
                  <a:pt x="849" y="352"/>
                </a:lnTo>
                <a:lnTo>
                  <a:pt x="846" y="352"/>
                </a:lnTo>
                <a:lnTo>
                  <a:pt x="846" y="352"/>
                </a:lnTo>
                <a:lnTo>
                  <a:pt x="815" y="389"/>
                </a:lnTo>
                <a:lnTo>
                  <a:pt x="739" y="389"/>
                </a:lnTo>
                <a:lnTo>
                  <a:pt x="564" y="558"/>
                </a:lnTo>
                <a:close/>
                <a:moveTo>
                  <a:pt x="440" y="558"/>
                </a:moveTo>
                <a:lnTo>
                  <a:pt x="429" y="558"/>
                </a:lnTo>
                <a:lnTo>
                  <a:pt x="429" y="540"/>
                </a:lnTo>
                <a:lnTo>
                  <a:pt x="440" y="540"/>
                </a:lnTo>
                <a:lnTo>
                  <a:pt x="440" y="558"/>
                </a:lnTo>
                <a:close/>
                <a:moveTo>
                  <a:pt x="424" y="558"/>
                </a:moveTo>
                <a:lnTo>
                  <a:pt x="405" y="558"/>
                </a:lnTo>
                <a:lnTo>
                  <a:pt x="405" y="538"/>
                </a:lnTo>
                <a:lnTo>
                  <a:pt x="424" y="538"/>
                </a:lnTo>
                <a:lnTo>
                  <a:pt x="424" y="558"/>
                </a:lnTo>
                <a:close/>
                <a:moveTo>
                  <a:pt x="399" y="558"/>
                </a:moveTo>
                <a:lnTo>
                  <a:pt x="388" y="558"/>
                </a:lnTo>
                <a:lnTo>
                  <a:pt x="388" y="558"/>
                </a:lnTo>
                <a:lnTo>
                  <a:pt x="389" y="538"/>
                </a:lnTo>
                <a:lnTo>
                  <a:pt x="399" y="538"/>
                </a:lnTo>
                <a:lnTo>
                  <a:pt x="399" y="558"/>
                </a:lnTo>
                <a:close/>
                <a:moveTo>
                  <a:pt x="228" y="558"/>
                </a:moveTo>
                <a:lnTo>
                  <a:pt x="228" y="558"/>
                </a:lnTo>
                <a:lnTo>
                  <a:pt x="210" y="558"/>
                </a:lnTo>
                <a:lnTo>
                  <a:pt x="210" y="558"/>
                </a:lnTo>
                <a:lnTo>
                  <a:pt x="183" y="560"/>
                </a:lnTo>
                <a:lnTo>
                  <a:pt x="158" y="562"/>
                </a:lnTo>
                <a:lnTo>
                  <a:pt x="111" y="536"/>
                </a:lnTo>
                <a:lnTo>
                  <a:pt x="111" y="536"/>
                </a:lnTo>
                <a:lnTo>
                  <a:pt x="171" y="537"/>
                </a:lnTo>
                <a:lnTo>
                  <a:pt x="171" y="537"/>
                </a:lnTo>
                <a:lnTo>
                  <a:pt x="203" y="542"/>
                </a:lnTo>
                <a:lnTo>
                  <a:pt x="228" y="558"/>
                </a:lnTo>
                <a:close/>
                <a:moveTo>
                  <a:pt x="146" y="564"/>
                </a:moveTo>
                <a:lnTo>
                  <a:pt x="146" y="564"/>
                </a:lnTo>
                <a:lnTo>
                  <a:pt x="117" y="566"/>
                </a:lnTo>
                <a:lnTo>
                  <a:pt x="95" y="570"/>
                </a:lnTo>
                <a:lnTo>
                  <a:pt x="12" y="533"/>
                </a:lnTo>
                <a:lnTo>
                  <a:pt x="104" y="537"/>
                </a:lnTo>
                <a:lnTo>
                  <a:pt x="146" y="564"/>
                </a:lnTo>
                <a:close/>
                <a:moveTo>
                  <a:pt x="811" y="393"/>
                </a:moveTo>
                <a:lnTo>
                  <a:pt x="783" y="421"/>
                </a:lnTo>
                <a:lnTo>
                  <a:pt x="736" y="420"/>
                </a:lnTo>
                <a:lnTo>
                  <a:pt x="736" y="420"/>
                </a:lnTo>
                <a:lnTo>
                  <a:pt x="733" y="418"/>
                </a:lnTo>
                <a:lnTo>
                  <a:pt x="730" y="414"/>
                </a:lnTo>
                <a:lnTo>
                  <a:pt x="730" y="414"/>
                </a:lnTo>
                <a:lnTo>
                  <a:pt x="726" y="413"/>
                </a:lnTo>
                <a:lnTo>
                  <a:pt x="722" y="412"/>
                </a:lnTo>
                <a:lnTo>
                  <a:pt x="741" y="393"/>
                </a:lnTo>
                <a:lnTo>
                  <a:pt x="811" y="393"/>
                </a:lnTo>
                <a:close/>
                <a:moveTo>
                  <a:pt x="803" y="504"/>
                </a:moveTo>
                <a:lnTo>
                  <a:pt x="803" y="574"/>
                </a:lnTo>
                <a:lnTo>
                  <a:pt x="730" y="574"/>
                </a:lnTo>
                <a:lnTo>
                  <a:pt x="791" y="503"/>
                </a:lnTo>
                <a:lnTo>
                  <a:pt x="803" y="504"/>
                </a:lnTo>
                <a:close/>
                <a:moveTo>
                  <a:pt x="882" y="505"/>
                </a:moveTo>
                <a:lnTo>
                  <a:pt x="854" y="533"/>
                </a:lnTo>
                <a:lnTo>
                  <a:pt x="856" y="505"/>
                </a:lnTo>
                <a:lnTo>
                  <a:pt x="882" y="505"/>
                </a:lnTo>
                <a:close/>
                <a:moveTo>
                  <a:pt x="913" y="505"/>
                </a:moveTo>
                <a:lnTo>
                  <a:pt x="924" y="505"/>
                </a:lnTo>
                <a:lnTo>
                  <a:pt x="924" y="573"/>
                </a:lnTo>
                <a:lnTo>
                  <a:pt x="853" y="573"/>
                </a:lnTo>
                <a:lnTo>
                  <a:pt x="853" y="566"/>
                </a:lnTo>
                <a:lnTo>
                  <a:pt x="913" y="505"/>
                </a:lnTo>
                <a:close/>
                <a:moveTo>
                  <a:pt x="976" y="507"/>
                </a:moveTo>
                <a:lnTo>
                  <a:pt x="976" y="504"/>
                </a:lnTo>
                <a:lnTo>
                  <a:pt x="992" y="504"/>
                </a:lnTo>
                <a:lnTo>
                  <a:pt x="992" y="574"/>
                </a:lnTo>
                <a:lnTo>
                  <a:pt x="976" y="574"/>
                </a:lnTo>
                <a:lnTo>
                  <a:pt x="976" y="507"/>
                </a:lnTo>
                <a:close/>
                <a:moveTo>
                  <a:pt x="1009" y="504"/>
                </a:moveTo>
                <a:lnTo>
                  <a:pt x="1123" y="504"/>
                </a:lnTo>
                <a:lnTo>
                  <a:pt x="1123" y="564"/>
                </a:lnTo>
                <a:lnTo>
                  <a:pt x="1111" y="564"/>
                </a:lnTo>
                <a:lnTo>
                  <a:pt x="1107" y="562"/>
                </a:lnTo>
                <a:lnTo>
                  <a:pt x="1107" y="562"/>
                </a:lnTo>
                <a:lnTo>
                  <a:pt x="1107" y="557"/>
                </a:lnTo>
                <a:lnTo>
                  <a:pt x="1107" y="557"/>
                </a:lnTo>
                <a:lnTo>
                  <a:pt x="1107" y="556"/>
                </a:lnTo>
                <a:lnTo>
                  <a:pt x="1108" y="554"/>
                </a:lnTo>
                <a:lnTo>
                  <a:pt x="1109" y="550"/>
                </a:lnTo>
                <a:lnTo>
                  <a:pt x="1109" y="550"/>
                </a:lnTo>
                <a:lnTo>
                  <a:pt x="1111" y="548"/>
                </a:lnTo>
                <a:lnTo>
                  <a:pt x="1109" y="546"/>
                </a:lnTo>
                <a:lnTo>
                  <a:pt x="1109" y="546"/>
                </a:lnTo>
                <a:lnTo>
                  <a:pt x="1108" y="546"/>
                </a:lnTo>
                <a:lnTo>
                  <a:pt x="1108" y="546"/>
                </a:lnTo>
                <a:lnTo>
                  <a:pt x="1107" y="544"/>
                </a:lnTo>
                <a:lnTo>
                  <a:pt x="1104" y="541"/>
                </a:lnTo>
                <a:lnTo>
                  <a:pt x="1104" y="541"/>
                </a:lnTo>
                <a:lnTo>
                  <a:pt x="1103" y="540"/>
                </a:lnTo>
                <a:lnTo>
                  <a:pt x="1103" y="538"/>
                </a:lnTo>
                <a:lnTo>
                  <a:pt x="1103" y="538"/>
                </a:lnTo>
                <a:lnTo>
                  <a:pt x="1097" y="537"/>
                </a:lnTo>
                <a:lnTo>
                  <a:pt x="1091" y="537"/>
                </a:lnTo>
                <a:lnTo>
                  <a:pt x="1091" y="537"/>
                </a:lnTo>
                <a:lnTo>
                  <a:pt x="1090" y="533"/>
                </a:lnTo>
                <a:lnTo>
                  <a:pt x="1090" y="533"/>
                </a:lnTo>
                <a:lnTo>
                  <a:pt x="1088" y="532"/>
                </a:lnTo>
                <a:lnTo>
                  <a:pt x="1087" y="532"/>
                </a:lnTo>
                <a:lnTo>
                  <a:pt x="1083" y="531"/>
                </a:lnTo>
                <a:lnTo>
                  <a:pt x="1083" y="531"/>
                </a:lnTo>
                <a:lnTo>
                  <a:pt x="1082" y="529"/>
                </a:lnTo>
                <a:lnTo>
                  <a:pt x="1080" y="529"/>
                </a:lnTo>
                <a:lnTo>
                  <a:pt x="1074" y="532"/>
                </a:lnTo>
                <a:lnTo>
                  <a:pt x="1074" y="532"/>
                </a:lnTo>
                <a:lnTo>
                  <a:pt x="1070" y="533"/>
                </a:lnTo>
                <a:lnTo>
                  <a:pt x="1068" y="536"/>
                </a:lnTo>
                <a:lnTo>
                  <a:pt x="1067" y="540"/>
                </a:lnTo>
                <a:lnTo>
                  <a:pt x="1067" y="540"/>
                </a:lnTo>
                <a:lnTo>
                  <a:pt x="1064" y="541"/>
                </a:lnTo>
                <a:lnTo>
                  <a:pt x="1064" y="541"/>
                </a:lnTo>
                <a:lnTo>
                  <a:pt x="1064" y="544"/>
                </a:lnTo>
                <a:lnTo>
                  <a:pt x="1064" y="546"/>
                </a:lnTo>
                <a:lnTo>
                  <a:pt x="1064" y="546"/>
                </a:lnTo>
                <a:lnTo>
                  <a:pt x="1059" y="548"/>
                </a:lnTo>
                <a:lnTo>
                  <a:pt x="1059" y="548"/>
                </a:lnTo>
                <a:lnTo>
                  <a:pt x="1056" y="549"/>
                </a:lnTo>
                <a:lnTo>
                  <a:pt x="1056" y="550"/>
                </a:lnTo>
                <a:lnTo>
                  <a:pt x="1056" y="550"/>
                </a:lnTo>
                <a:lnTo>
                  <a:pt x="1055" y="552"/>
                </a:lnTo>
                <a:lnTo>
                  <a:pt x="1055" y="553"/>
                </a:lnTo>
                <a:lnTo>
                  <a:pt x="1056" y="554"/>
                </a:lnTo>
                <a:lnTo>
                  <a:pt x="1056" y="554"/>
                </a:lnTo>
                <a:lnTo>
                  <a:pt x="1056" y="558"/>
                </a:lnTo>
                <a:lnTo>
                  <a:pt x="1058" y="561"/>
                </a:lnTo>
                <a:lnTo>
                  <a:pt x="1053" y="573"/>
                </a:lnTo>
                <a:lnTo>
                  <a:pt x="1009" y="573"/>
                </a:lnTo>
                <a:lnTo>
                  <a:pt x="1009" y="504"/>
                </a:lnTo>
                <a:close/>
                <a:moveTo>
                  <a:pt x="1070" y="545"/>
                </a:moveTo>
                <a:lnTo>
                  <a:pt x="1074" y="546"/>
                </a:lnTo>
                <a:lnTo>
                  <a:pt x="1074" y="546"/>
                </a:lnTo>
                <a:lnTo>
                  <a:pt x="1074" y="550"/>
                </a:lnTo>
                <a:lnTo>
                  <a:pt x="1074" y="550"/>
                </a:lnTo>
                <a:lnTo>
                  <a:pt x="1074" y="552"/>
                </a:lnTo>
                <a:lnTo>
                  <a:pt x="1075" y="553"/>
                </a:lnTo>
                <a:lnTo>
                  <a:pt x="1075" y="553"/>
                </a:lnTo>
                <a:lnTo>
                  <a:pt x="1076" y="556"/>
                </a:lnTo>
                <a:lnTo>
                  <a:pt x="1076" y="556"/>
                </a:lnTo>
                <a:lnTo>
                  <a:pt x="1074" y="562"/>
                </a:lnTo>
                <a:lnTo>
                  <a:pt x="1074" y="562"/>
                </a:lnTo>
                <a:lnTo>
                  <a:pt x="1070" y="562"/>
                </a:lnTo>
                <a:lnTo>
                  <a:pt x="1066" y="564"/>
                </a:lnTo>
                <a:lnTo>
                  <a:pt x="1066" y="564"/>
                </a:lnTo>
                <a:lnTo>
                  <a:pt x="1066" y="558"/>
                </a:lnTo>
                <a:lnTo>
                  <a:pt x="1066" y="553"/>
                </a:lnTo>
                <a:lnTo>
                  <a:pt x="1066" y="553"/>
                </a:lnTo>
                <a:lnTo>
                  <a:pt x="1067" y="552"/>
                </a:lnTo>
                <a:lnTo>
                  <a:pt x="1067" y="550"/>
                </a:lnTo>
                <a:lnTo>
                  <a:pt x="1067" y="548"/>
                </a:lnTo>
                <a:lnTo>
                  <a:pt x="1070" y="545"/>
                </a:lnTo>
                <a:close/>
                <a:moveTo>
                  <a:pt x="1157" y="562"/>
                </a:moveTo>
                <a:lnTo>
                  <a:pt x="1157" y="504"/>
                </a:lnTo>
                <a:lnTo>
                  <a:pt x="1224" y="504"/>
                </a:lnTo>
                <a:lnTo>
                  <a:pt x="1224" y="569"/>
                </a:lnTo>
                <a:lnTo>
                  <a:pt x="1215" y="569"/>
                </a:lnTo>
                <a:lnTo>
                  <a:pt x="1212" y="565"/>
                </a:lnTo>
                <a:lnTo>
                  <a:pt x="1207" y="564"/>
                </a:lnTo>
                <a:lnTo>
                  <a:pt x="1207" y="564"/>
                </a:lnTo>
                <a:lnTo>
                  <a:pt x="1207" y="561"/>
                </a:lnTo>
                <a:lnTo>
                  <a:pt x="1207" y="558"/>
                </a:lnTo>
                <a:lnTo>
                  <a:pt x="1206" y="556"/>
                </a:lnTo>
                <a:lnTo>
                  <a:pt x="1206" y="556"/>
                </a:lnTo>
                <a:lnTo>
                  <a:pt x="1200" y="553"/>
                </a:lnTo>
                <a:lnTo>
                  <a:pt x="1197" y="553"/>
                </a:lnTo>
                <a:lnTo>
                  <a:pt x="1197" y="553"/>
                </a:lnTo>
                <a:lnTo>
                  <a:pt x="1193" y="554"/>
                </a:lnTo>
                <a:lnTo>
                  <a:pt x="1191" y="556"/>
                </a:lnTo>
                <a:lnTo>
                  <a:pt x="1191" y="556"/>
                </a:lnTo>
                <a:lnTo>
                  <a:pt x="1187" y="561"/>
                </a:lnTo>
                <a:lnTo>
                  <a:pt x="1187" y="561"/>
                </a:lnTo>
                <a:lnTo>
                  <a:pt x="1186" y="568"/>
                </a:lnTo>
                <a:lnTo>
                  <a:pt x="1183" y="568"/>
                </a:lnTo>
                <a:lnTo>
                  <a:pt x="1183" y="568"/>
                </a:lnTo>
                <a:lnTo>
                  <a:pt x="1185" y="561"/>
                </a:lnTo>
                <a:lnTo>
                  <a:pt x="1185" y="557"/>
                </a:lnTo>
                <a:lnTo>
                  <a:pt x="1183" y="553"/>
                </a:lnTo>
                <a:lnTo>
                  <a:pt x="1183" y="553"/>
                </a:lnTo>
                <a:lnTo>
                  <a:pt x="1181" y="549"/>
                </a:lnTo>
                <a:lnTo>
                  <a:pt x="1177" y="546"/>
                </a:lnTo>
                <a:lnTo>
                  <a:pt x="1177" y="546"/>
                </a:lnTo>
                <a:lnTo>
                  <a:pt x="1173" y="544"/>
                </a:lnTo>
                <a:lnTo>
                  <a:pt x="1171" y="544"/>
                </a:lnTo>
                <a:lnTo>
                  <a:pt x="1169" y="545"/>
                </a:lnTo>
                <a:lnTo>
                  <a:pt x="1169" y="545"/>
                </a:lnTo>
                <a:lnTo>
                  <a:pt x="1165" y="548"/>
                </a:lnTo>
                <a:lnTo>
                  <a:pt x="1163" y="550"/>
                </a:lnTo>
                <a:lnTo>
                  <a:pt x="1163" y="550"/>
                </a:lnTo>
                <a:lnTo>
                  <a:pt x="1163" y="556"/>
                </a:lnTo>
                <a:lnTo>
                  <a:pt x="1157" y="562"/>
                </a:lnTo>
                <a:close/>
                <a:moveTo>
                  <a:pt x="1145" y="504"/>
                </a:moveTo>
                <a:lnTo>
                  <a:pt x="1145" y="568"/>
                </a:lnTo>
                <a:lnTo>
                  <a:pt x="1137" y="568"/>
                </a:lnTo>
                <a:lnTo>
                  <a:pt x="1137" y="504"/>
                </a:lnTo>
                <a:lnTo>
                  <a:pt x="1145" y="504"/>
                </a:lnTo>
                <a:close/>
                <a:moveTo>
                  <a:pt x="1231" y="504"/>
                </a:moveTo>
                <a:lnTo>
                  <a:pt x="1256" y="504"/>
                </a:lnTo>
                <a:lnTo>
                  <a:pt x="1256" y="504"/>
                </a:lnTo>
                <a:lnTo>
                  <a:pt x="1256" y="533"/>
                </a:lnTo>
                <a:lnTo>
                  <a:pt x="1256" y="562"/>
                </a:lnTo>
                <a:lnTo>
                  <a:pt x="1256" y="562"/>
                </a:lnTo>
                <a:lnTo>
                  <a:pt x="1253" y="564"/>
                </a:lnTo>
                <a:lnTo>
                  <a:pt x="1253" y="564"/>
                </a:lnTo>
                <a:lnTo>
                  <a:pt x="1251" y="564"/>
                </a:lnTo>
                <a:lnTo>
                  <a:pt x="1248" y="562"/>
                </a:lnTo>
                <a:lnTo>
                  <a:pt x="1248" y="562"/>
                </a:lnTo>
                <a:lnTo>
                  <a:pt x="1248" y="561"/>
                </a:lnTo>
                <a:lnTo>
                  <a:pt x="1245" y="561"/>
                </a:lnTo>
                <a:lnTo>
                  <a:pt x="1245" y="561"/>
                </a:lnTo>
                <a:lnTo>
                  <a:pt x="1237" y="560"/>
                </a:lnTo>
                <a:lnTo>
                  <a:pt x="1231" y="561"/>
                </a:lnTo>
                <a:lnTo>
                  <a:pt x="1231" y="504"/>
                </a:lnTo>
                <a:close/>
                <a:moveTo>
                  <a:pt x="1260" y="504"/>
                </a:moveTo>
                <a:lnTo>
                  <a:pt x="1281" y="504"/>
                </a:lnTo>
                <a:lnTo>
                  <a:pt x="1281" y="504"/>
                </a:lnTo>
                <a:lnTo>
                  <a:pt x="1281" y="505"/>
                </a:lnTo>
                <a:lnTo>
                  <a:pt x="1281" y="511"/>
                </a:lnTo>
                <a:lnTo>
                  <a:pt x="1281" y="527"/>
                </a:lnTo>
                <a:lnTo>
                  <a:pt x="1281" y="549"/>
                </a:lnTo>
                <a:lnTo>
                  <a:pt x="1277" y="549"/>
                </a:lnTo>
                <a:lnTo>
                  <a:pt x="1277" y="549"/>
                </a:lnTo>
                <a:lnTo>
                  <a:pt x="1274" y="548"/>
                </a:lnTo>
                <a:lnTo>
                  <a:pt x="1273" y="546"/>
                </a:lnTo>
                <a:lnTo>
                  <a:pt x="1270" y="546"/>
                </a:lnTo>
                <a:lnTo>
                  <a:pt x="1270" y="546"/>
                </a:lnTo>
                <a:lnTo>
                  <a:pt x="1268" y="548"/>
                </a:lnTo>
                <a:lnTo>
                  <a:pt x="1264" y="549"/>
                </a:lnTo>
                <a:lnTo>
                  <a:pt x="1260" y="553"/>
                </a:lnTo>
                <a:lnTo>
                  <a:pt x="1260" y="504"/>
                </a:lnTo>
                <a:close/>
                <a:moveTo>
                  <a:pt x="1307" y="570"/>
                </a:moveTo>
                <a:lnTo>
                  <a:pt x="1307" y="570"/>
                </a:lnTo>
                <a:lnTo>
                  <a:pt x="1307" y="568"/>
                </a:lnTo>
                <a:lnTo>
                  <a:pt x="1306" y="560"/>
                </a:lnTo>
                <a:lnTo>
                  <a:pt x="1307" y="536"/>
                </a:lnTo>
                <a:lnTo>
                  <a:pt x="1307" y="501"/>
                </a:lnTo>
                <a:lnTo>
                  <a:pt x="1422" y="501"/>
                </a:lnTo>
                <a:lnTo>
                  <a:pt x="1422" y="568"/>
                </a:lnTo>
                <a:lnTo>
                  <a:pt x="1413" y="568"/>
                </a:lnTo>
                <a:lnTo>
                  <a:pt x="1413" y="568"/>
                </a:lnTo>
                <a:lnTo>
                  <a:pt x="1413" y="565"/>
                </a:lnTo>
                <a:lnTo>
                  <a:pt x="1413" y="565"/>
                </a:lnTo>
                <a:lnTo>
                  <a:pt x="1414" y="561"/>
                </a:lnTo>
                <a:lnTo>
                  <a:pt x="1414" y="561"/>
                </a:lnTo>
                <a:lnTo>
                  <a:pt x="1416" y="557"/>
                </a:lnTo>
                <a:lnTo>
                  <a:pt x="1414" y="554"/>
                </a:lnTo>
                <a:lnTo>
                  <a:pt x="1414" y="554"/>
                </a:lnTo>
                <a:lnTo>
                  <a:pt x="1410" y="553"/>
                </a:lnTo>
                <a:lnTo>
                  <a:pt x="1404" y="552"/>
                </a:lnTo>
                <a:lnTo>
                  <a:pt x="1404" y="552"/>
                </a:lnTo>
                <a:lnTo>
                  <a:pt x="1401" y="553"/>
                </a:lnTo>
                <a:lnTo>
                  <a:pt x="1400" y="554"/>
                </a:lnTo>
                <a:lnTo>
                  <a:pt x="1397" y="561"/>
                </a:lnTo>
                <a:lnTo>
                  <a:pt x="1397" y="561"/>
                </a:lnTo>
                <a:lnTo>
                  <a:pt x="1396" y="564"/>
                </a:lnTo>
                <a:lnTo>
                  <a:pt x="1393" y="566"/>
                </a:lnTo>
                <a:lnTo>
                  <a:pt x="1389" y="569"/>
                </a:lnTo>
                <a:lnTo>
                  <a:pt x="1380" y="569"/>
                </a:lnTo>
                <a:lnTo>
                  <a:pt x="1380" y="566"/>
                </a:lnTo>
                <a:lnTo>
                  <a:pt x="1380" y="566"/>
                </a:lnTo>
                <a:lnTo>
                  <a:pt x="1379" y="564"/>
                </a:lnTo>
                <a:lnTo>
                  <a:pt x="1379" y="561"/>
                </a:lnTo>
                <a:lnTo>
                  <a:pt x="1379" y="561"/>
                </a:lnTo>
                <a:lnTo>
                  <a:pt x="1379" y="558"/>
                </a:lnTo>
                <a:lnTo>
                  <a:pt x="1377" y="554"/>
                </a:lnTo>
                <a:lnTo>
                  <a:pt x="1377" y="554"/>
                </a:lnTo>
                <a:lnTo>
                  <a:pt x="1376" y="552"/>
                </a:lnTo>
                <a:lnTo>
                  <a:pt x="1376" y="552"/>
                </a:lnTo>
                <a:lnTo>
                  <a:pt x="1376" y="552"/>
                </a:lnTo>
                <a:lnTo>
                  <a:pt x="1374" y="550"/>
                </a:lnTo>
                <a:lnTo>
                  <a:pt x="1364" y="550"/>
                </a:lnTo>
                <a:lnTo>
                  <a:pt x="1364" y="550"/>
                </a:lnTo>
                <a:lnTo>
                  <a:pt x="1360" y="552"/>
                </a:lnTo>
                <a:lnTo>
                  <a:pt x="1359" y="553"/>
                </a:lnTo>
                <a:lnTo>
                  <a:pt x="1359" y="558"/>
                </a:lnTo>
                <a:lnTo>
                  <a:pt x="1359" y="558"/>
                </a:lnTo>
                <a:lnTo>
                  <a:pt x="1359" y="561"/>
                </a:lnTo>
                <a:lnTo>
                  <a:pt x="1359" y="561"/>
                </a:lnTo>
                <a:lnTo>
                  <a:pt x="1362" y="564"/>
                </a:lnTo>
                <a:lnTo>
                  <a:pt x="1362" y="564"/>
                </a:lnTo>
                <a:lnTo>
                  <a:pt x="1363" y="568"/>
                </a:lnTo>
                <a:lnTo>
                  <a:pt x="1363" y="569"/>
                </a:lnTo>
                <a:lnTo>
                  <a:pt x="1352" y="569"/>
                </a:lnTo>
                <a:lnTo>
                  <a:pt x="1352" y="569"/>
                </a:lnTo>
                <a:lnTo>
                  <a:pt x="1350" y="565"/>
                </a:lnTo>
                <a:lnTo>
                  <a:pt x="1350" y="565"/>
                </a:lnTo>
                <a:lnTo>
                  <a:pt x="1347" y="558"/>
                </a:lnTo>
                <a:lnTo>
                  <a:pt x="1347" y="558"/>
                </a:lnTo>
                <a:lnTo>
                  <a:pt x="1346" y="556"/>
                </a:lnTo>
                <a:lnTo>
                  <a:pt x="1346" y="556"/>
                </a:lnTo>
                <a:lnTo>
                  <a:pt x="1344" y="554"/>
                </a:lnTo>
                <a:lnTo>
                  <a:pt x="1339" y="552"/>
                </a:lnTo>
                <a:lnTo>
                  <a:pt x="1339" y="552"/>
                </a:lnTo>
                <a:lnTo>
                  <a:pt x="1337" y="552"/>
                </a:lnTo>
                <a:lnTo>
                  <a:pt x="1333" y="554"/>
                </a:lnTo>
                <a:lnTo>
                  <a:pt x="1330" y="557"/>
                </a:lnTo>
                <a:lnTo>
                  <a:pt x="1330" y="558"/>
                </a:lnTo>
                <a:lnTo>
                  <a:pt x="1330" y="558"/>
                </a:lnTo>
                <a:lnTo>
                  <a:pt x="1331" y="570"/>
                </a:lnTo>
                <a:lnTo>
                  <a:pt x="1307" y="570"/>
                </a:lnTo>
                <a:close/>
                <a:moveTo>
                  <a:pt x="1902" y="495"/>
                </a:moveTo>
                <a:lnTo>
                  <a:pt x="1898" y="546"/>
                </a:lnTo>
                <a:lnTo>
                  <a:pt x="1858" y="546"/>
                </a:lnTo>
                <a:lnTo>
                  <a:pt x="1836" y="495"/>
                </a:lnTo>
                <a:lnTo>
                  <a:pt x="1902" y="495"/>
                </a:lnTo>
                <a:close/>
                <a:moveTo>
                  <a:pt x="1309" y="324"/>
                </a:moveTo>
                <a:lnTo>
                  <a:pt x="1445" y="324"/>
                </a:lnTo>
                <a:lnTo>
                  <a:pt x="1445" y="334"/>
                </a:lnTo>
                <a:lnTo>
                  <a:pt x="1315" y="334"/>
                </a:lnTo>
                <a:lnTo>
                  <a:pt x="1309" y="324"/>
                </a:lnTo>
                <a:close/>
                <a:moveTo>
                  <a:pt x="1451" y="324"/>
                </a:moveTo>
                <a:lnTo>
                  <a:pt x="1569" y="326"/>
                </a:lnTo>
                <a:lnTo>
                  <a:pt x="1569" y="335"/>
                </a:lnTo>
                <a:lnTo>
                  <a:pt x="1451" y="335"/>
                </a:lnTo>
                <a:lnTo>
                  <a:pt x="1451" y="324"/>
                </a:lnTo>
                <a:close/>
                <a:moveTo>
                  <a:pt x="1079" y="282"/>
                </a:moveTo>
                <a:lnTo>
                  <a:pt x="1079" y="334"/>
                </a:lnTo>
                <a:lnTo>
                  <a:pt x="1075" y="330"/>
                </a:lnTo>
                <a:lnTo>
                  <a:pt x="1075" y="330"/>
                </a:lnTo>
                <a:lnTo>
                  <a:pt x="1074" y="324"/>
                </a:lnTo>
                <a:lnTo>
                  <a:pt x="1074" y="324"/>
                </a:lnTo>
                <a:lnTo>
                  <a:pt x="1071" y="318"/>
                </a:lnTo>
                <a:lnTo>
                  <a:pt x="1070" y="313"/>
                </a:lnTo>
                <a:lnTo>
                  <a:pt x="1070" y="313"/>
                </a:lnTo>
                <a:lnTo>
                  <a:pt x="1066" y="307"/>
                </a:lnTo>
                <a:lnTo>
                  <a:pt x="1063" y="302"/>
                </a:lnTo>
                <a:lnTo>
                  <a:pt x="1079" y="282"/>
                </a:lnTo>
                <a:close/>
                <a:moveTo>
                  <a:pt x="1082" y="256"/>
                </a:moveTo>
                <a:lnTo>
                  <a:pt x="1082" y="256"/>
                </a:lnTo>
                <a:lnTo>
                  <a:pt x="1066" y="274"/>
                </a:lnTo>
                <a:lnTo>
                  <a:pt x="1055" y="288"/>
                </a:lnTo>
                <a:lnTo>
                  <a:pt x="1050" y="290"/>
                </a:lnTo>
                <a:lnTo>
                  <a:pt x="1047" y="291"/>
                </a:lnTo>
                <a:lnTo>
                  <a:pt x="1047" y="291"/>
                </a:lnTo>
                <a:lnTo>
                  <a:pt x="1042" y="288"/>
                </a:lnTo>
                <a:lnTo>
                  <a:pt x="1041" y="286"/>
                </a:lnTo>
                <a:lnTo>
                  <a:pt x="1041" y="286"/>
                </a:lnTo>
                <a:lnTo>
                  <a:pt x="1037" y="278"/>
                </a:lnTo>
                <a:lnTo>
                  <a:pt x="1037" y="278"/>
                </a:lnTo>
                <a:lnTo>
                  <a:pt x="1037" y="276"/>
                </a:lnTo>
                <a:lnTo>
                  <a:pt x="1034" y="272"/>
                </a:lnTo>
                <a:lnTo>
                  <a:pt x="1034" y="272"/>
                </a:lnTo>
                <a:lnTo>
                  <a:pt x="1031" y="268"/>
                </a:lnTo>
                <a:lnTo>
                  <a:pt x="1037" y="257"/>
                </a:lnTo>
                <a:lnTo>
                  <a:pt x="1082" y="256"/>
                </a:lnTo>
                <a:close/>
                <a:moveTo>
                  <a:pt x="1020" y="284"/>
                </a:moveTo>
                <a:lnTo>
                  <a:pt x="1020" y="284"/>
                </a:lnTo>
                <a:lnTo>
                  <a:pt x="1020" y="288"/>
                </a:lnTo>
                <a:lnTo>
                  <a:pt x="1022" y="291"/>
                </a:lnTo>
                <a:lnTo>
                  <a:pt x="1022" y="291"/>
                </a:lnTo>
                <a:lnTo>
                  <a:pt x="1026" y="293"/>
                </a:lnTo>
                <a:lnTo>
                  <a:pt x="1027" y="294"/>
                </a:lnTo>
                <a:lnTo>
                  <a:pt x="1027" y="294"/>
                </a:lnTo>
                <a:lnTo>
                  <a:pt x="1025" y="303"/>
                </a:lnTo>
                <a:lnTo>
                  <a:pt x="1021" y="311"/>
                </a:lnTo>
                <a:lnTo>
                  <a:pt x="1021" y="311"/>
                </a:lnTo>
                <a:lnTo>
                  <a:pt x="1021" y="313"/>
                </a:lnTo>
                <a:lnTo>
                  <a:pt x="1018" y="314"/>
                </a:lnTo>
                <a:lnTo>
                  <a:pt x="1018" y="314"/>
                </a:lnTo>
                <a:lnTo>
                  <a:pt x="1010" y="318"/>
                </a:lnTo>
                <a:lnTo>
                  <a:pt x="1010" y="318"/>
                </a:lnTo>
                <a:lnTo>
                  <a:pt x="1009" y="318"/>
                </a:lnTo>
                <a:lnTo>
                  <a:pt x="1005" y="321"/>
                </a:lnTo>
                <a:lnTo>
                  <a:pt x="1005" y="321"/>
                </a:lnTo>
                <a:lnTo>
                  <a:pt x="1001" y="327"/>
                </a:lnTo>
                <a:lnTo>
                  <a:pt x="1001" y="327"/>
                </a:lnTo>
                <a:lnTo>
                  <a:pt x="997" y="330"/>
                </a:lnTo>
                <a:lnTo>
                  <a:pt x="996" y="331"/>
                </a:lnTo>
                <a:lnTo>
                  <a:pt x="992" y="334"/>
                </a:lnTo>
                <a:lnTo>
                  <a:pt x="969" y="331"/>
                </a:lnTo>
                <a:lnTo>
                  <a:pt x="1016" y="281"/>
                </a:lnTo>
                <a:lnTo>
                  <a:pt x="1020" y="277"/>
                </a:lnTo>
                <a:lnTo>
                  <a:pt x="1020" y="277"/>
                </a:lnTo>
                <a:lnTo>
                  <a:pt x="1020" y="284"/>
                </a:lnTo>
                <a:lnTo>
                  <a:pt x="1020" y="284"/>
                </a:lnTo>
                <a:close/>
                <a:moveTo>
                  <a:pt x="739" y="503"/>
                </a:moveTo>
                <a:lnTo>
                  <a:pt x="666" y="577"/>
                </a:lnTo>
                <a:lnTo>
                  <a:pt x="658" y="558"/>
                </a:lnTo>
                <a:lnTo>
                  <a:pt x="714" y="499"/>
                </a:lnTo>
                <a:lnTo>
                  <a:pt x="739" y="503"/>
                </a:lnTo>
                <a:close/>
                <a:moveTo>
                  <a:pt x="2325" y="538"/>
                </a:moveTo>
                <a:lnTo>
                  <a:pt x="2340" y="537"/>
                </a:lnTo>
                <a:lnTo>
                  <a:pt x="2344" y="553"/>
                </a:lnTo>
                <a:lnTo>
                  <a:pt x="2327" y="553"/>
                </a:lnTo>
                <a:lnTo>
                  <a:pt x="2325" y="538"/>
                </a:lnTo>
                <a:close/>
                <a:moveTo>
                  <a:pt x="2348" y="540"/>
                </a:moveTo>
                <a:lnTo>
                  <a:pt x="2348" y="540"/>
                </a:lnTo>
                <a:lnTo>
                  <a:pt x="2362" y="542"/>
                </a:lnTo>
                <a:lnTo>
                  <a:pt x="2375" y="542"/>
                </a:lnTo>
                <a:lnTo>
                  <a:pt x="2377" y="557"/>
                </a:lnTo>
                <a:lnTo>
                  <a:pt x="2355" y="556"/>
                </a:lnTo>
                <a:lnTo>
                  <a:pt x="2355" y="556"/>
                </a:lnTo>
                <a:lnTo>
                  <a:pt x="2348" y="540"/>
                </a:lnTo>
                <a:lnTo>
                  <a:pt x="2348" y="540"/>
                </a:lnTo>
                <a:close/>
                <a:moveTo>
                  <a:pt x="2380" y="542"/>
                </a:moveTo>
                <a:lnTo>
                  <a:pt x="2380" y="542"/>
                </a:lnTo>
                <a:lnTo>
                  <a:pt x="2395" y="545"/>
                </a:lnTo>
                <a:lnTo>
                  <a:pt x="2408" y="549"/>
                </a:lnTo>
                <a:lnTo>
                  <a:pt x="2408" y="549"/>
                </a:lnTo>
                <a:lnTo>
                  <a:pt x="2410" y="558"/>
                </a:lnTo>
                <a:lnTo>
                  <a:pt x="2381" y="557"/>
                </a:lnTo>
                <a:lnTo>
                  <a:pt x="2380" y="542"/>
                </a:lnTo>
                <a:close/>
                <a:moveTo>
                  <a:pt x="2421" y="550"/>
                </a:moveTo>
                <a:lnTo>
                  <a:pt x="2421" y="550"/>
                </a:lnTo>
                <a:lnTo>
                  <a:pt x="2430" y="552"/>
                </a:lnTo>
                <a:lnTo>
                  <a:pt x="2437" y="553"/>
                </a:lnTo>
                <a:lnTo>
                  <a:pt x="2439" y="554"/>
                </a:lnTo>
                <a:lnTo>
                  <a:pt x="2439" y="554"/>
                </a:lnTo>
                <a:lnTo>
                  <a:pt x="2441" y="558"/>
                </a:lnTo>
                <a:lnTo>
                  <a:pt x="2421" y="561"/>
                </a:lnTo>
                <a:lnTo>
                  <a:pt x="2421" y="5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F68E7881-FB26-48B6-BF7B-729FCE881C75}"/>
              </a:ext>
            </a:extLst>
          </p:cNvPr>
          <p:cNvSpPr>
            <a:spLocks noEditPoints="1"/>
          </p:cNvSpPr>
          <p:nvPr/>
        </p:nvSpPr>
        <p:spPr bwMode="auto">
          <a:xfrm>
            <a:off x="3646347" y="4413881"/>
            <a:ext cx="2781877" cy="1043991"/>
          </a:xfrm>
          <a:custGeom>
            <a:avLst/>
            <a:gdLst>
              <a:gd name="T0" fmla="*/ 89 w 2209"/>
              <a:gd name="T1" fmla="*/ 367 h 829"/>
              <a:gd name="T2" fmla="*/ 45 w 2209"/>
              <a:gd name="T3" fmla="*/ 393 h 829"/>
              <a:gd name="T4" fmla="*/ 143 w 2209"/>
              <a:gd name="T5" fmla="*/ 425 h 829"/>
              <a:gd name="T6" fmla="*/ 250 w 2209"/>
              <a:gd name="T7" fmla="*/ 446 h 829"/>
              <a:gd name="T8" fmla="*/ 192 w 2209"/>
              <a:gd name="T9" fmla="*/ 545 h 829"/>
              <a:gd name="T10" fmla="*/ 160 w 2209"/>
              <a:gd name="T11" fmla="*/ 524 h 829"/>
              <a:gd name="T12" fmla="*/ 24 w 2209"/>
              <a:gd name="T13" fmla="*/ 528 h 829"/>
              <a:gd name="T14" fmla="*/ 23 w 2209"/>
              <a:gd name="T15" fmla="*/ 654 h 829"/>
              <a:gd name="T16" fmla="*/ 0 w 2209"/>
              <a:gd name="T17" fmla="*/ 685 h 829"/>
              <a:gd name="T18" fmla="*/ 47 w 2209"/>
              <a:gd name="T19" fmla="*/ 816 h 829"/>
              <a:gd name="T20" fmla="*/ 287 w 2209"/>
              <a:gd name="T21" fmla="*/ 821 h 829"/>
              <a:gd name="T22" fmla="*/ 550 w 2209"/>
              <a:gd name="T23" fmla="*/ 814 h 829"/>
              <a:gd name="T24" fmla="*/ 818 w 2209"/>
              <a:gd name="T25" fmla="*/ 829 h 829"/>
              <a:gd name="T26" fmla="*/ 1058 w 2209"/>
              <a:gd name="T27" fmla="*/ 803 h 829"/>
              <a:gd name="T28" fmla="*/ 1400 w 2209"/>
              <a:gd name="T29" fmla="*/ 800 h 829"/>
              <a:gd name="T30" fmla="*/ 1642 w 2209"/>
              <a:gd name="T31" fmla="*/ 829 h 829"/>
              <a:gd name="T32" fmla="*/ 2004 w 2209"/>
              <a:gd name="T33" fmla="*/ 786 h 829"/>
              <a:gd name="T34" fmla="*/ 2182 w 2209"/>
              <a:gd name="T35" fmla="*/ 555 h 829"/>
              <a:gd name="T36" fmla="*/ 2165 w 2209"/>
              <a:gd name="T37" fmla="*/ 520 h 829"/>
              <a:gd name="T38" fmla="*/ 2142 w 2209"/>
              <a:gd name="T39" fmla="*/ 532 h 829"/>
              <a:gd name="T40" fmla="*/ 2102 w 2209"/>
              <a:gd name="T41" fmla="*/ 545 h 829"/>
              <a:gd name="T42" fmla="*/ 1881 w 2209"/>
              <a:gd name="T43" fmla="*/ 552 h 829"/>
              <a:gd name="T44" fmla="*/ 1774 w 2209"/>
              <a:gd name="T45" fmla="*/ 429 h 829"/>
              <a:gd name="T46" fmla="*/ 1786 w 2209"/>
              <a:gd name="T47" fmla="*/ 297 h 829"/>
              <a:gd name="T48" fmla="*/ 1484 w 2209"/>
              <a:gd name="T49" fmla="*/ 13 h 829"/>
              <a:gd name="T50" fmla="*/ 1395 w 2209"/>
              <a:gd name="T51" fmla="*/ 329 h 829"/>
              <a:gd name="T52" fmla="*/ 106 w 2209"/>
              <a:gd name="T53" fmla="*/ 617 h 829"/>
              <a:gd name="T54" fmla="*/ 91 w 2209"/>
              <a:gd name="T55" fmla="*/ 617 h 829"/>
              <a:gd name="T56" fmla="*/ 43 w 2209"/>
              <a:gd name="T57" fmla="*/ 588 h 829"/>
              <a:gd name="T58" fmla="*/ 91 w 2209"/>
              <a:gd name="T59" fmla="*/ 617 h 829"/>
              <a:gd name="T60" fmla="*/ 2169 w 2209"/>
              <a:gd name="T61" fmla="*/ 556 h 829"/>
              <a:gd name="T62" fmla="*/ 2038 w 2209"/>
              <a:gd name="T63" fmla="*/ 548 h 829"/>
              <a:gd name="T64" fmla="*/ 2082 w 2209"/>
              <a:gd name="T65" fmla="*/ 537 h 829"/>
              <a:gd name="T66" fmla="*/ 1828 w 2209"/>
              <a:gd name="T67" fmla="*/ 594 h 829"/>
              <a:gd name="T68" fmla="*/ 2054 w 2209"/>
              <a:gd name="T69" fmla="*/ 555 h 829"/>
              <a:gd name="T70" fmla="*/ 1840 w 2209"/>
              <a:gd name="T71" fmla="*/ 573 h 829"/>
              <a:gd name="T72" fmla="*/ 1350 w 2209"/>
              <a:gd name="T73" fmla="*/ 425 h 829"/>
              <a:gd name="T74" fmla="*/ 1382 w 2209"/>
              <a:gd name="T75" fmla="*/ 449 h 829"/>
              <a:gd name="T76" fmla="*/ 1037 w 2209"/>
              <a:gd name="T77" fmla="*/ 551 h 829"/>
              <a:gd name="T78" fmla="*/ 1025 w 2209"/>
              <a:gd name="T79" fmla="*/ 514 h 829"/>
              <a:gd name="T80" fmla="*/ 1027 w 2209"/>
              <a:gd name="T81" fmla="*/ 425 h 829"/>
              <a:gd name="T82" fmla="*/ 1012 w 2209"/>
              <a:gd name="T83" fmla="*/ 498 h 829"/>
              <a:gd name="T84" fmla="*/ 957 w 2209"/>
              <a:gd name="T85" fmla="*/ 559 h 829"/>
              <a:gd name="T86" fmla="*/ 696 w 2209"/>
              <a:gd name="T87" fmla="*/ 539 h 829"/>
              <a:gd name="T88" fmla="*/ 747 w 2209"/>
              <a:gd name="T89" fmla="*/ 424 h 829"/>
              <a:gd name="T90" fmla="*/ 683 w 2209"/>
              <a:gd name="T91" fmla="*/ 423 h 829"/>
              <a:gd name="T92" fmla="*/ 666 w 2209"/>
              <a:gd name="T93" fmla="*/ 526 h 829"/>
              <a:gd name="T94" fmla="*/ 270 w 2209"/>
              <a:gd name="T95" fmla="*/ 549 h 829"/>
              <a:gd name="T96" fmla="*/ 243 w 2209"/>
              <a:gd name="T97" fmla="*/ 527 h 829"/>
              <a:gd name="T98" fmla="*/ 1719 w 2209"/>
              <a:gd name="T99" fmla="*/ 339 h 829"/>
              <a:gd name="T100" fmla="*/ 33 w 2209"/>
              <a:gd name="T101" fmla="*/ 569 h 829"/>
              <a:gd name="T102" fmla="*/ 48 w 2209"/>
              <a:gd name="T103" fmla="*/ 582 h 829"/>
              <a:gd name="T104" fmla="*/ 37 w 2209"/>
              <a:gd name="T105" fmla="*/ 539 h 829"/>
              <a:gd name="T106" fmla="*/ 68 w 2209"/>
              <a:gd name="T107" fmla="*/ 559 h 829"/>
              <a:gd name="T108" fmla="*/ 77 w 2209"/>
              <a:gd name="T109" fmla="*/ 564 h 829"/>
              <a:gd name="T110" fmla="*/ 69 w 2209"/>
              <a:gd name="T111" fmla="*/ 544 h 829"/>
              <a:gd name="T112" fmla="*/ 91 w 2209"/>
              <a:gd name="T113" fmla="*/ 556 h 829"/>
              <a:gd name="T114" fmla="*/ 157 w 2209"/>
              <a:gd name="T115" fmla="*/ 532 h 829"/>
              <a:gd name="T116" fmla="*/ 1579 w 2209"/>
              <a:gd name="T117" fmla="*/ 298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09" h="829">
                <a:moveTo>
                  <a:pt x="1419" y="366"/>
                </a:moveTo>
                <a:lnTo>
                  <a:pt x="134" y="371"/>
                </a:lnTo>
                <a:lnTo>
                  <a:pt x="134" y="371"/>
                </a:lnTo>
                <a:lnTo>
                  <a:pt x="130" y="367"/>
                </a:lnTo>
                <a:lnTo>
                  <a:pt x="124" y="364"/>
                </a:lnTo>
                <a:lnTo>
                  <a:pt x="119" y="363"/>
                </a:lnTo>
                <a:lnTo>
                  <a:pt x="119" y="363"/>
                </a:lnTo>
                <a:lnTo>
                  <a:pt x="107" y="364"/>
                </a:lnTo>
                <a:lnTo>
                  <a:pt x="89" y="367"/>
                </a:lnTo>
                <a:lnTo>
                  <a:pt x="65" y="371"/>
                </a:lnTo>
                <a:lnTo>
                  <a:pt x="58" y="376"/>
                </a:lnTo>
                <a:lnTo>
                  <a:pt x="58" y="376"/>
                </a:lnTo>
                <a:lnTo>
                  <a:pt x="53" y="379"/>
                </a:lnTo>
                <a:lnTo>
                  <a:pt x="48" y="382"/>
                </a:lnTo>
                <a:lnTo>
                  <a:pt x="47" y="384"/>
                </a:lnTo>
                <a:lnTo>
                  <a:pt x="47" y="387"/>
                </a:lnTo>
                <a:lnTo>
                  <a:pt x="47" y="387"/>
                </a:lnTo>
                <a:lnTo>
                  <a:pt x="45" y="393"/>
                </a:lnTo>
                <a:lnTo>
                  <a:pt x="47" y="401"/>
                </a:lnTo>
                <a:lnTo>
                  <a:pt x="48" y="409"/>
                </a:lnTo>
                <a:lnTo>
                  <a:pt x="51" y="413"/>
                </a:lnTo>
                <a:lnTo>
                  <a:pt x="52" y="417"/>
                </a:lnTo>
                <a:lnTo>
                  <a:pt x="52" y="417"/>
                </a:lnTo>
                <a:lnTo>
                  <a:pt x="56" y="419"/>
                </a:lnTo>
                <a:lnTo>
                  <a:pt x="62" y="420"/>
                </a:lnTo>
                <a:lnTo>
                  <a:pt x="82" y="421"/>
                </a:lnTo>
                <a:lnTo>
                  <a:pt x="143" y="425"/>
                </a:lnTo>
                <a:lnTo>
                  <a:pt x="226" y="428"/>
                </a:lnTo>
                <a:lnTo>
                  <a:pt x="226" y="428"/>
                </a:lnTo>
                <a:lnTo>
                  <a:pt x="238" y="428"/>
                </a:lnTo>
                <a:lnTo>
                  <a:pt x="246" y="430"/>
                </a:lnTo>
                <a:lnTo>
                  <a:pt x="249" y="432"/>
                </a:lnTo>
                <a:lnTo>
                  <a:pt x="250" y="434"/>
                </a:lnTo>
                <a:lnTo>
                  <a:pt x="250" y="434"/>
                </a:lnTo>
                <a:lnTo>
                  <a:pt x="251" y="440"/>
                </a:lnTo>
                <a:lnTo>
                  <a:pt x="250" y="446"/>
                </a:lnTo>
                <a:lnTo>
                  <a:pt x="249" y="453"/>
                </a:lnTo>
                <a:lnTo>
                  <a:pt x="249" y="453"/>
                </a:lnTo>
                <a:lnTo>
                  <a:pt x="229" y="496"/>
                </a:lnTo>
                <a:lnTo>
                  <a:pt x="214" y="527"/>
                </a:lnTo>
                <a:lnTo>
                  <a:pt x="208" y="537"/>
                </a:lnTo>
                <a:lnTo>
                  <a:pt x="205" y="540"/>
                </a:lnTo>
                <a:lnTo>
                  <a:pt x="204" y="541"/>
                </a:lnTo>
                <a:lnTo>
                  <a:pt x="204" y="541"/>
                </a:lnTo>
                <a:lnTo>
                  <a:pt x="192" y="545"/>
                </a:lnTo>
                <a:lnTo>
                  <a:pt x="185" y="548"/>
                </a:lnTo>
                <a:lnTo>
                  <a:pt x="185" y="617"/>
                </a:lnTo>
                <a:lnTo>
                  <a:pt x="165" y="617"/>
                </a:lnTo>
                <a:lnTo>
                  <a:pt x="165" y="617"/>
                </a:lnTo>
                <a:lnTo>
                  <a:pt x="167" y="535"/>
                </a:lnTo>
                <a:lnTo>
                  <a:pt x="167" y="535"/>
                </a:lnTo>
                <a:lnTo>
                  <a:pt x="165" y="531"/>
                </a:lnTo>
                <a:lnTo>
                  <a:pt x="163" y="527"/>
                </a:lnTo>
                <a:lnTo>
                  <a:pt x="160" y="524"/>
                </a:lnTo>
                <a:lnTo>
                  <a:pt x="160" y="524"/>
                </a:lnTo>
                <a:lnTo>
                  <a:pt x="152" y="522"/>
                </a:lnTo>
                <a:lnTo>
                  <a:pt x="138" y="519"/>
                </a:lnTo>
                <a:lnTo>
                  <a:pt x="119" y="518"/>
                </a:lnTo>
                <a:lnTo>
                  <a:pt x="99" y="518"/>
                </a:lnTo>
                <a:lnTo>
                  <a:pt x="99" y="518"/>
                </a:lnTo>
                <a:lnTo>
                  <a:pt x="77" y="519"/>
                </a:lnTo>
                <a:lnTo>
                  <a:pt x="53" y="523"/>
                </a:lnTo>
                <a:lnTo>
                  <a:pt x="24" y="528"/>
                </a:lnTo>
                <a:lnTo>
                  <a:pt x="24" y="528"/>
                </a:lnTo>
                <a:lnTo>
                  <a:pt x="24" y="577"/>
                </a:lnTo>
                <a:lnTo>
                  <a:pt x="24" y="627"/>
                </a:lnTo>
                <a:lnTo>
                  <a:pt x="25" y="629"/>
                </a:lnTo>
                <a:lnTo>
                  <a:pt x="25" y="629"/>
                </a:lnTo>
                <a:lnTo>
                  <a:pt x="23" y="631"/>
                </a:lnTo>
                <a:lnTo>
                  <a:pt x="23" y="634"/>
                </a:lnTo>
                <a:lnTo>
                  <a:pt x="23" y="634"/>
                </a:lnTo>
                <a:lnTo>
                  <a:pt x="23" y="654"/>
                </a:lnTo>
                <a:lnTo>
                  <a:pt x="23" y="664"/>
                </a:lnTo>
                <a:lnTo>
                  <a:pt x="23" y="664"/>
                </a:lnTo>
                <a:lnTo>
                  <a:pt x="19" y="666"/>
                </a:lnTo>
                <a:lnTo>
                  <a:pt x="10" y="671"/>
                </a:lnTo>
                <a:lnTo>
                  <a:pt x="6" y="673"/>
                </a:lnTo>
                <a:lnTo>
                  <a:pt x="3" y="677"/>
                </a:lnTo>
                <a:lnTo>
                  <a:pt x="0" y="681"/>
                </a:lnTo>
                <a:lnTo>
                  <a:pt x="0" y="685"/>
                </a:lnTo>
                <a:lnTo>
                  <a:pt x="0" y="685"/>
                </a:lnTo>
                <a:lnTo>
                  <a:pt x="3" y="689"/>
                </a:lnTo>
                <a:lnTo>
                  <a:pt x="7" y="692"/>
                </a:lnTo>
                <a:lnTo>
                  <a:pt x="15" y="697"/>
                </a:lnTo>
                <a:lnTo>
                  <a:pt x="24" y="703"/>
                </a:lnTo>
                <a:lnTo>
                  <a:pt x="24" y="808"/>
                </a:lnTo>
                <a:lnTo>
                  <a:pt x="24" y="808"/>
                </a:lnTo>
                <a:lnTo>
                  <a:pt x="27" y="810"/>
                </a:lnTo>
                <a:lnTo>
                  <a:pt x="31" y="811"/>
                </a:lnTo>
                <a:lnTo>
                  <a:pt x="47" y="816"/>
                </a:lnTo>
                <a:lnTo>
                  <a:pt x="70" y="821"/>
                </a:lnTo>
                <a:lnTo>
                  <a:pt x="95" y="825"/>
                </a:lnTo>
                <a:lnTo>
                  <a:pt x="95" y="825"/>
                </a:lnTo>
                <a:lnTo>
                  <a:pt x="126" y="827"/>
                </a:lnTo>
                <a:lnTo>
                  <a:pt x="163" y="827"/>
                </a:lnTo>
                <a:lnTo>
                  <a:pt x="202" y="827"/>
                </a:lnTo>
                <a:lnTo>
                  <a:pt x="238" y="825"/>
                </a:lnTo>
                <a:lnTo>
                  <a:pt x="238" y="825"/>
                </a:lnTo>
                <a:lnTo>
                  <a:pt x="287" y="821"/>
                </a:lnTo>
                <a:lnTo>
                  <a:pt x="357" y="819"/>
                </a:lnTo>
                <a:lnTo>
                  <a:pt x="427" y="817"/>
                </a:lnTo>
                <a:lnTo>
                  <a:pt x="456" y="817"/>
                </a:lnTo>
                <a:lnTo>
                  <a:pt x="476" y="819"/>
                </a:lnTo>
                <a:lnTo>
                  <a:pt x="476" y="819"/>
                </a:lnTo>
                <a:lnTo>
                  <a:pt x="490" y="820"/>
                </a:lnTo>
                <a:lnTo>
                  <a:pt x="502" y="820"/>
                </a:lnTo>
                <a:lnTo>
                  <a:pt x="523" y="817"/>
                </a:lnTo>
                <a:lnTo>
                  <a:pt x="550" y="814"/>
                </a:lnTo>
                <a:lnTo>
                  <a:pt x="568" y="812"/>
                </a:lnTo>
                <a:lnTo>
                  <a:pt x="592" y="812"/>
                </a:lnTo>
                <a:lnTo>
                  <a:pt x="592" y="812"/>
                </a:lnTo>
                <a:lnTo>
                  <a:pt x="618" y="812"/>
                </a:lnTo>
                <a:lnTo>
                  <a:pt x="642" y="814"/>
                </a:lnTo>
                <a:lnTo>
                  <a:pt x="689" y="816"/>
                </a:lnTo>
                <a:lnTo>
                  <a:pt x="789" y="827"/>
                </a:lnTo>
                <a:lnTo>
                  <a:pt x="789" y="827"/>
                </a:lnTo>
                <a:lnTo>
                  <a:pt x="818" y="829"/>
                </a:lnTo>
                <a:lnTo>
                  <a:pt x="850" y="829"/>
                </a:lnTo>
                <a:lnTo>
                  <a:pt x="880" y="828"/>
                </a:lnTo>
                <a:lnTo>
                  <a:pt x="910" y="825"/>
                </a:lnTo>
                <a:lnTo>
                  <a:pt x="939" y="823"/>
                </a:lnTo>
                <a:lnTo>
                  <a:pt x="969" y="819"/>
                </a:lnTo>
                <a:lnTo>
                  <a:pt x="1016" y="810"/>
                </a:lnTo>
                <a:lnTo>
                  <a:pt x="1016" y="810"/>
                </a:lnTo>
                <a:lnTo>
                  <a:pt x="1037" y="806"/>
                </a:lnTo>
                <a:lnTo>
                  <a:pt x="1058" y="803"/>
                </a:lnTo>
                <a:lnTo>
                  <a:pt x="1078" y="802"/>
                </a:lnTo>
                <a:lnTo>
                  <a:pt x="1101" y="800"/>
                </a:lnTo>
                <a:lnTo>
                  <a:pt x="1151" y="799"/>
                </a:lnTo>
                <a:lnTo>
                  <a:pt x="1214" y="802"/>
                </a:lnTo>
                <a:lnTo>
                  <a:pt x="1214" y="802"/>
                </a:lnTo>
                <a:lnTo>
                  <a:pt x="1251" y="802"/>
                </a:lnTo>
                <a:lnTo>
                  <a:pt x="1288" y="802"/>
                </a:lnTo>
                <a:lnTo>
                  <a:pt x="1363" y="800"/>
                </a:lnTo>
                <a:lnTo>
                  <a:pt x="1400" y="800"/>
                </a:lnTo>
                <a:lnTo>
                  <a:pt x="1439" y="802"/>
                </a:lnTo>
                <a:lnTo>
                  <a:pt x="1476" y="807"/>
                </a:lnTo>
                <a:lnTo>
                  <a:pt x="1496" y="810"/>
                </a:lnTo>
                <a:lnTo>
                  <a:pt x="1514" y="815"/>
                </a:lnTo>
                <a:lnTo>
                  <a:pt x="1514" y="815"/>
                </a:lnTo>
                <a:lnTo>
                  <a:pt x="1533" y="819"/>
                </a:lnTo>
                <a:lnTo>
                  <a:pt x="1554" y="821"/>
                </a:lnTo>
                <a:lnTo>
                  <a:pt x="1597" y="827"/>
                </a:lnTo>
                <a:lnTo>
                  <a:pt x="1642" y="829"/>
                </a:lnTo>
                <a:lnTo>
                  <a:pt x="1688" y="829"/>
                </a:lnTo>
                <a:lnTo>
                  <a:pt x="1735" y="828"/>
                </a:lnTo>
                <a:lnTo>
                  <a:pt x="1778" y="825"/>
                </a:lnTo>
                <a:lnTo>
                  <a:pt x="1818" y="823"/>
                </a:lnTo>
                <a:lnTo>
                  <a:pt x="1854" y="819"/>
                </a:lnTo>
                <a:lnTo>
                  <a:pt x="1854" y="819"/>
                </a:lnTo>
                <a:lnTo>
                  <a:pt x="1957" y="807"/>
                </a:lnTo>
                <a:lnTo>
                  <a:pt x="1996" y="803"/>
                </a:lnTo>
                <a:lnTo>
                  <a:pt x="2004" y="786"/>
                </a:lnTo>
                <a:lnTo>
                  <a:pt x="2038" y="786"/>
                </a:lnTo>
                <a:lnTo>
                  <a:pt x="2209" y="563"/>
                </a:lnTo>
                <a:lnTo>
                  <a:pt x="2209" y="563"/>
                </a:lnTo>
                <a:lnTo>
                  <a:pt x="2205" y="559"/>
                </a:lnTo>
                <a:lnTo>
                  <a:pt x="2201" y="556"/>
                </a:lnTo>
                <a:lnTo>
                  <a:pt x="2196" y="555"/>
                </a:lnTo>
                <a:lnTo>
                  <a:pt x="2196" y="555"/>
                </a:lnTo>
                <a:lnTo>
                  <a:pt x="2186" y="553"/>
                </a:lnTo>
                <a:lnTo>
                  <a:pt x="2182" y="555"/>
                </a:lnTo>
                <a:lnTo>
                  <a:pt x="2177" y="555"/>
                </a:lnTo>
                <a:lnTo>
                  <a:pt x="2177" y="555"/>
                </a:lnTo>
                <a:lnTo>
                  <a:pt x="2177" y="533"/>
                </a:lnTo>
                <a:lnTo>
                  <a:pt x="2177" y="524"/>
                </a:lnTo>
                <a:lnTo>
                  <a:pt x="2176" y="522"/>
                </a:lnTo>
                <a:lnTo>
                  <a:pt x="2175" y="520"/>
                </a:lnTo>
                <a:lnTo>
                  <a:pt x="2175" y="520"/>
                </a:lnTo>
                <a:lnTo>
                  <a:pt x="2171" y="519"/>
                </a:lnTo>
                <a:lnTo>
                  <a:pt x="2165" y="520"/>
                </a:lnTo>
                <a:lnTo>
                  <a:pt x="2153" y="523"/>
                </a:lnTo>
                <a:lnTo>
                  <a:pt x="2142" y="527"/>
                </a:lnTo>
                <a:lnTo>
                  <a:pt x="2139" y="528"/>
                </a:lnTo>
                <a:lnTo>
                  <a:pt x="2138" y="528"/>
                </a:lnTo>
                <a:lnTo>
                  <a:pt x="2138" y="528"/>
                </a:lnTo>
                <a:lnTo>
                  <a:pt x="2143" y="531"/>
                </a:lnTo>
                <a:lnTo>
                  <a:pt x="2143" y="532"/>
                </a:lnTo>
                <a:lnTo>
                  <a:pt x="2142" y="532"/>
                </a:lnTo>
                <a:lnTo>
                  <a:pt x="2142" y="532"/>
                </a:lnTo>
                <a:lnTo>
                  <a:pt x="2124" y="537"/>
                </a:lnTo>
                <a:lnTo>
                  <a:pt x="2114" y="540"/>
                </a:lnTo>
                <a:lnTo>
                  <a:pt x="2111" y="543"/>
                </a:lnTo>
                <a:lnTo>
                  <a:pt x="2110" y="544"/>
                </a:lnTo>
                <a:lnTo>
                  <a:pt x="2110" y="544"/>
                </a:lnTo>
                <a:lnTo>
                  <a:pt x="2111" y="563"/>
                </a:lnTo>
                <a:lnTo>
                  <a:pt x="2101" y="564"/>
                </a:lnTo>
                <a:lnTo>
                  <a:pt x="2101" y="564"/>
                </a:lnTo>
                <a:lnTo>
                  <a:pt x="2102" y="545"/>
                </a:lnTo>
                <a:lnTo>
                  <a:pt x="2102" y="545"/>
                </a:lnTo>
                <a:lnTo>
                  <a:pt x="2099" y="537"/>
                </a:lnTo>
                <a:lnTo>
                  <a:pt x="2097" y="532"/>
                </a:lnTo>
                <a:lnTo>
                  <a:pt x="2095" y="531"/>
                </a:lnTo>
                <a:lnTo>
                  <a:pt x="2095" y="531"/>
                </a:lnTo>
                <a:lnTo>
                  <a:pt x="1996" y="541"/>
                </a:lnTo>
                <a:lnTo>
                  <a:pt x="1925" y="548"/>
                </a:lnTo>
                <a:lnTo>
                  <a:pt x="1881" y="552"/>
                </a:lnTo>
                <a:lnTo>
                  <a:pt x="1881" y="552"/>
                </a:lnTo>
                <a:lnTo>
                  <a:pt x="1873" y="553"/>
                </a:lnTo>
                <a:lnTo>
                  <a:pt x="1864" y="557"/>
                </a:lnTo>
                <a:lnTo>
                  <a:pt x="1856" y="561"/>
                </a:lnTo>
                <a:lnTo>
                  <a:pt x="1848" y="567"/>
                </a:lnTo>
                <a:lnTo>
                  <a:pt x="1799" y="572"/>
                </a:lnTo>
                <a:lnTo>
                  <a:pt x="1798" y="511"/>
                </a:lnTo>
                <a:lnTo>
                  <a:pt x="1782" y="496"/>
                </a:lnTo>
                <a:lnTo>
                  <a:pt x="1774" y="429"/>
                </a:lnTo>
                <a:lnTo>
                  <a:pt x="1774" y="429"/>
                </a:lnTo>
                <a:lnTo>
                  <a:pt x="1778" y="412"/>
                </a:lnTo>
                <a:lnTo>
                  <a:pt x="1788" y="371"/>
                </a:lnTo>
                <a:lnTo>
                  <a:pt x="1791" y="349"/>
                </a:lnTo>
                <a:lnTo>
                  <a:pt x="1794" y="327"/>
                </a:lnTo>
                <a:lnTo>
                  <a:pt x="1795" y="313"/>
                </a:lnTo>
                <a:lnTo>
                  <a:pt x="1795" y="308"/>
                </a:lnTo>
                <a:lnTo>
                  <a:pt x="1794" y="305"/>
                </a:lnTo>
                <a:lnTo>
                  <a:pt x="1794" y="305"/>
                </a:lnTo>
                <a:lnTo>
                  <a:pt x="1786" y="297"/>
                </a:lnTo>
                <a:lnTo>
                  <a:pt x="1785" y="296"/>
                </a:lnTo>
                <a:lnTo>
                  <a:pt x="1591" y="296"/>
                </a:lnTo>
                <a:lnTo>
                  <a:pt x="1504" y="0"/>
                </a:lnTo>
                <a:lnTo>
                  <a:pt x="1504" y="0"/>
                </a:lnTo>
                <a:lnTo>
                  <a:pt x="1494" y="4"/>
                </a:lnTo>
                <a:lnTo>
                  <a:pt x="1488" y="8"/>
                </a:lnTo>
                <a:lnTo>
                  <a:pt x="1485" y="10"/>
                </a:lnTo>
                <a:lnTo>
                  <a:pt x="1484" y="13"/>
                </a:lnTo>
                <a:lnTo>
                  <a:pt x="1484" y="13"/>
                </a:lnTo>
                <a:lnTo>
                  <a:pt x="1484" y="20"/>
                </a:lnTo>
                <a:lnTo>
                  <a:pt x="1485" y="29"/>
                </a:lnTo>
                <a:lnTo>
                  <a:pt x="1488" y="38"/>
                </a:lnTo>
                <a:lnTo>
                  <a:pt x="1498" y="43"/>
                </a:lnTo>
                <a:lnTo>
                  <a:pt x="1535" y="170"/>
                </a:lnTo>
                <a:lnTo>
                  <a:pt x="1447" y="296"/>
                </a:lnTo>
                <a:lnTo>
                  <a:pt x="1402" y="301"/>
                </a:lnTo>
                <a:lnTo>
                  <a:pt x="1395" y="316"/>
                </a:lnTo>
                <a:lnTo>
                  <a:pt x="1395" y="329"/>
                </a:lnTo>
                <a:lnTo>
                  <a:pt x="1395" y="329"/>
                </a:lnTo>
                <a:lnTo>
                  <a:pt x="1414" y="327"/>
                </a:lnTo>
                <a:lnTo>
                  <a:pt x="1427" y="327"/>
                </a:lnTo>
                <a:lnTo>
                  <a:pt x="1431" y="327"/>
                </a:lnTo>
                <a:lnTo>
                  <a:pt x="1432" y="329"/>
                </a:lnTo>
                <a:lnTo>
                  <a:pt x="1432" y="360"/>
                </a:lnTo>
                <a:lnTo>
                  <a:pt x="1419" y="366"/>
                </a:lnTo>
                <a:close/>
                <a:moveTo>
                  <a:pt x="157" y="617"/>
                </a:moveTo>
                <a:lnTo>
                  <a:pt x="106" y="617"/>
                </a:lnTo>
                <a:lnTo>
                  <a:pt x="106" y="617"/>
                </a:lnTo>
                <a:lnTo>
                  <a:pt x="98" y="607"/>
                </a:lnTo>
                <a:lnTo>
                  <a:pt x="98" y="563"/>
                </a:lnTo>
                <a:lnTo>
                  <a:pt x="98" y="563"/>
                </a:lnTo>
                <a:lnTo>
                  <a:pt x="159" y="567"/>
                </a:lnTo>
                <a:lnTo>
                  <a:pt x="159" y="567"/>
                </a:lnTo>
                <a:lnTo>
                  <a:pt x="157" y="617"/>
                </a:lnTo>
                <a:lnTo>
                  <a:pt x="157" y="617"/>
                </a:lnTo>
                <a:close/>
                <a:moveTo>
                  <a:pt x="91" y="617"/>
                </a:moveTo>
                <a:lnTo>
                  <a:pt x="81" y="617"/>
                </a:lnTo>
                <a:lnTo>
                  <a:pt x="81" y="617"/>
                </a:lnTo>
                <a:lnTo>
                  <a:pt x="64" y="618"/>
                </a:lnTo>
                <a:lnTo>
                  <a:pt x="48" y="621"/>
                </a:lnTo>
                <a:lnTo>
                  <a:pt x="33" y="625"/>
                </a:lnTo>
                <a:lnTo>
                  <a:pt x="33" y="625"/>
                </a:lnTo>
                <a:lnTo>
                  <a:pt x="33" y="584"/>
                </a:lnTo>
                <a:lnTo>
                  <a:pt x="33" y="584"/>
                </a:lnTo>
                <a:lnTo>
                  <a:pt x="43" y="588"/>
                </a:lnTo>
                <a:lnTo>
                  <a:pt x="54" y="590"/>
                </a:lnTo>
                <a:lnTo>
                  <a:pt x="54" y="590"/>
                </a:lnTo>
                <a:lnTo>
                  <a:pt x="61" y="593"/>
                </a:lnTo>
                <a:lnTo>
                  <a:pt x="68" y="594"/>
                </a:lnTo>
                <a:lnTo>
                  <a:pt x="73" y="597"/>
                </a:lnTo>
                <a:lnTo>
                  <a:pt x="78" y="601"/>
                </a:lnTo>
                <a:lnTo>
                  <a:pt x="78" y="601"/>
                </a:lnTo>
                <a:lnTo>
                  <a:pt x="91" y="615"/>
                </a:lnTo>
                <a:lnTo>
                  <a:pt x="91" y="617"/>
                </a:lnTo>
                <a:close/>
                <a:moveTo>
                  <a:pt x="2169" y="556"/>
                </a:moveTo>
                <a:lnTo>
                  <a:pt x="2119" y="561"/>
                </a:lnTo>
                <a:lnTo>
                  <a:pt x="2119" y="545"/>
                </a:lnTo>
                <a:lnTo>
                  <a:pt x="2119" y="545"/>
                </a:lnTo>
                <a:lnTo>
                  <a:pt x="2147" y="539"/>
                </a:lnTo>
                <a:lnTo>
                  <a:pt x="2147" y="539"/>
                </a:lnTo>
                <a:lnTo>
                  <a:pt x="2161" y="533"/>
                </a:lnTo>
                <a:lnTo>
                  <a:pt x="2171" y="531"/>
                </a:lnTo>
                <a:lnTo>
                  <a:pt x="2169" y="556"/>
                </a:lnTo>
                <a:close/>
                <a:moveTo>
                  <a:pt x="2095" y="564"/>
                </a:moveTo>
                <a:lnTo>
                  <a:pt x="2062" y="568"/>
                </a:lnTo>
                <a:lnTo>
                  <a:pt x="2062" y="568"/>
                </a:lnTo>
                <a:lnTo>
                  <a:pt x="2061" y="556"/>
                </a:lnTo>
                <a:lnTo>
                  <a:pt x="2060" y="551"/>
                </a:lnTo>
                <a:lnTo>
                  <a:pt x="2058" y="548"/>
                </a:lnTo>
                <a:lnTo>
                  <a:pt x="2058" y="548"/>
                </a:lnTo>
                <a:lnTo>
                  <a:pt x="2053" y="548"/>
                </a:lnTo>
                <a:lnTo>
                  <a:pt x="2038" y="548"/>
                </a:lnTo>
                <a:lnTo>
                  <a:pt x="1990" y="552"/>
                </a:lnTo>
                <a:lnTo>
                  <a:pt x="1863" y="565"/>
                </a:lnTo>
                <a:lnTo>
                  <a:pt x="1863" y="565"/>
                </a:lnTo>
                <a:lnTo>
                  <a:pt x="1872" y="561"/>
                </a:lnTo>
                <a:lnTo>
                  <a:pt x="1875" y="561"/>
                </a:lnTo>
                <a:lnTo>
                  <a:pt x="1875" y="561"/>
                </a:lnTo>
                <a:lnTo>
                  <a:pt x="1983" y="548"/>
                </a:lnTo>
                <a:lnTo>
                  <a:pt x="2057" y="540"/>
                </a:lnTo>
                <a:lnTo>
                  <a:pt x="2082" y="537"/>
                </a:lnTo>
                <a:lnTo>
                  <a:pt x="2093" y="537"/>
                </a:lnTo>
                <a:lnTo>
                  <a:pt x="2093" y="537"/>
                </a:lnTo>
                <a:lnTo>
                  <a:pt x="2094" y="539"/>
                </a:lnTo>
                <a:lnTo>
                  <a:pt x="2095" y="543"/>
                </a:lnTo>
                <a:lnTo>
                  <a:pt x="2095" y="545"/>
                </a:lnTo>
                <a:lnTo>
                  <a:pt x="2095" y="564"/>
                </a:lnTo>
                <a:close/>
                <a:moveTo>
                  <a:pt x="2056" y="568"/>
                </a:moveTo>
                <a:lnTo>
                  <a:pt x="1828" y="594"/>
                </a:lnTo>
                <a:lnTo>
                  <a:pt x="1828" y="594"/>
                </a:lnTo>
                <a:lnTo>
                  <a:pt x="1836" y="585"/>
                </a:lnTo>
                <a:lnTo>
                  <a:pt x="1850" y="573"/>
                </a:lnTo>
                <a:lnTo>
                  <a:pt x="1850" y="573"/>
                </a:lnTo>
                <a:lnTo>
                  <a:pt x="1852" y="572"/>
                </a:lnTo>
                <a:lnTo>
                  <a:pt x="1852" y="572"/>
                </a:lnTo>
                <a:lnTo>
                  <a:pt x="1982" y="559"/>
                </a:lnTo>
                <a:lnTo>
                  <a:pt x="2032" y="555"/>
                </a:lnTo>
                <a:lnTo>
                  <a:pt x="2048" y="555"/>
                </a:lnTo>
                <a:lnTo>
                  <a:pt x="2054" y="555"/>
                </a:lnTo>
                <a:lnTo>
                  <a:pt x="2054" y="555"/>
                </a:lnTo>
                <a:lnTo>
                  <a:pt x="2056" y="556"/>
                </a:lnTo>
                <a:lnTo>
                  <a:pt x="2056" y="560"/>
                </a:lnTo>
                <a:lnTo>
                  <a:pt x="2056" y="568"/>
                </a:lnTo>
                <a:lnTo>
                  <a:pt x="2056" y="568"/>
                </a:lnTo>
                <a:close/>
                <a:moveTo>
                  <a:pt x="1821" y="594"/>
                </a:moveTo>
                <a:lnTo>
                  <a:pt x="1799" y="597"/>
                </a:lnTo>
                <a:lnTo>
                  <a:pt x="1799" y="577"/>
                </a:lnTo>
                <a:lnTo>
                  <a:pt x="1840" y="573"/>
                </a:lnTo>
                <a:lnTo>
                  <a:pt x="1840" y="573"/>
                </a:lnTo>
                <a:lnTo>
                  <a:pt x="1831" y="582"/>
                </a:lnTo>
                <a:lnTo>
                  <a:pt x="1823" y="589"/>
                </a:lnTo>
                <a:lnTo>
                  <a:pt x="1823" y="589"/>
                </a:lnTo>
                <a:lnTo>
                  <a:pt x="1822" y="592"/>
                </a:lnTo>
                <a:lnTo>
                  <a:pt x="1821" y="594"/>
                </a:lnTo>
                <a:lnTo>
                  <a:pt x="1821" y="594"/>
                </a:lnTo>
                <a:close/>
                <a:moveTo>
                  <a:pt x="1241" y="425"/>
                </a:moveTo>
                <a:lnTo>
                  <a:pt x="1350" y="425"/>
                </a:lnTo>
                <a:lnTo>
                  <a:pt x="1350" y="425"/>
                </a:lnTo>
                <a:lnTo>
                  <a:pt x="1361" y="425"/>
                </a:lnTo>
                <a:lnTo>
                  <a:pt x="1369" y="426"/>
                </a:lnTo>
                <a:lnTo>
                  <a:pt x="1371" y="428"/>
                </a:lnTo>
                <a:lnTo>
                  <a:pt x="1374" y="429"/>
                </a:lnTo>
                <a:lnTo>
                  <a:pt x="1374" y="429"/>
                </a:lnTo>
                <a:lnTo>
                  <a:pt x="1377" y="434"/>
                </a:lnTo>
                <a:lnTo>
                  <a:pt x="1379" y="441"/>
                </a:lnTo>
                <a:lnTo>
                  <a:pt x="1382" y="449"/>
                </a:lnTo>
                <a:lnTo>
                  <a:pt x="1327" y="549"/>
                </a:lnTo>
                <a:lnTo>
                  <a:pt x="1241" y="549"/>
                </a:lnTo>
                <a:lnTo>
                  <a:pt x="1241" y="425"/>
                </a:lnTo>
                <a:close/>
                <a:moveTo>
                  <a:pt x="1220" y="428"/>
                </a:moveTo>
                <a:lnTo>
                  <a:pt x="1220" y="552"/>
                </a:lnTo>
                <a:lnTo>
                  <a:pt x="1043" y="552"/>
                </a:lnTo>
                <a:lnTo>
                  <a:pt x="1043" y="552"/>
                </a:lnTo>
                <a:lnTo>
                  <a:pt x="1041" y="552"/>
                </a:lnTo>
                <a:lnTo>
                  <a:pt x="1037" y="551"/>
                </a:lnTo>
                <a:lnTo>
                  <a:pt x="1032" y="548"/>
                </a:lnTo>
                <a:lnTo>
                  <a:pt x="1029" y="545"/>
                </a:lnTo>
                <a:lnTo>
                  <a:pt x="1028" y="541"/>
                </a:lnTo>
                <a:lnTo>
                  <a:pt x="1028" y="541"/>
                </a:lnTo>
                <a:lnTo>
                  <a:pt x="1024" y="532"/>
                </a:lnTo>
                <a:lnTo>
                  <a:pt x="1024" y="523"/>
                </a:lnTo>
                <a:lnTo>
                  <a:pt x="1024" y="516"/>
                </a:lnTo>
                <a:lnTo>
                  <a:pt x="1025" y="514"/>
                </a:lnTo>
                <a:lnTo>
                  <a:pt x="1025" y="514"/>
                </a:lnTo>
                <a:lnTo>
                  <a:pt x="1033" y="499"/>
                </a:lnTo>
                <a:lnTo>
                  <a:pt x="1049" y="470"/>
                </a:lnTo>
                <a:lnTo>
                  <a:pt x="1073" y="428"/>
                </a:lnTo>
                <a:lnTo>
                  <a:pt x="1083" y="423"/>
                </a:lnTo>
                <a:lnTo>
                  <a:pt x="1217" y="423"/>
                </a:lnTo>
                <a:lnTo>
                  <a:pt x="1220" y="428"/>
                </a:lnTo>
                <a:close/>
                <a:moveTo>
                  <a:pt x="1023" y="423"/>
                </a:moveTo>
                <a:lnTo>
                  <a:pt x="1023" y="423"/>
                </a:lnTo>
                <a:lnTo>
                  <a:pt x="1027" y="425"/>
                </a:lnTo>
                <a:lnTo>
                  <a:pt x="1029" y="428"/>
                </a:lnTo>
                <a:lnTo>
                  <a:pt x="1032" y="432"/>
                </a:lnTo>
                <a:lnTo>
                  <a:pt x="1032" y="432"/>
                </a:lnTo>
                <a:lnTo>
                  <a:pt x="1036" y="440"/>
                </a:lnTo>
                <a:lnTo>
                  <a:pt x="1037" y="442"/>
                </a:lnTo>
                <a:lnTo>
                  <a:pt x="1036" y="445"/>
                </a:lnTo>
                <a:lnTo>
                  <a:pt x="1036" y="445"/>
                </a:lnTo>
                <a:lnTo>
                  <a:pt x="1028" y="462"/>
                </a:lnTo>
                <a:lnTo>
                  <a:pt x="1012" y="498"/>
                </a:lnTo>
                <a:lnTo>
                  <a:pt x="991" y="548"/>
                </a:lnTo>
                <a:lnTo>
                  <a:pt x="991" y="548"/>
                </a:lnTo>
                <a:lnTo>
                  <a:pt x="987" y="552"/>
                </a:lnTo>
                <a:lnTo>
                  <a:pt x="982" y="555"/>
                </a:lnTo>
                <a:lnTo>
                  <a:pt x="978" y="556"/>
                </a:lnTo>
                <a:lnTo>
                  <a:pt x="978" y="556"/>
                </a:lnTo>
                <a:lnTo>
                  <a:pt x="966" y="557"/>
                </a:lnTo>
                <a:lnTo>
                  <a:pt x="957" y="559"/>
                </a:lnTo>
                <a:lnTo>
                  <a:pt x="957" y="559"/>
                </a:lnTo>
                <a:lnTo>
                  <a:pt x="850" y="559"/>
                </a:lnTo>
                <a:lnTo>
                  <a:pt x="745" y="559"/>
                </a:lnTo>
                <a:lnTo>
                  <a:pt x="739" y="545"/>
                </a:lnTo>
                <a:lnTo>
                  <a:pt x="704" y="545"/>
                </a:lnTo>
                <a:lnTo>
                  <a:pt x="704" y="545"/>
                </a:lnTo>
                <a:lnTo>
                  <a:pt x="704" y="547"/>
                </a:lnTo>
                <a:lnTo>
                  <a:pt x="702" y="547"/>
                </a:lnTo>
                <a:lnTo>
                  <a:pt x="699" y="544"/>
                </a:lnTo>
                <a:lnTo>
                  <a:pt x="696" y="539"/>
                </a:lnTo>
                <a:lnTo>
                  <a:pt x="696" y="539"/>
                </a:lnTo>
                <a:lnTo>
                  <a:pt x="695" y="535"/>
                </a:lnTo>
                <a:lnTo>
                  <a:pt x="695" y="531"/>
                </a:lnTo>
                <a:lnTo>
                  <a:pt x="696" y="523"/>
                </a:lnTo>
                <a:lnTo>
                  <a:pt x="700" y="514"/>
                </a:lnTo>
                <a:lnTo>
                  <a:pt x="741" y="429"/>
                </a:lnTo>
                <a:lnTo>
                  <a:pt x="741" y="429"/>
                </a:lnTo>
                <a:lnTo>
                  <a:pt x="744" y="426"/>
                </a:lnTo>
                <a:lnTo>
                  <a:pt x="747" y="424"/>
                </a:lnTo>
                <a:lnTo>
                  <a:pt x="752" y="423"/>
                </a:lnTo>
                <a:lnTo>
                  <a:pt x="752" y="423"/>
                </a:lnTo>
                <a:lnTo>
                  <a:pt x="765" y="423"/>
                </a:lnTo>
                <a:lnTo>
                  <a:pt x="772" y="423"/>
                </a:lnTo>
                <a:lnTo>
                  <a:pt x="1023" y="423"/>
                </a:lnTo>
                <a:close/>
                <a:moveTo>
                  <a:pt x="243" y="527"/>
                </a:moveTo>
                <a:lnTo>
                  <a:pt x="290" y="424"/>
                </a:lnTo>
                <a:lnTo>
                  <a:pt x="683" y="423"/>
                </a:lnTo>
                <a:lnTo>
                  <a:pt x="683" y="423"/>
                </a:lnTo>
                <a:lnTo>
                  <a:pt x="689" y="426"/>
                </a:lnTo>
                <a:lnTo>
                  <a:pt x="694" y="430"/>
                </a:lnTo>
                <a:lnTo>
                  <a:pt x="698" y="436"/>
                </a:lnTo>
                <a:lnTo>
                  <a:pt x="698" y="436"/>
                </a:lnTo>
                <a:lnTo>
                  <a:pt x="702" y="446"/>
                </a:lnTo>
                <a:lnTo>
                  <a:pt x="703" y="449"/>
                </a:lnTo>
                <a:lnTo>
                  <a:pt x="703" y="449"/>
                </a:lnTo>
                <a:lnTo>
                  <a:pt x="682" y="493"/>
                </a:lnTo>
                <a:lnTo>
                  <a:pt x="666" y="526"/>
                </a:lnTo>
                <a:lnTo>
                  <a:pt x="659" y="537"/>
                </a:lnTo>
                <a:lnTo>
                  <a:pt x="655" y="544"/>
                </a:lnTo>
                <a:lnTo>
                  <a:pt x="655" y="544"/>
                </a:lnTo>
                <a:lnTo>
                  <a:pt x="652" y="547"/>
                </a:lnTo>
                <a:lnTo>
                  <a:pt x="649" y="548"/>
                </a:lnTo>
                <a:lnTo>
                  <a:pt x="642" y="549"/>
                </a:lnTo>
                <a:lnTo>
                  <a:pt x="637" y="551"/>
                </a:lnTo>
                <a:lnTo>
                  <a:pt x="636" y="549"/>
                </a:lnTo>
                <a:lnTo>
                  <a:pt x="270" y="549"/>
                </a:lnTo>
                <a:lnTo>
                  <a:pt x="270" y="549"/>
                </a:lnTo>
                <a:lnTo>
                  <a:pt x="262" y="548"/>
                </a:lnTo>
                <a:lnTo>
                  <a:pt x="255" y="545"/>
                </a:lnTo>
                <a:lnTo>
                  <a:pt x="250" y="544"/>
                </a:lnTo>
                <a:lnTo>
                  <a:pt x="250" y="544"/>
                </a:lnTo>
                <a:lnTo>
                  <a:pt x="249" y="541"/>
                </a:lnTo>
                <a:lnTo>
                  <a:pt x="247" y="539"/>
                </a:lnTo>
                <a:lnTo>
                  <a:pt x="245" y="533"/>
                </a:lnTo>
                <a:lnTo>
                  <a:pt x="243" y="527"/>
                </a:lnTo>
                <a:lnTo>
                  <a:pt x="243" y="527"/>
                </a:lnTo>
                <a:close/>
                <a:moveTo>
                  <a:pt x="1782" y="342"/>
                </a:moveTo>
                <a:lnTo>
                  <a:pt x="1765" y="432"/>
                </a:lnTo>
                <a:lnTo>
                  <a:pt x="1765" y="432"/>
                </a:lnTo>
                <a:lnTo>
                  <a:pt x="1731" y="433"/>
                </a:lnTo>
                <a:lnTo>
                  <a:pt x="1707" y="434"/>
                </a:lnTo>
                <a:lnTo>
                  <a:pt x="1696" y="434"/>
                </a:lnTo>
                <a:lnTo>
                  <a:pt x="1696" y="434"/>
                </a:lnTo>
                <a:lnTo>
                  <a:pt x="1719" y="339"/>
                </a:lnTo>
                <a:lnTo>
                  <a:pt x="1782" y="342"/>
                </a:lnTo>
                <a:close/>
                <a:moveTo>
                  <a:pt x="1699" y="343"/>
                </a:moveTo>
                <a:lnTo>
                  <a:pt x="1682" y="436"/>
                </a:lnTo>
                <a:lnTo>
                  <a:pt x="1647" y="436"/>
                </a:lnTo>
                <a:lnTo>
                  <a:pt x="1647" y="343"/>
                </a:lnTo>
                <a:lnTo>
                  <a:pt x="1699" y="343"/>
                </a:lnTo>
                <a:close/>
                <a:moveTo>
                  <a:pt x="33" y="573"/>
                </a:moveTo>
                <a:lnTo>
                  <a:pt x="33" y="569"/>
                </a:lnTo>
                <a:lnTo>
                  <a:pt x="33" y="569"/>
                </a:lnTo>
                <a:lnTo>
                  <a:pt x="68" y="565"/>
                </a:lnTo>
                <a:lnTo>
                  <a:pt x="68" y="565"/>
                </a:lnTo>
                <a:lnTo>
                  <a:pt x="72" y="581"/>
                </a:lnTo>
                <a:lnTo>
                  <a:pt x="77" y="593"/>
                </a:lnTo>
                <a:lnTo>
                  <a:pt x="77" y="593"/>
                </a:lnTo>
                <a:lnTo>
                  <a:pt x="64" y="588"/>
                </a:lnTo>
                <a:lnTo>
                  <a:pt x="52" y="584"/>
                </a:lnTo>
                <a:lnTo>
                  <a:pt x="52" y="584"/>
                </a:lnTo>
                <a:lnTo>
                  <a:pt x="48" y="582"/>
                </a:lnTo>
                <a:lnTo>
                  <a:pt x="43" y="580"/>
                </a:lnTo>
                <a:lnTo>
                  <a:pt x="33" y="573"/>
                </a:lnTo>
                <a:lnTo>
                  <a:pt x="33" y="573"/>
                </a:lnTo>
                <a:close/>
                <a:moveTo>
                  <a:pt x="33" y="560"/>
                </a:moveTo>
                <a:lnTo>
                  <a:pt x="33" y="541"/>
                </a:lnTo>
                <a:lnTo>
                  <a:pt x="33" y="541"/>
                </a:lnTo>
                <a:lnTo>
                  <a:pt x="33" y="539"/>
                </a:lnTo>
                <a:lnTo>
                  <a:pt x="35" y="539"/>
                </a:lnTo>
                <a:lnTo>
                  <a:pt x="37" y="539"/>
                </a:lnTo>
                <a:lnTo>
                  <a:pt x="37" y="539"/>
                </a:lnTo>
                <a:lnTo>
                  <a:pt x="45" y="539"/>
                </a:lnTo>
                <a:lnTo>
                  <a:pt x="54" y="539"/>
                </a:lnTo>
                <a:lnTo>
                  <a:pt x="54" y="539"/>
                </a:lnTo>
                <a:lnTo>
                  <a:pt x="58" y="540"/>
                </a:lnTo>
                <a:lnTo>
                  <a:pt x="62" y="544"/>
                </a:lnTo>
                <a:lnTo>
                  <a:pt x="65" y="551"/>
                </a:lnTo>
                <a:lnTo>
                  <a:pt x="68" y="559"/>
                </a:lnTo>
                <a:lnTo>
                  <a:pt x="68" y="559"/>
                </a:lnTo>
                <a:lnTo>
                  <a:pt x="33" y="560"/>
                </a:lnTo>
                <a:lnTo>
                  <a:pt x="33" y="560"/>
                </a:lnTo>
                <a:close/>
                <a:moveTo>
                  <a:pt x="91" y="601"/>
                </a:moveTo>
                <a:lnTo>
                  <a:pt x="91" y="601"/>
                </a:lnTo>
                <a:lnTo>
                  <a:pt x="85" y="596"/>
                </a:lnTo>
                <a:lnTo>
                  <a:pt x="85" y="596"/>
                </a:lnTo>
                <a:lnTo>
                  <a:pt x="82" y="585"/>
                </a:lnTo>
                <a:lnTo>
                  <a:pt x="77" y="564"/>
                </a:lnTo>
                <a:lnTo>
                  <a:pt x="77" y="564"/>
                </a:lnTo>
                <a:lnTo>
                  <a:pt x="87" y="563"/>
                </a:lnTo>
                <a:lnTo>
                  <a:pt x="87" y="563"/>
                </a:lnTo>
                <a:lnTo>
                  <a:pt x="91" y="563"/>
                </a:lnTo>
                <a:lnTo>
                  <a:pt x="91" y="601"/>
                </a:lnTo>
                <a:close/>
                <a:moveTo>
                  <a:pt x="76" y="557"/>
                </a:moveTo>
                <a:lnTo>
                  <a:pt x="76" y="557"/>
                </a:lnTo>
                <a:lnTo>
                  <a:pt x="72" y="548"/>
                </a:lnTo>
                <a:lnTo>
                  <a:pt x="72" y="548"/>
                </a:lnTo>
                <a:lnTo>
                  <a:pt x="69" y="544"/>
                </a:lnTo>
                <a:lnTo>
                  <a:pt x="66" y="540"/>
                </a:lnTo>
                <a:lnTo>
                  <a:pt x="58" y="535"/>
                </a:lnTo>
                <a:lnTo>
                  <a:pt x="51" y="531"/>
                </a:lnTo>
                <a:lnTo>
                  <a:pt x="51" y="531"/>
                </a:lnTo>
                <a:lnTo>
                  <a:pt x="64" y="528"/>
                </a:lnTo>
                <a:lnTo>
                  <a:pt x="77" y="527"/>
                </a:lnTo>
                <a:lnTo>
                  <a:pt x="91" y="526"/>
                </a:lnTo>
                <a:lnTo>
                  <a:pt x="91" y="556"/>
                </a:lnTo>
                <a:lnTo>
                  <a:pt x="91" y="556"/>
                </a:lnTo>
                <a:lnTo>
                  <a:pt x="85" y="556"/>
                </a:lnTo>
                <a:lnTo>
                  <a:pt x="76" y="557"/>
                </a:lnTo>
                <a:close/>
                <a:moveTo>
                  <a:pt x="98" y="527"/>
                </a:moveTo>
                <a:lnTo>
                  <a:pt x="98" y="527"/>
                </a:lnTo>
                <a:lnTo>
                  <a:pt x="150" y="528"/>
                </a:lnTo>
                <a:lnTo>
                  <a:pt x="150" y="528"/>
                </a:lnTo>
                <a:lnTo>
                  <a:pt x="155" y="530"/>
                </a:lnTo>
                <a:lnTo>
                  <a:pt x="157" y="532"/>
                </a:lnTo>
                <a:lnTo>
                  <a:pt x="157" y="532"/>
                </a:lnTo>
                <a:lnTo>
                  <a:pt x="159" y="556"/>
                </a:lnTo>
                <a:lnTo>
                  <a:pt x="159" y="556"/>
                </a:lnTo>
                <a:lnTo>
                  <a:pt x="131" y="556"/>
                </a:lnTo>
                <a:lnTo>
                  <a:pt x="98" y="556"/>
                </a:lnTo>
                <a:lnTo>
                  <a:pt x="98" y="527"/>
                </a:lnTo>
                <a:close/>
                <a:moveTo>
                  <a:pt x="1579" y="298"/>
                </a:moveTo>
                <a:lnTo>
                  <a:pt x="1470" y="298"/>
                </a:lnTo>
                <a:lnTo>
                  <a:pt x="1542" y="185"/>
                </a:lnTo>
                <a:lnTo>
                  <a:pt x="1579" y="2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6">
            <a:extLst>
              <a:ext uri="{FF2B5EF4-FFF2-40B4-BE49-F238E27FC236}">
                <a16:creationId xmlns:a16="http://schemas.microsoft.com/office/drawing/2014/main" id="{62BDFCB4-53A9-49F4-8856-03EA6B4ED4E0}"/>
              </a:ext>
            </a:extLst>
          </p:cNvPr>
          <p:cNvSpPr>
            <a:spLocks noEditPoints="1"/>
          </p:cNvSpPr>
          <p:nvPr/>
        </p:nvSpPr>
        <p:spPr bwMode="auto">
          <a:xfrm>
            <a:off x="6495142" y="4399261"/>
            <a:ext cx="2744790" cy="1107142"/>
          </a:xfrm>
          <a:custGeom>
            <a:avLst/>
            <a:gdLst>
              <a:gd name="T0" fmla="*/ 456 w 2737"/>
              <a:gd name="T1" fmla="*/ 762 h 1104"/>
              <a:gd name="T2" fmla="*/ 88 w 2737"/>
              <a:gd name="T3" fmla="*/ 707 h 1104"/>
              <a:gd name="T4" fmla="*/ 16 w 2737"/>
              <a:gd name="T5" fmla="*/ 724 h 1104"/>
              <a:gd name="T6" fmla="*/ 261 w 2737"/>
              <a:gd name="T7" fmla="*/ 915 h 1104"/>
              <a:gd name="T8" fmla="*/ 389 w 2737"/>
              <a:gd name="T9" fmla="*/ 979 h 1104"/>
              <a:gd name="T10" fmla="*/ 605 w 2737"/>
              <a:gd name="T11" fmla="*/ 1039 h 1104"/>
              <a:gd name="T12" fmla="*/ 720 w 2737"/>
              <a:gd name="T13" fmla="*/ 1069 h 1104"/>
              <a:gd name="T14" fmla="*/ 804 w 2737"/>
              <a:gd name="T15" fmla="*/ 1051 h 1104"/>
              <a:gd name="T16" fmla="*/ 1195 w 2737"/>
              <a:gd name="T17" fmla="*/ 1102 h 1104"/>
              <a:gd name="T18" fmla="*/ 1731 w 2737"/>
              <a:gd name="T19" fmla="*/ 1047 h 1104"/>
              <a:gd name="T20" fmla="*/ 2280 w 2737"/>
              <a:gd name="T21" fmla="*/ 1046 h 1104"/>
              <a:gd name="T22" fmla="*/ 2715 w 2737"/>
              <a:gd name="T23" fmla="*/ 804 h 1104"/>
              <a:gd name="T24" fmla="*/ 2599 w 2737"/>
              <a:gd name="T25" fmla="*/ 648 h 1104"/>
              <a:gd name="T26" fmla="*/ 2438 w 2737"/>
              <a:gd name="T27" fmla="*/ 445 h 1104"/>
              <a:gd name="T28" fmla="*/ 2379 w 2737"/>
              <a:gd name="T29" fmla="*/ 404 h 1104"/>
              <a:gd name="T30" fmla="*/ 2348 w 2737"/>
              <a:gd name="T31" fmla="*/ 441 h 1104"/>
              <a:gd name="T32" fmla="*/ 2340 w 2737"/>
              <a:gd name="T33" fmla="*/ 409 h 1104"/>
              <a:gd name="T34" fmla="*/ 2324 w 2737"/>
              <a:gd name="T35" fmla="*/ 444 h 1104"/>
              <a:gd name="T36" fmla="*/ 2284 w 2737"/>
              <a:gd name="T37" fmla="*/ 412 h 1104"/>
              <a:gd name="T38" fmla="*/ 2282 w 2737"/>
              <a:gd name="T39" fmla="*/ 448 h 1104"/>
              <a:gd name="T40" fmla="*/ 2227 w 2737"/>
              <a:gd name="T41" fmla="*/ 403 h 1104"/>
              <a:gd name="T42" fmla="*/ 2247 w 2737"/>
              <a:gd name="T43" fmla="*/ 376 h 1104"/>
              <a:gd name="T44" fmla="*/ 2201 w 2737"/>
              <a:gd name="T45" fmla="*/ 338 h 1104"/>
              <a:gd name="T46" fmla="*/ 2172 w 2737"/>
              <a:gd name="T47" fmla="*/ 370 h 1104"/>
              <a:gd name="T48" fmla="*/ 2151 w 2737"/>
              <a:gd name="T49" fmla="*/ 424 h 1104"/>
              <a:gd name="T50" fmla="*/ 2033 w 2737"/>
              <a:gd name="T51" fmla="*/ 415 h 1104"/>
              <a:gd name="T52" fmla="*/ 1924 w 2737"/>
              <a:gd name="T53" fmla="*/ 384 h 1104"/>
              <a:gd name="T54" fmla="*/ 1879 w 2737"/>
              <a:gd name="T55" fmla="*/ 392 h 1104"/>
              <a:gd name="T56" fmla="*/ 1846 w 2737"/>
              <a:gd name="T57" fmla="*/ 405 h 1104"/>
              <a:gd name="T58" fmla="*/ 1428 w 2737"/>
              <a:gd name="T59" fmla="*/ 214 h 1104"/>
              <a:gd name="T60" fmla="*/ 1457 w 2737"/>
              <a:gd name="T61" fmla="*/ 7 h 1104"/>
              <a:gd name="T62" fmla="*/ 1329 w 2737"/>
              <a:gd name="T63" fmla="*/ 13 h 1104"/>
              <a:gd name="T64" fmla="*/ 1206 w 2737"/>
              <a:gd name="T65" fmla="*/ 104 h 1104"/>
              <a:gd name="T66" fmla="*/ 1135 w 2737"/>
              <a:gd name="T67" fmla="*/ 224 h 1104"/>
              <a:gd name="T68" fmla="*/ 1051 w 2737"/>
              <a:gd name="T69" fmla="*/ 185 h 1104"/>
              <a:gd name="T70" fmla="*/ 810 w 2737"/>
              <a:gd name="T71" fmla="*/ 446 h 1104"/>
              <a:gd name="T72" fmla="*/ 376 w 2737"/>
              <a:gd name="T73" fmla="*/ 761 h 1104"/>
              <a:gd name="T74" fmla="*/ 122 w 2737"/>
              <a:gd name="T75" fmla="*/ 762 h 1104"/>
              <a:gd name="T76" fmla="*/ 2692 w 2737"/>
              <a:gd name="T77" fmla="*/ 804 h 1104"/>
              <a:gd name="T78" fmla="*/ 2505 w 2737"/>
              <a:gd name="T79" fmla="*/ 724 h 1104"/>
              <a:gd name="T80" fmla="*/ 2155 w 2737"/>
              <a:gd name="T81" fmla="*/ 432 h 1104"/>
              <a:gd name="T82" fmla="*/ 2033 w 2737"/>
              <a:gd name="T83" fmla="*/ 434 h 1104"/>
              <a:gd name="T84" fmla="*/ 1600 w 2737"/>
              <a:gd name="T85" fmla="*/ 441 h 1104"/>
              <a:gd name="T86" fmla="*/ 1817 w 2737"/>
              <a:gd name="T87" fmla="*/ 438 h 1104"/>
              <a:gd name="T88" fmla="*/ 1599 w 2737"/>
              <a:gd name="T89" fmla="*/ 464 h 1104"/>
              <a:gd name="T90" fmla="*/ 1873 w 2737"/>
              <a:gd name="T91" fmla="*/ 429 h 1104"/>
              <a:gd name="T92" fmla="*/ 1899 w 2737"/>
              <a:gd name="T93" fmla="*/ 429 h 1104"/>
              <a:gd name="T94" fmla="*/ 1406 w 2737"/>
              <a:gd name="T95" fmla="*/ 20 h 1104"/>
              <a:gd name="T96" fmla="*/ 1283 w 2737"/>
              <a:gd name="T97" fmla="*/ 211 h 1104"/>
              <a:gd name="T98" fmla="*/ 1386 w 2737"/>
              <a:gd name="T99" fmla="*/ 170 h 1104"/>
              <a:gd name="T100" fmla="*/ 1419 w 2737"/>
              <a:gd name="T101" fmla="*/ 169 h 1104"/>
              <a:gd name="T102" fmla="*/ 1389 w 2737"/>
              <a:gd name="T103" fmla="*/ 272 h 1104"/>
              <a:gd name="T104" fmla="*/ 1200 w 2737"/>
              <a:gd name="T105" fmla="*/ 203 h 1104"/>
              <a:gd name="T106" fmla="*/ 1229 w 2737"/>
              <a:gd name="T107" fmla="*/ 111 h 1104"/>
              <a:gd name="T108" fmla="*/ 1406 w 2737"/>
              <a:gd name="T109" fmla="*/ 341 h 1104"/>
              <a:gd name="T110" fmla="*/ 1398 w 2737"/>
              <a:gd name="T111" fmla="*/ 342 h 1104"/>
              <a:gd name="T112" fmla="*/ 970 w 2737"/>
              <a:gd name="T113" fmla="*/ 425 h 1104"/>
              <a:gd name="T114" fmla="*/ 1296 w 2737"/>
              <a:gd name="T115" fmla="*/ 454 h 1104"/>
              <a:gd name="T116" fmla="*/ 941 w 2737"/>
              <a:gd name="T117" fmla="*/ 461 h 1104"/>
              <a:gd name="T118" fmla="*/ 621 w 2737"/>
              <a:gd name="T119" fmla="*/ 794 h 1104"/>
              <a:gd name="T120" fmla="*/ 892 w 2737"/>
              <a:gd name="T121" fmla="*/ 814 h 1104"/>
              <a:gd name="T122" fmla="*/ 2091 w 2737"/>
              <a:gd name="T123" fmla="*/ 827 h 1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37" h="1104">
                <a:moveTo>
                  <a:pt x="494" y="762"/>
                </a:moveTo>
                <a:lnTo>
                  <a:pt x="469" y="762"/>
                </a:lnTo>
                <a:lnTo>
                  <a:pt x="469" y="762"/>
                </a:lnTo>
                <a:lnTo>
                  <a:pt x="468" y="745"/>
                </a:lnTo>
                <a:lnTo>
                  <a:pt x="469" y="736"/>
                </a:lnTo>
                <a:lnTo>
                  <a:pt x="469" y="736"/>
                </a:lnTo>
                <a:lnTo>
                  <a:pt x="485" y="737"/>
                </a:lnTo>
                <a:lnTo>
                  <a:pt x="501" y="736"/>
                </a:lnTo>
                <a:lnTo>
                  <a:pt x="501" y="754"/>
                </a:lnTo>
                <a:lnTo>
                  <a:pt x="494" y="762"/>
                </a:lnTo>
                <a:close/>
                <a:moveTo>
                  <a:pt x="456" y="762"/>
                </a:moveTo>
                <a:lnTo>
                  <a:pt x="440" y="761"/>
                </a:lnTo>
                <a:lnTo>
                  <a:pt x="440" y="733"/>
                </a:lnTo>
                <a:lnTo>
                  <a:pt x="456" y="733"/>
                </a:lnTo>
                <a:lnTo>
                  <a:pt x="456" y="762"/>
                </a:lnTo>
                <a:close/>
                <a:moveTo>
                  <a:pt x="420" y="761"/>
                </a:moveTo>
                <a:lnTo>
                  <a:pt x="385" y="761"/>
                </a:lnTo>
                <a:lnTo>
                  <a:pt x="385" y="729"/>
                </a:lnTo>
                <a:lnTo>
                  <a:pt x="420" y="729"/>
                </a:lnTo>
                <a:lnTo>
                  <a:pt x="420" y="761"/>
                </a:lnTo>
                <a:close/>
                <a:moveTo>
                  <a:pt x="376" y="761"/>
                </a:moveTo>
                <a:lnTo>
                  <a:pt x="344" y="761"/>
                </a:lnTo>
                <a:lnTo>
                  <a:pt x="291" y="726"/>
                </a:lnTo>
                <a:lnTo>
                  <a:pt x="45" y="717"/>
                </a:lnTo>
                <a:lnTo>
                  <a:pt x="45" y="717"/>
                </a:lnTo>
                <a:lnTo>
                  <a:pt x="65" y="713"/>
                </a:lnTo>
                <a:lnTo>
                  <a:pt x="80" y="711"/>
                </a:lnTo>
                <a:lnTo>
                  <a:pt x="85" y="709"/>
                </a:lnTo>
                <a:lnTo>
                  <a:pt x="88" y="707"/>
                </a:lnTo>
                <a:lnTo>
                  <a:pt x="88" y="707"/>
                </a:lnTo>
                <a:lnTo>
                  <a:pt x="89" y="704"/>
                </a:lnTo>
                <a:lnTo>
                  <a:pt x="88" y="703"/>
                </a:lnTo>
                <a:lnTo>
                  <a:pt x="78" y="700"/>
                </a:lnTo>
                <a:lnTo>
                  <a:pt x="78" y="700"/>
                </a:lnTo>
                <a:lnTo>
                  <a:pt x="72" y="701"/>
                </a:lnTo>
                <a:lnTo>
                  <a:pt x="61" y="703"/>
                </a:lnTo>
                <a:lnTo>
                  <a:pt x="35" y="708"/>
                </a:lnTo>
                <a:lnTo>
                  <a:pt x="10" y="715"/>
                </a:lnTo>
                <a:lnTo>
                  <a:pt x="3" y="718"/>
                </a:lnTo>
                <a:lnTo>
                  <a:pt x="0" y="718"/>
                </a:lnTo>
                <a:lnTo>
                  <a:pt x="0" y="720"/>
                </a:lnTo>
                <a:lnTo>
                  <a:pt x="0" y="720"/>
                </a:lnTo>
                <a:lnTo>
                  <a:pt x="4" y="722"/>
                </a:lnTo>
                <a:lnTo>
                  <a:pt x="10" y="722"/>
                </a:lnTo>
                <a:lnTo>
                  <a:pt x="16" y="724"/>
                </a:lnTo>
                <a:lnTo>
                  <a:pt x="78" y="774"/>
                </a:lnTo>
                <a:lnTo>
                  <a:pt x="78" y="774"/>
                </a:lnTo>
                <a:lnTo>
                  <a:pt x="69" y="779"/>
                </a:lnTo>
                <a:lnTo>
                  <a:pt x="68" y="781"/>
                </a:lnTo>
                <a:lnTo>
                  <a:pt x="68" y="782"/>
                </a:lnTo>
                <a:lnTo>
                  <a:pt x="68" y="782"/>
                </a:lnTo>
                <a:lnTo>
                  <a:pt x="86" y="790"/>
                </a:lnTo>
                <a:lnTo>
                  <a:pt x="125" y="810"/>
                </a:lnTo>
                <a:lnTo>
                  <a:pt x="147" y="823"/>
                </a:lnTo>
                <a:lnTo>
                  <a:pt x="172" y="839"/>
                </a:lnTo>
                <a:lnTo>
                  <a:pt x="197" y="857"/>
                </a:lnTo>
                <a:lnTo>
                  <a:pt x="220" y="876"/>
                </a:lnTo>
                <a:lnTo>
                  <a:pt x="220" y="876"/>
                </a:lnTo>
                <a:lnTo>
                  <a:pt x="242" y="895"/>
                </a:lnTo>
                <a:lnTo>
                  <a:pt x="261" y="915"/>
                </a:lnTo>
                <a:lnTo>
                  <a:pt x="278" y="935"/>
                </a:lnTo>
                <a:lnTo>
                  <a:pt x="292" y="954"/>
                </a:lnTo>
                <a:lnTo>
                  <a:pt x="313" y="981"/>
                </a:lnTo>
                <a:lnTo>
                  <a:pt x="320" y="992"/>
                </a:lnTo>
                <a:lnTo>
                  <a:pt x="320" y="992"/>
                </a:lnTo>
                <a:lnTo>
                  <a:pt x="327" y="987"/>
                </a:lnTo>
                <a:lnTo>
                  <a:pt x="333" y="983"/>
                </a:lnTo>
                <a:lnTo>
                  <a:pt x="343" y="977"/>
                </a:lnTo>
                <a:lnTo>
                  <a:pt x="353" y="973"/>
                </a:lnTo>
                <a:lnTo>
                  <a:pt x="364" y="972"/>
                </a:lnTo>
                <a:lnTo>
                  <a:pt x="370" y="972"/>
                </a:lnTo>
                <a:lnTo>
                  <a:pt x="376" y="973"/>
                </a:lnTo>
                <a:lnTo>
                  <a:pt x="382" y="976"/>
                </a:lnTo>
                <a:lnTo>
                  <a:pt x="389" y="979"/>
                </a:lnTo>
                <a:lnTo>
                  <a:pt x="389" y="979"/>
                </a:lnTo>
                <a:lnTo>
                  <a:pt x="401" y="987"/>
                </a:lnTo>
                <a:lnTo>
                  <a:pt x="414" y="991"/>
                </a:lnTo>
                <a:lnTo>
                  <a:pt x="427" y="993"/>
                </a:lnTo>
                <a:lnTo>
                  <a:pt x="442" y="996"/>
                </a:lnTo>
                <a:lnTo>
                  <a:pt x="473" y="996"/>
                </a:lnTo>
                <a:lnTo>
                  <a:pt x="512" y="996"/>
                </a:lnTo>
                <a:lnTo>
                  <a:pt x="512" y="996"/>
                </a:lnTo>
                <a:lnTo>
                  <a:pt x="521" y="996"/>
                </a:lnTo>
                <a:lnTo>
                  <a:pt x="530" y="997"/>
                </a:lnTo>
                <a:lnTo>
                  <a:pt x="547" y="1002"/>
                </a:lnTo>
                <a:lnTo>
                  <a:pt x="562" y="1009"/>
                </a:lnTo>
                <a:lnTo>
                  <a:pt x="575" y="1017"/>
                </a:lnTo>
                <a:lnTo>
                  <a:pt x="587" y="1025"/>
                </a:lnTo>
                <a:lnTo>
                  <a:pt x="597" y="1033"/>
                </a:lnTo>
                <a:lnTo>
                  <a:pt x="605" y="1039"/>
                </a:lnTo>
                <a:lnTo>
                  <a:pt x="611" y="1043"/>
                </a:lnTo>
                <a:lnTo>
                  <a:pt x="611" y="1043"/>
                </a:lnTo>
                <a:lnTo>
                  <a:pt x="615" y="1045"/>
                </a:lnTo>
                <a:lnTo>
                  <a:pt x="617" y="1046"/>
                </a:lnTo>
                <a:lnTo>
                  <a:pt x="625" y="1045"/>
                </a:lnTo>
                <a:lnTo>
                  <a:pt x="646" y="1039"/>
                </a:lnTo>
                <a:lnTo>
                  <a:pt x="658" y="1038"/>
                </a:lnTo>
                <a:lnTo>
                  <a:pt x="670" y="1038"/>
                </a:lnTo>
                <a:lnTo>
                  <a:pt x="677" y="1039"/>
                </a:lnTo>
                <a:lnTo>
                  <a:pt x="685" y="1042"/>
                </a:lnTo>
                <a:lnTo>
                  <a:pt x="691" y="1046"/>
                </a:lnTo>
                <a:lnTo>
                  <a:pt x="698" y="1050"/>
                </a:lnTo>
                <a:lnTo>
                  <a:pt x="698" y="1050"/>
                </a:lnTo>
                <a:lnTo>
                  <a:pt x="711" y="1061"/>
                </a:lnTo>
                <a:lnTo>
                  <a:pt x="720" y="1069"/>
                </a:lnTo>
                <a:lnTo>
                  <a:pt x="727" y="1075"/>
                </a:lnTo>
                <a:lnTo>
                  <a:pt x="734" y="1080"/>
                </a:lnTo>
                <a:lnTo>
                  <a:pt x="740" y="1082"/>
                </a:lnTo>
                <a:lnTo>
                  <a:pt x="749" y="1083"/>
                </a:lnTo>
                <a:lnTo>
                  <a:pt x="760" y="1080"/>
                </a:lnTo>
                <a:lnTo>
                  <a:pt x="776" y="1076"/>
                </a:lnTo>
                <a:lnTo>
                  <a:pt x="776" y="1076"/>
                </a:lnTo>
                <a:lnTo>
                  <a:pt x="784" y="1074"/>
                </a:lnTo>
                <a:lnTo>
                  <a:pt x="789" y="1071"/>
                </a:lnTo>
                <a:lnTo>
                  <a:pt x="793" y="1067"/>
                </a:lnTo>
                <a:lnTo>
                  <a:pt x="796" y="1065"/>
                </a:lnTo>
                <a:lnTo>
                  <a:pt x="798" y="1059"/>
                </a:lnTo>
                <a:lnTo>
                  <a:pt x="800" y="1054"/>
                </a:lnTo>
                <a:lnTo>
                  <a:pt x="801" y="1053"/>
                </a:lnTo>
                <a:lnTo>
                  <a:pt x="804" y="1051"/>
                </a:lnTo>
                <a:lnTo>
                  <a:pt x="808" y="1050"/>
                </a:lnTo>
                <a:lnTo>
                  <a:pt x="813" y="1050"/>
                </a:lnTo>
                <a:lnTo>
                  <a:pt x="829" y="1051"/>
                </a:lnTo>
                <a:lnTo>
                  <a:pt x="856" y="1057"/>
                </a:lnTo>
                <a:lnTo>
                  <a:pt x="856" y="1057"/>
                </a:lnTo>
                <a:lnTo>
                  <a:pt x="921" y="1071"/>
                </a:lnTo>
                <a:lnTo>
                  <a:pt x="978" y="1084"/>
                </a:lnTo>
                <a:lnTo>
                  <a:pt x="1006" y="1088"/>
                </a:lnTo>
                <a:lnTo>
                  <a:pt x="1033" y="1092"/>
                </a:lnTo>
                <a:lnTo>
                  <a:pt x="1062" y="1095"/>
                </a:lnTo>
                <a:lnTo>
                  <a:pt x="1093" y="1096"/>
                </a:lnTo>
                <a:lnTo>
                  <a:pt x="1093" y="1096"/>
                </a:lnTo>
                <a:lnTo>
                  <a:pt x="1122" y="1096"/>
                </a:lnTo>
                <a:lnTo>
                  <a:pt x="1148" y="1098"/>
                </a:lnTo>
                <a:lnTo>
                  <a:pt x="1195" y="1102"/>
                </a:lnTo>
                <a:lnTo>
                  <a:pt x="1232" y="1104"/>
                </a:lnTo>
                <a:lnTo>
                  <a:pt x="1246" y="1104"/>
                </a:lnTo>
                <a:lnTo>
                  <a:pt x="1261" y="1103"/>
                </a:lnTo>
                <a:lnTo>
                  <a:pt x="1261" y="1103"/>
                </a:lnTo>
                <a:lnTo>
                  <a:pt x="1304" y="1095"/>
                </a:lnTo>
                <a:lnTo>
                  <a:pt x="1373" y="1086"/>
                </a:lnTo>
                <a:lnTo>
                  <a:pt x="1451" y="1075"/>
                </a:lnTo>
                <a:lnTo>
                  <a:pt x="1522" y="1067"/>
                </a:lnTo>
                <a:lnTo>
                  <a:pt x="1522" y="1067"/>
                </a:lnTo>
                <a:lnTo>
                  <a:pt x="1572" y="1061"/>
                </a:lnTo>
                <a:lnTo>
                  <a:pt x="1604" y="1057"/>
                </a:lnTo>
                <a:lnTo>
                  <a:pt x="1636" y="1053"/>
                </a:lnTo>
                <a:lnTo>
                  <a:pt x="1681" y="1050"/>
                </a:lnTo>
                <a:lnTo>
                  <a:pt x="1681" y="1050"/>
                </a:lnTo>
                <a:lnTo>
                  <a:pt x="1731" y="1047"/>
                </a:lnTo>
                <a:lnTo>
                  <a:pt x="1770" y="1045"/>
                </a:lnTo>
                <a:lnTo>
                  <a:pt x="1788" y="1043"/>
                </a:lnTo>
                <a:lnTo>
                  <a:pt x="1805" y="1043"/>
                </a:lnTo>
                <a:lnTo>
                  <a:pt x="1822" y="1045"/>
                </a:lnTo>
                <a:lnTo>
                  <a:pt x="1839" y="1047"/>
                </a:lnTo>
                <a:lnTo>
                  <a:pt x="1839" y="1047"/>
                </a:lnTo>
                <a:lnTo>
                  <a:pt x="1863" y="1050"/>
                </a:lnTo>
                <a:lnTo>
                  <a:pt x="1895" y="1050"/>
                </a:lnTo>
                <a:lnTo>
                  <a:pt x="1980" y="1050"/>
                </a:lnTo>
                <a:lnTo>
                  <a:pt x="2084" y="1047"/>
                </a:lnTo>
                <a:lnTo>
                  <a:pt x="2138" y="1047"/>
                </a:lnTo>
                <a:lnTo>
                  <a:pt x="2192" y="1047"/>
                </a:lnTo>
                <a:lnTo>
                  <a:pt x="2192" y="1047"/>
                </a:lnTo>
                <a:lnTo>
                  <a:pt x="2239" y="1047"/>
                </a:lnTo>
                <a:lnTo>
                  <a:pt x="2280" y="1046"/>
                </a:lnTo>
                <a:lnTo>
                  <a:pt x="2316" y="1043"/>
                </a:lnTo>
                <a:lnTo>
                  <a:pt x="2346" y="1041"/>
                </a:lnTo>
                <a:lnTo>
                  <a:pt x="2404" y="1035"/>
                </a:lnTo>
                <a:lnTo>
                  <a:pt x="2435" y="1033"/>
                </a:lnTo>
                <a:lnTo>
                  <a:pt x="2469" y="1032"/>
                </a:lnTo>
                <a:lnTo>
                  <a:pt x="2469" y="1032"/>
                </a:lnTo>
                <a:lnTo>
                  <a:pt x="2505" y="1029"/>
                </a:lnTo>
                <a:lnTo>
                  <a:pt x="2537" y="1026"/>
                </a:lnTo>
                <a:lnTo>
                  <a:pt x="2593" y="1020"/>
                </a:lnTo>
                <a:lnTo>
                  <a:pt x="2638" y="1014"/>
                </a:lnTo>
                <a:lnTo>
                  <a:pt x="2657" y="1012"/>
                </a:lnTo>
                <a:lnTo>
                  <a:pt x="2673" y="1012"/>
                </a:lnTo>
                <a:lnTo>
                  <a:pt x="2728" y="1012"/>
                </a:lnTo>
                <a:lnTo>
                  <a:pt x="2737" y="927"/>
                </a:lnTo>
                <a:lnTo>
                  <a:pt x="2715" y="804"/>
                </a:lnTo>
                <a:lnTo>
                  <a:pt x="2704" y="804"/>
                </a:lnTo>
                <a:lnTo>
                  <a:pt x="2704" y="804"/>
                </a:lnTo>
                <a:lnTo>
                  <a:pt x="2708" y="798"/>
                </a:lnTo>
                <a:lnTo>
                  <a:pt x="2711" y="791"/>
                </a:lnTo>
                <a:lnTo>
                  <a:pt x="2711" y="785"/>
                </a:lnTo>
                <a:lnTo>
                  <a:pt x="2711" y="783"/>
                </a:lnTo>
                <a:lnTo>
                  <a:pt x="2708" y="782"/>
                </a:lnTo>
                <a:lnTo>
                  <a:pt x="2708" y="782"/>
                </a:lnTo>
                <a:lnTo>
                  <a:pt x="2702" y="781"/>
                </a:lnTo>
                <a:lnTo>
                  <a:pt x="2687" y="779"/>
                </a:lnTo>
                <a:lnTo>
                  <a:pt x="2642" y="777"/>
                </a:lnTo>
                <a:lnTo>
                  <a:pt x="2534" y="773"/>
                </a:lnTo>
                <a:lnTo>
                  <a:pt x="2493" y="659"/>
                </a:lnTo>
                <a:lnTo>
                  <a:pt x="2585" y="659"/>
                </a:lnTo>
                <a:lnTo>
                  <a:pt x="2599" y="648"/>
                </a:lnTo>
                <a:lnTo>
                  <a:pt x="2550" y="490"/>
                </a:lnTo>
                <a:lnTo>
                  <a:pt x="2423" y="464"/>
                </a:lnTo>
                <a:lnTo>
                  <a:pt x="2423" y="464"/>
                </a:lnTo>
                <a:lnTo>
                  <a:pt x="2459" y="462"/>
                </a:lnTo>
                <a:lnTo>
                  <a:pt x="2498" y="461"/>
                </a:lnTo>
                <a:lnTo>
                  <a:pt x="2529" y="458"/>
                </a:lnTo>
                <a:lnTo>
                  <a:pt x="2538" y="456"/>
                </a:lnTo>
                <a:lnTo>
                  <a:pt x="2541" y="456"/>
                </a:lnTo>
                <a:lnTo>
                  <a:pt x="2541" y="454"/>
                </a:lnTo>
                <a:lnTo>
                  <a:pt x="2541" y="454"/>
                </a:lnTo>
                <a:lnTo>
                  <a:pt x="2538" y="453"/>
                </a:lnTo>
                <a:lnTo>
                  <a:pt x="2535" y="452"/>
                </a:lnTo>
                <a:lnTo>
                  <a:pt x="2522" y="449"/>
                </a:lnTo>
                <a:lnTo>
                  <a:pt x="2488" y="446"/>
                </a:lnTo>
                <a:lnTo>
                  <a:pt x="2438" y="445"/>
                </a:lnTo>
                <a:lnTo>
                  <a:pt x="2438" y="445"/>
                </a:lnTo>
                <a:lnTo>
                  <a:pt x="2398" y="445"/>
                </a:lnTo>
                <a:lnTo>
                  <a:pt x="2398" y="445"/>
                </a:lnTo>
                <a:lnTo>
                  <a:pt x="2398" y="445"/>
                </a:lnTo>
                <a:lnTo>
                  <a:pt x="2399" y="431"/>
                </a:lnTo>
                <a:lnTo>
                  <a:pt x="2399" y="423"/>
                </a:lnTo>
                <a:lnTo>
                  <a:pt x="2398" y="415"/>
                </a:lnTo>
                <a:lnTo>
                  <a:pt x="2398" y="415"/>
                </a:lnTo>
                <a:lnTo>
                  <a:pt x="2398" y="412"/>
                </a:lnTo>
                <a:lnTo>
                  <a:pt x="2398" y="409"/>
                </a:lnTo>
                <a:lnTo>
                  <a:pt x="2391" y="409"/>
                </a:lnTo>
                <a:lnTo>
                  <a:pt x="2391" y="409"/>
                </a:lnTo>
                <a:lnTo>
                  <a:pt x="2385" y="407"/>
                </a:lnTo>
                <a:lnTo>
                  <a:pt x="2381" y="405"/>
                </a:lnTo>
                <a:lnTo>
                  <a:pt x="2379" y="404"/>
                </a:lnTo>
                <a:lnTo>
                  <a:pt x="2378" y="405"/>
                </a:lnTo>
                <a:lnTo>
                  <a:pt x="2375" y="409"/>
                </a:lnTo>
                <a:lnTo>
                  <a:pt x="2375" y="409"/>
                </a:lnTo>
                <a:lnTo>
                  <a:pt x="2374" y="416"/>
                </a:lnTo>
                <a:lnTo>
                  <a:pt x="2373" y="423"/>
                </a:lnTo>
                <a:lnTo>
                  <a:pt x="2373" y="432"/>
                </a:lnTo>
                <a:lnTo>
                  <a:pt x="2373" y="432"/>
                </a:lnTo>
                <a:lnTo>
                  <a:pt x="2374" y="433"/>
                </a:lnTo>
                <a:lnTo>
                  <a:pt x="2374" y="434"/>
                </a:lnTo>
                <a:lnTo>
                  <a:pt x="2375" y="438"/>
                </a:lnTo>
                <a:lnTo>
                  <a:pt x="2375" y="438"/>
                </a:lnTo>
                <a:lnTo>
                  <a:pt x="2377" y="445"/>
                </a:lnTo>
                <a:lnTo>
                  <a:pt x="2348" y="445"/>
                </a:lnTo>
                <a:lnTo>
                  <a:pt x="2348" y="445"/>
                </a:lnTo>
                <a:lnTo>
                  <a:pt x="2348" y="441"/>
                </a:lnTo>
                <a:lnTo>
                  <a:pt x="2349" y="438"/>
                </a:lnTo>
                <a:lnTo>
                  <a:pt x="2349" y="438"/>
                </a:lnTo>
                <a:lnTo>
                  <a:pt x="2353" y="434"/>
                </a:lnTo>
                <a:lnTo>
                  <a:pt x="2356" y="428"/>
                </a:lnTo>
                <a:lnTo>
                  <a:pt x="2358" y="423"/>
                </a:lnTo>
                <a:lnTo>
                  <a:pt x="2360" y="419"/>
                </a:lnTo>
                <a:lnTo>
                  <a:pt x="2360" y="419"/>
                </a:lnTo>
                <a:lnTo>
                  <a:pt x="2357" y="413"/>
                </a:lnTo>
                <a:lnTo>
                  <a:pt x="2356" y="411"/>
                </a:lnTo>
                <a:lnTo>
                  <a:pt x="2353" y="409"/>
                </a:lnTo>
                <a:lnTo>
                  <a:pt x="2353" y="409"/>
                </a:lnTo>
                <a:lnTo>
                  <a:pt x="2350" y="408"/>
                </a:lnTo>
                <a:lnTo>
                  <a:pt x="2346" y="409"/>
                </a:lnTo>
                <a:lnTo>
                  <a:pt x="2342" y="409"/>
                </a:lnTo>
                <a:lnTo>
                  <a:pt x="2340" y="409"/>
                </a:lnTo>
                <a:lnTo>
                  <a:pt x="2340" y="409"/>
                </a:lnTo>
                <a:lnTo>
                  <a:pt x="2337" y="408"/>
                </a:lnTo>
                <a:lnTo>
                  <a:pt x="2334" y="409"/>
                </a:lnTo>
                <a:lnTo>
                  <a:pt x="2333" y="412"/>
                </a:lnTo>
                <a:lnTo>
                  <a:pt x="2331" y="415"/>
                </a:lnTo>
                <a:lnTo>
                  <a:pt x="2331" y="415"/>
                </a:lnTo>
                <a:lnTo>
                  <a:pt x="2328" y="420"/>
                </a:lnTo>
                <a:lnTo>
                  <a:pt x="2328" y="424"/>
                </a:lnTo>
                <a:lnTo>
                  <a:pt x="2327" y="428"/>
                </a:lnTo>
                <a:lnTo>
                  <a:pt x="2327" y="428"/>
                </a:lnTo>
                <a:lnTo>
                  <a:pt x="2328" y="434"/>
                </a:lnTo>
                <a:lnTo>
                  <a:pt x="2328" y="438"/>
                </a:lnTo>
                <a:lnTo>
                  <a:pt x="2327" y="441"/>
                </a:lnTo>
                <a:lnTo>
                  <a:pt x="2327" y="441"/>
                </a:lnTo>
                <a:lnTo>
                  <a:pt x="2324" y="444"/>
                </a:lnTo>
                <a:lnTo>
                  <a:pt x="2323" y="446"/>
                </a:lnTo>
                <a:lnTo>
                  <a:pt x="2297" y="446"/>
                </a:lnTo>
                <a:lnTo>
                  <a:pt x="2297" y="446"/>
                </a:lnTo>
                <a:lnTo>
                  <a:pt x="2297" y="440"/>
                </a:lnTo>
                <a:lnTo>
                  <a:pt x="2297" y="434"/>
                </a:lnTo>
                <a:lnTo>
                  <a:pt x="2297" y="434"/>
                </a:lnTo>
                <a:lnTo>
                  <a:pt x="2299" y="424"/>
                </a:lnTo>
                <a:lnTo>
                  <a:pt x="2299" y="419"/>
                </a:lnTo>
                <a:lnTo>
                  <a:pt x="2297" y="415"/>
                </a:lnTo>
                <a:lnTo>
                  <a:pt x="2297" y="415"/>
                </a:lnTo>
                <a:lnTo>
                  <a:pt x="2295" y="413"/>
                </a:lnTo>
                <a:lnTo>
                  <a:pt x="2292" y="412"/>
                </a:lnTo>
                <a:lnTo>
                  <a:pt x="2288" y="412"/>
                </a:lnTo>
                <a:lnTo>
                  <a:pt x="2288" y="412"/>
                </a:lnTo>
                <a:lnTo>
                  <a:pt x="2284" y="412"/>
                </a:lnTo>
                <a:lnTo>
                  <a:pt x="2282" y="412"/>
                </a:lnTo>
                <a:lnTo>
                  <a:pt x="2279" y="412"/>
                </a:lnTo>
                <a:lnTo>
                  <a:pt x="2279" y="415"/>
                </a:lnTo>
                <a:lnTo>
                  <a:pt x="2279" y="415"/>
                </a:lnTo>
                <a:lnTo>
                  <a:pt x="2279" y="425"/>
                </a:lnTo>
                <a:lnTo>
                  <a:pt x="2279" y="432"/>
                </a:lnTo>
                <a:lnTo>
                  <a:pt x="2279" y="432"/>
                </a:lnTo>
                <a:lnTo>
                  <a:pt x="2278" y="434"/>
                </a:lnTo>
                <a:lnTo>
                  <a:pt x="2279" y="438"/>
                </a:lnTo>
                <a:lnTo>
                  <a:pt x="2279" y="438"/>
                </a:lnTo>
                <a:lnTo>
                  <a:pt x="2279" y="438"/>
                </a:lnTo>
                <a:lnTo>
                  <a:pt x="2280" y="437"/>
                </a:lnTo>
                <a:lnTo>
                  <a:pt x="2280" y="440"/>
                </a:lnTo>
                <a:lnTo>
                  <a:pt x="2282" y="448"/>
                </a:lnTo>
                <a:lnTo>
                  <a:pt x="2282" y="448"/>
                </a:lnTo>
                <a:lnTo>
                  <a:pt x="2272" y="448"/>
                </a:lnTo>
                <a:lnTo>
                  <a:pt x="2272" y="448"/>
                </a:lnTo>
                <a:lnTo>
                  <a:pt x="2266" y="449"/>
                </a:lnTo>
                <a:lnTo>
                  <a:pt x="2262" y="452"/>
                </a:lnTo>
                <a:lnTo>
                  <a:pt x="2259" y="454"/>
                </a:lnTo>
                <a:lnTo>
                  <a:pt x="2214" y="454"/>
                </a:lnTo>
                <a:lnTo>
                  <a:pt x="2214" y="448"/>
                </a:lnTo>
                <a:lnTo>
                  <a:pt x="2217" y="412"/>
                </a:lnTo>
                <a:lnTo>
                  <a:pt x="2221" y="412"/>
                </a:lnTo>
                <a:lnTo>
                  <a:pt x="2221" y="412"/>
                </a:lnTo>
                <a:lnTo>
                  <a:pt x="2222" y="411"/>
                </a:lnTo>
                <a:lnTo>
                  <a:pt x="2224" y="409"/>
                </a:lnTo>
                <a:lnTo>
                  <a:pt x="2225" y="405"/>
                </a:lnTo>
                <a:lnTo>
                  <a:pt x="2227" y="403"/>
                </a:lnTo>
                <a:lnTo>
                  <a:pt x="2227" y="403"/>
                </a:lnTo>
                <a:lnTo>
                  <a:pt x="2231" y="395"/>
                </a:lnTo>
                <a:lnTo>
                  <a:pt x="2234" y="394"/>
                </a:lnTo>
                <a:lnTo>
                  <a:pt x="2237" y="392"/>
                </a:lnTo>
                <a:lnTo>
                  <a:pt x="2237" y="392"/>
                </a:lnTo>
                <a:lnTo>
                  <a:pt x="2239" y="394"/>
                </a:lnTo>
                <a:lnTo>
                  <a:pt x="2241" y="394"/>
                </a:lnTo>
                <a:lnTo>
                  <a:pt x="2243" y="392"/>
                </a:lnTo>
                <a:lnTo>
                  <a:pt x="2243" y="386"/>
                </a:lnTo>
                <a:lnTo>
                  <a:pt x="2243" y="386"/>
                </a:lnTo>
                <a:lnTo>
                  <a:pt x="2246" y="384"/>
                </a:lnTo>
                <a:lnTo>
                  <a:pt x="2250" y="383"/>
                </a:lnTo>
                <a:lnTo>
                  <a:pt x="2250" y="383"/>
                </a:lnTo>
                <a:lnTo>
                  <a:pt x="2250" y="382"/>
                </a:lnTo>
                <a:lnTo>
                  <a:pt x="2249" y="379"/>
                </a:lnTo>
                <a:lnTo>
                  <a:pt x="2247" y="376"/>
                </a:lnTo>
                <a:lnTo>
                  <a:pt x="2243" y="374"/>
                </a:lnTo>
                <a:lnTo>
                  <a:pt x="2243" y="374"/>
                </a:lnTo>
                <a:lnTo>
                  <a:pt x="2239" y="372"/>
                </a:lnTo>
                <a:lnTo>
                  <a:pt x="2237" y="374"/>
                </a:lnTo>
                <a:lnTo>
                  <a:pt x="2237" y="376"/>
                </a:lnTo>
                <a:lnTo>
                  <a:pt x="2217" y="386"/>
                </a:lnTo>
                <a:lnTo>
                  <a:pt x="2201" y="367"/>
                </a:lnTo>
                <a:lnTo>
                  <a:pt x="2201" y="367"/>
                </a:lnTo>
                <a:lnTo>
                  <a:pt x="2201" y="364"/>
                </a:lnTo>
                <a:lnTo>
                  <a:pt x="2201" y="362"/>
                </a:lnTo>
                <a:lnTo>
                  <a:pt x="2201" y="357"/>
                </a:lnTo>
                <a:lnTo>
                  <a:pt x="2201" y="350"/>
                </a:lnTo>
                <a:lnTo>
                  <a:pt x="2201" y="350"/>
                </a:lnTo>
                <a:lnTo>
                  <a:pt x="2201" y="345"/>
                </a:lnTo>
                <a:lnTo>
                  <a:pt x="2201" y="338"/>
                </a:lnTo>
                <a:lnTo>
                  <a:pt x="2201" y="338"/>
                </a:lnTo>
                <a:lnTo>
                  <a:pt x="2200" y="335"/>
                </a:lnTo>
                <a:lnTo>
                  <a:pt x="2197" y="333"/>
                </a:lnTo>
                <a:lnTo>
                  <a:pt x="2188" y="331"/>
                </a:lnTo>
                <a:lnTo>
                  <a:pt x="2188" y="331"/>
                </a:lnTo>
                <a:lnTo>
                  <a:pt x="2184" y="331"/>
                </a:lnTo>
                <a:lnTo>
                  <a:pt x="2181" y="334"/>
                </a:lnTo>
                <a:lnTo>
                  <a:pt x="2177" y="339"/>
                </a:lnTo>
                <a:lnTo>
                  <a:pt x="2175" y="347"/>
                </a:lnTo>
                <a:lnTo>
                  <a:pt x="2175" y="347"/>
                </a:lnTo>
                <a:lnTo>
                  <a:pt x="2173" y="354"/>
                </a:lnTo>
                <a:lnTo>
                  <a:pt x="2175" y="353"/>
                </a:lnTo>
                <a:lnTo>
                  <a:pt x="2175" y="354"/>
                </a:lnTo>
                <a:lnTo>
                  <a:pt x="2179" y="367"/>
                </a:lnTo>
                <a:lnTo>
                  <a:pt x="2172" y="370"/>
                </a:lnTo>
                <a:lnTo>
                  <a:pt x="2172" y="370"/>
                </a:lnTo>
                <a:lnTo>
                  <a:pt x="2167" y="374"/>
                </a:lnTo>
                <a:lnTo>
                  <a:pt x="2159" y="380"/>
                </a:lnTo>
                <a:lnTo>
                  <a:pt x="2159" y="380"/>
                </a:lnTo>
                <a:lnTo>
                  <a:pt x="2157" y="383"/>
                </a:lnTo>
                <a:lnTo>
                  <a:pt x="2157" y="387"/>
                </a:lnTo>
                <a:lnTo>
                  <a:pt x="2159" y="392"/>
                </a:lnTo>
                <a:lnTo>
                  <a:pt x="2159" y="392"/>
                </a:lnTo>
                <a:lnTo>
                  <a:pt x="2159" y="395"/>
                </a:lnTo>
                <a:lnTo>
                  <a:pt x="2157" y="397"/>
                </a:lnTo>
                <a:lnTo>
                  <a:pt x="2152" y="403"/>
                </a:lnTo>
                <a:lnTo>
                  <a:pt x="2152" y="403"/>
                </a:lnTo>
                <a:lnTo>
                  <a:pt x="2151" y="405"/>
                </a:lnTo>
                <a:lnTo>
                  <a:pt x="2150" y="411"/>
                </a:lnTo>
                <a:lnTo>
                  <a:pt x="2151" y="424"/>
                </a:lnTo>
                <a:lnTo>
                  <a:pt x="2151" y="424"/>
                </a:lnTo>
                <a:lnTo>
                  <a:pt x="2062" y="423"/>
                </a:lnTo>
                <a:lnTo>
                  <a:pt x="2062" y="421"/>
                </a:lnTo>
                <a:lnTo>
                  <a:pt x="2062" y="421"/>
                </a:lnTo>
                <a:lnTo>
                  <a:pt x="2061" y="416"/>
                </a:lnTo>
                <a:lnTo>
                  <a:pt x="2058" y="409"/>
                </a:lnTo>
                <a:lnTo>
                  <a:pt x="2058" y="409"/>
                </a:lnTo>
                <a:lnTo>
                  <a:pt x="2056" y="407"/>
                </a:lnTo>
                <a:lnTo>
                  <a:pt x="2052" y="405"/>
                </a:lnTo>
                <a:lnTo>
                  <a:pt x="2047" y="405"/>
                </a:lnTo>
                <a:lnTo>
                  <a:pt x="2043" y="405"/>
                </a:lnTo>
                <a:lnTo>
                  <a:pt x="2043" y="405"/>
                </a:lnTo>
                <a:lnTo>
                  <a:pt x="2036" y="408"/>
                </a:lnTo>
                <a:lnTo>
                  <a:pt x="2033" y="411"/>
                </a:lnTo>
                <a:lnTo>
                  <a:pt x="2033" y="415"/>
                </a:lnTo>
                <a:lnTo>
                  <a:pt x="2033" y="421"/>
                </a:lnTo>
                <a:lnTo>
                  <a:pt x="1949" y="421"/>
                </a:lnTo>
                <a:lnTo>
                  <a:pt x="1949" y="421"/>
                </a:lnTo>
                <a:lnTo>
                  <a:pt x="1949" y="415"/>
                </a:lnTo>
                <a:lnTo>
                  <a:pt x="1949" y="415"/>
                </a:lnTo>
                <a:lnTo>
                  <a:pt x="1949" y="408"/>
                </a:lnTo>
                <a:lnTo>
                  <a:pt x="1949" y="399"/>
                </a:lnTo>
                <a:lnTo>
                  <a:pt x="1949" y="399"/>
                </a:lnTo>
                <a:lnTo>
                  <a:pt x="1947" y="396"/>
                </a:lnTo>
                <a:lnTo>
                  <a:pt x="1943" y="391"/>
                </a:lnTo>
                <a:lnTo>
                  <a:pt x="1937" y="387"/>
                </a:lnTo>
                <a:lnTo>
                  <a:pt x="1929" y="383"/>
                </a:lnTo>
                <a:lnTo>
                  <a:pt x="1929" y="383"/>
                </a:lnTo>
                <a:lnTo>
                  <a:pt x="1926" y="383"/>
                </a:lnTo>
                <a:lnTo>
                  <a:pt x="1924" y="384"/>
                </a:lnTo>
                <a:lnTo>
                  <a:pt x="1921" y="387"/>
                </a:lnTo>
                <a:lnTo>
                  <a:pt x="1920" y="390"/>
                </a:lnTo>
                <a:lnTo>
                  <a:pt x="1917" y="396"/>
                </a:lnTo>
                <a:lnTo>
                  <a:pt x="1917" y="399"/>
                </a:lnTo>
                <a:lnTo>
                  <a:pt x="1924" y="419"/>
                </a:lnTo>
                <a:lnTo>
                  <a:pt x="1922" y="421"/>
                </a:lnTo>
                <a:lnTo>
                  <a:pt x="1897" y="421"/>
                </a:lnTo>
                <a:lnTo>
                  <a:pt x="1897" y="403"/>
                </a:lnTo>
                <a:lnTo>
                  <a:pt x="1897" y="403"/>
                </a:lnTo>
                <a:lnTo>
                  <a:pt x="1896" y="397"/>
                </a:lnTo>
                <a:lnTo>
                  <a:pt x="1893" y="395"/>
                </a:lnTo>
                <a:lnTo>
                  <a:pt x="1889" y="394"/>
                </a:lnTo>
                <a:lnTo>
                  <a:pt x="1884" y="392"/>
                </a:lnTo>
                <a:lnTo>
                  <a:pt x="1884" y="392"/>
                </a:lnTo>
                <a:lnTo>
                  <a:pt x="1879" y="392"/>
                </a:lnTo>
                <a:lnTo>
                  <a:pt x="1875" y="392"/>
                </a:lnTo>
                <a:lnTo>
                  <a:pt x="1871" y="394"/>
                </a:lnTo>
                <a:lnTo>
                  <a:pt x="1868" y="396"/>
                </a:lnTo>
                <a:lnTo>
                  <a:pt x="1868" y="396"/>
                </a:lnTo>
                <a:lnTo>
                  <a:pt x="1867" y="400"/>
                </a:lnTo>
                <a:lnTo>
                  <a:pt x="1866" y="408"/>
                </a:lnTo>
                <a:lnTo>
                  <a:pt x="1867" y="415"/>
                </a:lnTo>
                <a:lnTo>
                  <a:pt x="1870" y="420"/>
                </a:lnTo>
                <a:lnTo>
                  <a:pt x="1850" y="420"/>
                </a:lnTo>
                <a:lnTo>
                  <a:pt x="1848" y="419"/>
                </a:lnTo>
                <a:lnTo>
                  <a:pt x="1848" y="419"/>
                </a:lnTo>
                <a:lnTo>
                  <a:pt x="1848" y="413"/>
                </a:lnTo>
                <a:lnTo>
                  <a:pt x="1847" y="409"/>
                </a:lnTo>
                <a:lnTo>
                  <a:pt x="1846" y="405"/>
                </a:lnTo>
                <a:lnTo>
                  <a:pt x="1846" y="405"/>
                </a:lnTo>
                <a:lnTo>
                  <a:pt x="1842" y="401"/>
                </a:lnTo>
                <a:lnTo>
                  <a:pt x="1836" y="399"/>
                </a:lnTo>
                <a:lnTo>
                  <a:pt x="1831" y="397"/>
                </a:lnTo>
                <a:lnTo>
                  <a:pt x="1829" y="397"/>
                </a:lnTo>
                <a:lnTo>
                  <a:pt x="1826" y="399"/>
                </a:lnTo>
                <a:lnTo>
                  <a:pt x="1826" y="399"/>
                </a:lnTo>
                <a:lnTo>
                  <a:pt x="1823" y="403"/>
                </a:lnTo>
                <a:lnTo>
                  <a:pt x="1822" y="408"/>
                </a:lnTo>
                <a:lnTo>
                  <a:pt x="1822" y="415"/>
                </a:lnTo>
                <a:lnTo>
                  <a:pt x="1822" y="420"/>
                </a:lnTo>
                <a:lnTo>
                  <a:pt x="1484" y="419"/>
                </a:lnTo>
                <a:lnTo>
                  <a:pt x="1439" y="289"/>
                </a:lnTo>
                <a:lnTo>
                  <a:pt x="1416" y="289"/>
                </a:lnTo>
                <a:lnTo>
                  <a:pt x="1416" y="289"/>
                </a:lnTo>
                <a:lnTo>
                  <a:pt x="1428" y="214"/>
                </a:lnTo>
                <a:lnTo>
                  <a:pt x="1436" y="161"/>
                </a:lnTo>
                <a:lnTo>
                  <a:pt x="1439" y="144"/>
                </a:lnTo>
                <a:lnTo>
                  <a:pt x="1439" y="136"/>
                </a:lnTo>
                <a:lnTo>
                  <a:pt x="1439" y="136"/>
                </a:lnTo>
                <a:lnTo>
                  <a:pt x="1434" y="136"/>
                </a:lnTo>
                <a:lnTo>
                  <a:pt x="1424" y="136"/>
                </a:lnTo>
                <a:lnTo>
                  <a:pt x="1412" y="136"/>
                </a:lnTo>
                <a:lnTo>
                  <a:pt x="1412" y="20"/>
                </a:lnTo>
                <a:lnTo>
                  <a:pt x="1451" y="20"/>
                </a:lnTo>
                <a:lnTo>
                  <a:pt x="1451" y="20"/>
                </a:lnTo>
                <a:lnTo>
                  <a:pt x="1453" y="18"/>
                </a:lnTo>
                <a:lnTo>
                  <a:pt x="1456" y="14"/>
                </a:lnTo>
                <a:lnTo>
                  <a:pt x="1457" y="13"/>
                </a:lnTo>
                <a:lnTo>
                  <a:pt x="1457" y="10"/>
                </a:lnTo>
                <a:lnTo>
                  <a:pt x="1457" y="7"/>
                </a:lnTo>
                <a:lnTo>
                  <a:pt x="1455" y="4"/>
                </a:lnTo>
                <a:lnTo>
                  <a:pt x="1455" y="4"/>
                </a:lnTo>
                <a:lnTo>
                  <a:pt x="1452" y="3"/>
                </a:lnTo>
                <a:lnTo>
                  <a:pt x="1448" y="1"/>
                </a:lnTo>
                <a:lnTo>
                  <a:pt x="1438" y="0"/>
                </a:lnTo>
                <a:lnTo>
                  <a:pt x="1407" y="0"/>
                </a:lnTo>
                <a:lnTo>
                  <a:pt x="1379" y="3"/>
                </a:lnTo>
                <a:lnTo>
                  <a:pt x="1368" y="4"/>
                </a:lnTo>
                <a:lnTo>
                  <a:pt x="1352" y="30"/>
                </a:lnTo>
                <a:lnTo>
                  <a:pt x="1352" y="30"/>
                </a:lnTo>
                <a:lnTo>
                  <a:pt x="1348" y="25"/>
                </a:lnTo>
                <a:lnTo>
                  <a:pt x="1345" y="22"/>
                </a:lnTo>
                <a:lnTo>
                  <a:pt x="1340" y="18"/>
                </a:lnTo>
                <a:lnTo>
                  <a:pt x="1335" y="14"/>
                </a:lnTo>
                <a:lnTo>
                  <a:pt x="1329" y="13"/>
                </a:lnTo>
                <a:lnTo>
                  <a:pt x="1323" y="14"/>
                </a:lnTo>
                <a:lnTo>
                  <a:pt x="1319" y="17"/>
                </a:lnTo>
                <a:lnTo>
                  <a:pt x="1316" y="20"/>
                </a:lnTo>
                <a:lnTo>
                  <a:pt x="1316" y="20"/>
                </a:lnTo>
                <a:lnTo>
                  <a:pt x="1313" y="24"/>
                </a:lnTo>
                <a:lnTo>
                  <a:pt x="1311" y="26"/>
                </a:lnTo>
                <a:lnTo>
                  <a:pt x="1311" y="29"/>
                </a:lnTo>
                <a:lnTo>
                  <a:pt x="1311" y="32"/>
                </a:lnTo>
                <a:lnTo>
                  <a:pt x="1313" y="37"/>
                </a:lnTo>
                <a:lnTo>
                  <a:pt x="1319" y="41"/>
                </a:lnTo>
                <a:lnTo>
                  <a:pt x="1324" y="45"/>
                </a:lnTo>
                <a:lnTo>
                  <a:pt x="1329" y="47"/>
                </a:lnTo>
                <a:lnTo>
                  <a:pt x="1335" y="49"/>
                </a:lnTo>
                <a:lnTo>
                  <a:pt x="1296" y="104"/>
                </a:lnTo>
                <a:lnTo>
                  <a:pt x="1206" y="104"/>
                </a:lnTo>
                <a:lnTo>
                  <a:pt x="1206" y="88"/>
                </a:lnTo>
                <a:lnTo>
                  <a:pt x="1206" y="88"/>
                </a:lnTo>
                <a:lnTo>
                  <a:pt x="1205" y="87"/>
                </a:lnTo>
                <a:lnTo>
                  <a:pt x="1204" y="87"/>
                </a:lnTo>
                <a:lnTo>
                  <a:pt x="1197" y="87"/>
                </a:lnTo>
                <a:lnTo>
                  <a:pt x="1189" y="88"/>
                </a:lnTo>
                <a:lnTo>
                  <a:pt x="1176" y="198"/>
                </a:lnTo>
                <a:lnTo>
                  <a:pt x="1151" y="224"/>
                </a:lnTo>
                <a:lnTo>
                  <a:pt x="1147" y="243"/>
                </a:lnTo>
                <a:lnTo>
                  <a:pt x="1147" y="276"/>
                </a:lnTo>
                <a:lnTo>
                  <a:pt x="1122" y="276"/>
                </a:lnTo>
                <a:lnTo>
                  <a:pt x="1122" y="256"/>
                </a:lnTo>
                <a:lnTo>
                  <a:pt x="1135" y="256"/>
                </a:lnTo>
                <a:lnTo>
                  <a:pt x="1135" y="224"/>
                </a:lnTo>
                <a:lnTo>
                  <a:pt x="1135" y="224"/>
                </a:lnTo>
                <a:lnTo>
                  <a:pt x="1138" y="222"/>
                </a:lnTo>
                <a:lnTo>
                  <a:pt x="1142" y="217"/>
                </a:lnTo>
                <a:lnTo>
                  <a:pt x="1144" y="213"/>
                </a:lnTo>
                <a:lnTo>
                  <a:pt x="1146" y="209"/>
                </a:lnTo>
                <a:lnTo>
                  <a:pt x="1146" y="205"/>
                </a:lnTo>
                <a:lnTo>
                  <a:pt x="1144" y="202"/>
                </a:lnTo>
                <a:lnTo>
                  <a:pt x="1144" y="202"/>
                </a:lnTo>
                <a:lnTo>
                  <a:pt x="1142" y="198"/>
                </a:lnTo>
                <a:lnTo>
                  <a:pt x="1139" y="197"/>
                </a:lnTo>
                <a:lnTo>
                  <a:pt x="1134" y="194"/>
                </a:lnTo>
                <a:lnTo>
                  <a:pt x="1130" y="194"/>
                </a:lnTo>
                <a:lnTo>
                  <a:pt x="1128" y="195"/>
                </a:lnTo>
                <a:lnTo>
                  <a:pt x="1095" y="195"/>
                </a:lnTo>
                <a:lnTo>
                  <a:pt x="1086" y="185"/>
                </a:lnTo>
                <a:lnTo>
                  <a:pt x="1051" y="185"/>
                </a:lnTo>
                <a:lnTo>
                  <a:pt x="1051" y="247"/>
                </a:lnTo>
                <a:lnTo>
                  <a:pt x="1089" y="254"/>
                </a:lnTo>
                <a:lnTo>
                  <a:pt x="1089" y="267"/>
                </a:lnTo>
                <a:lnTo>
                  <a:pt x="1021" y="263"/>
                </a:lnTo>
                <a:lnTo>
                  <a:pt x="889" y="415"/>
                </a:lnTo>
                <a:lnTo>
                  <a:pt x="889" y="415"/>
                </a:lnTo>
                <a:lnTo>
                  <a:pt x="852" y="413"/>
                </a:lnTo>
                <a:lnTo>
                  <a:pt x="827" y="412"/>
                </a:lnTo>
                <a:lnTo>
                  <a:pt x="827" y="412"/>
                </a:lnTo>
                <a:lnTo>
                  <a:pt x="825" y="413"/>
                </a:lnTo>
                <a:lnTo>
                  <a:pt x="822" y="417"/>
                </a:lnTo>
                <a:lnTo>
                  <a:pt x="819" y="421"/>
                </a:lnTo>
                <a:lnTo>
                  <a:pt x="818" y="425"/>
                </a:lnTo>
                <a:lnTo>
                  <a:pt x="818" y="425"/>
                </a:lnTo>
                <a:lnTo>
                  <a:pt x="810" y="446"/>
                </a:lnTo>
                <a:lnTo>
                  <a:pt x="802" y="448"/>
                </a:lnTo>
                <a:lnTo>
                  <a:pt x="802" y="448"/>
                </a:lnTo>
                <a:lnTo>
                  <a:pt x="755" y="512"/>
                </a:lnTo>
                <a:lnTo>
                  <a:pt x="723" y="556"/>
                </a:lnTo>
                <a:lnTo>
                  <a:pt x="708" y="574"/>
                </a:lnTo>
                <a:lnTo>
                  <a:pt x="708" y="555"/>
                </a:lnTo>
                <a:lnTo>
                  <a:pt x="679" y="555"/>
                </a:lnTo>
                <a:lnTo>
                  <a:pt x="679" y="571"/>
                </a:lnTo>
                <a:lnTo>
                  <a:pt x="644" y="571"/>
                </a:lnTo>
                <a:lnTo>
                  <a:pt x="524" y="726"/>
                </a:lnTo>
                <a:lnTo>
                  <a:pt x="378" y="720"/>
                </a:lnTo>
                <a:lnTo>
                  <a:pt x="378" y="720"/>
                </a:lnTo>
                <a:lnTo>
                  <a:pt x="377" y="721"/>
                </a:lnTo>
                <a:lnTo>
                  <a:pt x="376" y="724"/>
                </a:lnTo>
                <a:lnTo>
                  <a:pt x="376" y="761"/>
                </a:lnTo>
                <a:close/>
                <a:moveTo>
                  <a:pt x="328" y="761"/>
                </a:moveTo>
                <a:lnTo>
                  <a:pt x="238" y="759"/>
                </a:lnTo>
                <a:lnTo>
                  <a:pt x="197" y="733"/>
                </a:lnTo>
                <a:lnTo>
                  <a:pt x="284" y="733"/>
                </a:lnTo>
                <a:lnTo>
                  <a:pt x="328" y="761"/>
                </a:lnTo>
                <a:close/>
                <a:moveTo>
                  <a:pt x="220" y="759"/>
                </a:moveTo>
                <a:lnTo>
                  <a:pt x="220" y="759"/>
                </a:lnTo>
                <a:lnTo>
                  <a:pt x="172" y="759"/>
                </a:lnTo>
                <a:lnTo>
                  <a:pt x="172" y="759"/>
                </a:lnTo>
                <a:lnTo>
                  <a:pt x="154" y="759"/>
                </a:lnTo>
                <a:lnTo>
                  <a:pt x="138" y="761"/>
                </a:lnTo>
                <a:lnTo>
                  <a:pt x="110" y="729"/>
                </a:lnTo>
                <a:lnTo>
                  <a:pt x="175" y="729"/>
                </a:lnTo>
                <a:lnTo>
                  <a:pt x="220" y="759"/>
                </a:lnTo>
                <a:close/>
                <a:moveTo>
                  <a:pt x="122" y="762"/>
                </a:moveTo>
                <a:lnTo>
                  <a:pt x="122" y="762"/>
                </a:lnTo>
                <a:lnTo>
                  <a:pt x="105" y="766"/>
                </a:lnTo>
                <a:lnTo>
                  <a:pt x="90" y="770"/>
                </a:lnTo>
                <a:lnTo>
                  <a:pt x="39" y="726"/>
                </a:lnTo>
                <a:lnTo>
                  <a:pt x="94" y="726"/>
                </a:lnTo>
                <a:lnTo>
                  <a:pt x="122" y="762"/>
                </a:lnTo>
                <a:close/>
                <a:moveTo>
                  <a:pt x="2692" y="804"/>
                </a:moveTo>
                <a:lnTo>
                  <a:pt x="2545" y="804"/>
                </a:lnTo>
                <a:lnTo>
                  <a:pt x="2537" y="783"/>
                </a:lnTo>
                <a:lnTo>
                  <a:pt x="2537" y="783"/>
                </a:lnTo>
                <a:lnTo>
                  <a:pt x="2645" y="788"/>
                </a:lnTo>
                <a:lnTo>
                  <a:pt x="2686" y="790"/>
                </a:lnTo>
                <a:lnTo>
                  <a:pt x="2702" y="791"/>
                </a:lnTo>
                <a:lnTo>
                  <a:pt x="2702" y="791"/>
                </a:lnTo>
                <a:lnTo>
                  <a:pt x="2692" y="804"/>
                </a:lnTo>
                <a:lnTo>
                  <a:pt x="2692" y="804"/>
                </a:lnTo>
                <a:close/>
                <a:moveTo>
                  <a:pt x="2533" y="804"/>
                </a:moveTo>
                <a:lnTo>
                  <a:pt x="2505" y="804"/>
                </a:lnTo>
                <a:lnTo>
                  <a:pt x="2497" y="782"/>
                </a:lnTo>
                <a:lnTo>
                  <a:pt x="2525" y="783"/>
                </a:lnTo>
                <a:lnTo>
                  <a:pt x="2533" y="804"/>
                </a:lnTo>
                <a:close/>
                <a:moveTo>
                  <a:pt x="2493" y="773"/>
                </a:moveTo>
                <a:lnTo>
                  <a:pt x="2480" y="733"/>
                </a:lnTo>
                <a:lnTo>
                  <a:pt x="2508" y="733"/>
                </a:lnTo>
                <a:lnTo>
                  <a:pt x="2522" y="773"/>
                </a:lnTo>
                <a:lnTo>
                  <a:pt x="2493" y="773"/>
                </a:lnTo>
                <a:close/>
                <a:moveTo>
                  <a:pt x="2476" y="724"/>
                </a:moveTo>
                <a:lnTo>
                  <a:pt x="2465" y="693"/>
                </a:lnTo>
                <a:lnTo>
                  <a:pt x="2496" y="693"/>
                </a:lnTo>
                <a:lnTo>
                  <a:pt x="2505" y="724"/>
                </a:lnTo>
                <a:lnTo>
                  <a:pt x="2476" y="724"/>
                </a:lnTo>
                <a:close/>
                <a:moveTo>
                  <a:pt x="2463" y="687"/>
                </a:moveTo>
                <a:lnTo>
                  <a:pt x="2453" y="659"/>
                </a:lnTo>
                <a:lnTo>
                  <a:pt x="2484" y="659"/>
                </a:lnTo>
                <a:lnTo>
                  <a:pt x="2496" y="684"/>
                </a:lnTo>
                <a:lnTo>
                  <a:pt x="2463" y="687"/>
                </a:lnTo>
                <a:close/>
                <a:moveTo>
                  <a:pt x="2171" y="460"/>
                </a:moveTo>
                <a:lnTo>
                  <a:pt x="2069" y="460"/>
                </a:lnTo>
                <a:lnTo>
                  <a:pt x="2069" y="460"/>
                </a:lnTo>
                <a:lnTo>
                  <a:pt x="2069" y="457"/>
                </a:lnTo>
                <a:lnTo>
                  <a:pt x="2058" y="438"/>
                </a:lnTo>
                <a:lnTo>
                  <a:pt x="2058" y="438"/>
                </a:lnTo>
                <a:lnTo>
                  <a:pt x="2061" y="434"/>
                </a:lnTo>
                <a:lnTo>
                  <a:pt x="2061" y="431"/>
                </a:lnTo>
                <a:lnTo>
                  <a:pt x="2155" y="432"/>
                </a:lnTo>
                <a:lnTo>
                  <a:pt x="2155" y="432"/>
                </a:lnTo>
                <a:lnTo>
                  <a:pt x="2163" y="438"/>
                </a:lnTo>
                <a:lnTo>
                  <a:pt x="2172" y="448"/>
                </a:lnTo>
                <a:lnTo>
                  <a:pt x="2171" y="460"/>
                </a:lnTo>
                <a:close/>
                <a:moveTo>
                  <a:pt x="2010" y="461"/>
                </a:moveTo>
                <a:lnTo>
                  <a:pt x="1962" y="461"/>
                </a:lnTo>
                <a:lnTo>
                  <a:pt x="1962" y="461"/>
                </a:lnTo>
                <a:lnTo>
                  <a:pt x="1962" y="448"/>
                </a:lnTo>
                <a:lnTo>
                  <a:pt x="1962" y="441"/>
                </a:lnTo>
                <a:lnTo>
                  <a:pt x="1962" y="441"/>
                </a:lnTo>
                <a:lnTo>
                  <a:pt x="1958" y="436"/>
                </a:lnTo>
                <a:lnTo>
                  <a:pt x="1951" y="429"/>
                </a:lnTo>
                <a:lnTo>
                  <a:pt x="2033" y="431"/>
                </a:lnTo>
                <a:lnTo>
                  <a:pt x="2033" y="434"/>
                </a:lnTo>
                <a:lnTo>
                  <a:pt x="2033" y="434"/>
                </a:lnTo>
                <a:lnTo>
                  <a:pt x="2032" y="437"/>
                </a:lnTo>
                <a:lnTo>
                  <a:pt x="2031" y="438"/>
                </a:lnTo>
                <a:lnTo>
                  <a:pt x="2027" y="441"/>
                </a:lnTo>
                <a:lnTo>
                  <a:pt x="2027" y="441"/>
                </a:lnTo>
                <a:lnTo>
                  <a:pt x="2016" y="448"/>
                </a:lnTo>
                <a:lnTo>
                  <a:pt x="2012" y="452"/>
                </a:lnTo>
                <a:lnTo>
                  <a:pt x="2011" y="454"/>
                </a:lnTo>
                <a:lnTo>
                  <a:pt x="2011" y="454"/>
                </a:lnTo>
                <a:lnTo>
                  <a:pt x="2010" y="461"/>
                </a:lnTo>
                <a:lnTo>
                  <a:pt x="2010" y="461"/>
                </a:lnTo>
                <a:close/>
                <a:moveTo>
                  <a:pt x="1802" y="462"/>
                </a:moveTo>
                <a:lnTo>
                  <a:pt x="1608" y="464"/>
                </a:lnTo>
                <a:lnTo>
                  <a:pt x="1608" y="464"/>
                </a:lnTo>
                <a:lnTo>
                  <a:pt x="1603" y="446"/>
                </a:lnTo>
                <a:lnTo>
                  <a:pt x="1600" y="441"/>
                </a:lnTo>
                <a:lnTo>
                  <a:pt x="1599" y="438"/>
                </a:lnTo>
                <a:lnTo>
                  <a:pt x="1596" y="438"/>
                </a:lnTo>
                <a:lnTo>
                  <a:pt x="1596" y="438"/>
                </a:lnTo>
                <a:lnTo>
                  <a:pt x="1554" y="437"/>
                </a:lnTo>
                <a:lnTo>
                  <a:pt x="1490" y="438"/>
                </a:lnTo>
                <a:lnTo>
                  <a:pt x="1486" y="425"/>
                </a:lnTo>
                <a:lnTo>
                  <a:pt x="1823" y="428"/>
                </a:lnTo>
                <a:lnTo>
                  <a:pt x="1823" y="428"/>
                </a:lnTo>
                <a:lnTo>
                  <a:pt x="1823" y="432"/>
                </a:lnTo>
                <a:lnTo>
                  <a:pt x="1822" y="432"/>
                </a:lnTo>
                <a:lnTo>
                  <a:pt x="1821" y="431"/>
                </a:lnTo>
                <a:lnTo>
                  <a:pt x="1819" y="432"/>
                </a:lnTo>
                <a:lnTo>
                  <a:pt x="1819" y="432"/>
                </a:lnTo>
                <a:lnTo>
                  <a:pt x="1818" y="434"/>
                </a:lnTo>
                <a:lnTo>
                  <a:pt x="1817" y="438"/>
                </a:lnTo>
                <a:lnTo>
                  <a:pt x="1817" y="438"/>
                </a:lnTo>
                <a:lnTo>
                  <a:pt x="1802" y="462"/>
                </a:lnTo>
                <a:lnTo>
                  <a:pt x="1802" y="462"/>
                </a:lnTo>
                <a:close/>
                <a:moveTo>
                  <a:pt x="1599" y="464"/>
                </a:moveTo>
                <a:lnTo>
                  <a:pt x="1500" y="464"/>
                </a:lnTo>
                <a:lnTo>
                  <a:pt x="1494" y="448"/>
                </a:lnTo>
                <a:lnTo>
                  <a:pt x="1494" y="448"/>
                </a:lnTo>
                <a:lnTo>
                  <a:pt x="1555" y="446"/>
                </a:lnTo>
                <a:lnTo>
                  <a:pt x="1582" y="445"/>
                </a:lnTo>
                <a:lnTo>
                  <a:pt x="1593" y="445"/>
                </a:lnTo>
                <a:lnTo>
                  <a:pt x="1593" y="445"/>
                </a:lnTo>
                <a:lnTo>
                  <a:pt x="1595" y="445"/>
                </a:lnTo>
                <a:lnTo>
                  <a:pt x="1595" y="446"/>
                </a:lnTo>
                <a:lnTo>
                  <a:pt x="1596" y="450"/>
                </a:lnTo>
                <a:lnTo>
                  <a:pt x="1599" y="464"/>
                </a:lnTo>
                <a:lnTo>
                  <a:pt x="1599" y="464"/>
                </a:lnTo>
                <a:close/>
                <a:moveTo>
                  <a:pt x="881" y="424"/>
                </a:moveTo>
                <a:lnTo>
                  <a:pt x="867" y="441"/>
                </a:lnTo>
                <a:lnTo>
                  <a:pt x="817" y="446"/>
                </a:lnTo>
                <a:lnTo>
                  <a:pt x="817" y="446"/>
                </a:lnTo>
                <a:lnTo>
                  <a:pt x="822" y="431"/>
                </a:lnTo>
                <a:lnTo>
                  <a:pt x="825" y="424"/>
                </a:lnTo>
                <a:lnTo>
                  <a:pt x="827" y="421"/>
                </a:lnTo>
                <a:lnTo>
                  <a:pt x="827" y="421"/>
                </a:lnTo>
                <a:lnTo>
                  <a:pt x="848" y="423"/>
                </a:lnTo>
                <a:lnTo>
                  <a:pt x="881" y="424"/>
                </a:lnTo>
                <a:lnTo>
                  <a:pt x="881" y="424"/>
                </a:lnTo>
                <a:close/>
                <a:moveTo>
                  <a:pt x="1854" y="429"/>
                </a:moveTo>
                <a:lnTo>
                  <a:pt x="1873" y="429"/>
                </a:lnTo>
                <a:lnTo>
                  <a:pt x="1873" y="429"/>
                </a:lnTo>
                <a:lnTo>
                  <a:pt x="1872" y="432"/>
                </a:lnTo>
                <a:lnTo>
                  <a:pt x="1871" y="436"/>
                </a:lnTo>
                <a:lnTo>
                  <a:pt x="1868" y="438"/>
                </a:lnTo>
                <a:lnTo>
                  <a:pt x="1868" y="438"/>
                </a:lnTo>
                <a:lnTo>
                  <a:pt x="1862" y="436"/>
                </a:lnTo>
                <a:lnTo>
                  <a:pt x="1855" y="432"/>
                </a:lnTo>
                <a:lnTo>
                  <a:pt x="1854" y="429"/>
                </a:lnTo>
                <a:close/>
                <a:moveTo>
                  <a:pt x="1899" y="429"/>
                </a:moveTo>
                <a:lnTo>
                  <a:pt x="1917" y="429"/>
                </a:lnTo>
                <a:lnTo>
                  <a:pt x="1907" y="448"/>
                </a:lnTo>
                <a:lnTo>
                  <a:pt x="1907" y="448"/>
                </a:lnTo>
                <a:lnTo>
                  <a:pt x="1900" y="438"/>
                </a:lnTo>
                <a:lnTo>
                  <a:pt x="1900" y="438"/>
                </a:lnTo>
                <a:lnTo>
                  <a:pt x="1899" y="429"/>
                </a:lnTo>
                <a:lnTo>
                  <a:pt x="1899" y="429"/>
                </a:lnTo>
                <a:close/>
                <a:moveTo>
                  <a:pt x="1406" y="20"/>
                </a:moveTo>
                <a:lnTo>
                  <a:pt x="1406" y="20"/>
                </a:lnTo>
                <a:lnTo>
                  <a:pt x="1407" y="46"/>
                </a:lnTo>
                <a:lnTo>
                  <a:pt x="1407" y="65"/>
                </a:lnTo>
                <a:lnTo>
                  <a:pt x="1407" y="70"/>
                </a:lnTo>
                <a:lnTo>
                  <a:pt x="1406" y="71"/>
                </a:lnTo>
                <a:lnTo>
                  <a:pt x="1406" y="71"/>
                </a:lnTo>
                <a:lnTo>
                  <a:pt x="1393" y="59"/>
                </a:lnTo>
                <a:lnTo>
                  <a:pt x="1383" y="51"/>
                </a:lnTo>
                <a:lnTo>
                  <a:pt x="1381" y="46"/>
                </a:lnTo>
                <a:lnTo>
                  <a:pt x="1381" y="46"/>
                </a:lnTo>
                <a:lnTo>
                  <a:pt x="1382" y="41"/>
                </a:lnTo>
                <a:lnTo>
                  <a:pt x="1387" y="32"/>
                </a:lnTo>
                <a:lnTo>
                  <a:pt x="1393" y="20"/>
                </a:lnTo>
                <a:lnTo>
                  <a:pt x="1406" y="20"/>
                </a:lnTo>
                <a:close/>
                <a:moveTo>
                  <a:pt x="1364" y="71"/>
                </a:moveTo>
                <a:lnTo>
                  <a:pt x="1364" y="71"/>
                </a:lnTo>
                <a:lnTo>
                  <a:pt x="1364" y="73"/>
                </a:lnTo>
                <a:lnTo>
                  <a:pt x="1364" y="71"/>
                </a:lnTo>
                <a:close/>
                <a:moveTo>
                  <a:pt x="1305" y="279"/>
                </a:moveTo>
                <a:lnTo>
                  <a:pt x="1276" y="269"/>
                </a:lnTo>
                <a:lnTo>
                  <a:pt x="1276" y="269"/>
                </a:lnTo>
                <a:lnTo>
                  <a:pt x="1274" y="265"/>
                </a:lnTo>
                <a:lnTo>
                  <a:pt x="1274" y="261"/>
                </a:lnTo>
                <a:lnTo>
                  <a:pt x="1274" y="256"/>
                </a:lnTo>
                <a:lnTo>
                  <a:pt x="1274" y="256"/>
                </a:lnTo>
                <a:lnTo>
                  <a:pt x="1276" y="240"/>
                </a:lnTo>
                <a:lnTo>
                  <a:pt x="1280" y="224"/>
                </a:lnTo>
                <a:lnTo>
                  <a:pt x="1280" y="224"/>
                </a:lnTo>
                <a:lnTo>
                  <a:pt x="1283" y="211"/>
                </a:lnTo>
                <a:lnTo>
                  <a:pt x="1283" y="211"/>
                </a:lnTo>
                <a:lnTo>
                  <a:pt x="1364" y="73"/>
                </a:lnTo>
                <a:lnTo>
                  <a:pt x="1364" y="73"/>
                </a:lnTo>
                <a:lnTo>
                  <a:pt x="1353" y="110"/>
                </a:lnTo>
                <a:lnTo>
                  <a:pt x="1333" y="181"/>
                </a:lnTo>
                <a:lnTo>
                  <a:pt x="1305" y="279"/>
                </a:lnTo>
                <a:lnTo>
                  <a:pt x="1305" y="279"/>
                </a:lnTo>
                <a:close/>
                <a:moveTo>
                  <a:pt x="1364" y="162"/>
                </a:moveTo>
                <a:lnTo>
                  <a:pt x="1364" y="162"/>
                </a:lnTo>
                <a:lnTo>
                  <a:pt x="1366" y="162"/>
                </a:lnTo>
                <a:lnTo>
                  <a:pt x="1372" y="162"/>
                </a:lnTo>
                <a:lnTo>
                  <a:pt x="1375" y="164"/>
                </a:lnTo>
                <a:lnTo>
                  <a:pt x="1381" y="166"/>
                </a:lnTo>
                <a:lnTo>
                  <a:pt x="1381" y="166"/>
                </a:lnTo>
                <a:lnTo>
                  <a:pt x="1386" y="170"/>
                </a:lnTo>
                <a:lnTo>
                  <a:pt x="1390" y="172"/>
                </a:lnTo>
                <a:lnTo>
                  <a:pt x="1390" y="172"/>
                </a:lnTo>
                <a:lnTo>
                  <a:pt x="1383" y="190"/>
                </a:lnTo>
                <a:lnTo>
                  <a:pt x="1369" y="228"/>
                </a:lnTo>
                <a:lnTo>
                  <a:pt x="1348" y="283"/>
                </a:lnTo>
                <a:lnTo>
                  <a:pt x="1325" y="283"/>
                </a:lnTo>
                <a:lnTo>
                  <a:pt x="1325" y="283"/>
                </a:lnTo>
                <a:lnTo>
                  <a:pt x="1344" y="223"/>
                </a:lnTo>
                <a:lnTo>
                  <a:pt x="1364" y="162"/>
                </a:lnTo>
                <a:lnTo>
                  <a:pt x="1364" y="162"/>
                </a:lnTo>
                <a:close/>
                <a:moveTo>
                  <a:pt x="1406" y="172"/>
                </a:moveTo>
                <a:lnTo>
                  <a:pt x="1406" y="172"/>
                </a:lnTo>
                <a:lnTo>
                  <a:pt x="1409" y="170"/>
                </a:lnTo>
                <a:lnTo>
                  <a:pt x="1414" y="169"/>
                </a:lnTo>
                <a:lnTo>
                  <a:pt x="1419" y="169"/>
                </a:lnTo>
                <a:lnTo>
                  <a:pt x="1416" y="202"/>
                </a:lnTo>
                <a:lnTo>
                  <a:pt x="1412" y="218"/>
                </a:lnTo>
                <a:lnTo>
                  <a:pt x="1403" y="218"/>
                </a:lnTo>
                <a:lnTo>
                  <a:pt x="1403" y="218"/>
                </a:lnTo>
                <a:lnTo>
                  <a:pt x="1399" y="260"/>
                </a:lnTo>
                <a:lnTo>
                  <a:pt x="1399" y="260"/>
                </a:lnTo>
                <a:lnTo>
                  <a:pt x="1397" y="260"/>
                </a:lnTo>
                <a:lnTo>
                  <a:pt x="1391" y="260"/>
                </a:lnTo>
                <a:lnTo>
                  <a:pt x="1383" y="260"/>
                </a:lnTo>
                <a:lnTo>
                  <a:pt x="1383" y="260"/>
                </a:lnTo>
                <a:lnTo>
                  <a:pt x="1382" y="264"/>
                </a:lnTo>
                <a:lnTo>
                  <a:pt x="1382" y="268"/>
                </a:lnTo>
                <a:lnTo>
                  <a:pt x="1383" y="269"/>
                </a:lnTo>
                <a:lnTo>
                  <a:pt x="1383" y="269"/>
                </a:lnTo>
                <a:lnTo>
                  <a:pt x="1389" y="272"/>
                </a:lnTo>
                <a:lnTo>
                  <a:pt x="1391" y="273"/>
                </a:lnTo>
                <a:lnTo>
                  <a:pt x="1393" y="276"/>
                </a:lnTo>
                <a:lnTo>
                  <a:pt x="1393" y="276"/>
                </a:lnTo>
                <a:lnTo>
                  <a:pt x="1391" y="284"/>
                </a:lnTo>
                <a:lnTo>
                  <a:pt x="1390" y="289"/>
                </a:lnTo>
                <a:lnTo>
                  <a:pt x="1368" y="289"/>
                </a:lnTo>
                <a:lnTo>
                  <a:pt x="1368" y="289"/>
                </a:lnTo>
                <a:lnTo>
                  <a:pt x="1386" y="231"/>
                </a:lnTo>
                <a:lnTo>
                  <a:pt x="1406" y="172"/>
                </a:lnTo>
                <a:lnTo>
                  <a:pt x="1406" y="172"/>
                </a:lnTo>
                <a:close/>
                <a:moveTo>
                  <a:pt x="1254" y="153"/>
                </a:moveTo>
                <a:lnTo>
                  <a:pt x="1200" y="227"/>
                </a:lnTo>
                <a:lnTo>
                  <a:pt x="1200" y="205"/>
                </a:lnTo>
                <a:lnTo>
                  <a:pt x="1200" y="205"/>
                </a:lnTo>
                <a:lnTo>
                  <a:pt x="1200" y="203"/>
                </a:lnTo>
                <a:lnTo>
                  <a:pt x="1200" y="202"/>
                </a:lnTo>
                <a:lnTo>
                  <a:pt x="1200" y="202"/>
                </a:lnTo>
                <a:lnTo>
                  <a:pt x="1200" y="202"/>
                </a:lnTo>
                <a:lnTo>
                  <a:pt x="1198" y="201"/>
                </a:lnTo>
                <a:lnTo>
                  <a:pt x="1197" y="198"/>
                </a:lnTo>
                <a:lnTo>
                  <a:pt x="1196" y="195"/>
                </a:lnTo>
                <a:lnTo>
                  <a:pt x="1196" y="195"/>
                </a:lnTo>
                <a:lnTo>
                  <a:pt x="1196" y="181"/>
                </a:lnTo>
                <a:lnTo>
                  <a:pt x="1197" y="153"/>
                </a:lnTo>
                <a:lnTo>
                  <a:pt x="1200" y="113"/>
                </a:lnTo>
                <a:lnTo>
                  <a:pt x="1200" y="113"/>
                </a:lnTo>
                <a:lnTo>
                  <a:pt x="1213" y="112"/>
                </a:lnTo>
                <a:lnTo>
                  <a:pt x="1224" y="111"/>
                </a:lnTo>
                <a:lnTo>
                  <a:pt x="1229" y="111"/>
                </a:lnTo>
                <a:lnTo>
                  <a:pt x="1229" y="111"/>
                </a:lnTo>
                <a:lnTo>
                  <a:pt x="1232" y="113"/>
                </a:lnTo>
                <a:lnTo>
                  <a:pt x="1232" y="113"/>
                </a:lnTo>
                <a:lnTo>
                  <a:pt x="1225" y="121"/>
                </a:lnTo>
                <a:lnTo>
                  <a:pt x="1221" y="128"/>
                </a:lnTo>
                <a:lnTo>
                  <a:pt x="1218" y="133"/>
                </a:lnTo>
                <a:lnTo>
                  <a:pt x="1218" y="133"/>
                </a:lnTo>
                <a:lnTo>
                  <a:pt x="1218" y="145"/>
                </a:lnTo>
                <a:lnTo>
                  <a:pt x="1218" y="150"/>
                </a:lnTo>
                <a:lnTo>
                  <a:pt x="1218" y="153"/>
                </a:lnTo>
                <a:lnTo>
                  <a:pt x="1218" y="153"/>
                </a:lnTo>
                <a:lnTo>
                  <a:pt x="1237" y="152"/>
                </a:lnTo>
                <a:lnTo>
                  <a:pt x="1254" y="153"/>
                </a:lnTo>
                <a:lnTo>
                  <a:pt x="1254" y="153"/>
                </a:lnTo>
                <a:close/>
                <a:moveTo>
                  <a:pt x="1406" y="341"/>
                </a:moveTo>
                <a:lnTo>
                  <a:pt x="1406" y="341"/>
                </a:lnTo>
                <a:lnTo>
                  <a:pt x="1406" y="341"/>
                </a:lnTo>
                <a:lnTo>
                  <a:pt x="1406" y="341"/>
                </a:lnTo>
                <a:lnTo>
                  <a:pt x="1406" y="341"/>
                </a:lnTo>
                <a:lnTo>
                  <a:pt x="1406" y="341"/>
                </a:lnTo>
                <a:close/>
                <a:moveTo>
                  <a:pt x="1406" y="448"/>
                </a:moveTo>
                <a:lnTo>
                  <a:pt x="1406" y="448"/>
                </a:lnTo>
                <a:lnTo>
                  <a:pt x="1399" y="449"/>
                </a:lnTo>
                <a:lnTo>
                  <a:pt x="1385" y="449"/>
                </a:lnTo>
                <a:lnTo>
                  <a:pt x="1370" y="449"/>
                </a:lnTo>
                <a:lnTo>
                  <a:pt x="1366" y="449"/>
                </a:lnTo>
                <a:lnTo>
                  <a:pt x="1364" y="448"/>
                </a:lnTo>
                <a:lnTo>
                  <a:pt x="1364" y="341"/>
                </a:lnTo>
                <a:lnTo>
                  <a:pt x="1364" y="341"/>
                </a:lnTo>
                <a:lnTo>
                  <a:pt x="1385" y="342"/>
                </a:lnTo>
                <a:lnTo>
                  <a:pt x="1398" y="342"/>
                </a:lnTo>
                <a:lnTo>
                  <a:pt x="1406" y="341"/>
                </a:lnTo>
                <a:lnTo>
                  <a:pt x="1406" y="341"/>
                </a:lnTo>
                <a:lnTo>
                  <a:pt x="1406" y="396"/>
                </a:lnTo>
                <a:lnTo>
                  <a:pt x="1406" y="448"/>
                </a:lnTo>
                <a:lnTo>
                  <a:pt x="1406" y="448"/>
                </a:lnTo>
                <a:close/>
                <a:moveTo>
                  <a:pt x="1296" y="331"/>
                </a:moveTo>
                <a:lnTo>
                  <a:pt x="1296" y="448"/>
                </a:lnTo>
                <a:lnTo>
                  <a:pt x="1296" y="448"/>
                </a:lnTo>
                <a:lnTo>
                  <a:pt x="1167" y="442"/>
                </a:lnTo>
                <a:lnTo>
                  <a:pt x="1072" y="437"/>
                </a:lnTo>
                <a:lnTo>
                  <a:pt x="1036" y="434"/>
                </a:lnTo>
                <a:lnTo>
                  <a:pt x="1015" y="432"/>
                </a:lnTo>
                <a:lnTo>
                  <a:pt x="1015" y="432"/>
                </a:lnTo>
                <a:lnTo>
                  <a:pt x="991" y="428"/>
                </a:lnTo>
                <a:lnTo>
                  <a:pt x="970" y="425"/>
                </a:lnTo>
                <a:lnTo>
                  <a:pt x="948" y="425"/>
                </a:lnTo>
                <a:lnTo>
                  <a:pt x="1025" y="318"/>
                </a:lnTo>
                <a:lnTo>
                  <a:pt x="1025" y="318"/>
                </a:lnTo>
                <a:lnTo>
                  <a:pt x="1039" y="321"/>
                </a:lnTo>
                <a:lnTo>
                  <a:pt x="1074" y="325"/>
                </a:lnTo>
                <a:lnTo>
                  <a:pt x="1122" y="330"/>
                </a:lnTo>
                <a:lnTo>
                  <a:pt x="1147" y="331"/>
                </a:lnTo>
                <a:lnTo>
                  <a:pt x="1171" y="331"/>
                </a:lnTo>
                <a:lnTo>
                  <a:pt x="1171" y="331"/>
                </a:lnTo>
                <a:lnTo>
                  <a:pt x="1216" y="330"/>
                </a:lnTo>
                <a:lnTo>
                  <a:pt x="1257" y="330"/>
                </a:lnTo>
                <a:lnTo>
                  <a:pt x="1296" y="331"/>
                </a:lnTo>
                <a:lnTo>
                  <a:pt x="1296" y="331"/>
                </a:lnTo>
                <a:close/>
                <a:moveTo>
                  <a:pt x="1216" y="454"/>
                </a:moveTo>
                <a:lnTo>
                  <a:pt x="1296" y="454"/>
                </a:lnTo>
                <a:lnTo>
                  <a:pt x="1296" y="474"/>
                </a:lnTo>
                <a:lnTo>
                  <a:pt x="1245" y="474"/>
                </a:lnTo>
                <a:lnTo>
                  <a:pt x="1241" y="481"/>
                </a:lnTo>
                <a:lnTo>
                  <a:pt x="1196" y="481"/>
                </a:lnTo>
                <a:lnTo>
                  <a:pt x="1216" y="454"/>
                </a:lnTo>
                <a:close/>
                <a:moveTo>
                  <a:pt x="1200" y="454"/>
                </a:moveTo>
                <a:lnTo>
                  <a:pt x="1180" y="477"/>
                </a:lnTo>
                <a:lnTo>
                  <a:pt x="992" y="467"/>
                </a:lnTo>
                <a:lnTo>
                  <a:pt x="1008" y="441"/>
                </a:lnTo>
                <a:lnTo>
                  <a:pt x="1200" y="454"/>
                </a:lnTo>
                <a:close/>
                <a:moveTo>
                  <a:pt x="979" y="464"/>
                </a:moveTo>
                <a:lnTo>
                  <a:pt x="979" y="464"/>
                </a:lnTo>
                <a:lnTo>
                  <a:pt x="961" y="462"/>
                </a:lnTo>
                <a:lnTo>
                  <a:pt x="941" y="461"/>
                </a:lnTo>
                <a:lnTo>
                  <a:pt x="941" y="461"/>
                </a:lnTo>
                <a:lnTo>
                  <a:pt x="941" y="460"/>
                </a:lnTo>
                <a:lnTo>
                  <a:pt x="942" y="456"/>
                </a:lnTo>
                <a:lnTo>
                  <a:pt x="946" y="448"/>
                </a:lnTo>
                <a:lnTo>
                  <a:pt x="954" y="434"/>
                </a:lnTo>
                <a:lnTo>
                  <a:pt x="996" y="438"/>
                </a:lnTo>
                <a:lnTo>
                  <a:pt x="979" y="464"/>
                </a:lnTo>
                <a:close/>
                <a:moveTo>
                  <a:pt x="640" y="664"/>
                </a:moveTo>
                <a:lnTo>
                  <a:pt x="640" y="664"/>
                </a:lnTo>
                <a:lnTo>
                  <a:pt x="702" y="675"/>
                </a:lnTo>
                <a:lnTo>
                  <a:pt x="702" y="675"/>
                </a:lnTo>
                <a:lnTo>
                  <a:pt x="741" y="675"/>
                </a:lnTo>
                <a:lnTo>
                  <a:pt x="780" y="675"/>
                </a:lnTo>
                <a:lnTo>
                  <a:pt x="695" y="798"/>
                </a:lnTo>
                <a:lnTo>
                  <a:pt x="695" y="798"/>
                </a:lnTo>
                <a:lnTo>
                  <a:pt x="621" y="794"/>
                </a:lnTo>
                <a:lnTo>
                  <a:pt x="571" y="791"/>
                </a:lnTo>
                <a:lnTo>
                  <a:pt x="554" y="791"/>
                </a:lnTo>
                <a:lnTo>
                  <a:pt x="546" y="791"/>
                </a:lnTo>
                <a:lnTo>
                  <a:pt x="546" y="791"/>
                </a:lnTo>
                <a:lnTo>
                  <a:pt x="640" y="664"/>
                </a:lnTo>
                <a:lnTo>
                  <a:pt x="640" y="664"/>
                </a:lnTo>
                <a:close/>
                <a:moveTo>
                  <a:pt x="792" y="678"/>
                </a:moveTo>
                <a:lnTo>
                  <a:pt x="957" y="688"/>
                </a:lnTo>
                <a:lnTo>
                  <a:pt x="867" y="811"/>
                </a:lnTo>
                <a:lnTo>
                  <a:pt x="711" y="800"/>
                </a:lnTo>
                <a:lnTo>
                  <a:pt x="792" y="678"/>
                </a:lnTo>
                <a:close/>
                <a:moveTo>
                  <a:pt x="977" y="691"/>
                </a:moveTo>
                <a:lnTo>
                  <a:pt x="1099" y="691"/>
                </a:lnTo>
                <a:lnTo>
                  <a:pt x="1012" y="818"/>
                </a:lnTo>
                <a:lnTo>
                  <a:pt x="892" y="814"/>
                </a:lnTo>
                <a:lnTo>
                  <a:pt x="977" y="691"/>
                </a:lnTo>
                <a:close/>
                <a:moveTo>
                  <a:pt x="1125" y="691"/>
                </a:moveTo>
                <a:lnTo>
                  <a:pt x="1797" y="688"/>
                </a:lnTo>
                <a:lnTo>
                  <a:pt x="1797" y="688"/>
                </a:lnTo>
                <a:lnTo>
                  <a:pt x="1819" y="759"/>
                </a:lnTo>
                <a:lnTo>
                  <a:pt x="1834" y="808"/>
                </a:lnTo>
                <a:lnTo>
                  <a:pt x="1839" y="824"/>
                </a:lnTo>
                <a:lnTo>
                  <a:pt x="1842" y="831"/>
                </a:lnTo>
                <a:lnTo>
                  <a:pt x="1048" y="831"/>
                </a:lnTo>
                <a:lnTo>
                  <a:pt x="1048" y="820"/>
                </a:lnTo>
                <a:lnTo>
                  <a:pt x="1125" y="691"/>
                </a:lnTo>
                <a:close/>
                <a:moveTo>
                  <a:pt x="2043" y="684"/>
                </a:moveTo>
                <a:lnTo>
                  <a:pt x="2369" y="678"/>
                </a:lnTo>
                <a:lnTo>
                  <a:pt x="2414" y="820"/>
                </a:lnTo>
                <a:lnTo>
                  <a:pt x="2091" y="827"/>
                </a:lnTo>
                <a:lnTo>
                  <a:pt x="2043" y="6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>
            <a:extLst>
              <a:ext uri="{FF2B5EF4-FFF2-40B4-BE49-F238E27FC236}">
                <a16:creationId xmlns:a16="http://schemas.microsoft.com/office/drawing/2014/main" id="{1A728D5E-BACB-4C53-B884-82B548A684B8}"/>
              </a:ext>
            </a:extLst>
          </p:cNvPr>
          <p:cNvSpPr>
            <a:spLocks noEditPoints="1"/>
          </p:cNvSpPr>
          <p:nvPr/>
        </p:nvSpPr>
        <p:spPr bwMode="auto">
          <a:xfrm>
            <a:off x="767439" y="1799950"/>
            <a:ext cx="2662307" cy="1152255"/>
          </a:xfrm>
          <a:custGeom>
            <a:avLst/>
            <a:gdLst>
              <a:gd name="T0" fmla="*/ 127 w 1823"/>
              <a:gd name="T1" fmla="*/ 416 h 789"/>
              <a:gd name="T2" fmla="*/ 57 w 1823"/>
              <a:gd name="T3" fmla="*/ 385 h 789"/>
              <a:gd name="T4" fmla="*/ 1779 w 1823"/>
              <a:gd name="T5" fmla="*/ 561 h 789"/>
              <a:gd name="T6" fmla="*/ 1784 w 1823"/>
              <a:gd name="T7" fmla="*/ 566 h 789"/>
              <a:gd name="T8" fmla="*/ 1747 w 1823"/>
              <a:gd name="T9" fmla="*/ 517 h 789"/>
              <a:gd name="T10" fmla="*/ 1595 w 1823"/>
              <a:gd name="T11" fmla="*/ 541 h 789"/>
              <a:gd name="T12" fmla="*/ 1479 w 1823"/>
              <a:gd name="T13" fmla="*/ 384 h 789"/>
              <a:gd name="T14" fmla="*/ 1467 w 1823"/>
              <a:gd name="T15" fmla="*/ 277 h 789"/>
              <a:gd name="T16" fmla="*/ 1422 w 1823"/>
              <a:gd name="T17" fmla="*/ 259 h 789"/>
              <a:gd name="T18" fmla="*/ 1375 w 1823"/>
              <a:gd name="T19" fmla="*/ 239 h 789"/>
              <a:gd name="T20" fmla="*/ 1358 w 1823"/>
              <a:gd name="T21" fmla="*/ 247 h 789"/>
              <a:gd name="T22" fmla="*/ 1312 w 1823"/>
              <a:gd name="T23" fmla="*/ 261 h 789"/>
              <a:gd name="T24" fmla="*/ 1249 w 1823"/>
              <a:gd name="T25" fmla="*/ 10 h 789"/>
              <a:gd name="T26" fmla="*/ 1230 w 1823"/>
              <a:gd name="T27" fmla="*/ 3 h 789"/>
              <a:gd name="T28" fmla="*/ 1234 w 1823"/>
              <a:gd name="T29" fmla="*/ 24 h 789"/>
              <a:gd name="T30" fmla="*/ 1202 w 1823"/>
              <a:gd name="T31" fmla="*/ 48 h 789"/>
              <a:gd name="T32" fmla="*/ 639 w 1823"/>
              <a:gd name="T33" fmla="*/ 239 h 789"/>
              <a:gd name="T34" fmla="*/ 103 w 1823"/>
              <a:gd name="T35" fmla="*/ 230 h 789"/>
              <a:gd name="T36" fmla="*/ 31 w 1823"/>
              <a:gd name="T37" fmla="*/ 277 h 789"/>
              <a:gd name="T38" fmla="*/ 150 w 1823"/>
              <a:gd name="T39" fmla="*/ 318 h 789"/>
              <a:gd name="T40" fmla="*/ 89 w 1823"/>
              <a:gd name="T41" fmla="*/ 366 h 789"/>
              <a:gd name="T42" fmla="*/ 26 w 1823"/>
              <a:gd name="T43" fmla="*/ 487 h 789"/>
              <a:gd name="T44" fmla="*/ 1 w 1823"/>
              <a:gd name="T45" fmla="*/ 528 h 789"/>
              <a:gd name="T46" fmla="*/ 15 w 1823"/>
              <a:gd name="T47" fmla="*/ 641 h 789"/>
              <a:gd name="T48" fmla="*/ 312 w 1823"/>
              <a:gd name="T49" fmla="*/ 685 h 789"/>
              <a:gd name="T50" fmla="*/ 601 w 1823"/>
              <a:gd name="T51" fmla="*/ 742 h 789"/>
              <a:gd name="T52" fmla="*/ 723 w 1823"/>
              <a:gd name="T53" fmla="*/ 765 h 789"/>
              <a:gd name="T54" fmla="*/ 785 w 1823"/>
              <a:gd name="T55" fmla="*/ 752 h 789"/>
              <a:gd name="T56" fmla="*/ 839 w 1823"/>
              <a:gd name="T57" fmla="*/ 770 h 789"/>
              <a:gd name="T58" fmla="*/ 950 w 1823"/>
              <a:gd name="T59" fmla="*/ 788 h 789"/>
              <a:gd name="T60" fmla="*/ 998 w 1823"/>
              <a:gd name="T61" fmla="*/ 788 h 789"/>
              <a:gd name="T62" fmla="*/ 1048 w 1823"/>
              <a:gd name="T63" fmla="*/ 780 h 789"/>
              <a:gd name="T64" fmla="*/ 1097 w 1823"/>
              <a:gd name="T65" fmla="*/ 770 h 789"/>
              <a:gd name="T66" fmla="*/ 1128 w 1823"/>
              <a:gd name="T67" fmla="*/ 757 h 789"/>
              <a:gd name="T68" fmla="*/ 1151 w 1823"/>
              <a:gd name="T69" fmla="*/ 751 h 789"/>
              <a:gd name="T70" fmla="*/ 1235 w 1823"/>
              <a:gd name="T71" fmla="*/ 713 h 789"/>
              <a:gd name="T72" fmla="*/ 1295 w 1823"/>
              <a:gd name="T73" fmla="*/ 728 h 789"/>
              <a:gd name="T74" fmla="*/ 1354 w 1823"/>
              <a:gd name="T75" fmla="*/ 717 h 789"/>
              <a:gd name="T76" fmla="*/ 1427 w 1823"/>
              <a:gd name="T77" fmla="*/ 682 h 789"/>
              <a:gd name="T78" fmla="*/ 1687 w 1823"/>
              <a:gd name="T79" fmla="*/ 692 h 789"/>
              <a:gd name="T80" fmla="*/ 1731 w 1823"/>
              <a:gd name="T81" fmla="*/ 685 h 789"/>
              <a:gd name="T82" fmla="*/ 1779 w 1823"/>
              <a:gd name="T83" fmla="*/ 649 h 789"/>
              <a:gd name="T84" fmla="*/ 1822 w 1823"/>
              <a:gd name="T85" fmla="*/ 590 h 789"/>
              <a:gd name="T86" fmla="*/ 1763 w 1823"/>
              <a:gd name="T87" fmla="*/ 559 h 789"/>
              <a:gd name="T88" fmla="*/ 1736 w 1823"/>
              <a:gd name="T89" fmla="*/ 556 h 789"/>
              <a:gd name="T90" fmla="*/ 1613 w 1823"/>
              <a:gd name="T91" fmla="*/ 542 h 789"/>
              <a:gd name="T92" fmla="*/ 1520 w 1823"/>
              <a:gd name="T93" fmla="*/ 566 h 789"/>
              <a:gd name="T94" fmla="*/ 1255 w 1823"/>
              <a:gd name="T95" fmla="*/ 250 h 789"/>
              <a:gd name="T96" fmla="*/ 191 w 1823"/>
              <a:gd name="T97" fmla="*/ 332 h 789"/>
              <a:gd name="T98" fmla="*/ 499 w 1823"/>
              <a:gd name="T99" fmla="*/ 355 h 789"/>
              <a:gd name="T100" fmla="*/ 468 w 1823"/>
              <a:gd name="T101" fmla="*/ 455 h 789"/>
              <a:gd name="T102" fmla="*/ 160 w 1823"/>
              <a:gd name="T103" fmla="*/ 417 h 789"/>
              <a:gd name="T104" fmla="*/ 542 w 1823"/>
              <a:gd name="T105" fmla="*/ 363 h 789"/>
              <a:gd name="T106" fmla="*/ 762 w 1823"/>
              <a:gd name="T107" fmla="*/ 398 h 789"/>
              <a:gd name="T108" fmla="*/ 717 w 1823"/>
              <a:gd name="T109" fmla="*/ 485 h 789"/>
              <a:gd name="T110" fmla="*/ 795 w 1823"/>
              <a:gd name="T111" fmla="*/ 392 h 789"/>
              <a:gd name="T112" fmla="*/ 773 w 1823"/>
              <a:gd name="T113" fmla="*/ 496 h 789"/>
              <a:gd name="T114" fmla="*/ 916 w 1823"/>
              <a:gd name="T115" fmla="*/ 399 h 789"/>
              <a:gd name="T116" fmla="*/ 1000 w 1823"/>
              <a:gd name="T117" fmla="*/ 504 h 789"/>
              <a:gd name="T118" fmla="*/ 1361 w 1823"/>
              <a:gd name="T119" fmla="*/ 342 h 789"/>
              <a:gd name="T120" fmla="*/ 1437 w 1823"/>
              <a:gd name="T121" fmla="*/ 338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3" h="789">
                <a:moveTo>
                  <a:pt x="127" y="416"/>
                </a:moveTo>
                <a:lnTo>
                  <a:pt x="127" y="416"/>
                </a:lnTo>
                <a:lnTo>
                  <a:pt x="118" y="417"/>
                </a:lnTo>
                <a:lnTo>
                  <a:pt x="116" y="417"/>
                </a:lnTo>
                <a:lnTo>
                  <a:pt x="114" y="419"/>
                </a:lnTo>
                <a:lnTo>
                  <a:pt x="114" y="452"/>
                </a:lnTo>
                <a:lnTo>
                  <a:pt x="98" y="458"/>
                </a:lnTo>
                <a:lnTo>
                  <a:pt x="98" y="375"/>
                </a:lnTo>
                <a:lnTo>
                  <a:pt x="127" y="366"/>
                </a:lnTo>
                <a:lnTo>
                  <a:pt x="127" y="416"/>
                </a:lnTo>
                <a:close/>
                <a:moveTo>
                  <a:pt x="77" y="466"/>
                </a:moveTo>
                <a:lnTo>
                  <a:pt x="77" y="466"/>
                </a:lnTo>
                <a:lnTo>
                  <a:pt x="38" y="482"/>
                </a:lnTo>
                <a:lnTo>
                  <a:pt x="38" y="482"/>
                </a:lnTo>
                <a:lnTo>
                  <a:pt x="34" y="398"/>
                </a:lnTo>
                <a:lnTo>
                  <a:pt x="34" y="398"/>
                </a:lnTo>
                <a:lnTo>
                  <a:pt x="34" y="394"/>
                </a:lnTo>
                <a:lnTo>
                  <a:pt x="35" y="392"/>
                </a:lnTo>
                <a:lnTo>
                  <a:pt x="35" y="392"/>
                </a:lnTo>
                <a:lnTo>
                  <a:pt x="57" y="385"/>
                </a:lnTo>
                <a:lnTo>
                  <a:pt x="77" y="380"/>
                </a:lnTo>
                <a:lnTo>
                  <a:pt x="77" y="466"/>
                </a:lnTo>
                <a:close/>
                <a:moveTo>
                  <a:pt x="1809" y="566"/>
                </a:moveTo>
                <a:lnTo>
                  <a:pt x="1809" y="566"/>
                </a:lnTo>
                <a:lnTo>
                  <a:pt x="1801" y="565"/>
                </a:lnTo>
                <a:lnTo>
                  <a:pt x="1784" y="562"/>
                </a:lnTo>
                <a:lnTo>
                  <a:pt x="1784" y="566"/>
                </a:lnTo>
                <a:lnTo>
                  <a:pt x="1776" y="565"/>
                </a:lnTo>
                <a:lnTo>
                  <a:pt x="1779" y="561"/>
                </a:lnTo>
                <a:lnTo>
                  <a:pt x="1779" y="561"/>
                </a:lnTo>
                <a:lnTo>
                  <a:pt x="1767" y="560"/>
                </a:lnTo>
                <a:lnTo>
                  <a:pt x="1767" y="527"/>
                </a:lnTo>
                <a:lnTo>
                  <a:pt x="1767" y="527"/>
                </a:lnTo>
                <a:lnTo>
                  <a:pt x="1780" y="531"/>
                </a:lnTo>
                <a:lnTo>
                  <a:pt x="1780" y="531"/>
                </a:lnTo>
                <a:lnTo>
                  <a:pt x="1780" y="545"/>
                </a:lnTo>
                <a:lnTo>
                  <a:pt x="1779" y="561"/>
                </a:lnTo>
                <a:lnTo>
                  <a:pt x="1779" y="561"/>
                </a:lnTo>
                <a:lnTo>
                  <a:pt x="1776" y="565"/>
                </a:lnTo>
                <a:lnTo>
                  <a:pt x="1784" y="566"/>
                </a:lnTo>
                <a:lnTo>
                  <a:pt x="1784" y="562"/>
                </a:lnTo>
                <a:lnTo>
                  <a:pt x="1784" y="562"/>
                </a:lnTo>
                <a:lnTo>
                  <a:pt x="1786" y="528"/>
                </a:lnTo>
                <a:lnTo>
                  <a:pt x="1786" y="528"/>
                </a:lnTo>
                <a:lnTo>
                  <a:pt x="1786" y="527"/>
                </a:lnTo>
                <a:lnTo>
                  <a:pt x="1785" y="527"/>
                </a:lnTo>
                <a:lnTo>
                  <a:pt x="1776" y="523"/>
                </a:lnTo>
                <a:lnTo>
                  <a:pt x="1776" y="523"/>
                </a:lnTo>
                <a:lnTo>
                  <a:pt x="1763" y="519"/>
                </a:lnTo>
                <a:lnTo>
                  <a:pt x="1747" y="517"/>
                </a:lnTo>
                <a:lnTo>
                  <a:pt x="1719" y="513"/>
                </a:lnTo>
                <a:lnTo>
                  <a:pt x="1719" y="513"/>
                </a:lnTo>
                <a:lnTo>
                  <a:pt x="1679" y="510"/>
                </a:lnTo>
                <a:lnTo>
                  <a:pt x="1642" y="510"/>
                </a:lnTo>
                <a:lnTo>
                  <a:pt x="1642" y="510"/>
                </a:lnTo>
                <a:lnTo>
                  <a:pt x="1636" y="514"/>
                </a:lnTo>
                <a:lnTo>
                  <a:pt x="1623" y="523"/>
                </a:lnTo>
                <a:lnTo>
                  <a:pt x="1602" y="541"/>
                </a:lnTo>
                <a:lnTo>
                  <a:pt x="1602" y="541"/>
                </a:lnTo>
                <a:lnTo>
                  <a:pt x="1595" y="541"/>
                </a:lnTo>
                <a:lnTo>
                  <a:pt x="1595" y="541"/>
                </a:lnTo>
                <a:lnTo>
                  <a:pt x="1582" y="548"/>
                </a:lnTo>
                <a:lnTo>
                  <a:pt x="1557" y="564"/>
                </a:lnTo>
                <a:lnTo>
                  <a:pt x="1520" y="564"/>
                </a:lnTo>
                <a:lnTo>
                  <a:pt x="1521" y="527"/>
                </a:lnTo>
                <a:lnTo>
                  <a:pt x="1515" y="526"/>
                </a:lnTo>
                <a:lnTo>
                  <a:pt x="1507" y="467"/>
                </a:lnTo>
                <a:lnTo>
                  <a:pt x="1486" y="449"/>
                </a:lnTo>
                <a:lnTo>
                  <a:pt x="1479" y="384"/>
                </a:lnTo>
                <a:lnTo>
                  <a:pt x="1479" y="384"/>
                </a:lnTo>
                <a:lnTo>
                  <a:pt x="1489" y="335"/>
                </a:lnTo>
                <a:lnTo>
                  <a:pt x="1496" y="300"/>
                </a:lnTo>
                <a:lnTo>
                  <a:pt x="1497" y="289"/>
                </a:lnTo>
                <a:lnTo>
                  <a:pt x="1497" y="285"/>
                </a:lnTo>
                <a:lnTo>
                  <a:pt x="1496" y="282"/>
                </a:lnTo>
                <a:lnTo>
                  <a:pt x="1496" y="282"/>
                </a:lnTo>
                <a:lnTo>
                  <a:pt x="1492" y="280"/>
                </a:lnTo>
                <a:lnTo>
                  <a:pt x="1488" y="280"/>
                </a:lnTo>
                <a:lnTo>
                  <a:pt x="1488" y="280"/>
                </a:lnTo>
                <a:lnTo>
                  <a:pt x="1467" y="277"/>
                </a:lnTo>
                <a:lnTo>
                  <a:pt x="1450" y="275"/>
                </a:lnTo>
                <a:lnTo>
                  <a:pt x="1465" y="266"/>
                </a:lnTo>
                <a:lnTo>
                  <a:pt x="1465" y="248"/>
                </a:lnTo>
                <a:lnTo>
                  <a:pt x="1423" y="247"/>
                </a:lnTo>
                <a:lnTo>
                  <a:pt x="1423" y="247"/>
                </a:lnTo>
                <a:lnTo>
                  <a:pt x="1421" y="249"/>
                </a:lnTo>
                <a:lnTo>
                  <a:pt x="1418" y="253"/>
                </a:lnTo>
                <a:lnTo>
                  <a:pt x="1418" y="253"/>
                </a:lnTo>
                <a:lnTo>
                  <a:pt x="1421" y="257"/>
                </a:lnTo>
                <a:lnTo>
                  <a:pt x="1422" y="259"/>
                </a:lnTo>
                <a:lnTo>
                  <a:pt x="1418" y="271"/>
                </a:lnTo>
                <a:lnTo>
                  <a:pt x="1382" y="267"/>
                </a:lnTo>
                <a:lnTo>
                  <a:pt x="1382" y="267"/>
                </a:lnTo>
                <a:lnTo>
                  <a:pt x="1382" y="261"/>
                </a:lnTo>
                <a:lnTo>
                  <a:pt x="1382" y="249"/>
                </a:lnTo>
                <a:lnTo>
                  <a:pt x="1382" y="249"/>
                </a:lnTo>
                <a:lnTo>
                  <a:pt x="1381" y="245"/>
                </a:lnTo>
                <a:lnTo>
                  <a:pt x="1379" y="243"/>
                </a:lnTo>
                <a:lnTo>
                  <a:pt x="1375" y="239"/>
                </a:lnTo>
                <a:lnTo>
                  <a:pt x="1375" y="239"/>
                </a:lnTo>
                <a:lnTo>
                  <a:pt x="1376" y="238"/>
                </a:lnTo>
                <a:lnTo>
                  <a:pt x="1376" y="236"/>
                </a:lnTo>
                <a:lnTo>
                  <a:pt x="1375" y="234"/>
                </a:lnTo>
                <a:lnTo>
                  <a:pt x="1367" y="229"/>
                </a:lnTo>
                <a:lnTo>
                  <a:pt x="1362" y="214"/>
                </a:lnTo>
                <a:lnTo>
                  <a:pt x="1360" y="238"/>
                </a:lnTo>
                <a:lnTo>
                  <a:pt x="1360" y="238"/>
                </a:lnTo>
                <a:lnTo>
                  <a:pt x="1361" y="240"/>
                </a:lnTo>
                <a:lnTo>
                  <a:pt x="1361" y="244"/>
                </a:lnTo>
                <a:lnTo>
                  <a:pt x="1358" y="247"/>
                </a:lnTo>
                <a:lnTo>
                  <a:pt x="1358" y="247"/>
                </a:lnTo>
                <a:lnTo>
                  <a:pt x="1354" y="247"/>
                </a:lnTo>
                <a:lnTo>
                  <a:pt x="1351" y="248"/>
                </a:lnTo>
                <a:lnTo>
                  <a:pt x="1348" y="248"/>
                </a:lnTo>
                <a:lnTo>
                  <a:pt x="1346" y="249"/>
                </a:lnTo>
                <a:lnTo>
                  <a:pt x="1346" y="249"/>
                </a:lnTo>
                <a:lnTo>
                  <a:pt x="1339" y="257"/>
                </a:lnTo>
                <a:lnTo>
                  <a:pt x="1335" y="264"/>
                </a:lnTo>
                <a:lnTo>
                  <a:pt x="1335" y="264"/>
                </a:lnTo>
                <a:lnTo>
                  <a:pt x="1312" y="261"/>
                </a:lnTo>
                <a:lnTo>
                  <a:pt x="1253" y="54"/>
                </a:lnTo>
                <a:lnTo>
                  <a:pt x="1260" y="38"/>
                </a:lnTo>
                <a:lnTo>
                  <a:pt x="1284" y="33"/>
                </a:lnTo>
                <a:lnTo>
                  <a:pt x="1277" y="21"/>
                </a:lnTo>
                <a:lnTo>
                  <a:pt x="1246" y="29"/>
                </a:lnTo>
                <a:lnTo>
                  <a:pt x="1244" y="19"/>
                </a:lnTo>
                <a:lnTo>
                  <a:pt x="1244" y="19"/>
                </a:lnTo>
                <a:lnTo>
                  <a:pt x="1246" y="15"/>
                </a:lnTo>
                <a:lnTo>
                  <a:pt x="1248" y="11"/>
                </a:lnTo>
                <a:lnTo>
                  <a:pt x="1249" y="10"/>
                </a:lnTo>
                <a:lnTo>
                  <a:pt x="1248" y="7"/>
                </a:lnTo>
                <a:lnTo>
                  <a:pt x="1248" y="7"/>
                </a:lnTo>
                <a:lnTo>
                  <a:pt x="1245" y="3"/>
                </a:lnTo>
                <a:lnTo>
                  <a:pt x="1241" y="1"/>
                </a:lnTo>
                <a:lnTo>
                  <a:pt x="1239" y="0"/>
                </a:lnTo>
                <a:lnTo>
                  <a:pt x="1236" y="0"/>
                </a:lnTo>
                <a:lnTo>
                  <a:pt x="1236" y="0"/>
                </a:lnTo>
                <a:lnTo>
                  <a:pt x="1235" y="1"/>
                </a:lnTo>
                <a:lnTo>
                  <a:pt x="1235" y="1"/>
                </a:lnTo>
                <a:lnTo>
                  <a:pt x="1230" y="3"/>
                </a:lnTo>
                <a:lnTo>
                  <a:pt x="1230" y="3"/>
                </a:lnTo>
                <a:lnTo>
                  <a:pt x="1223" y="10"/>
                </a:lnTo>
                <a:lnTo>
                  <a:pt x="1222" y="12"/>
                </a:lnTo>
                <a:lnTo>
                  <a:pt x="1222" y="14"/>
                </a:lnTo>
                <a:lnTo>
                  <a:pt x="1222" y="14"/>
                </a:lnTo>
                <a:lnTo>
                  <a:pt x="1226" y="16"/>
                </a:lnTo>
                <a:lnTo>
                  <a:pt x="1230" y="17"/>
                </a:lnTo>
                <a:lnTo>
                  <a:pt x="1230" y="17"/>
                </a:lnTo>
                <a:lnTo>
                  <a:pt x="1232" y="20"/>
                </a:lnTo>
                <a:lnTo>
                  <a:pt x="1234" y="24"/>
                </a:lnTo>
                <a:lnTo>
                  <a:pt x="1234" y="35"/>
                </a:lnTo>
                <a:lnTo>
                  <a:pt x="1234" y="35"/>
                </a:lnTo>
                <a:lnTo>
                  <a:pt x="1211" y="40"/>
                </a:lnTo>
                <a:lnTo>
                  <a:pt x="1197" y="44"/>
                </a:lnTo>
                <a:lnTo>
                  <a:pt x="1193" y="47"/>
                </a:lnTo>
                <a:lnTo>
                  <a:pt x="1191" y="47"/>
                </a:lnTo>
                <a:lnTo>
                  <a:pt x="1193" y="48"/>
                </a:lnTo>
                <a:lnTo>
                  <a:pt x="1193" y="48"/>
                </a:lnTo>
                <a:lnTo>
                  <a:pt x="1195" y="48"/>
                </a:lnTo>
                <a:lnTo>
                  <a:pt x="1202" y="48"/>
                </a:lnTo>
                <a:lnTo>
                  <a:pt x="1216" y="47"/>
                </a:lnTo>
                <a:lnTo>
                  <a:pt x="1235" y="44"/>
                </a:lnTo>
                <a:lnTo>
                  <a:pt x="1241" y="57"/>
                </a:lnTo>
                <a:lnTo>
                  <a:pt x="1267" y="150"/>
                </a:lnTo>
                <a:lnTo>
                  <a:pt x="1174" y="264"/>
                </a:lnTo>
                <a:lnTo>
                  <a:pt x="1174" y="264"/>
                </a:lnTo>
                <a:lnTo>
                  <a:pt x="1147" y="271"/>
                </a:lnTo>
                <a:lnTo>
                  <a:pt x="1134" y="275"/>
                </a:lnTo>
                <a:lnTo>
                  <a:pt x="703" y="226"/>
                </a:lnTo>
                <a:lnTo>
                  <a:pt x="639" y="239"/>
                </a:lnTo>
                <a:lnTo>
                  <a:pt x="347" y="210"/>
                </a:lnTo>
                <a:lnTo>
                  <a:pt x="347" y="210"/>
                </a:lnTo>
                <a:lnTo>
                  <a:pt x="310" y="208"/>
                </a:lnTo>
                <a:lnTo>
                  <a:pt x="234" y="207"/>
                </a:lnTo>
                <a:lnTo>
                  <a:pt x="234" y="207"/>
                </a:lnTo>
                <a:lnTo>
                  <a:pt x="212" y="208"/>
                </a:lnTo>
                <a:lnTo>
                  <a:pt x="186" y="212"/>
                </a:lnTo>
                <a:lnTo>
                  <a:pt x="158" y="217"/>
                </a:lnTo>
                <a:lnTo>
                  <a:pt x="130" y="224"/>
                </a:lnTo>
                <a:lnTo>
                  <a:pt x="103" y="230"/>
                </a:lnTo>
                <a:lnTo>
                  <a:pt x="79" y="238"/>
                </a:lnTo>
                <a:lnTo>
                  <a:pt x="61" y="244"/>
                </a:lnTo>
                <a:lnTo>
                  <a:pt x="54" y="247"/>
                </a:lnTo>
                <a:lnTo>
                  <a:pt x="51" y="249"/>
                </a:lnTo>
                <a:lnTo>
                  <a:pt x="51" y="249"/>
                </a:lnTo>
                <a:lnTo>
                  <a:pt x="44" y="254"/>
                </a:lnTo>
                <a:lnTo>
                  <a:pt x="40" y="259"/>
                </a:lnTo>
                <a:lnTo>
                  <a:pt x="34" y="268"/>
                </a:lnTo>
                <a:lnTo>
                  <a:pt x="31" y="275"/>
                </a:lnTo>
                <a:lnTo>
                  <a:pt x="31" y="277"/>
                </a:lnTo>
                <a:lnTo>
                  <a:pt x="31" y="277"/>
                </a:lnTo>
                <a:lnTo>
                  <a:pt x="34" y="289"/>
                </a:lnTo>
                <a:lnTo>
                  <a:pt x="37" y="298"/>
                </a:lnTo>
                <a:lnTo>
                  <a:pt x="38" y="300"/>
                </a:lnTo>
                <a:lnTo>
                  <a:pt x="39" y="303"/>
                </a:lnTo>
                <a:lnTo>
                  <a:pt x="39" y="303"/>
                </a:lnTo>
                <a:lnTo>
                  <a:pt x="58" y="305"/>
                </a:lnTo>
                <a:lnTo>
                  <a:pt x="98" y="310"/>
                </a:lnTo>
                <a:lnTo>
                  <a:pt x="136" y="315"/>
                </a:lnTo>
                <a:lnTo>
                  <a:pt x="150" y="318"/>
                </a:lnTo>
                <a:lnTo>
                  <a:pt x="155" y="319"/>
                </a:lnTo>
                <a:lnTo>
                  <a:pt x="155" y="319"/>
                </a:lnTo>
                <a:lnTo>
                  <a:pt x="158" y="323"/>
                </a:lnTo>
                <a:lnTo>
                  <a:pt x="159" y="327"/>
                </a:lnTo>
                <a:lnTo>
                  <a:pt x="161" y="333"/>
                </a:lnTo>
                <a:lnTo>
                  <a:pt x="161" y="338"/>
                </a:lnTo>
                <a:lnTo>
                  <a:pt x="161" y="338"/>
                </a:lnTo>
                <a:lnTo>
                  <a:pt x="159" y="350"/>
                </a:lnTo>
                <a:lnTo>
                  <a:pt x="159" y="350"/>
                </a:lnTo>
                <a:lnTo>
                  <a:pt x="89" y="366"/>
                </a:lnTo>
                <a:lnTo>
                  <a:pt x="52" y="377"/>
                </a:lnTo>
                <a:lnTo>
                  <a:pt x="39" y="382"/>
                </a:lnTo>
                <a:lnTo>
                  <a:pt x="33" y="384"/>
                </a:lnTo>
                <a:lnTo>
                  <a:pt x="33" y="384"/>
                </a:lnTo>
                <a:lnTo>
                  <a:pt x="29" y="388"/>
                </a:lnTo>
                <a:lnTo>
                  <a:pt x="26" y="392"/>
                </a:lnTo>
                <a:lnTo>
                  <a:pt x="25" y="397"/>
                </a:lnTo>
                <a:lnTo>
                  <a:pt x="25" y="397"/>
                </a:lnTo>
                <a:lnTo>
                  <a:pt x="26" y="487"/>
                </a:lnTo>
                <a:lnTo>
                  <a:pt x="26" y="487"/>
                </a:lnTo>
                <a:lnTo>
                  <a:pt x="24" y="489"/>
                </a:lnTo>
                <a:lnTo>
                  <a:pt x="23" y="491"/>
                </a:lnTo>
                <a:lnTo>
                  <a:pt x="17" y="499"/>
                </a:lnTo>
                <a:lnTo>
                  <a:pt x="17" y="499"/>
                </a:lnTo>
                <a:lnTo>
                  <a:pt x="14" y="510"/>
                </a:lnTo>
                <a:lnTo>
                  <a:pt x="11" y="517"/>
                </a:lnTo>
                <a:lnTo>
                  <a:pt x="11" y="517"/>
                </a:lnTo>
                <a:lnTo>
                  <a:pt x="6" y="520"/>
                </a:lnTo>
                <a:lnTo>
                  <a:pt x="2" y="524"/>
                </a:lnTo>
                <a:lnTo>
                  <a:pt x="1" y="528"/>
                </a:lnTo>
                <a:lnTo>
                  <a:pt x="1" y="528"/>
                </a:lnTo>
                <a:lnTo>
                  <a:pt x="0" y="532"/>
                </a:lnTo>
                <a:lnTo>
                  <a:pt x="0" y="537"/>
                </a:lnTo>
                <a:lnTo>
                  <a:pt x="1" y="543"/>
                </a:lnTo>
                <a:lnTo>
                  <a:pt x="5" y="550"/>
                </a:lnTo>
                <a:lnTo>
                  <a:pt x="5" y="550"/>
                </a:lnTo>
                <a:lnTo>
                  <a:pt x="9" y="556"/>
                </a:lnTo>
                <a:lnTo>
                  <a:pt x="12" y="559"/>
                </a:lnTo>
                <a:lnTo>
                  <a:pt x="15" y="560"/>
                </a:lnTo>
                <a:lnTo>
                  <a:pt x="15" y="641"/>
                </a:lnTo>
                <a:lnTo>
                  <a:pt x="15" y="641"/>
                </a:lnTo>
                <a:lnTo>
                  <a:pt x="40" y="641"/>
                </a:lnTo>
                <a:lnTo>
                  <a:pt x="67" y="641"/>
                </a:lnTo>
                <a:lnTo>
                  <a:pt x="98" y="645"/>
                </a:lnTo>
                <a:lnTo>
                  <a:pt x="98" y="645"/>
                </a:lnTo>
                <a:lnTo>
                  <a:pt x="136" y="650"/>
                </a:lnTo>
                <a:lnTo>
                  <a:pt x="187" y="659"/>
                </a:lnTo>
                <a:lnTo>
                  <a:pt x="247" y="671"/>
                </a:lnTo>
                <a:lnTo>
                  <a:pt x="312" y="685"/>
                </a:lnTo>
                <a:lnTo>
                  <a:pt x="312" y="685"/>
                </a:lnTo>
                <a:lnTo>
                  <a:pt x="412" y="709"/>
                </a:lnTo>
                <a:lnTo>
                  <a:pt x="447" y="717"/>
                </a:lnTo>
                <a:lnTo>
                  <a:pt x="473" y="720"/>
                </a:lnTo>
                <a:lnTo>
                  <a:pt x="473" y="720"/>
                </a:lnTo>
                <a:lnTo>
                  <a:pt x="486" y="722"/>
                </a:lnTo>
                <a:lnTo>
                  <a:pt x="499" y="725"/>
                </a:lnTo>
                <a:lnTo>
                  <a:pt x="527" y="732"/>
                </a:lnTo>
                <a:lnTo>
                  <a:pt x="560" y="738"/>
                </a:lnTo>
                <a:lnTo>
                  <a:pt x="579" y="741"/>
                </a:lnTo>
                <a:lnTo>
                  <a:pt x="601" y="742"/>
                </a:lnTo>
                <a:lnTo>
                  <a:pt x="601" y="742"/>
                </a:lnTo>
                <a:lnTo>
                  <a:pt x="636" y="743"/>
                </a:lnTo>
                <a:lnTo>
                  <a:pt x="658" y="742"/>
                </a:lnTo>
                <a:lnTo>
                  <a:pt x="666" y="743"/>
                </a:lnTo>
                <a:lnTo>
                  <a:pt x="675" y="745"/>
                </a:lnTo>
                <a:lnTo>
                  <a:pt x="683" y="748"/>
                </a:lnTo>
                <a:lnTo>
                  <a:pt x="696" y="755"/>
                </a:lnTo>
                <a:lnTo>
                  <a:pt x="696" y="755"/>
                </a:lnTo>
                <a:lnTo>
                  <a:pt x="709" y="761"/>
                </a:lnTo>
                <a:lnTo>
                  <a:pt x="723" y="765"/>
                </a:lnTo>
                <a:lnTo>
                  <a:pt x="734" y="769"/>
                </a:lnTo>
                <a:lnTo>
                  <a:pt x="746" y="771"/>
                </a:lnTo>
                <a:lnTo>
                  <a:pt x="756" y="773"/>
                </a:lnTo>
                <a:lnTo>
                  <a:pt x="765" y="773"/>
                </a:lnTo>
                <a:lnTo>
                  <a:pt x="771" y="770"/>
                </a:lnTo>
                <a:lnTo>
                  <a:pt x="778" y="766"/>
                </a:lnTo>
                <a:lnTo>
                  <a:pt x="778" y="766"/>
                </a:lnTo>
                <a:lnTo>
                  <a:pt x="781" y="761"/>
                </a:lnTo>
                <a:lnTo>
                  <a:pt x="784" y="757"/>
                </a:lnTo>
                <a:lnTo>
                  <a:pt x="785" y="752"/>
                </a:lnTo>
                <a:lnTo>
                  <a:pt x="785" y="748"/>
                </a:lnTo>
                <a:lnTo>
                  <a:pt x="784" y="742"/>
                </a:lnTo>
                <a:lnTo>
                  <a:pt x="783" y="740"/>
                </a:lnTo>
                <a:lnTo>
                  <a:pt x="783" y="740"/>
                </a:lnTo>
                <a:lnTo>
                  <a:pt x="799" y="746"/>
                </a:lnTo>
                <a:lnTo>
                  <a:pt x="815" y="754"/>
                </a:lnTo>
                <a:lnTo>
                  <a:pt x="831" y="761"/>
                </a:lnTo>
                <a:lnTo>
                  <a:pt x="831" y="761"/>
                </a:lnTo>
                <a:lnTo>
                  <a:pt x="836" y="766"/>
                </a:lnTo>
                <a:lnTo>
                  <a:pt x="839" y="770"/>
                </a:lnTo>
                <a:lnTo>
                  <a:pt x="840" y="773"/>
                </a:lnTo>
                <a:lnTo>
                  <a:pt x="841" y="776"/>
                </a:lnTo>
                <a:lnTo>
                  <a:pt x="846" y="779"/>
                </a:lnTo>
                <a:lnTo>
                  <a:pt x="855" y="782"/>
                </a:lnTo>
                <a:lnTo>
                  <a:pt x="871" y="784"/>
                </a:lnTo>
                <a:lnTo>
                  <a:pt x="895" y="788"/>
                </a:lnTo>
                <a:lnTo>
                  <a:pt x="895" y="788"/>
                </a:lnTo>
                <a:lnTo>
                  <a:pt x="919" y="789"/>
                </a:lnTo>
                <a:lnTo>
                  <a:pt x="938" y="789"/>
                </a:lnTo>
                <a:lnTo>
                  <a:pt x="950" y="788"/>
                </a:lnTo>
                <a:lnTo>
                  <a:pt x="958" y="785"/>
                </a:lnTo>
                <a:lnTo>
                  <a:pt x="962" y="783"/>
                </a:lnTo>
                <a:lnTo>
                  <a:pt x="965" y="780"/>
                </a:lnTo>
                <a:lnTo>
                  <a:pt x="965" y="778"/>
                </a:lnTo>
                <a:lnTo>
                  <a:pt x="965" y="778"/>
                </a:lnTo>
                <a:lnTo>
                  <a:pt x="966" y="779"/>
                </a:lnTo>
                <a:lnTo>
                  <a:pt x="972" y="783"/>
                </a:lnTo>
                <a:lnTo>
                  <a:pt x="983" y="785"/>
                </a:lnTo>
                <a:lnTo>
                  <a:pt x="989" y="787"/>
                </a:lnTo>
                <a:lnTo>
                  <a:pt x="998" y="788"/>
                </a:lnTo>
                <a:lnTo>
                  <a:pt x="998" y="788"/>
                </a:lnTo>
                <a:lnTo>
                  <a:pt x="1006" y="787"/>
                </a:lnTo>
                <a:lnTo>
                  <a:pt x="1012" y="785"/>
                </a:lnTo>
                <a:lnTo>
                  <a:pt x="1017" y="782"/>
                </a:lnTo>
                <a:lnTo>
                  <a:pt x="1021" y="779"/>
                </a:lnTo>
                <a:lnTo>
                  <a:pt x="1026" y="774"/>
                </a:lnTo>
                <a:lnTo>
                  <a:pt x="1027" y="771"/>
                </a:lnTo>
                <a:lnTo>
                  <a:pt x="1027" y="771"/>
                </a:lnTo>
                <a:lnTo>
                  <a:pt x="1034" y="774"/>
                </a:lnTo>
                <a:lnTo>
                  <a:pt x="1048" y="780"/>
                </a:lnTo>
                <a:lnTo>
                  <a:pt x="1058" y="783"/>
                </a:lnTo>
                <a:lnTo>
                  <a:pt x="1068" y="785"/>
                </a:lnTo>
                <a:lnTo>
                  <a:pt x="1078" y="785"/>
                </a:lnTo>
                <a:lnTo>
                  <a:pt x="1087" y="784"/>
                </a:lnTo>
                <a:lnTo>
                  <a:pt x="1087" y="784"/>
                </a:lnTo>
                <a:lnTo>
                  <a:pt x="1092" y="782"/>
                </a:lnTo>
                <a:lnTo>
                  <a:pt x="1095" y="780"/>
                </a:lnTo>
                <a:lnTo>
                  <a:pt x="1096" y="778"/>
                </a:lnTo>
                <a:lnTo>
                  <a:pt x="1097" y="775"/>
                </a:lnTo>
                <a:lnTo>
                  <a:pt x="1097" y="770"/>
                </a:lnTo>
                <a:lnTo>
                  <a:pt x="1095" y="764"/>
                </a:lnTo>
                <a:lnTo>
                  <a:pt x="1091" y="759"/>
                </a:lnTo>
                <a:lnTo>
                  <a:pt x="1087" y="754"/>
                </a:lnTo>
                <a:lnTo>
                  <a:pt x="1083" y="750"/>
                </a:lnTo>
                <a:lnTo>
                  <a:pt x="1083" y="750"/>
                </a:lnTo>
                <a:lnTo>
                  <a:pt x="1101" y="754"/>
                </a:lnTo>
                <a:lnTo>
                  <a:pt x="1116" y="756"/>
                </a:lnTo>
                <a:lnTo>
                  <a:pt x="1123" y="757"/>
                </a:lnTo>
                <a:lnTo>
                  <a:pt x="1128" y="757"/>
                </a:lnTo>
                <a:lnTo>
                  <a:pt x="1128" y="757"/>
                </a:lnTo>
                <a:lnTo>
                  <a:pt x="1132" y="756"/>
                </a:lnTo>
                <a:lnTo>
                  <a:pt x="1134" y="754"/>
                </a:lnTo>
                <a:lnTo>
                  <a:pt x="1138" y="750"/>
                </a:lnTo>
                <a:lnTo>
                  <a:pt x="1139" y="745"/>
                </a:lnTo>
                <a:lnTo>
                  <a:pt x="1141" y="742"/>
                </a:lnTo>
                <a:lnTo>
                  <a:pt x="1141" y="742"/>
                </a:lnTo>
                <a:lnTo>
                  <a:pt x="1141" y="745"/>
                </a:lnTo>
                <a:lnTo>
                  <a:pt x="1143" y="747"/>
                </a:lnTo>
                <a:lnTo>
                  <a:pt x="1146" y="748"/>
                </a:lnTo>
                <a:lnTo>
                  <a:pt x="1151" y="751"/>
                </a:lnTo>
                <a:lnTo>
                  <a:pt x="1158" y="751"/>
                </a:lnTo>
                <a:lnTo>
                  <a:pt x="1170" y="750"/>
                </a:lnTo>
                <a:lnTo>
                  <a:pt x="1184" y="746"/>
                </a:lnTo>
                <a:lnTo>
                  <a:pt x="1184" y="746"/>
                </a:lnTo>
                <a:lnTo>
                  <a:pt x="1198" y="741"/>
                </a:lnTo>
                <a:lnTo>
                  <a:pt x="1211" y="734"/>
                </a:lnTo>
                <a:lnTo>
                  <a:pt x="1220" y="729"/>
                </a:lnTo>
                <a:lnTo>
                  <a:pt x="1227" y="723"/>
                </a:lnTo>
                <a:lnTo>
                  <a:pt x="1231" y="718"/>
                </a:lnTo>
                <a:lnTo>
                  <a:pt x="1235" y="713"/>
                </a:lnTo>
                <a:lnTo>
                  <a:pt x="1236" y="709"/>
                </a:lnTo>
                <a:lnTo>
                  <a:pt x="1236" y="709"/>
                </a:lnTo>
                <a:lnTo>
                  <a:pt x="1239" y="711"/>
                </a:lnTo>
                <a:lnTo>
                  <a:pt x="1244" y="717"/>
                </a:lnTo>
                <a:lnTo>
                  <a:pt x="1250" y="720"/>
                </a:lnTo>
                <a:lnTo>
                  <a:pt x="1258" y="723"/>
                </a:lnTo>
                <a:lnTo>
                  <a:pt x="1268" y="725"/>
                </a:lnTo>
                <a:lnTo>
                  <a:pt x="1281" y="728"/>
                </a:lnTo>
                <a:lnTo>
                  <a:pt x="1281" y="728"/>
                </a:lnTo>
                <a:lnTo>
                  <a:pt x="1295" y="728"/>
                </a:lnTo>
                <a:lnTo>
                  <a:pt x="1306" y="728"/>
                </a:lnTo>
                <a:lnTo>
                  <a:pt x="1315" y="725"/>
                </a:lnTo>
                <a:lnTo>
                  <a:pt x="1323" y="723"/>
                </a:lnTo>
                <a:lnTo>
                  <a:pt x="1329" y="720"/>
                </a:lnTo>
                <a:lnTo>
                  <a:pt x="1333" y="718"/>
                </a:lnTo>
                <a:lnTo>
                  <a:pt x="1335" y="715"/>
                </a:lnTo>
                <a:lnTo>
                  <a:pt x="1335" y="715"/>
                </a:lnTo>
                <a:lnTo>
                  <a:pt x="1338" y="715"/>
                </a:lnTo>
                <a:lnTo>
                  <a:pt x="1344" y="717"/>
                </a:lnTo>
                <a:lnTo>
                  <a:pt x="1354" y="717"/>
                </a:lnTo>
                <a:lnTo>
                  <a:pt x="1368" y="715"/>
                </a:lnTo>
                <a:lnTo>
                  <a:pt x="1368" y="715"/>
                </a:lnTo>
                <a:lnTo>
                  <a:pt x="1377" y="711"/>
                </a:lnTo>
                <a:lnTo>
                  <a:pt x="1384" y="706"/>
                </a:lnTo>
                <a:lnTo>
                  <a:pt x="1390" y="700"/>
                </a:lnTo>
                <a:lnTo>
                  <a:pt x="1397" y="694"/>
                </a:lnTo>
                <a:lnTo>
                  <a:pt x="1404" y="682"/>
                </a:lnTo>
                <a:lnTo>
                  <a:pt x="1407" y="676"/>
                </a:lnTo>
                <a:lnTo>
                  <a:pt x="1407" y="676"/>
                </a:lnTo>
                <a:lnTo>
                  <a:pt x="1427" y="682"/>
                </a:lnTo>
                <a:lnTo>
                  <a:pt x="1475" y="694"/>
                </a:lnTo>
                <a:lnTo>
                  <a:pt x="1506" y="700"/>
                </a:lnTo>
                <a:lnTo>
                  <a:pt x="1538" y="705"/>
                </a:lnTo>
                <a:lnTo>
                  <a:pt x="1570" y="709"/>
                </a:lnTo>
                <a:lnTo>
                  <a:pt x="1599" y="709"/>
                </a:lnTo>
                <a:lnTo>
                  <a:pt x="1599" y="709"/>
                </a:lnTo>
                <a:lnTo>
                  <a:pt x="1626" y="708"/>
                </a:lnTo>
                <a:lnTo>
                  <a:pt x="1649" y="704"/>
                </a:lnTo>
                <a:lnTo>
                  <a:pt x="1669" y="697"/>
                </a:lnTo>
                <a:lnTo>
                  <a:pt x="1687" y="692"/>
                </a:lnTo>
                <a:lnTo>
                  <a:pt x="1701" y="686"/>
                </a:lnTo>
                <a:lnTo>
                  <a:pt x="1711" y="681"/>
                </a:lnTo>
                <a:lnTo>
                  <a:pt x="1720" y="676"/>
                </a:lnTo>
                <a:lnTo>
                  <a:pt x="1720" y="676"/>
                </a:lnTo>
                <a:lnTo>
                  <a:pt x="1720" y="678"/>
                </a:lnTo>
                <a:lnTo>
                  <a:pt x="1720" y="681"/>
                </a:lnTo>
                <a:lnTo>
                  <a:pt x="1721" y="683"/>
                </a:lnTo>
                <a:lnTo>
                  <a:pt x="1724" y="686"/>
                </a:lnTo>
                <a:lnTo>
                  <a:pt x="1726" y="686"/>
                </a:lnTo>
                <a:lnTo>
                  <a:pt x="1731" y="685"/>
                </a:lnTo>
                <a:lnTo>
                  <a:pt x="1738" y="682"/>
                </a:lnTo>
                <a:lnTo>
                  <a:pt x="1738" y="682"/>
                </a:lnTo>
                <a:lnTo>
                  <a:pt x="1745" y="676"/>
                </a:lnTo>
                <a:lnTo>
                  <a:pt x="1750" y="671"/>
                </a:lnTo>
                <a:lnTo>
                  <a:pt x="1754" y="664"/>
                </a:lnTo>
                <a:lnTo>
                  <a:pt x="1758" y="659"/>
                </a:lnTo>
                <a:lnTo>
                  <a:pt x="1762" y="649"/>
                </a:lnTo>
                <a:lnTo>
                  <a:pt x="1763" y="645"/>
                </a:lnTo>
                <a:lnTo>
                  <a:pt x="1763" y="645"/>
                </a:lnTo>
                <a:lnTo>
                  <a:pt x="1779" y="649"/>
                </a:lnTo>
                <a:lnTo>
                  <a:pt x="1779" y="649"/>
                </a:lnTo>
                <a:lnTo>
                  <a:pt x="1784" y="647"/>
                </a:lnTo>
                <a:lnTo>
                  <a:pt x="1793" y="639"/>
                </a:lnTo>
                <a:lnTo>
                  <a:pt x="1803" y="630"/>
                </a:lnTo>
                <a:lnTo>
                  <a:pt x="1813" y="617"/>
                </a:lnTo>
                <a:lnTo>
                  <a:pt x="1813" y="617"/>
                </a:lnTo>
                <a:lnTo>
                  <a:pt x="1819" y="606"/>
                </a:lnTo>
                <a:lnTo>
                  <a:pt x="1823" y="598"/>
                </a:lnTo>
                <a:lnTo>
                  <a:pt x="1823" y="593"/>
                </a:lnTo>
                <a:lnTo>
                  <a:pt x="1822" y="590"/>
                </a:lnTo>
                <a:lnTo>
                  <a:pt x="1822" y="590"/>
                </a:lnTo>
                <a:lnTo>
                  <a:pt x="1809" y="583"/>
                </a:lnTo>
                <a:lnTo>
                  <a:pt x="1809" y="583"/>
                </a:lnTo>
                <a:lnTo>
                  <a:pt x="1812" y="576"/>
                </a:lnTo>
                <a:lnTo>
                  <a:pt x="1812" y="571"/>
                </a:lnTo>
                <a:lnTo>
                  <a:pt x="1810" y="569"/>
                </a:lnTo>
                <a:lnTo>
                  <a:pt x="1809" y="566"/>
                </a:lnTo>
                <a:lnTo>
                  <a:pt x="1809" y="566"/>
                </a:lnTo>
                <a:close/>
                <a:moveTo>
                  <a:pt x="1763" y="559"/>
                </a:moveTo>
                <a:lnTo>
                  <a:pt x="1763" y="559"/>
                </a:lnTo>
                <a:lnTo>
                  <a:pt x="1742" y="556"/>
                </a:lnTo>
                <a:lnTo>
                  <a:pt x="1742" y="520"/>
                </a:lnTo>
                <a:lnTo>
                  <a:pt x="1763" y="524"/>
                </a:lnTo>
                <a:lnTo>
                  <a:pt x="1763" y="559"/>
                </a:lnTo>
                <a:close/>
                <a:moveTo>
                  <a:pt x="1736" y="556"/>
                </a:moveTo>
                <a:lnTo>
                  <a:pt x="1736" y="556"/>
                </a:lnTo>
                <a:lnTo>
                  <a:pt x="1703" y="551"/>
                </a:lnTo>
                <a:lnTo>
                  <a:pt x="1703" y="517"/>
                </a:lnTo>
                <a:lnTo>
                  <a:pt x="1736" y="520"/>
                </a:lnTo>
                <a:lnTo>
                  <a:pt x="1736" y="556"/>
                </a:lnTo>
                <a:close/>
                <a:moveTo>
                  <a:pt x="1697" y="551"/>
                </a:moveTo>
                <a:lnTo>
                  <a:pt x="1697" y="551"/>
                </a:lnTo>
                <a:lnTo>
                  <a:pt x="1656" y="546"/>
                </a:lnTo>
                <a:lnTo>
                  <a:pt x="1656" y="517"/>
                </a:lnTo>
                <a:lnTo>
                  <a:pt x="1697" y="517"/>
                </a:lnTo>
                <a:lnTo>
                  <a:pt x="1697" y="551"/>
                </a:lnTo>
                <a:close/>
                <a:moveTo>
                  <a:pt x="1650" y="546"/>
                </a:moveTo>
                <a:lnTo>
                  <a:pt x="1650" y="546"/>
                </a:lnTo>
                <a:lnTo>
                  <a:pt x="1613" y="542"/>
                </a:lnTo>
                <a:lnTo>
                  <a:pt x="1613" y="542"/>
                </a:lnTo>
                <a:lnTo>
                  <a:pt x="1631" y="527"/>
                </a:lnTo>
                <a:lnTo>
                  <a:pt x="1641" y="517"/>
                </a:lnTo>
                <a:lnTo>
                  <a:pt x="1641" y="517"/>
                </a:lnTo>
                <a:lnTo>
                  <a:pt x="1646" y="517"/>
                </a:lnTo>
                <a:lnTo>
                  <a:pt x="1650" y="517"/>
                </a:lnTo>
                <a:lnTo>
                  <a:pt x="1650" y="546"/>
                </a:lnTo>
                <a:close/>
                <a:moveTo>
                  <a:pt x="1552" y="566"/>
                </a:moveTo>
                <a:lnTo>
                  <a:pt x="1552" y="566"/>
                </a:lnTo>
                <a:lnTo>
                  <a:pt x="1519" y="587"/>
                </a:lnTo>
                <a:lnTo>
                  <a:pt x="1520" y="566"/>
                </a:lnTo>
                <a:lnTo>
                  <a:pt x="1552" y="566"/>
                </a:lnTo>
                <a:close/>
                <a:moveTo>
                  <a:pt x="1298" y="258"/>
                </a:moveTo>
                <a:lnTo>
                  <a:pt x="1298" y="258"/>
                </a:lnTo>
                <a:lnTo>
                  <a:pt x="1262" y="252"/>
                </a:lnTo>
                <a:lnTo>
                  <a:pt x="1262" y="252"/>
                </a:lnTo>
                <a:lnTo>
                  <a:pt x="1276" y="169"/>
                </a:lnTo>
                <a:lnTo>
                  <a:pt x="1276" y="169"/>
                </a:lnTo>
                <a:lnTo>
                  <a:pt x="1298" y="258"/>
                </a:lnTo>
                <a:lnTo>
                  <a:pt x="1298" y="258"/>
                </a:lnTo>
                <a:close/>
                <a:moveTo>
                  <a:pt x="1255" y="250"/>
                </a:moveTo>
                <a:lnTo>
                  <a:pt x="1255" y="250"/>
                </a:lnTo>
                <a:lnTo>
                  <a:pt x="1249" y="249"/>
                </a:lnTo>
                <a:lnTo>
                  <a:pt x="1249" y="249"/>
                </a:lnTo>
                <a:lnTo>
                  <a:pt x="1237" y="250"/>
                </a:lnTo>
                <a:lnTo>
                  <a:pt x="1221" y="254"/>
                </a:lnTo>
                <a:lnTo>
                  <a:pt x="1184" y="262"/>
                </a:lnTo>
                <a:lnTo>
                  <a:pt x="1267" y="163"/>
                </a:lnTo>
                <a:lnTo>
                  <a:pt x="1255" y="250"/>
                </a:lnTo>
                <a:close/>
                <a:moveTo>
                  <a:pt x="191" y="332"/>
                </a:moveTo>
                <a:lnTo>
                  <a:pt x="191" y="332"/>
                </a:lnTo>
                <a:lnTo>
                  <a:pt x="192" y="328"/>
                </a:lnTo>
                <a:lnTo>
                  <a:pt x="193" y="326"/>
                </a:lnTo>
                <a:lnTo>
                  <a:pt x="200" y="322"/>
                </a:lnTo>
                <a:lnTo>
                  <a:pt x="200" y="322"/>
                </a:lnTo>
                <a:lnTo>
                  <a:pt x="205" y="322"/>
                </a:lnTo>
                <a:lnTo>
                  <a:pt x="210" y="322"/>
                </a:lnTo>
                <a:lnTo>
                  <a:pt x="215" y="322"/>
                </a:lnTo>
                <a:lnTo>
                  <a:pt x="494" y="352"/>
                </a:lnTo>
                <a:lnTo>
                  <a:pt x="494" y="352"/>
                </a:lnTo>
                <a:lnTo>
                  <a:pt x="499" y="355"/>
                </a:lnTo>
                <a:lnTo>
                  <a:pt x="504" y="357"/>
                </a:lnTo>
                <a:lnTo>
                  <a:pt x="506" y="361"/>
                </a:lnTo>
                <a:lnTo>
                  <a:pt x="506" y="361"/>
                </a:lnTo>
                <a:lnTo>
                  <a:pt x="508" y="368"/>
                </a:lnTo>
                <a:lnTo>
                  <a:pt x="508" y="371"/>
                </a:lnTo>
                <a:lnTo>
                  <a:pt x="508" y="378"/>
                </a:lnTo>
                <a:lnTo>
                  <a:pt x="476" y="444"/>
                </a:lnTo>
                <a:lnTo>
                  <a:pt x="476" y="444"/>
                </a:lnTo>
                <a:lnTo>
                  <a:pt x="472" y="450"/>
                </a:lnTo>
                <a:lnTo>
                  <a:pt x="468" y="455"/>
                </a:lnTo>
                <a:lnTo>
                  <a:pt x="464" y="459"/>
                </a:lnTo>
                <a:lnTo>
                  <a:pt x="464" y="459"/>
                </a:lnTo>
                <a:lnTo>
                  <a:pt x="462" y="461"/>
                </a:lnTo>
                <a:lnTo>
                  <a:pt x="458" y="461"/>
                </a:lnTo>
                <a:lnTo>
                  <a:pt x="454" y="461"/>
                </a:lnTo>
                <a:lnTo>
                  <a:pt x="174" y="431"/>
                </a:lnTo>
                <a:lnTo>
                  <a:pt x="174" y="431"/>
                </a:lnTo>
                <a:lnTo>
                  <a:pt x="169" y="427"/>
                </a:lnTo>
                <a:lnTo>
                  <a:pt x="165" y="422"/>
                </a:lnTo>
                <a:lnTo>
                  <a:pt x="160" y="417"/>
                </a:lnTo>
                <a:lnTo>
                  <a:pt x="160" y="417"/>
                </a:lnTo>
                <a:lnTo>
                  <a:pt x="159" y="412"/>
                </a:lnTo>
                <a:lnTo>
                  <a:pt x="159" y="407"/>
                </a:lnTo>
                <a:lnTo>
                  <a:pt x="160" y="402"/>
                </a:lnTo>
                <a:lnTo>
                  <a:pt x="160" y="402"/>
                </a:lnTo>
                <a:lnTo>
                  <a:pt x="175" y="369"/>
                </a:lnTo>
                <a:lnTo>
                  <a:pt x="191" y="332"/>
                </a:lnTo>
                <a:lnTo>
                  <a:pt x="191" y="332"/>
                </a:lnTo>
                <a:close/>
                <a:moveTo>
                  <a:pt x="542" y="363"/>
                </a:moveTo>
                <a:lnTo>
                  <a:pt x="542" y="363"/>
                </a:lnTo>
                <a:lnTo>
                  <a:pt x="547" y="360"/>
                </a:lnTo>
                <a:lnTo>
                  <a:pt x="554" y="359"/>
                </a:lnTo>
                <a:lnTo>
                  <a:pt x="753" y="379"/>
                </a:lnTo>
                <a:lnTo>
                  <a:pt x="753" y="379"/>
                </a:lnTo>
                <a:lnTo>
                  <a:pt x="756" y="380"/>
                </a:lnTo>
                <a:lnTo>
                  <a:pt x="761" y="385"/>
                </a:lnTo>
                <a:lnTo>
                  <a:pt x="761" y="385"/>
                </a:lnTo>
                <a:lnTo>
                  <a:pt x="762" y="389"/>
                </a:lnTo>
                <a:lnTo>
                  <a:pt x="764" y="394"/>
                </a:lnTo>
                <a:lnTo>
                  <a:pt x="762" y="398"/>
                </a:lnTo>
                <a:lnTo>
                  <a:pt x="762" y="398"/>
                </a:lnTo>
                <a:lnTo>
                  <a:pt x="733" y="471"/>
                </a:lnTo>
                <a:lnTo>
                  <a:pt x="733" y="471"/>
                </a:lnTo>
                <a:lnTo>
                  <a:pt x="729" y="475"/>
                </a:lnTo>
                <a:lnTo>
                  <a:pt x="724" y="481"/>
                </a:lnTo>
                <a:lnTo>
                  <a:pt x="724" y="481"/>
                </a:lnTo>
                <a:lnTo>
                  <a:pt x="722" y="484"/>
                </a:lnTo>
                <a:lnTo>
                  <a:pt x="719" y="485"/>
                </a:lnTo>
                <a:lnTo>
                  <a:pt x="717" y="485"/>
                </a:lnTo>
                <a:lnTo>
                  <a:pt x="717" y="485"/>
                </a:lnTo>
                <a:lnTo>
                  <a:pt x="611" y="473"/>
                </a:lnTo>
                <a:lnTo>
                  <a:pt x="538" y="464"/>
                </a:lnTo>
                <a:lnTo>
                  <a:pt x="514" y="461"/>
                </a:lnTo>
                <a:lnTo>
                  <a:pt x="504" y="459"/>
                </a:lnTo>
                <a:lnTo>
                  <a:pt x="504" y="459"/>
                </a:lnTo>
                <a:lnTo>
                  <a:pt x="503" y="457"/>
                </a:lnTo>
                <a:lnTo>
                  <a:pt x="504" y="453"/>
                </a:lnTo>
                <a:lnTo>
                  <a:pt x="505" y="448"/>
                </a:lnTo>
                <a:lnTo>
                  <a:pt x="542" y="363"/>
                </a:lnTo>
                <a:close/>
                <a:moveTo>
                  <a:pt x="795" y="392"/>
                </a:moveTo>
                <a:lnTo>
                  <a:pt x="795" y="392"/>
                </a:lnTo>
                <a:lnTo>
                  <a:pt x="797" y="389"/>
                </a:lnTo>
                <a:lnTo>
                  <a:pt x="801" y="385"/>
                </a:lnTo>
                <a:lnTo>
                  <a:pt x="801" y="385"/>
                </a:lnTo>
                <a:lnTo>
                  <a:pt x="803" y="384"/>
                </a:lnTo>
                <a:lnTo>
                  <a:pt x="806" y="385"/>
                </a:lnTo>
                <a:lnTo>
                  <a:pt x="808" y="385"/>
                </a:lnTo>
                <a:lnTo>
                  <a:pt x="905" y="397"/>
                </a:lnTo>
                <a:lnTo>
                  <a:pt x="909" y="513"/>
                </a:lnTo>
                <a:lnTo>
                  <a:pt x="773" y="496"/>
                </a:lnTo>
                <a:lnTo>
                  <a:pt x="773" y="496"/>
                </a:lnTo>
                <a:lnTo>
                  <a:pt x="766" y="494"/>
                </a:lnTo>
                <a:lnTo>
                  <a:pt x="761" y="491"/>
                </a:lnTo>
                <a:lnTo>
                  <a:pt x="757" y="489"/>
                </a:lnTo>
                <a:lnTo>
                  <a:pt x="757" y="489"/>
                </a:lnTo>
                <a:lnTo>
                  <a:pt x="757" y="486"/>
                </a:lnTo>
                <a:lnTo>
                  <a:pt x="757" y="482"/>
                </a:lnTo>
                <a:lnTo>
                  <a:pt x="759" y="480"/>
                </a:lnTo>
                <a:lnTo>
                  <a:pt x="795" y="392"/>
                </a:lnTo>
                <a:close/>
                <a:moveTo>
                  <a:pt x="916" y="399"/>
                </a:moveTo>
                <a:lnTo>
                  <a:pt x="1015" y="408"/>
                </a:lnTo>
                <a:lnTo>
                  <a:pt x="1015" y="408"/>
                </a:lnTo>
                <a:lnTo>
                  <a:pt x="1020" y="410"/>
                </a:lnTo>
                <a:lnTo>
                  <a:pt x="1023" y="412"/>
                </a:lnTo>
                <a:lnTo>
                  <a:pt x="1027" y="415"/>
                </a:lnTo>
                <a:lnTo>
                  <a:pt x="1027" y="415"/>
                </a:lnTo>
                <a:lnTo>
                  <a:pt x="1030" y="420"/>
                </a:lnTo>
                <a:lnTo>
                  <a:pt x="1030" y="425"/>
                </a:lnTo>
                <a:lnTo>
                  <a:pt x="1030" y="431"/>
                </a:lnTo>
                <a:lnTo>
                  <a:pt x="1000" y="504"/>
                </a:lnTo>
                <a:lnTo>
                  <a:pt x="1000" y="504"/>
                </a:lnTo>
                <a:lnTo>
                  <a:pt x="997" y="510"/>
                </a:lnTo>
                <a:lnTo>
                  <a:pt x="994" y="514"/>
                </a:lnTo>
                <a:lnTo>
                  <a:pt x="992" y="517"/>
                </a:lnTo>
                <a:lnTo>
                  <a:pt x="992" y="517"/>
                </a:lnTo>
                <a:lnTo>
                  <a:pt x="988" y="519"/>
                </a:lnTo>
                <a:lnTo>
                  <a:pt x="985" y="519"/>
                </a:lnTo>
                <a:lnTo>
                  <a:pt x="922" y="514"/>
                </a:lnTo>
                <a:lnTo>
                  <a:pt x="916" y="399"/>
                </a:lnTo>
                <a:close/>
                <a:moveTo>
                  <a:pt x="1361" y="342"/>
                </a:moveTo>
                <a:lnTo>
                  <a:pt x="1361" y="342"/>
                </a:lnTo>
                <a:lnTo>
                  <a:pt x="1371" y="341"/>
                </a:lnTo>
                <a:lnTo>
                  <a:pt x="1395" y="340"/>
                </a:lnTo>
                <a:lnTo>
                  <a:pt x="1428" y="337"/>
                </a:lnTo>
                <a:lnTo>
                  <a:pt x="1413" y="412"/>
                </a:lnTo>
                <a:lnTo>
                  <a:pt x="1344" y="419"/>
                </a:lnTo>
                <a:lnTo>
                  <a:pt x="1344" y="419"/>
                </a:lnTo>
                <a:lnTo>
                  <a:pt x="1361" y="342"/>
                </a:lnTo>
                <a:lnTo>
                  <a:pt x="1361" y="342"/>
                </a:lnTo>
                <a:close/>
                <a:moveTo>
                  <a:pt x="1437" y="338"/>
                </a:moveTo>
                <a:lnTo>
                  <a:pt x="1483" y="326"/>
                </a:lnTo>
                <a:lnTo>
                  <a:pt x="1468" y="397"/>
                </a:lnTo>
                <a:lnTo>
                  <a:pt x="1423" y="408"/>
                </a:lnTo>
                <a:lnTo>
                  <a:pt x="1437" y="33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696ECE09-4D88-49E0-90B9-547226934CCD}"/>
              </a:ext>
            </a:extLst>
          </p:cNvPr>
          <p:cNvSpPr>
            <a:spLocks/>
          </p:cNvSpPr>
          <p:nvPr/>
        </p:nvSpPr>
        <p:spPr bwMode="auto">
          <a:xfrm>
            <a:off x="3646347" y="2010682"/>
            <a:ext cx="2682779" cy="753521"/>
          </a:xfrm>
          <a:custGeom>
            <a:avLst/>
            <a:gdLst>
              <a:gd name="T0" fmla="*/ 485 w 1741"/>
              <a:gd name="T1" fmla="*/ 88 h 489"/>
              <a:gd name="T2" fmla="*/ 313 w 1741"/>
              <a:gd name="T3" fmla="*/ 111 h 489"/>
              <a:gd name="T4" fmla="*/ 296 w 1741"/>
              <a:gd name="T5" fmla="*/ 103 h 489"/>
              <a:gd name="T6" fmla="*/ 275 w 1741"/>
              <a:gd name="T7" fmla="*/ 104 h 489"/>
              <a:gd name="T8" fmla="*/ 253 w 1741"/>
              <a:gd name="T9" fmla="*/ 117 h 489"/>
              <a:gd name="T10" fmla="*/ 185 w 1741"/>
              <a:gd name="T11" fmla="*/ 120 h 489"/>
              <a:gd name="T12" fmla="*/ 182 w 1741"/>
              <a:gd name="T13" fmla="*/ 126 h 489"/>
              <a:gd name="T14" fmla="*/ 174 w 1741"/>
              <a:gd name="T15" fmla="*/ 151 h 489"/>
              <a:gd name="T16" fmla="*/ 166 w 1741"/>
              <a:gd name="T17" fmla="*/ 165 h 489"/>
              <a:gd name="T18" fmla="*/ 160 w 1741"/>
              <a:gd name="T19" fmla="*/ 179 h 489"/>
              <a:gd name="T20" fmla="*/ 163 w 1741"/>
              <a:gd name="T21" fmla="*/ 211 h 489"/>
              <a:gd name="T22" fmla="*/ 179 w 1741"/>
              <a:gd name="T23" fmla="*/ 218 h 489"/>
              <a:gd name="T24" fmla="*/ 164 w 1741"/>
              <a:gd name="T25" fmla="*/ 246 h 489"/>
              <a:gd name="T26" fmla="*/ 154 w 1741"/>
              <a:gd name="T27" fmla="*/ 243 h 489"/>
              <a:gd name="T28" fmla="*/ 138 w 1741"/>
              <a:gd name="T29" fmla="*/ 247 h 489"/>
              <a:gd name="T30" fmla="*/ 127 w 1741"/>
              <a:gd name="T31" fmla="*/ 251 h 489"/>
              <a:gd name="T32" fmla="*/ 117 w 1741"/>
              <a:gd name="T33" fmla="*/ 251 h 489"/>
              <a:gd name="T34" fmla="*/ 112 w 1741"/>
              <a:gd name="T35" fmla="*/ 260 h 489"/>
              <a:gd name="T36" fmla="*/ 44 w 1741"/>
              <a:gd name="T37" fmla="*/ 262 h 489"/>
              <a:gd name="T38" fmla="*/ 29 w 1741"/>
              <a:gd name="T39" fmla="*/ 276 h 489"/>
              <a:gd name="T40" fmla="*/ 25 w 1741"/>
              <a:gd name="T41" fmla="*/ 286 h 489"/>
              <a:gd name="T42" fmla="*/ 15 w 1741"/>
              <a:gd name="T43" fmla="*/ 291 h 489"/>
              <a:gd name="T44" fmla="*/ 10 w 1741"/>
              <a:gd name="T45" fmla="*/ 309 h 489"/>
              <a:gd name="T46" fmla="*/ 1 w 1741"/>
              <a:gd name="T47" fmla="*/ 325 h 489"/>
              <a:gd name="T48" fmla="*/ 1 w 1741"/>
              <a:gd name="T49" fmla="*/ 342 h 489"/>
              <a:gd name="T50" fmla="*/ 15 w 1741"/>
              <a:gd name="T51" fmla="*/ 364 h 489"/>
              <a:gd name="T52" fmla="*/ 58 w 1741"/>
              <a:gd name="T53" fmla="*/ 466 h 489"/>
              <a:gd name="T54" fmla="*/ 244 w 1741"/>
              <a:gd name="T55" fmla="*/ 488 h 489"/>
              <a:gd name="T56" fmla="*/ 504 w 1741"/>
              <a:gd name="T57" fmla="*/ 485 h 489"/>
              <a:gd name="T58" fmla="*/ 1581 w 1741"/>
              <a:gd name="T59" fmla="*/ 451 h 489"/>
              <a:gd name="T60" fmla="*/ 1656 w 1741"/>
              <a:gd name="T61" fmla="*/ 434 h 489"/>
              <a:gd name="T62" fmla="*/ 1694 w 1741"/>
              <a:gd name="T63" fmla="*/ 419 h 489"/>
              <a:gd name="T64" fmla="*/ 1702 w 1741"/>
              <a:gd name="T65" fmla="*/ 414 h 489"/>
              <a:gd name="T66" fmla="*/ 1712 w 1741"/>
              <a:gd name="T67" fmla="*/ 411 h 489"/>
              <a:gd name="T68" fmla="*/ 1719 w 1741"/>
              <a:gd name="T69" fmla="*/ 393 h 489"/>
              <a:gd name="T70" fmla="*/ 1712 w 1741"/>
              <a:gd name="T71" fmla="*/ 370 h 489"/>
              <a:gd name="T72" fmla="*/ 1710 w 1741"/>
              <a:gd name="T73" fmla="*/ 367 h 489"/>
              <a:gd name="T74" fmla="*/ 1729 w 1741"/>
              <a:gd name="T75" fmla="*/ 359 h 489"/>
              <a:gd name="T76" fmla="*/ 1740 w 1741"/>
              <a:gd name="T77" fmla="*/ 336 h 489"/>
              <a:gd name="T78" fmla="*/ 1739 w 1741"/>
              <a:gd name="T79" fmla="*/ 317 h 489"/>
              <a:gd name="T80" fmla="*/ 1724 w 1741"/>
              <a:gd name="T81" fmla="*/ 308 h 489"/>
              <a:gd name="T82" fmla="*/ 1712 w 1741"/>
              <a:gd name="T83" fmla="*/ 272 h 489"/>
              <a:gd name="T84" fmla="*/ 1716 w 1741"/>
              <a:gd name="T85" fmla="*/ 266 h 489"/>
              <a:gd name="T86" fmla="*/ 1717 w 1741"/>
              <a:gd name="T87" fmla="*/ 229 h 489"/>
              <a:gd name="T88" fmla="*/ 1722 w 1741"/>
              <a:gd name="T89" fmla="*/ 219 h 489"/>
              <a:gd name="T90" fmla="*/ 1733 w 1741"/>
              <a:gd name="T91" fmla="*/ 201 h 489"/>
              <a:gd name="T92" fmla="*/ 1730 w 1741"/>
              <a:gd name="T93" fmla="*/ 176 h 489"/>
              <a:gd name="T94" fmla="*/ 1715 w 1741"/>
              <a:gd name="T95" fmla="*/ 164 h 489"/>
              <a:gd name="T96" fmla="*/ 1643 w 1741"/>
              <a:gd name="T97" fmla="*/ 104 h 489"/>
              <a:gd name="T98" fmla="*/ 1640 w 1741"/>
              <a:gd name="T99" fmla="*/ 97 h 489"/>
              <a:gd name="T100" fmla="*/ 1629 w 1741"/>
              <a:gd name="T101" fmla="*/ 61 h 489"/>
              <a:gd name="T102" fmla="*/ 1624 w 1741"/>
              <a:gd name="T103" fmla="*/ 42 h 489"/>
              <a:gd name="T104" fmla="*/ 1586 w 1741"/>
              <a:gd name="T105" fmla="*/ 6 h 489"/>
              <a:gd name="T106" fmla="*/ 1538 w 1741"/>
              <a:gd name="T107" fmla="*/ 0 h 489"/>
              <a:gd name="T108" fmla="*/ 1515 w 1741"/>
              <a:gd name="T109" fmla="*/ 15 h 489"/>
              <a:gd name="T110" fmla="*/ 1515 w 1741"/>
              <a:gd name="T111" fmla="*/ 32 h 489"/>
              <a:gd name="T112" fmla="*/ 1469 w 1741"/>
              <a:gd name="T113" fmla="*/ 34 h 489"/>
              <a:gd name="T114" fmla="*/ 1459 w 1741"/>
              <a:gd name="T115" fmla="*/ 98 h 489"/>
              <a:gd name="T116" fmla="*/ 1431 w 1741"/>
              <a:gd name="T117" fmla="*/ 111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41" h="489">
                <a:moveTo>
                  <a:pt x="1431" y="111"/>
                </a:moveTo>
                <a:lnTo>
                  <a:pt x="1401" y="95"/>
                </a:lnTo>
                <a:lnTo>
                  <a:pt x="514" y="111"/>
                </a:lnTo>
                <a:lnTo>
                  <a:pt x="485" y="88"/>
                </a:lnTo>
                <a:lnTo>
                  <a:pt x="317" y="84"/>
                </a:lnTo>
                <a:lnTo>
                  <a:pt x="308" y="88"/>
                </a:lnTo>
                <a:lnTo>
                  <a:pt x="313" y="111"/>
                </a:lnTo>
                <a:lnTo>
                  <a:pt x="313" y="111"/>
                </a:lnTo>
                <a:lnTo>
                  <a:pt x="311" y="109"/>
                </a:lnTo>
                <a:lnTo>
                  <a:pt x="305" y="106"/>
                </a:lnTo>
                <a:lnTo>
                  <a:pt x="301" y="104"/>
                </a:lnTo>
                <a:lnTo>
                  <a:pt x="296" y="103"/>
                </a:lnTo>
                <a:lnTo>
                  <a:pt x="290" y="102"/>
                </a:lnTo>
                <a:lnTo>
                  <a:pt x="282" y="103"/>
                </a:lnTo>
                <a:lnTo>
                  <a:pt x="282" y="103"/>
                </a:lnTo>
                <a:lnTo>
                  <a:pt x="275" y="104"/>
                </a:lnTo>
                <a:lnTo>
                  <a:pt x="269" y="107"/>
                </a:lnTo>
                <a:lnTo>
                  <a:pt x="259" y="112"/>
                </a:lnTo>
                <a:lnTo>
                  <a:pt x="254" y="116"/>
                </a:lnTo>
                <a:lnTo>
                  <a:pt x="253" y="117"/>
                </a:lnTo>
                <a:lnTo>
                  <a:pt x="253" y="117"/>
                </a:lnTo>
                <a:lnTo>
                  <a:pt x="219" y="117"/>
                </a:lnTo>
                <a:lnTo>
                  <a:pt x="194" y="118"/>
                </a:lnTo>
                <a:lnTo>
                  <a:pt x="185" y="120"/>
                </a:lnTo>
                <a:lnTo>
                  <a:pt x="183" y="121"/>
                </a:lnTo>
                <a:lnTo>
                  <a:pt x="182" y="122"/>
                </a:lnTo>
                <a:lnTo>
                  <a:pt x="182" y="122"/>
                </a:lnTo>
                <a:lnTo>
                  <a:pt x="182" y="126"/>
                </a:lnTo>
                <a:lnTo>
                  <a:pt x="180" y="130"/>
                </a:lnTo>
                <a:lnTo>
                  <a:pt x="180" y="136"/>
                </a:lnTo>
                <a:lnTo>
                  <a:pt x="174" y="151"/>
                </a:lnTo>
                <a:lnTo>
                  <a:pt x="174" y="151"/>
                </a:lnTo>
                <a:lnTo>
                  <a:pt x="168" y="167"/>
                </a:lnTo>
                <a:lnTo>
                  <a:pt x="168" y="167"/>
                </a:lnTo>
                <a:lnTo>
                  <a:pt x="168" y="165"/>
                </a:lnTo>
                <a:lnTo>
                  <a:pt x="166" y="165"/>
                </a:lnTo>
                <a:lnTo>
                  <a:pt x="164" y="165"/>
                </a:lnTo>
                <a:lnTo>
                  <a:pt x="163" y="170"/>
                </a:lnTo>
                <a:lnTo>
                  <a:pt x="163" y="170"/>
                </a:lnTo>
                <a:lnTo>
                  <a:pt x="160" y="179"/>
                </a:lnTo>
                <a:lnTo>
                  <a:pt x="160" y="192"/>
                </a:lnTo>
                <a:lnTo>
                  <a:pt x="160" y="202"/>
                </a:lnTo>
                <a:lnTo>
                  <a:pt x="163" y="211"/>
                </a:lnTo>
                <a:lnTo>
                  <a:pt x="163" y="211"/>
                </a:lnTo>
                <a:lnTo>
                  <a:pt x="165" y="215"/>
                </a:lnTo>
                <a:lnTo>
                  <a:pt x="169" y="216"/>
                </a:lnTo>
                <a:lnTo>
                  <a:pt x="173" y="218"/>
                </a:lnTo>
                <a:lnTo>
                  <a:pt x="179" y="218"/>
                </a:lnTo>
                <a:lnTo>
                  <a:pt x="182" y="247"/>
                </a:lnTo>
                <a:lnTo>
                  <a:pt x="164" y="246"/>
                </a:lnTo>
                <a:lnTo>
                  <a:pt x="164" y="246"/>
                </a:lnTo>
                <a:lnTo>
                  <a:pt x="164" y="246"/>
                </a:lnTo>
                <a:lnTo>
                  <a:pt x="164" y="244"/>
                </a:lnTo>
                <a:lnTo>
                  <a:pt x="161" y="243"/>
                </a:lnTo>
                <a:lnTo>
                  <a:pt x="154" y="243"/>
                </a:lnTo>
                <a:lnTo>
                  <a:pt x="154" y="243"/>
                </a:lnTo>
                <a:lnTo>
                  <a:pt x="146" y="243"/>
                </a:lnTo>
                <a:lnTo>
                  <a:pt x="141" y="244"/>
                </a:lnTo>
                <a:lnTo>
                  <a:pt x="138" y="246"/>
                </a:lnTo>
                <a:lnTo>
                  <a:pt x="138" y="247"/>
                </a:lnTo>
                <a:lnTo>
                  <a:pt x="138" y="247"/>
                </a:lnTo>
                <a:lnTo>
                  <a:pt x="134" y="249"/>
                </a:lnTo>
                <a:lnTo>
                  <a:pt x="132" y="251"/>
                </a:lnTo>
                <a:lnTo>
                  <a:pt x="127" y="251"/>
                </a:lnTo>
                <a:lnTo>
                  <a:pt x="127" y="251"/>
                </a:lnTo>
                <a:lnTo>
                  <a:pt x="123" y="249"/>
                </a:lnTo>
                <a:lnTo>
                  <a:pt x="119" y="249"/>
                </a:lnTo>
                <a:lnTo>
                  <a:pt x="117" y="251"/>
                </a:lnTo>
                <a:lnTo>
                  <a:pt x="117" y="251"/>
                </a:lnTo>
                <a:lnTo>
                  <a:pt x="113" y="257"/>
                </a:lnTo>
                <a:lnTo>
                  <a:pt x="112" y="260"/>
                </a:lnTo>
                <a:lnTo>
                  <a:pt x="112" y="260"/>
                </a:lnTo>
                <a:lnTo>
                  <a:pt x="81" y="258"/>
                </a:lnTo>
                <a:lnTo>
                  <a:pt x="59" y="258"/>
                </a:lnTo>
                <a:lnTo>
                  <a:pt x="49" y="260"/>
                </a:lnTo>
                <a:lnTo>
                  <a:pt x="44" y="262"/>
                </a:lnTo>
                <a:lnTo>
                  <a:pt x="44" y="262"/>
                </a:lnTo>
                <a:lnTo>
                  <a:pt x="34" y="270"/>
                </a:lnTo>
                <a:lnTo>
                  <a:pt x="31" y="272"/>
                </a:lnTo>
                <a:lnTo>
                  <a:pt x="29" y="276"/>
                </a:lnTo>
                <a:lnTo>
                  <a:pt x="29" y="276"/>
                </a:lnTo>
                <a:lnTo>
                  <a:pt x="26" y="288"/>
                </a:lnTo>
                <a:lnTo>
                  <a:pt x="26" y="288"/>
                </a:lnTo>
                <a:lnTo>
                  <a:pt x="25" y="286"/>
                </a:lnTo>
                <a:lnTo>
                  <a:pt x="21" y="286"/>
                </a:lnTo>
                <a:lnTo>
                  <a:pt x="17" y="288"/>
                </a:lnTo>
                <a:lnTo>
                  <a:pt x="16" y="289"/>
                </a:lnTo>
                <a:lnTo>
                  <a:pt x="15" y="291"/>
                </a:lnTo>
                <a:lnTo>
                  <a:pt x="15" y="291"/>
                </a:lnTo>
                <a:lnTo>
                  <a:pt x="11" y="303"/>
                </a:lnTo>
                <a:lnTo>
                  <a:pt x="10" y="309"/>
                </a:lnTo>
                <a:lnTo>
                  <a:pt x="10" y="309"/>
                </a:lnTo>
                <a:lnTo>
                  <a:pt x="8" y="311"/>
                </a:lnTo>
                <a:lnTo>
                  <a:pt x="6" y="314"/>
                </a:lnTo>
                <a:lnTo>
                  <a:pt x="2" y="321"/>
                </a:lnTo>
                <a:lnTo>
                  <a:pt x="1" y="325"/>
                </a:lnTo>
                <a:lnTo>
                  <a:pt x="0" y="331"/>
                </a:lnTo>
                <a:lnTo>
                  <a:pt x="0" y="331"/>
                </a:lnTo>
                <a:lnTo>
                  <a:pt x="0" y="336"/>
                </a:lnTo>
                <a:lnTo>
                  <a:pt x="1" y="342"/>
                </a:lnTo>
                <a:lnTo>
                  <a:pt x="5" y="351"/>
                </a:lnTo>
                <a:lnTo>
                  <a:pt x="10" y="359"/>
                </a:lnTo>
                <a:lnTo>
                  <a:pt x="15" y="364"/>
                </a:lnTo>
                <a:lnTo>
                  <a:pt x="15" y="364"/>
                </a:lnTo>
                <a:lnTo>
                  <a:pt x="20" y="368"/>
                </a:lnTo>
                <a:lnTo>
                  <a:pt x="25" y="368"/>
                </a:lnTo>
                <a:lnTo>
                  <a:pt x="30" y="368"/>
                </a:lnTo>
                <a:lnTo>
                  <a:pt x="58" y="466"/>
                </a:lnTo>
                <a:lnTo>
                  <a:pt x="58" y="466"/>
                </a:lnTo>
                <a:lnTo>
                  <a:pt x="114" y="474"/>
                </a:lnTo>
                <a:lnTo>
                  <a:pt x="173" y="480"/>
                </a:lnTo>
                <a:lnTo>
                  <a:pt x="244" y="488"/>
                </a:lnTo>
                <a:lnTo>
                  <a:pt x="244" y="488"/>
                </a:lnTo>
                <a:lnTo>
                  <a:pt x="277" y="489"/>
                </a:lnTo>
                <a:lnTo>
                  <a:pt x="333" y="489"/>
                </a:lnTo>
                <a:lnTo>
                  <a:pt x="504" y="485"/>
                </a:lnTo>
                <a:lnTo>
                  <a:pt x="728" y="480"/>
                </a:lnTo>
                <a:lnTo>
                  <a:pt x="977" y="472"/>
                </a:lnTo>
                <a:lnTo>
                  <a:pt x="1432" y="456"/>
                </a:lnTo>
                <a:lnTo>
                  <a:pt x="1581" y="451"/>
                </a:lnTo>
                <a:lnTo>
                  <a:pt x="1637" y="447"/>
                </a:lnTo>
                <a:lnTo>
                  <a:pt x="1637" y="447"/>
                </a:lnTo>
                <a:lnTo>
                  <a:pt x="1650" y="439"/>
                </a:lnTo>
                <a:lnTo>
                  <a:pt x="1656" y="434"/>
                </a:lnTo>
                <a:lnTo>
                  <a:pt x="1663" y="432"/>
                </a:lnTo>
                <a:lnTo>
                  <a:pt x="1663" y="432"/>
                </a:lnTo>
                <a:lnTo>
                  <a:pt x="1680" y="425"/>
                </a:lnTo>
                <a:lnTo>
                  <a:pt x="1694" y="419"/>
                </a:lnTo>
                <a:lnTo>
                  <a:pt x="1694" y="419"/>
                </a:lnTo>
                <a:lnTo>
                  <a:pt x="1701" y="414"/>
                </a:lnTo>
                <a:lnTo>
                  <a:pt x="1701" y="414"/>
                </a:lnTo>
                <a:lnTo>
                  <a:pt x="1702" y="414"/>
                </a:lnTo>
                <a:lnTo>
                  <a:pt x="1706" y="415"/>
                </a:lnTo>
                <a:lnTo>
                  <a:pt x="1707" y="415"/>
                </a:lnTo>
                <a:lnTo>
                  <a:pt x="1710" y="414"/>
                </a:lnTo>
                <a:lnTo>
                  <a:pt x="1712" y="411"/>
                </a:lnTo>
                <a:lnTo>
                  <a:pt x="1713" y="409"/>
                </a:lnTo>
                <a:lnTo>
                  <a:pt x="1713" y="409"/>
                </a:lnTo>
                <a:lnTo>
                  <a:pt x="1717" y="397"/>
                </a:lnTo>
                <a:lnTo>
                  <a:pt x="1719" y="393"/>
                </a:lnTo>
                <a:lnTo>
                  <a:pt x="1717" y="387"/>
                </a:lnTo>
                <a:lnTo>
                  <a:pt x="1717" y="387"/>
                </a:lnTo>
                <a:lnTo>
                  <a:pt x="1713" y="374"/>
                </a:lnTo>
                <a:lnTo>
                  <a:pt x="1712" y="370"/>
                </a:lnTo>
                <a:lnTo>
                  <a:pt x="1711" y="368"/>
                </a:lnTo>
                <a:lnTo>
                  <a:pt x="1711" y="368"/>
                </a:lnTo>
                <a:lnTo>
                  <a:pt x="1711" y="367"/>
                </a:lnTo>
                <a:lnTo>
                  <a:pt x="1710" y="367"/>
                </a:lnTo>
                <a:lnTo>
                  <a:pt x="1716" y="364"/>
                </a:lnTo>
                <a:lnTo>
                  <a:pt x="1716" y="364"/>
                </a:lnTo>
                <a:lnTo>
                  <a:pt x="1726" y="360"/>
                </a:lnTo>
                <a:lnTo>
                  <a:pt x="1729" y="359"/>
                </a:lnTo>
                <a:lnTo>
                  <a:pt x="1733" y="355"/>
                </a:lnTo>
                <a:lnTo>
                  <a:pt x="1733" y="355"/>
                </a:lnTo>
                <a:lnTo>
                  <a:pt x="1736" y="348"/>
                </a:lnTo>
                <a:lnTo>
                  <a:pt x="1740" y="336"/>
                </a:lnTo>
                <a:lnTo>
                  <a:pt x="1741" y="331"/>
                </a:lnTo>
                <a:lnTo>
                  <a:pt x="1741" y="326"/>
                </a:lnTo>
                <a:lnTo>
                  <a:pt x="1740" y="321"/>
                </a:lnTo>
                <a:lnTo>
                  <a:pt x="1739" y="317"/>
                </a:lnTo>
                <a:lnTo>
                  <a:pt x="1739" y="317"/>
                </a:lnTo>
                <a:lnTo>
                  <a:pt x="1734" y="312"/>
                </a:lnTo>
                <a:lnTo>
                  <a:pt x="1727" y="309"/>
                </a:lnTo>
                <a:lnTo>
                  <a:pt x="1724" y="308"/>
                </a:lnTo>
                <a:lnTo>
                  <a:pt x="1721" y="308"/>
                </a:lnTo>
                <a:lnTo>
                  <a:pt x="1721" y="308"/>
                </a:lnTo>
                <a:lnTo>
                  <a:pt x="1711" y="308"/>
                </a:lnTo>
                <a:lnTo>
                  <a:pt x="1712" y="272"/>
                </a:lnTo>
                <a:lnTo>
                  <a:pt x="1712" y="272"/>
                </a:lnTo>
                <a:lnTo>
                  <a:pt x="1713" y="271"/>
                </a:lnTo>
                <a:lnTo>
                  <a:pt x="1716" y="266"/>
                </a:lnTo>
                <a:lnTo>
                  <a:pt x="1716" y="266"/>
                </a:lnTo>
                <a:lnTo>
                  <a:pt x="1717" y="258"/>
                </a:lnTo>
                <a:lnTo>
                  <a:pt x="1717" y="248"/>
                </a:lnTo>
                <a:lnTo>
                  <a:pt x="1717" y="229"/>
                </a:lnTo>
                <a:lnTo>
                  <a:pt x="1717" y="229"/>
                </a:lnTo>
                <a:lnTo>
                  <a:pt x="1716" y="221"/>
                </a:lnTo>
                <a:lnTo>
                  <a:pt x="1716" y="221"/>
                </a:lnTo>
                <a:lnTo>
                  <a:pt x="1720" y="220"/>
                </a:lnTo>
                <a:lnTo>
                  <a:pt x="1722" y="219"/>
                </a:lnTo>
                <a:lnTo>
                  <a:pt x="1725" y="216"/>
                </a:lnTo>
                <a:lnTo>
                  <a:pt x="1729" y="213"/>
                </a:lnTo>
                <a:lnTo>
                  <a:pt x="1731" y="207"/>
                </a:lnTo>
                <a:lnTo>
                  <a:pt x="1733" y="201"/>
                </a:lnTo>
                <a:lnTo>
                  <a:pt x="1734" y="192"/>
                </a:lnTo>
                <a:lnTo>
                  <a:pt x="1734" y="192"/>
                </a:lnTo>
                <a:lnTo>
                  <a:pt x="1733" y="183"/>
                </a:lnTo>
                <a:lnTo>
                  <a:pt x="1730" y="176"/>
                </a:lnTo>
                <a:lnTo>
                  <a:pt x="1726" y="170"/>
                </a:lnTo>
                <a:lnTo>
                  <a:pt x="1722" y="168"/>
                </a:lnTo>
                <a:lnTo>
                  <a:pt x="1719" y="165"/>
                </a:lnTo>
                <a:lnTo>
                  <a:pt x="1715" y="164"/>
                </a:lnTo>
                <a:lnTo>
                  <a:pt x="1711" y="164"/>
                </a:lnTo>
                <a:lnTo>
                  <a:pt x="1710" y="136"/>
                </a:lnTo>
                <a:lnTo>
                  <a:pt x="1697" y="130"/>
                </a:lnTo>
                <a:lnTo>
                  <a:pt x="1643" y="104"/>
                </a:lnTo>
                <a:lnTo>
                  <a:pt x="1643" y="104"/>
                </a:lnTo>
                <a:lnTo>
                  <a:pt x="1643" y="102"/>
                </a:lnTo>
                <a:lnTo>
                  <a:pt x="1640" y="97"/>
                </a:lnTo>
                <a:lnTo>
                  <a:pt x="1640" y="97"/>
                </a:lnTo>
                <a:lnTo>
                  <a:pt x="1637" y="94"/>
                </a:lnTo>
                <a:lnTo>
                  <a:pt x="1633" y="92"/>
                </a:lnTo>
                <a:lnTo>
                  <a:pt x="1629" y="90"/>
                </a:lnTo>
                <a:lnTo>
                  <a:pt x="1629" y="61"/>
                </a:lnTo>
                <a:lnTo>
                  <a:pt x="1636" y="61"/>
                </a:lnTo>
                <a:lnTo>
                  <a:pt x="1636" y="49"/>
                </a:lnTo>
                <a:lnTo>
                  <a:pt x="1624" y="49"/>
                </a:lnTo>
                <a:lnTo>
                  <a:pt x="1624" y="42"/>
                </a:lnTo>
                <a:lnTo>
                  <a:pt x="1629" y="43"/>
                </a:lnTo>
                <a:lnTo>
                  <a:pt x="1629" y="7"/>
                </a:lnTo>
                <a:lnTo>
                  <a:pt x="1617" y="2"/>
                </a:lnTo>
                <a:lnTo>
                  <a:pt x="1586" y="6"/>
                </a:lnTo>
                <a:lnTo>
                  <a:pt x="1586" y="19"/>
                </a:lnTo>
                <a:lnTo>
                  <a:pt x="1543" y="19"/>
                </a:lnTo>
                <a:lnTo>
                  <a:pt x="1543" y="0"/>
                </a:lnTo>
                <a:lnTo>
                  <a:pt x="1538" y="0"/>
                </a:lnTo>
                <a:lnTo>
                  <a:pt x="1538" y="11"/>
                </a:lnTo>
                <a:lnTo>
                  <a:pt x="1515" y="11"/>
                </a:lnTo>
                <a:lnTo>
                  <a:pt x="1515" y="11"/>
                </a:lnTo>
                <a:lnTo>
                  <a:pt x="1515" y="15"/>
                </a:lnTo>
                <a:lnTo>
                  <a:pt x="1515" y="19"/>
                </a:lnTo>
                <a:lnTo>
                  <a:pt x="1515" y="19"/>
                </a:lnTo>
                <a:lnTo>
                  <a:pt x="1515" y="25"/>
                </a:lnTo>
                <a:lnTo>
                  <a:pt x="1515" y="32"/>
                </a:lnTo>
                <a:lnTo>
                  <a:pt x="1506" y="32"/>
                </a:lnTo>
                <a:lnTo>
                  <a:pt x="1506" y="18"/>
                </a:lnTo>
                <a:lnTo>
                  <a:pt x="1469" y="18"/>
                </a:lnTo>
                <a:lnTo>
                  <a:pt x="1469" y="34"/>
                </a:lnTo>
                <a:lnTo>
                  <a:pt x="1449" y="34"/>
                </a:lnTo>
                <a:lnTo>
                  <a:pt x="1449" y="44"/>
                </a:lnTo>
                <a:lnTo>
                  <a:pt x="1459" y="48"/>
                </a:lnTo>
                <a:lnTo>
                  <a:pt x="1459" y="98"/>
                </a:lnTo>
                <a:lnTo>
                  <a:pt x="1447" y="98"/>
                </a:lnTo>
                <a:lnTo>
                  <a:pt x="1447" y="107"/>
                </a:lnTo>
                <a:lnTo>
                  <a:pt x="1435" y="107"/>
                </a:lnTo>
                <a:lnTo>
                  <a:pt x="1431" y="11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6">
            <a:extLst>
              <a:ext uri="{FF2B5EF4-FFF2-40B4-BE49-F238E27FC236}">
                <a16:creationId xmlns:a16="http://schemas.microsoft.com/office/drawing/2014/main" id="{7DDBFD6D-B4F1-437A-8E7B-912A664E22AA}"/>
              </a:ext>
            </a:extLst>
          </p:cNvPr>
          <p:cNvSpPr>
            <a:spLocks noEditPoints="1"/>
          </p:cNvSpPr>
          <p:nvPr/>
        </p:nvSpPr>
        <p:spPr bwMode="auto">
          <a:xfrm>
            <a:off x="6577624" y="2010682"/>
            <a:ext cx="2662308" cy="812819"/>
          </a:xfrm>
          <a:custGeom>
            <a:avLst/>
            <a:gdLst>
              <a:gd name="T0" fmla="*/ 392 w 2450"/>
              <a:gd name="T1" fmla="*/ 236 h 748"/>
              <a:gd name="T2" fmla="*/ 312 w 2450"/>
              <a:gd name="T3" fmla="*/ 272 h 748"/>
              <a:gd name="T4" fmla="*/ 133 w 2450"/>
              <a:gd name="T5" fmla="*/ 450 h 748"/>
              <a:gd name="T6" fmla="*/ 0 w 2450"/>
              <a:gd name="T7" fmla="*/ 484 h 748"/>
              <a:gd name="T8" fmla="*/ 50 w 2450"/>
              <a:gd name="T9" fmla="*/ 515 h 748"/>
              <a:gd name="T10" fmla="*/ 173 w 2450"/>
              <a:gd name="T11" fmla="*/ 692 h 748"/>
              <a:gd name="T12" fmla="*/ 358 w 2450"/>
              <a:gd name="T13" fmla="*/ 737 h 748"/>
              <a:gd name="T14" fmla="*/ 470 w 2450"/>
              <a:gd name="T15" fmla="*/ 733 h 748"/>
              <a:gd name="T16" fmla="*/ 525 w 2450"/>
              <a:gd name="T17" fmla="*/ 692 h 748"/>
              <a:gd name="T18" fmla="*/ 620 w 2450"/>
              <a:gd name="T19" fmla="*/ 710 h 748"/>
              <a:gd name="T20" fmla="*/ 702 w 2450"/>
              <a:gd name="T21" fmla="*/ 718 h 748"/>
              <a:gd name="T22" fmla="*/ 759 w 2450"/>
              <a:gd name="T23" fmla="*/ 686 h 748"/>
              <a:gd name="T24" fmla="*/ 804 w 2450"/>
              <a:gd name="T25" fmla="*/ 719 h 748"/>
              <a:gd name="T26" fmla="*/ 971 w 2450"/>
              <a:gd name="T27" fmla="*/ 718 h 748"/>
              <a:gd name="T28" fmla="*/ 1029 w 2450"/>
              <a:gd name="T29" fmla="*/ 698 h 748"/>
              <a:gd name="T30" fmla="*/ 1057 w 2450"/>
              <a:gd name="T31" fmla="*/ 696 h 748"/>
              <a:gd name="T32" fmla="*/ 1163 w 2450"/>
              <a:gd name="T33" fmla="*/ 740 h 748"/>
              <a:gd name="T34" fmla="*/ 1269 w 2450"/>
              <a:gd name="T35" fmla="*/ 726 h 748"/>
              <a:gd name="T36" fmla="*/ 1425 w 2450"/>
              <a:gd name="T37" fmla="*/ 732 h 748"/>
              <a:gd name="T38" fmla="*/ 1496 w 2450"/>
              <a:gd name="T39" fmla="*/ 714 h 748"/>
              <a:gd name="T40" fmla="*/ 1619 w 2450"/>
              <a:gd name="T41" fmla="*/ 748 h 748"/>
              <a:gd name="T42" fmla="*/ 1756 w 2450"/>
              <a:gd name="T43" fmla="*/ 729 h 748"/>
              <a:gd name="T44" fmla="*/ 1844 w 2450"/>
              <a:gd name="T45" fmla="*/ 747 h 748"/>
              <a:gd name="T46" fmla="*/ 2027 w 2450"/>
              <a:gd name="T47" fmla="*/ 705 h 748"/>
              <a:gd name="T48" fmla="*/ 2143 w 2450"/>
              <a:gd name="T49" fmla="*/ 687 h 748"/>
              <a:gd name="T50" fmla="*/ 2225 w 2450"/>
              <a:gd name="T51" fmla="*/ 676 h 748"/>
              <a:gd name="T52" fmla="*/ 2262 w 2450"/>
              <a:gd name="T53" fmla="*/ 661 h 748"/>
              <a:gd name="T54" fmla="*/ 2360 w 2450"/>
              <a:gd name="T55" fmla="*/ 661 h 748"/>
              <a:gd name="T56" fmla="*/ 2421 w 2450"/>
              <a:gd name="T57" fmla="*/ 625 h 748"/>
              <a:gd name="T58" fmla="*/ 2443 w 2450"/>
              <a:gd name="T59" fmla="*/ 570 h 748"/>
              <a:gd name="T60" fmla="*/ 2225 w 2450"/>
              <a:gd name="T61" fmla="*/ 407 h 748"/>
              <a:gd name="T62" fmla="*/ 2082 w 2450"/>
              <a:gd name="T63" fmla="*/ 225 h 748"/>
              <a:gd name="T64" fmla="*/ 2103 w 2450"/>
              <a:gd name="T65" fmla="*/ 16 h 748"/>
              <a:gd name="T66" fmla="*/ 1298 w 2450"/>
              <a:gd name="T67" fmla="*/ 73 h 748"/>
              <a:gd name="T68" fmla="*/ 982 w 2450"/>
              <a:gd name="T69" fmla="*/ 71 h 748"/>
              <a:gd name="T70" fmla="*/ 834 w 2450"/>
              <a:gd name="T71" fmla="*/ 142 h 748"/>
              <a:gd name="T72" fmla="*/ 2005 w 2450"/>
              <a:gd name="T73" fmla="*/ 212 h 748"/>
              <a:gd name="T74" fmla="*/ 2017 w 2450"/>
              <a:gd name="T75" fmla="*/ 76 h 748"/>
              <a:gd name="T76" fmla="*/ 1987 w 2450"/>
              <a:gd name="T77" fmla="*/ 210 h 748"/>
              <a:gd name="T78" fmla="*/ 1927 w 2450"/>
              <a:gd name="T79" fmla="*/ 205 h 748"/>
              <a:gd name="T80" fmla="*/ 1737 w 2450"/>
              <a:gd name="T81" fmla="*/ 80 h 748"/>
              <a:gd name="T82" fmla="*/ 1602 w 2450"/>
              <a:gd name="T83" fmla="*/ 191 h 748"/>
              <a:gd name="T84" fmla="*/ 1396 w 2450"/>
              <a:gd name="T85" fmla="*/ 140 h 748"/>
              <a:gd name="T86" fmla="*/ 1406 w 2450"/>
              <a:gd name="T87" fmla="*/ 101 h 748"/>
              <a:gd name="T88" fmla="*/ 1457 w 2450"/>
              <a:gd name="T89" fmla="*/ 186 h 748"/>
              <a:gd name="T90" fmla="*/ 1341 w 2450"/>
              <a:gd name="T91" fmla="*/ 81 h 748"/>
              <a:gd name="T92" fmla="*/ 1726 w 2450"/>
              <a:gd name="T93" fmla="*/ 67 h 748"/>
              <a:gd name="T94" fmla="*/ 1861 w 2450"/>
              <a:gd name="T95" fmla="*/ 20 h 748"/>
              <a:gd name="T96" fmla="*/ 1081 w 2450"/>
              <a:gd name="T97" fmla="*/ 163 h 748"/>
              <a:gd name="T98" fmla="*/ 1102 w 2450"/>
              <a:gd name="T99" fmla="*/ 219 h 748"/>
              <a:gd name="T100" fmla="*/ 1354 w 2450"/>
              <a:gd name="T101" fmla="*/ 340 h 748"/>
              <a:gd name="T102" fmla="*/ 1309 w 2450"/>
              <a:gd name="T103" fmla="*/ 473 h 748"/>
              <a:gd name="T104" fmla="*/ 501 w 2450"/>
              <a:gd name="T105" fmla="*/ 422 h 748"/>
              <a:gd name="T106" fmla="*/ 1474 w 2450"/>
              <a:gd name="T107" fmla="*/ 335 h 748"/>
              <a:gd name="T108" fmla="*/ 1378 w 2450"/>
              <a:gd name="T109" fmla="*/ 484 h 748"/>
              <a:gd name="T110" fmla="*/ 1402 w 2450"/>
              <a:gd name="T111" fmla="*/ 308 h 748"/>
              <a:gd name="T112" fmla="*/ 1502 w 2450"/>
              <a:gd name="T113" fmla="*/ 387 h 748"/>
              <a:gd name="T114" fmla="*/ 1606 w 2450"/>
              <a:gd name="T115" fmla="*/ 393 h 748"/>
              <a:gd name="T116" fmla="*/ 466 w 2450"/>
              <a:gd name="T117" fmla="*/ 373 h 748"/>
              <a:gd name="T118" fmla="*/ 394 w 2450"/>
              <a:gd name="T119" fmla="*/ 346 h 748"/>
              <a:gd name="T120" fmla="*/ 336 w 2450"/>
              <a:gd name="T121" fmla="*/ 406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450" h="748">
                <a:moveTo>
                  <a:pt x="790" y="188"/>
                </a:moveTo>
                <a:lnTo>
                  <a:pt x="790" y="188"/>
                </a:lnTo>
                <a:lnTo>
                  <a:pt x="717" y="205"/>
                </a:lnTo>
                <a:lnTo>
                  <a:pt x="650" y="221"/>
                </a:lnTo>
                <a:lnTo>
                  <a:pt x="462" y="219"/>
                </a:lnTo>
                <a:lnTo>
                  <a:pt x="406" y="228"/>
                </a:lnTo>
                <a:lnTo>
                  <a:pt x="406" y="228"/>
                </a:lnTo>
                <a:lnTo>
                  <a:pt x="392" y="236"/>
                </a:lnTo>
                <a:lnTo>
                  <a:pt x="378" y="244"/>
                </a:lnTo>
                <a:lnTo>
                  <a:pt x="366" y="250"/>
                </a:lnTo>
                <a:lnTo>
                  <a:pt x="366" y="250"/>
                </a:lnTo>
                <a:lnTo>
                  <a:pt x="352" y="256"/>
                </a:lnTo>
                <a:lnTo>
                  <a:pt x="336" y="261"/>
                </a:lnTo>
                <a:lnTo>
                  <a:pt x="329" y="263"/>
                </a:lnTo>
                <a:lnTo>
                  <a:pt x="320" y="267"/>
                </a:lnTo>
                <a:lnTo>
                  <a:pt x="312" y="272"/>
                </a:lnTo>
                <a:lnTo>
                  <a:pt x="305" y="279"/>
                </a:lnTo>
                <a:lnTo>
                  <a:pt x="305" y="279"/>
                </a:lnTo>
                <a:lnTo>
                  <a:pt x="292" y="291"/>
                </a:lnTo>
                <a:lnTo>
                  <a:pt x="273" y="313"/>
                </a:lnTo>
                <a:lnTo>
                  <a:pt x="224" y="370"/>
                </a:lnTo>
                <a:lnTo>
                  <a:pt x="159" y="447"/>
                </a:lnTo>
                <a:lnTo>
                  <a:pt x="159" y="447"/>
                </a:lnTo>
                <a:lnTo>
                  <a:pt x="133" y="450"/>
                </a:lnTo>
                <a:lnTo>
                  <a:pt x="106" y="453"/>
                </a:lnTo>
                <a:lnTo>
                  <a:pt x="75" y="458"/>
                </a:lnTo>
                <a:lnTo>
                  <a:pt x="45" y="464"/>
                </a:lnTo>
                <a:lnTo>
                  <a:pt x="21" y="471"/>
                </a:lnTo>
                <a:lnTo>
                  <a:pt x="10" y="475"/>
                </a:lnTo>
                <a:lnTo>
                  <a:pt x="4" y="478"/>
                </a:lnTo>
                <a:lnTo>
                  <a:pt x="0" y="482"/>
                </a:lnTo>
                <a:lnTo>
                  <a:pt x="0" y="484"/>
                </a:lnTo>
                <a:lnTo>
                  <a:pt x="2" y="486"/>
                </a:lnTo>
                <a:lnTo>
                  <a:pt x="2" y="486"/>
                </a:lnTo>
                <a:lnTo>
                  <a:pt x="7" y="494"/>
                </a:lnTo>
                <a:lnTo>
                  <a:pt x="14" y="500"/>
                </a:lnTo>
                <a:lnTo>
                  <a:pt x="22" y="505"/>
                </a:lnTo>
                <a:lnTo>
                  <a:pt x="31" y="509"/>
                </a:lnTo>
                <a:lnTo>
                  <a:pt x="45" y="514"/>
                </a:lnTo>
                <a:lnTo>
                  <a:pt x="50" y="515"/>
                </a:lnTo>
                <a:lnTo>
                  <a:pt x="50" y="515"/>
                </a:lnTo>
                <a:lnTo>
                  <a:pt x="65" y="541"/>
                </a:lnTo>
                <a:lnTo>
                  <a:pt x="100" y="597"/>
                </a:lnTo>
                <a:lnTo>
                  <a:pt x="121" y="627"/>
                </a:lnTo>
                <a:lnTo>
                  <a:pt x="142" y="657"/>
                </a:lnTo>
                <a:lnTo>
                  <a:pt x="159" y="680"/>
                </a:lnTo>
                <a:lnTo>
                  <a:pt x="167" y="687"/>
                </a:lnTo>
                <a:lnTo>
                  <a:pt x="173" y="692"/>
                </a:lnTo>
                <a:lnTo>
                  <a:pt x="173" y="692"/>
                </a:lnTo>
                <a:lnTo>
                  <a:pt x="181" y="696"/>
                </a:lnTo>
                <a:lnTo>
                  <a:pt x="190" y="700"/>
                </a:lnTo>
                <a:lnTo>
                  <a:pt x="213" y="708"/>
                </a:lnTo>
                <a:lnTo>
                  <a:pt x="240" y="715"/>
                </a:lnTo>
                <a:lnTo>
                  <a:pt x="269" y="722"/>
                </a:lnTo>
                <a:lnTo>
                  <a:pt x="324" y="733"/>
                </a:lnTo>
                <a:lnTo>
                  <a:pt x="358" y="737"/>
                </a:lnTo>
                <a:lnTo>
                  <a:pt x="358" y="737"/>
                </a:lnTo>
                <a:lnTo>
                  <a:pt x="380" y="740"/>
                </a:lnTo>
                <a:lnTo>
                  <a:pt x="408" y="741"/>
                </a:lnTo>
                <a:lnTo>
                  <a:pt x="423" y="741"/>
                </a:lnTo>
                <a:lnTo>
                  <a:pt x="440" y="740"/>
                </a:lnTo>
                <a:lnTo>
                  <a:pt x="455" y="737"/>
                </a:lnTo>
                <a:lnTo>
                  <a:pt x="470" y="733"/>
                </a:lnTo>
                <a:lnTo>
                  <a:pt x="470" y="733"/>
                </a:lnTo>
                <a:lnTo>
                  <a:pt x="476" y="731"/>
                </a:lnTo>
                <a:lnTo>
                  <a:pt x="483" y="727"/>
                </a:lnTo>
                <a:lnTo>
                  <a:pt x="492" y="719"/>
                </a:lnTo>
                <a:lnTo>
                  <a:pt x="501" y="710"/>
                </a:lnTo>
                <a:lnTo>
                  <a:pt x="510" y="701"/>
                </a:lnTo>
                <a:lnTo>
                  <a:pt x="513" y="698"/>
                </a:lnTo>
                <a:lnTo>
                  <a:pt x="519" y="695"/>
                </a:lnTo>
                <a:lnTo>
                  <a:pt x="525" y="692"/>
                </a:lnTo>
                <a:lnTo>
                  <a:pt x="533" y="690"/>
                </a:lnTo>
                <a:lnTo>
                  <a:pt x="540" y="690"/>
                </a:lnTo>
                <a:lnTo>
                  <a:pt x="550" y="690"/>
                </a:lnTo>
                <a:lnTo>
                  <a:pt x="562" y="692"/>
                </a:lnTo>
                <a:lnTo>
                  <a:pt x="575" y="695"/>
                </a:lnTo>
                <a:lnTo>
                  <a:pt x="575" y="695"/>
                </a:lnTo>
                <a:lnTo>
                  <a:pt x="600" y="703"/>
                </a:lnTo>
                <a:lnTo>
                  <a:pt x="620" y="710"/>
                </a:lnTo>
                <a:lnTo>
                  <a:pt x="648" y="720"/>
                </a:lnTo>
                <a:lnTo>
                  <a:pt x="659" y="724"/>
                </a:lnTo>
                <a:lnTo>
                  <a:pt x="667" y="726"/>
                </a:lnTo>
                <a:lnTo>
                  <a:pt x="675" y="727"/>
                </a:lnTo>
                <a:lnTo>
                  <a:pt x="683" y="726"/>
                </a:lnTo>
                <a:lnTo>
                  <a:pt x="683" y="726"/>
                </a:lnTo>
                <a:lnTo>
                  <a:pt x="692" y="723"/>
                </a:lnTo>
                <a:lnTo>
                  <a:pt x="702" y="718"/>
                </a:lnTo>
                <a:lnTo>
                  <a:pt x="721" y="708"/>
                </a:lnTo>
                <a:lnTo>
                  <a:pt x="739" y="699"/>
                </a:lnTo>
                <a:lnTo>
                  <a:pt x="745" y="695"/>
                </a:lnTo>
                <a:lnTo>
                  <a:pt x="752" y="694"/>
                </a:lnTo>
                <a:lnTo>
                  <a:pt x="752" y="694"/>
                </a:lnTo>
                <a:lnTo>
                  <a:pt x="755" y="694"/>
                </a:lnTo>
                <a:lnTo>
                  <a:pt x="757" y="691"/>
                </a:lnTo>
                <a:lnTo>
                  <a:pt x="759" y="686"/>
                </a:lnTo>
                <a:lnTo>
                  <a:pt x="760" y="686"/>
                </a:lnTo>
                <a:lnTo>
                  <a:pt x="764" y="686"/>
                </a:lnTo>
                <a:lnTo>
                  <a:pt x="768" y="691"/>
                </a:lnTo>
                <a:lnTo>
                  <a:pt x="776" y="698"/>
                </a:lnTo>
                <a:lnTo>
                  <a:pt x="776" y="698"/>
                </a:lnTo>
                <a:lnTo>
                  <a:pt x="785" y="706"/>
                </a:lnTo>
                <a:lnTo>
                  <a:pt x="794" y="714"/>
                </a:lnTo>
                <a:lnTo>
                  <a:pt x="804" y="719"/>
                </a:lnTo>
                <a:lnTo>
                  <a:pt x="815" y="722"/>
                </a:lnTo>
                <a:lnTo>
                  <a:pt x="828" y="724"/>
                </a:lnTo>
                <a:lnTo>
                  <a:pt x="844" y="726"/>
                </a:lnTo>
                <a:lnTo>
                  <a:pt x="864" y="726"/>
                </a:lnTo>
                <a:lnTo>
                  <a:pt x="885" y="724"/>
                </a:lnTo>
                <a:lnTo>
                  <a:pt x="885" y="724"/>
                </a:lnTo>
                <a:lnTo>
                  <a:pt x="931" y="720"/>
                </a:lnTo>
                <a:lnTo>
                  <a:pt x="971" y="718"/>
                </a:lnTo>
                <a:lnTo>
                  <a:pt x="1001" y="714"/>
                </a:lnTo>
                <a:lnTo>
                  <a:pt x="1014" y="712"/>
                </a:lnTo>
                <a:lnTo>
                  <a:pt x="1023" y="709"/>
                </a:lnTo>
                <a:lnTo>
                  <a:pt x="1023" y="709"/>
                </a:lnTo>
                <a:lnTo>
                  <a:pt x="1027" y="708"/>
                </a:lnTo>
                <a:lnTo>
                  <a:pt x="1028" y="705"/>
                </a:lnTo>
                <a:lnTo>
                  <a:pt x="1029" y="701"/>
                </a:lnTo>
                <a:lnTo>
                  <a:pt x="1029" y="698"/>
                </a:lnTo>
                <a:lnTo>
                  <a:pt x="1027" y="691"/>
                </a:lnTo>
                <a:lnTo>
                  <a:pt x="1025" y="685"/>
                </a:lnTo>
                <a:lnTo>
                  <a:pt x="1024" y="682"/>
                </a:lnTo>
                <a:lnTo>
                  <a:pt x="1024" y="681"/>
                </a:lnTo>
                <a:lnTo>
                  <a:pt x="1025" y="681"/>
                </a:lnTo>
                <a:lnTo>
                  <a:pt x="1028" y="681"/>
                </a:lnTo>
                <a:lnTo>
                  <a:pt x="1038" y="686"/>
                </a:lnTo>
                <a:lnTo>
                  <a:pt x="1057" y="696"/>
                </a:lnTo>
                <a:lnTo>
                  <a:pt x="1057" y="696"/>
                </a:lnTo>
                <a:lnTo>
                  <a:pt x="1090" y="719"/>
                </a:lnTo>
                <a:lnTo>
                  <a:pt x="1107" y="728"/>
                </a:lnTo>
                <a:lnTo>
                  <a:pt x="1112" y="731"/>
                </a:lnTo>
                <a:lnTo>
                  <a:pt x="1118" y="733"/>
                </a:lnTo>
                <a:lnTo>
                  <a:pt x="1139" y="736"/>
                </a:lnTo>
                <a:lnTo>
                  <a:pt x="1139" y="736"/>
                </a:lnTo>
                <a:lnTo>
                  <a:pt x="1163" y="740"/>
                </a:lnTo>
                <a:lnTo>
                  <a:pt x="1173" y="741"/>
                </a:lnTo>
                <a:lnTo>
                  <a:pt x="1183" y="740"/>
                </a:lnTo>
                <a:lnTo>
                  <a:pt x="1193" y="738"/>
                </a:lnTo>
                <a:lnTo>
                  <a:pt x="1204" y="737"/>
                </a:lnTo>
                <a:lnTo>
                  <a:pt x="1233" y="729"/>
                </a:lnTo>
                <a:lnTo>
                  <a:pt x="1233" y="729"/>
                </a:lnTo>
                <a:lnTo>
                  <a:pt x="1249" y="727"/>
                </a:lnTo>
                <a:lnTo>
                  <a:pt x="1269" y="726"/>
                </a:lnTo>
                <a:lnTo>
                  <a:pt x="1286" y="726"/>
                </a:lnTo>
                <a:lnTo>
                  <a:pt x="1305" y="728"/>
                </a:lnTo>
                <a:lnTo>
                  <a:pt x="1344" y="733"/>
                </a:lnTo>
                <a:lnTo>
                  <a:pt x="1363" y="734"/>
                </a:lnTo>
                <a:lnTo>
                  <a:pt x="1381" y="734"/>
                </a:lnTo>
                <a:lnTo>
                  <a:pt x="1381" y="734"/>
                </a:lnTo>
                <a:lnTo>
                  <a:pt x="1407" y="733"/>
                </a:lnTo>
                <a:lnTo>
                  <a:pt x="1425" y="732"/>
                </a:lnTo>
                <a:lnTo>
                  <a:pt x="1437" y="729"/>
                </a:lnTo>
                <a:lnTo>
                  <a:pt x="1448" y="726"/>
                </a:lnTo>
                <a:lnTo>
                  <a:pt x="1448" y="726"/>
                </a:lnTo>
                <a:lnTo>
                  <a:pt x="1462" y="719"/>
                </a:lnTo>
                <a:lnTo>
                  <a:pt x="1475" y="714"/>
                </a:lnTo>
                <a:lnTo>
                  <a:pt x="1488" y="708"/>
                </a:lnTo>
                <a:lnTo>
                  <a:pt x="1488" y="708"/>
                </a:lnTo>
                <a:lnTo>
                  <a:pt x="1496" y="714"/>
                </a:lnTo>
                <a:lnTo>
                  <a:pt x="1508" y="720"/>
                </a:lnTo>
                <a:lnTo>
                  <a:pt x="1523" y="728"/>
                </a:lnTo>
                <a:lnTo>
                  <a:pt x="1542" y="736"/>
                </a:lnTo>
                <a:lnTo>
                  <a:pt x="1564" y="742"/>
                </a:lnTo>
                <a:lnTo>
                  <a:pt x="1577" y="745"/>
                </a:lnTo>
                <a:lnTo>
                  <a:pt x="1589" y="747"/>
                </a:lnTo>
                <a:lnTo>
                  <a:pt x="1603" y="748"/>
                </a:lnTo>
                <a:lnTo>
                  <a:pt x="1619" y="748"/>
                </a:lnTo>
                <a:lnTo>
                  <a:pt x="1619" y="748"/>
                </a:lnTo>
                <a:lnTo>
                  <a:pt x="1645" y="747"/>
                </a:lnTo>
                <a:lnTo>
                  <a:pt x="1668" y="745"/>
                </a:lnTo>
                <a:lnTo>
                  <a:pt x="1687" y="741"/>
                </a:lnTo>
                <a:lnTo>
                  <a:pt x="1704" y="737"/>
                </a:lnTo>
                <a:lnTo>
                  <a:pt x="1721" y="733"/>
                </a:lnTo>
                <a:lnTo>
                  <a:pt x="1737" y="731"/>
                </a:lnTo>
                <a:lnTo>
                  <a:pt x="1756" y="729"/>
                </a:lnTo>
                <a:lnTo>
                  <a:pt x="1779" y="731"/>
                </a:lnTo>
                <a:lnTo>
                  <a:pt x="1779" y="731"/>
                </a:lnTo>
                <a:lnTo>
                  <a:pt x="1799" y="733"/>
                </a:lnTo>
                <a:lnTo>
                  <a:pt x="1812" y="737"/>
                </a:lnTo>
                <a:lnTo>
                  <a:pt x="1821" y="740"/>
                </a:lnTo>
                <a:lnTo>
                  <a:pt x="1828" y="743"/>
                </a:lnTo>
                <a:lnTo>
                  <a:pt x="1835" y="746"/>
                </a:lnTo>
                <a:lnTo>
                  <a:pt x="1844" y="747"/>
                </a:lnTo>
                <a:lnTo>
                  <a:pt x="1858" y="748"/>
                </a:lnTo>
                <a:lnTo>
                  <a:pt x="1880" y="747"/>
                </a:lnTo>
                <a:lnTo>
                  <a:pt x="1880" y="747"/>
                </a:lnTo>
                <a:lnTo>
                  <a:pt x="1905" y="743"/>
                </a:lnTo>
                <a:lnTo>
                  <a:pt x="1932" y="738"/>
                </a:lnTo>
                <a:lnTo>
                  <a:pt x="1957" y="731"/>
                </a:lnTo>
                <a:lnTo>
                  <a:pt x="1983" y="722"/>
                </a:lnTo>
                <a:lnTo>
                  <a:pt x="2027" y="705"/>
                </a:lnTo>
                <a:lnTo>
                  <a:pt x="2044" y="699"/>
                </a:lnTo>
                <a:lnTo>
                  <a:pt x="2057" y="695"/>
                </a:lnTo>
                <a:lnTo>
                  <a:pt x="2057" y="695"/>
                </a:lnTo>
                <a:lnTo>
                  <a:pt x="2077" y="691"/>
                </a:lnTo>
                <a:lnTo>
                  <a:pt x="2097" y="689"/>
                </a:lnTo>
                <a:lnTo>
                  <a:pt x="2118" y="687"/>
                </a:lnTo>
                <a:lnTo>
                  <a:pt x="2143" y="687"/>
                </a:lnTo>
                <a:lnTo>
                  <a:pt x="2143" y="687"/>
                </a:lnTo>
                <a:lnTo>
                  <a:pt x="2166" y="689"/>
                </a:lnTo>
                <a:lnTo>
                  <a:pt x="2183" y="689"/>
                </a:lnTo>
                <a:lnTo>
                  <a:pt x="2190" y="689"/>
                </a:lnTo>
                <a:lnTo>
                  <a:pt x="2198" y="687"/>
                </a:lnTo>
                <a:lnTo>
                  <a:pt x="2207" y="685"/>
                </a:lnTo>
                <a:lnTo>
                  <a:pt x="2216" y="681"/>
                </a:lnTo>
                <a:lnTo>
                  <a:pt x="2216" y="681"/>
                </a:lnTo>
                <a:lnTo>
                  <a:pt x="2225" y="676"/>
                </a:lnTo>
                <a:lnTo>
                  <a:pt x="2229" y="672"/>
                </a:lnTo>
                <a:lnTo>
                  <a:pt x="2231" y="668"/>
                </a:lnTo>
                <a:lnTo>
                  <a:pt x="2232" y="666"/>
                </a:lnTo>
                <a:lnTo>
                  <a:pt x="2235" y="663"/>
                </a:lnTo>
                <a:lnTo>
                  <a:pt x="2239" y="662"/>
                </a:lnTo>
                <a:lnTo>
                  <a:pt x="2248" y="661"/>
                </a:lnTo>
                <a:lnTo>
                  <a:pt x="2262" y="661"/>
                </a:lnTo>
                <a:lnTo>
                  <a:pt x="2262" y="661"/>
                </a:lnTo>
                <a:lnTo>
                  <a:pt x="2290" y="659"/>
                </a:lnTo>
                <a:lnTo>
                  <a:pt x="2311" y="661"/>
                </a:lnTo>
                <a:lnTo>
                  <a:pt x="2327" y="661"/>
                </a:lnTo>
                <a:lnTo>
                  <a:pt x="2338" y="661"/>
                </a:lnTo>
                <a:lnTo>
                  <a:pt x="2338" y="661"/>
                </a:lnTo>
                <a:lnTo>
                  <a:pt x="2343" y="659"/>
                </a:lnTo>
                <a:lnTo>
                  <a:pt x="2350" y="659"/>
                </a:lnTo>
                <a:lnTo>
                  <a:pt x="2360" y="661"/>
                </a:lnTo>
                <a:lnTo>
                  <a:pt x="2366" y="661"/>
                </a:lnTo>
                <a:lnTo>
                  <a:pt x="2374" y="659"/>
                </a:lnTo>
                <a:lnTo>
                  <a:pt x="2381" y="657"/>
                </a:lnTo>
                <a:lnTo>
                  <a:pt x="2390" y="653"/>
                </a:lnTo>
                <a:lnTo>
                  <a:pt x="2390" y="653"/>
                </a:lnTo>
                <a:lnTo>
                  <a:pt x="2401" y="647"/>
                </a:lnTo>
                <a:lnTo>
                  <a:pt x="2411" y="638"/>
                </a:lnTo>
                <a:lnTo>
                  <a:pt x="2421" y="625"/>
                </a:lnTo>
                <a:lnTo>
                  <a:pt x="2430" y="613"/>
                </a:lnTo>
                <a:lnTo>
                  <a:pt x="2439" y="601"/>
                </a:lnTo>
                <a:lnTo>
                  <a:pt x="2445" y="589"/>
                </a:lnTo>
                <a:lnTo>
                  <a:pt x="2449" y="580"/>
                </a:lnTo>
                <a:lnTo>
                  <a:pt x="2450" y="575"/>
                </a:lnTo>
                <a:lnTo>
                  <a:pt x="2450" y="575"/>
                </a:lnTo>
                <a:lnTo>
                  <a:pt x="2448" y="573"/>
                </a:lnTo>
                <a:lnTo>
                  <a:pt x="2443" y="570"/>
                </a:lnTo>
                <a:lnTo>
                  <a:pt x="2430" y="566"/>
                </a:lnTo>
                <a:lnTo>
                  <a:pt x="2411" y="564"/>
                </a:lnTo>
                <a:lnTo>
                  <a:pt x="2347" y="550"/>
                </a:lnTo>
                <a:lnTo>
                  <a:pt x="2333" y="503"/>
                </a:lnTo>
                <a:lnTo>
                  <a:pt x="2297" y="503"/>
                </a:lnTo>
                <a:lnTo>
                  <a:pt x="2297" y="433"/>
                </a:lnTo>
                <a:lnTo>
                  <a:pt x="2225" y="407"/>
                </a:lnTo>
                <a:lnTo>
                  <a:pt x="2225" y="407"/>
                </a:lnTo>
                <a:lnTo>
                  <a:pt x="2207" y="338"/>
                </a:lnTo>
                <a:lnTo>
                  <a:pt x="2187" y="264"/>
                </a:lnTo>
                <a:lnTo>
                  <a:pt x="2187" y="264"/>
                </a:lnTo>
                <a:lnTo>
                  <a:pt x="2185" y="263"/>
                </a:lnTo>
                <a:lnTo>
                  <a:pt x="2181" y="261"/>
                </a:lnTo>
                <a:lnTo>
                  <a:pt x="2169" y="256"/>
                </a:lnTo>
                <a:lnTo>
                  <a:pt x="2133" y="242"/>
                </a:lnTo>
                <a:lnTo>
                  <a:pt x="2082" y="225"/>
                </a:lnTo>
                <a:lnTo>
                  <a:pt x="2082" y="225"/>
                </a:lnTo>
                <a:lnTo>
                  <a:pt x="2076" y="224"/>
                </a:lnTo>
                <a:lnTo>
                  <a:pt x="2086" y="24"/>
                </a:lnTo>
                <a:lnTo>
                  <a:pt x="2086" y="24"/>
                </a:lnTo>
                <a:lnTo>
                  <a:pt x="2094" y="23"/>
                </a:lnTo>
                <a:lnTo>
                  <a:pt x="2099" y="20"/>
                </a:lnTo>
                <a:lnTo>
                  <a:pt x="2101" y="19"/>
                </a:lnTo>
                <a:lnTo>
                  <a:pt x="2103" y="16"/>
                </a:lnTo>
                <a:lnTo>
                  <a:pt x="2103" y="16"/>
                </a:lnTo>
                <a:lnTo>
                  <a:pt x="2103" y="12"/>
                </a:lnTo>
                <a:lnTo>
                  <a:pt x="2100" y="10"/>
                </a:lnTo>
                <a:lnTo>
                  <a:pt x="2096" y="5"/>
                </a:lnTo>
                <a:lnTo>
                  <a:pt x="2089" y="0"/>
                </a:lnTo>
                <a:lnTo>
                  <a:pt x="1298" y="0"/>
                </a:lnTo>
                <a:lnTo>
                  <a:pt x="1298" y="73"/>
                </a:lnTo>
                <a:lnTo>
                  <a:pt x="1298" y="73"/>
                </a:lnTo>
                <a:lnTo>
                  <a:pt x="1262" y="70"/>
                </a:lnTo>
                <a:lnTo>
                  <a:pt x="1220" y="67"/>
                </a:lnTo>
                <a:lnTo>
                  <a:pt x="1169" y="65"/>
                </a:lnTo>
                <a:lnTo>
                  <a:pt x="1108" y="63"/>
                </a:lnTo>
                <a:lnTo>
                  <a:pt x="1108" y="63"/>
                </a:lnTo>
                <a:lnTo>
                  <a:pt x="1064" y="65"/>
                </a:lnTo>
                <a:lnTo>
                  <a:pt x="1021" y="67"/>
                </a:lnTo>
                <a:lnTo>
                  <a:pt x="982" y="71"/>
                </a:lnTo>
                <a:lnTo>
                  <a:pt x="949" y="75"/>
                </a:lnTo>
                <a:lnTo>
                  <a:pt x="920" y="80"/>
                </a:lnTo>
                <a:lnTo>
                  <a:pt x="898" y="85"/>
                </a:lnTo>
                <a:lnTo>
                  <a:pt x="884" y="89"/>
                </a:lnTo>
                <a:lnTo>
                  <a:pt x="879" y="93"/>
                </a:lnTo>
                <a:lnTo>
                  <a:pt x="879" y="93"/>
                </a:lnTo>
                <a:lnTo>
                  <a:pt x="865" y="109"/>
                </a:lnTo>
                <a:lnTo>
                  <a:pt x="834" y="142"/>
                </a:lnTo>
                <a:lnTo>
                  <a:pt x="805" y="174"/>
                </a:lnTo>
                <a:lnTo>
                  <a:pt x="794" y="184"/>
                </a:lnTo>
                <a:lnTo>
                  <a:pt x="790" y="188"/>
                </a:lnTo>
                <a:lnTo>
                  <a:pt x="790" y="188"/>
                </a:lnTo>
                <a:close/>
                <a:moveTo>
                  <a:pt x="2064" y="221"/>
                </a:moveTo>
                <a:lnTo>
                  <a:pt x="2064" y="221"/>
                </a:lnTo>
                <a:lnTo>
                  <a:pt x="2040" y="217"/>
                </a:lnTo>
                <a:lnTo>
                  <a:pt x="2005" y="212"/>
                </a:lnTo>
                <a:lnTo>
                  <a:pt x="2005" y="84"/>
                </a:lnTo>
                <a:lnTo>
                  <a:pt x="2005" y="84"/>
                </a:lnTo>
                <a:lnTo>
                  <a:pt x="2011" y="82"/>
                </a:lnTo>
                <a:lnTo>
                  <a:pt x="2016" y="81"/>
                </a:lnTo>
                <a:lnTo>
                  <a:pt x="2017" y="80"/>
                </a:lnTo>
                <a:lnTo>
                  <a:pt x="2017" y="79"/>
                </a:lnTo>
                <a:lnTo>
                  <a:pt x="2017" y="79"/>
                </a:lnTo>
                <a:lnTo>
                  <a:pt x="2017" y="76"/>
                </a:lnTo>
                <a:lnTo>
                  <a:pt x="2016" y="75"/>
                </a:lnTo>
                <a:lnTo>
                  <a:pt x="2012" y="71"/>
                </a:lnTo>
                <a:lnTo>
                  <a:pt x="2006" y="67"/>
                </a:lnTo>
                <a:lnTo>
                  <a:pt x="2005" y="67"/>
                </a:lnTo>
                <a:lnTo>
                  <a:pt x="2005" y="21"/>
                </a:lnTo>
                <a:lnTo>
                  <a:pt x="2073" y="21"/>
                </a:lnTo>
                <a:lnTo>
                  <a:pt x="2064" y="221"/>
                </a:lnTo>
                <a:close/>
                <a:moveTo>
                  <a:pt x="1987" y="210"/>
                </a:moveTo>
                <a:lnTo>
                  <a:pt x="1987" y="210"/>
                </a:lnTo>
                <a:lnTo>
                  <a:pt x="1936" y="206"/>
                </a:lnTo>
                <a:lnTo>
                  <a:pt x="1936" y="81"/>
                </a:lnTo>
                <a:lnTo>
                  <a:pt x="1993" y="81"/>
                </a:lnTo>
                <a:lnTo>
                  <a:pt x="1993" y="89"/>
                </a:lnTo>
                <a:lnTo>
                  <a:pt x="1987" y="210"/>
                </a:lnTo>
                <a:close/>
                <a:moveTo>
                  <a:pt x="1927" y="205"/>
                </a:moveTo>
                <a:lnTo>
                  <a:pt x="1927" y="205"/>
                </a:lnTo>
                <a:lnTo>
                  <a:pt x="1903" y="203"/>
                </a:lnTo>
                <a:lnTo>
                  <a:pt x="1861" y="202"/>
                </a:lnTo>
                <a:lnTo>
                  <a:pt x="1861" y="81"/>
                </a:lnTo>
                <a:lnTo>
                  <a:pt x="1927" y="81"/>
                </a:lnTo>
                <a:lnTo>
                  <a:pt x="1927" y="205"/>
                </a:lnTo>
                <a:close/>
                <a:moveTo>
                  <a:pt x="1849" y="201"/>
                </a:moveTo>
                <a:lnTo>
                  <a:pt x="1737" y="197"/>
                </a:lnTo>
                <a:lnTo>
                  <a:pt x="1737" y="80"/>
                </a:lnTo>
                <a:lnTo>
                  <a:pt x="1849" y="81"/>
                </a:lnTo>
                <a:lnTo>
                  <a:pt x="1849" y="201"/>
                </a:lnTo>
                <a:close/>
                <a:moveTo>
                  <a:pt x="1726" y="196"/>
                </a:moveTo>
                <a:lnTo>
                  <a:pt x="1612" y="192"/>
                </a:lnTo>
                <a:lnTo>
                  <a:pt x="1612" y="79"/>
                </a:lnTo>
                <a:lnTo>
                  <a:pt x="1726" y="80"/>
                </a:lnTo>
                <a:lnTo>
                  <a:pt x="1726" y="196"/>
                </a:lnTo>
                <a:close/>
                <a:moveTo>
                  <a:pt x="1602" y="191"/>
                </a:moveTo>
                <a:lnTo>
                  <a:pt x="1467" y="186"/>
                </a:lnTo>
                <a:lnTo>
                  <a:pt x="1467" y="79"/>
                </a:lnTo>
                <a:lnTo>
                  <a:pt x="1602" y="79"/>
                </a:lnTo>
                <a:lnTo>
                  <a:pt x="1602" y="191"/>
                </a:lnTo>
                <a:close/>
                <a:moveTo>
                  <a:pt x="1457" y="186"/>
                </a:moveTo>
                <a:lnTo>
                  <a:pt x="1396" y="183"/>
                </a:lnTo>
                <a:lnTo>
                  <a:pt x="1396" y="140"/>
                </a:lnTo>
                <a:lnTo>
                  <a:pt x="1396" y="140"/>
                </a:lnTo>
                <a:lnTo>
                  <a:pt x="1398" y="136"/>
                </a:lnTo>
                <a:lnTo>
                  <a:pt x="1405" y="127"/>
                </a:lnTo>
                <a:lnTo>
                  <a:pt x="1407" y="122"/>
                </a:lnTo>
                <a:lnTo>
                  <a:pt x="1409" y="115"/>
                </a:lnTo>
                <a:lnTo>
                  <a:pt x="1410" y="110"/>
                </a:lnTo>
                <a:lnTo>
                  <a:pt x="1409" y="105"/>
                </a:lnTo>
                <a:lnTo>
                  <a:pt x="1409" y="105"/>
                </a:lnTo>
                <a:lnTo>
                  <a:pt x="1406" y="101"/>
                </a:lnTo>
                <a:lnTo>
                  <a:pt x="1403" y="99"/>
                </a:lnTo>
                <a:lnTo>
                  <a:pt x="1398" y="95"/>
                </a:lnTo>
                <a:lnTo>
                  <a:pt x="1392" y="93"/>
                </a:lnTo>
                <a:lnTo>
                  <a:pt x="1377" y="89"/>
                </a:lnTo>
                <a:lnTo>
                  <a:pt x="1356" y="84"/>
                </a:lnTo>
                <a:lnTo>
                  <a:pt x="1356" y="77"/>
                </a:lnTo>
                <a:lnTo>
                  <a:pt x="1457" y="79"/>
                </a:lnTo>
                <a:lnTo>
                  <a:pt x="1457" y="186"/>
                </a:lnTo>
                <a:close/>
                <a:moveTo>
                  <a:pt x="1341" y="81"/>
                </a:moveTo>
                <a:lnTo>
                  <a:pt x="1341" y="81"/>
                </a:lnTo>
                <a:lnTo>
                  <a:pt x="1316" y="76"/>
                </a:lnTo>
                <a:lnTo>
                  <a:pt x="1316" y="15"/>
                </a:lnTo>
                <a:lnTo>
                  <a:pt x="1457" y="16"/>
                </a:lnTo>
                <a:lnTo>
                  <a:pt x="1457" y="67"/>
                </a:lnTo>
                <a:lnTo>
                  <a:pt x="1341" y="67"/>
                </a:lnTo>
                <a:lnTo>
                  <a:pt x="1341" y="81"/>
                </a:lnTo>
                <a:close/>
                <a:moveTo>
                  <a:pt x="1467" y="16"/>
                </a:moveTo>
                <a:lnTo>
                  <a:pt x="1602" y="17"/>
                </a:lnTo>
                <a:lnTo>
                  <a:pt x="1602" y="67"/>
                </a:lnTo>
                <a:lnTo>
                  <a:pt x="1467" y="67"/>
                </a:lnTo>
                <a:lnTo>
                  <a:pt x="1467" y="16"/>
                </a:lnTo>
                <a:close/>
                <a:moveTo>
                  <a:pt x="1612" y="17"/>
                </a:moveTo>
                <a:lnTo>
                  <a:pt x="1726" y="19"/>
                </a:lnTo>
                <a:lnTo>
                  <a:pt x="1726" y="67"/>
                </a:lnTo>
                <a:lnTo>
                  <a:pt x="1612" y="67"/>
                </a:lnTo>
                <a:lnTo>
                  <a:pt x="1612" y="17"/>
                </a:lnTo>
                <a:close/>
                <a:moveTo>
                  <a:pt x="1737" y="19"/>
                </a:moveTo>
                <a:lnTo>
                  <a:pt x="1849" y="19"/>
                </a:lnTo>
                <a:lnTo>
                  <a:pt x="1849" y="67"/>
                </a:lnTo>
                <a:lnTo>
                  <a:pt x="1737" y="67"/>
                </a:lnTo>
                <a:lnTo>
                  <a:pt x="1737" y="19"/>
                </a:lnTo>
                <a:close/>
                <a:moveTo>
                  <a:pt x="1861" y="20"/>
                </a:moveTo>
                <a:lnTo>
                  <a:pt x="1993" y="21"/>
                </a:lnTo>
                <a:lnTo>
                  <a:pt x="1993" y="67"/>
                </a:lnTo>
                <a:lnTo>
                  <a:pt x="1861" y="67"/>
                </a:lnTo>
                <a:lnTo>
                  <a:pt x="1861" y="20"/>
                </a:lnTo>
                <a:close/>
                <a:moveTo>
                  <a:pt x="860" y="140"/>
                </a:moveTo>
                <a:lnTo>
                  <a:pt x="1053" y="133"/>
                </a:lnTo>
                <a:lnTo>
                  <a:pt x="1053" y="133"/>
                </a:lnTo>
                <a:lnTo>
                  <a:pt x="1081" y="163"/>
                </a:lnTo>
                <a:lnTo>
                  <a:pt x="1102" y="187"/>
                </a:lnTo>
                <a:lnTo>
                  <a:pt x="1108" y="197"/>
                </a:lnTo>
                <a:lnTo>
                  <a:pt x="1112" y="205"/>
                </a:lnTo>
                <a:lnTo>
                  <a:pt x="1112" y="205"/>
                </a:lnTo>
                <a:lnTo>
                  <a:pt x="1111" y="210"/>
                </a:lnTo>
                <a:lnTo>
                  <a:pt x="1109" y="214"/>
                </a:lnTo>
                <a:lnTo>
                  <a:pt x="1106" y="216"/>
                </a:lnTo>
                <a:lnTo>
                  <a:pt x="1102" y="219"/>
                </a:lnTo>
                <a:lnTo>
                  <a:pt x="1093" y="221"/>
                </a:lnTo>
                <a:lnTo>
                  <a:pt x="1090" y="221"/>
                </a:lnTo>
                <a:lnTo>
                  <a:pt x="800" y="220"/>
                </a:lnTo>
                <a:lnTo>
                  <a:pt x="860" y="140"/>
                </a:lnTo>
                <a:close/>
                <a:moveTo>
                  <a:pt x="525" y="298"/>
                </a:moveTo>
                <a:lnTo>
                  <a:pt x="1361" y="301"/>
                </a:lnTo>
                <a:lnTo>
                  <a:pt x="1361" y="301"/>
                </a:lnTo>
                <a:lnTo>
                  <a:pt x="1354" y="340"/>
                </a:lnTo>
                <a:lnTo>
                  <a:pt x="1347" y="368"/>
                </a:lnTo>
                <a:lnTo>
                  <a:pt x="1345" y="383"/>
                </a:lnTo>
                <a:lnTo>
                  <a:pt x="1345" y="383"/>
                </a:lnTo>
                <a:lnTo>
                  <a:pt x="1344" y="389"/>
                </a:lnTo>
                <a:lnTo>
                  <a:pt x="1340" y="399"/>
                </a:lnTo>
                <a:lnTo>
                  <a:pt x="1327" y="431"/>
                </a:lnTo>
                <a:lnTo>
                  <a:pt x="1309" y="473"/>
                </a:lnTo>
                <a:lnTo>
                  <a:pt x="1309" y="473"/>
                </a:lnTo>
                <a:lnTo>
                  <a:pt x="506" y="466"/>
                </a:lnTo>
                <a:lnTo>
                  <a:pt x="506" y="466"/>
                </a:lnTo>
                <a:lnTo>
                  <a:pt x="505" y="466"/>
                </a:lnTo>
                <a:lnTo>
                  <a:pt x="503" y="464"/>
                </a:lnTo>
                <a:lnTo>
                  <a:pt x="501" y="457"/>
                </a:lnTo>
                <a:lnTo>
                  <a:pt x="499" y="444"/>
                </a:lnTo>
                <a:lnTo>
                  <a:pt x="501" y="422"/>
                </a:lnTo>
                <a:lnTo>
                  <a:pt x="501" y="422"/>
                </a:lnTo>
                <a:lnTo>
                  <a:pt x="507" y="388"/>
                </a:lnTo>
                <a:lnTo>
                  <a:pt x="515" y="346"/>
                </a:lnTo>
                <a:lnTo>
                  <a:pt x="525" y="298"/>
                </a:lnTo>
                <a:lnTo>
                  <a:pt x="525" y="298"/>
                </a:lnTo>
                <a:close/>
                <a:moveTo>
                  <a:pt x="1402" y="308"/>
                </a:moveTo>
                <a:lnTo>
                  <a:pt x="1480" y="307"/>
                </a:lnTo>
                <a:lnTo>
                  <a:pt x="1480" y="307"/>
                </a:lnTo>
                <a:lnTo>
                  <a:pt x="1474" y="335"/>
                </a:lnTo>
                <a:lnTo>
                  <a:pt x="1467" y="361"/>
                </a:lnTo>
                <a:lnTo>
                  <a:pt x="1462" y="389"/>
                </a:lnTo>
                <a:lnTo>
                  <a:pt x="1462" y="389"/>
                </a:lnTo>
                <a:lnTo>
                  <a:pt x="1460" y="420"/>
                </a:lnTo>
                <a:lnTo>
                  <a:pt x="1458" y="450"/>
                </a:lnTo>
                <a:lnTo>
                  <a:pt x="1458" y="484"/>
                </a:lnTo>
                <a:lnTo>
                  <a:pt x="1378" y="484"/>
                </a:lnTo>
                <a:lnTo>
                  <a:pt x="1378" y="484"/>
                </a:lnTo>
                <a:lnTo>
                  <a:pt x="1379" y="453"/>
                </a:lnTo>
                <a:lnTo>
                  <a:pt x="1382" y="424"/>
                </a:lnTo>
                <a:lnTo>
                  <a:pt x="1386" y="391"/>
                </a:lnTo>
                <a:lnTo>
                  <a:pt x="1386" y="391"/>
                </a:lnTo>
                <a:lnTo>
                  <a:pt x="1391" y="360"/>
                </a:lnTo>
                <a:lnTo>
                  <a:pt x="1397" y="333"/>
                </a:lnTo>
                <a:lnTo>
                  <a:pt x="1402" y="308"/>
                </a:lnTo>
                <a:lnTo>
                  <a:pt x="1402" y="308"/>
                </a:lnTo>
                <a:close/>
                <a:moveTo>
                  <a:pt x="1498" y="485"/>
                </a:moveTo>
                <a:lnTo>
                  <a:pt x="1498" y="485"/>
                </a:lnTo>
                <a:lnTo>
                  <a:pt x="1496" y="475"/>
                </a:lnTo>
                <a:lnTo>
                  <a:pt x="1496" y="450"/>
                </a:lnTo>
                <a:lnTo>
                  <a:pt x="1496" y="419"/>
                </a:lnTo>
                <a:lnTo>
                  <a:pt x="1499" y="402"/>
                </a:lnTo>
                <a:lnTo>
                  <a:pt x="1502" y="387"/>
                </a:lnTo>
                <a:lnTo>
                  <a:pt x="1502" y="387"/>
                </a:lnTo>
                <a:lnTo>
                  <a:pt x="1509" y="357"/>
                </a:lnTo>
                <a:lnTo>
                  <a:pt x="1517" y="331"/>
                </a:lnTo>
                <a:lnTo>
                  <a:pt x="1524" y="305"/>
                </a:lnTo>
                <a:lnTo>
                  <a:pt x="1628" y="305"/>
                </a:lnTo>
                <a:lnTo>
                  <a:pt x="1628" y="305"/>
                </a:lnTo>
                <a:lnTo>
                  <a:pt x="1619" y="341"/>
                </a:lnTo>
                <a:lnTo>
                  <a:pt x="1611" y="370"/>
                </a:lnTo>
                <a:lnTo>
                  <a:pt x="1606" y="393"/>
                </a:lnTo>
                <a:lnTo>
                  <a:pt x="1606" y="393"/>
                </a:lnTo>
                <a:lnTo>
                  <a:pt x="1592" y="485"/>
                </a:lnTo>
                <a:lnTo>
                  <a:pt x="1498" y="485"/>
                </a:lnTo>
                <a:close/>
                <a:moveTo>
                  <a:pt x="483" y="295"/>
                </a:moveTo>
                <a:lnTo>
                  <a:pt x="483" y="295"/>
                </a:lnTo>
                <a:lnTo>
                  <a:pt x="478" y="321"/>
                </a:lnTo>
                <a:lnTo>
                  <a:pt x="466" y="373"/>
                </a:lnTo>
                <a:lnTo>
                  <a:pt x="466" y="373"/>
                </a:lnTo>
                <a:lnTo>
                  <a:pt x="461" y="403"/>
                </a:lnTo>
                <a:lnTo>
                  <a:pt x="457" y="433"/>
                </a:lnTo>
                <a:lnTo>
                  <a:pt x="455" y="464"/>
                </a:lnTo>
                <a:lnTo>
                  <a:pt x="377" y="463"/>
                </a:lnTo>
                <a:lnTo>
                  <a:pt x="377" y="463"/>
                </a:lnTo>
                <a:lnTo>
                  <a:pt x="391" y="364"/>
                </a:lnTo>
                <a:lnTo>
                  <a:pt x="391" y="364"/>
                </a:lnTo>
                <a:lnTo>
                  <a:pt x="394" y="346"/>
                </a:lnTo>
                <a:lnTo>
                  <a:pt x="398" y="331"/>
                </a:lnTo>
                <a:lnTo>
                  <a:pt x="401" y="318"/>
                </a:lnTo>
                <a:lnTo>
                  <a:pt x="405" y="308"/>
                </a:lnTo>
                <a:lnTo>
                  <a:pt x="412" y="294"/>
                </a:lnTo>
                <a:lnTo>
                  <a:pt x="414" y="289"/>
                </a:lnTo>
                <a:lnTo>
                  <a:pt x="483" y="295"/>
                </a:lnTo>
                <a:close/>
                <a:moveTo>
                  <a:pt x="366" y="308"/>
                </a:moveTo>
                <a:lnTo>
                  <a:pt x="336" y="406"/>
                </a:lnTo>
                <a:lnTo>
                  <a:pt x="311" y="467"/>
                </a:lnTo>
                <a:lnTo>
                  <a:pt x="170" y="470"/>
                </a:lnTo>
                <a:lnTo>
                  <a:pt x="291" y="310"/>
                </a:lnTo>
                <a:lnTo>
                  <a:pt x="366" y="30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2AF012CD-5478-48AB-B2AD-3AB1BB97ACA3}"/>
              </a:ext>
            </a:extLst>
          </p:cNvPr>
          <p:cNvSpPr>
            <a:spLocks noEditPoints="1"/>
          </p:cNvSpPr>
          <p:nvPr/>
        </p:nvSpPr>
        <p:spPr bwMode="auto">
          <a:xfrm>
            <a:off x="577351" y="4585320"/>
            <a:ext cx="2781877" cy="872552"/>
          </a:xfrm>
          <a:custGeom>
            <a:avLst/>
            <a:gdLst>
              <a:gd name="T0" fmla="*/ 211 w 2541"/>
              <a:gd name="T1" fmla="*/ 542 h 797"/>
              <a:gd name="T2" fmla="*/ 0 w 2541"/>
              <a:gd name="T3" fmla="*/ 527 h 797"/>
              <a:gd name="T4" fmla="*/ 292 w 2541"/>
              <a:gd name="T5" fmla="*/ 701 h 797"/>
              <a:gd name="T6" fmla="*/ 385 w 2541"/>
              <a:gd name="T7" fmla="*/ 721 h 797"/>
              <a:gd name="T8" fmla="*/ 506 w 2541"/>
              <a:gd name="T9" fmla="*/ 738 h 797"/>
              <a:gd name="T10" fmla="*/ 709 w 2541"/>
              <a:gd name="T11" fmla="*/ 778 h 797"/>
              <a:gd name="T12" fmla="*/ 799 w 2541"/>
              <a:gd name="T13" fmla="*/ 792 h 797"/>
              <a:gd name="T14" fmla="*/ 967 w 2541"/>
              <a:gd name="T15" fmla="*/ 787 h 797"/>
              <a:gd name="T16" fmla="*/ 1154 w 2541"/>
              <a:gd name="T17" fmla="*/ 779 h 797"/>
              <a:gd name="T18" fmla="*/ 1346 w 2541"/>
              <a:gd name="T19" fmla="*/ 764 h 797"/>
              <a:gd name="T20" fmla="*/ 1471 w 2541"/>
              <a:gd name="T21" fmla="*/ 750 h 797"/>
              <a:gd name="T22" fmla="*/ 1595 w 2541"/>
              <a:gd name="T23" fmla="*/ 759 h 797"/>
              <a:gd name="T24" fmla="*/ 2041 w 2541"/>
              <a:gd name="T25" fmla="*/ 743 h 797"/>
              <a:gd name="T26" fmla="*/ 2436 w 2541"/>
              <a:gd name="T27" fmla="*/ 721 h 797"/>
              <a:gd name="T28" fmla="*/ 2492 w 2541"/>
              <a:gd name="T29" fmla="*/ 564 h 797"/>
              <a:gd name="T30" fmla="*/ 2430 w 2541"/>
              <a:gd name="T31" fmla="*/ 487 h 797"/>
              <a:gd name="T32" fmla="*/ 2408 w 2541"/>
              <a:gd name="T33" fmla="*/ 521 h 797"/>
              <a:gd name="T34" fmla="*/ 2395 w 2541"/>
              <a:gd name="T35" fmla="*/ 463 h 797"/>
              <a:gd name="T36" fmla="*/ 1998 w 2541"/>
              <a:gd name="T37" fmla="*/ 303 h 797"/>
              <a:gd name="T38" fmla="*/ 1968 w 2541"/>
              <a:gd name="T39" fmla="*/ 314 h 797"/>
              <a:gd name="T40" fmla="*/ 1924 w 2541"/>
              <a:gd name="T41" fmla="*/ 314 h 797"/>
              <a:gd name="T42" fmla="*/ 1906 w 2541"/>
              <a:gd name="T43" fmla="*/ 309 h 797"/>
              <a:gd name="T44" fmla="*/ 1868 w 2541"/>
              <a:gd name="T45" fmla="*/ 289 h 797"/>
              <a:gd name="T46" fmla="*/ 1848 w 2541"/>
              <a:gd name="T47" fmla="*/ 265 h 797"/>
              <a:gd name="T48" fmla="*/ 1828 w 2541"/>
              <a:gd name="T49" fmla="*/ 317 h 797"/>
              <a:gd name="T50" fmla="*/ 1807 w 2541"/>
              <a:gd name="T51" fmla="*/ 311 h 797"/>
              <a:gd name="T52" fmla="*/ 1757 w 2541"/>
              <a:gd name="T53" fmla="*/ 314 h 797"/>
              <a:gd name="T54" fmla="*/ 1660 w 2541"/>
              <a:gd name="T55" fmla="*/ 289 h 797"/>
              <a:gd name="T56" fmla="*/ 1644 w 2541"/>
              <a:gd name="T57" fmla="*/ 276 h 797"/>
              <a:gd name="T58" fmla="*/ 1634 w 2541"/>
              <a:gd name="T59" fmla="*/ 253 h 797"/>
              <a:gd name="T60" fmla="*/ 1617 w 2541"/>
              <a:gd name="T61" fmla="*/ 293 h 797"/>
              <a:gd name="T62" fmla="*/ 1261 w 2541"/>
              <a:gd name="T63" fmla="*/ 187 h 797"/>
              <a:gd name="T64" fmla="*/ 1185 w 2541"/>
              <a:gd name="T65" fmla="*/ 216 h 797"/>
              <a:gd name="T66" fmla="*/ 1352 w 2541"/>
              <a:gd name="T67" fmla="*/ 149 h 797"/>
              <a:gd name="T68" fmla="*/ 1325 w 2541"/>
              <a:gd name="T69" fmla="*/ 63 h 797"/>
              <a:gd name="T70" fmla="*/ 1311 w 2541"/>
              <a:gd name="T71" fmla="*/ 1 h 797"/>
              <a:gd name="T72" fmla="*/ 1256 w 2541"/>
              <a:gd name="T73" fmla="*/ 59 h 797"/>
              <a:gd name="T74" fmla="*/ 1239 w 2541"/>
              <a:gd name="T75" fmla="*/ 58 h 797"/>
              <a:gd name="T76" fmla="*/ 1179 w 2541"/>
              <a:gd name="T77" fmla="*/ 129 h 797"/>
              <a:gd name="T78" fmla="*/ 1104 w 2541"/>
              <a:gd name="T79" fmla="*/ 182 h 797"/>
              <a:gd name="T80" fmla="*/ 1062 w 2541"/>
              <a:gd name="T81" fmla="*/ 199 h 797"/>
              <a:gd name="T82" fmla="*/ 564 w 2541"/>
              <a:gd name="T83" fmla="*/ 558 h 797"/>
              <a:gd name="T84" fmla="*/ 210 w 2541"/>
              <a:gd name="T85" fmla="*/ 558 h 797"/>
              <a:gd name="T86" fmla="*/ 736 w 2541"/>
              <a:gd name="T87" fmla="*/ 420 h 797"/>
              <a:gd name="T88" fmla="*/ 924 w 2541"/>
              <a:gd name="T89" fmla="*/ 505 h 797"/>
              <a:gd name="T90" fmla="*/ 1107 w 2541"/>
              <a:gd name="T91" fmla="*/ 556 h 797"/>
              <a:gd name="T92" fmla="*/ 1090 w 2541"/>
              <a:gd name="T93" fmla="*/ 533 h 797"/>
              <a:gd name="T94" fmla="*/ 1059 w 2541"/>
              <a:gd name="T95" fmla="*/ 548 h 797"/>
              <a:gd name="T96" fmla="*/ 1075 w 2541"/>
              <a:gd name="T97" fmla="*/ 553 h 797"/>
              <a:gd name="T98" fmla="*/ 1224 w 2541"/>
              <a:gd name="T99" fmla="*/ 569 h 797"/>
              <a:gd name="T100" fmla="*/ 1183 w 2541"/>
              <a:gd name="T101" fmla="*/ 568 h 797"/>
              <a:gd name="T102" fmla="*/ 1137 w 2541"/>
              <a:gd name="T103" fmla="*/ 568 h 797"/>
              <a:gd name="T104" fmla="*/ 1231 w 2541"/>
              <a:gd name="T105" fmla="*/ 504 h 797"/>
              <a:gd name="T106" fmla="*/ 1307 w 2541"/>
              <a:gd name="T107" fmla="*/ 570 h 797"/>
              <a:gd name="T108" fmla="*/ 1401 w 2541"/>
              <a:gd name="T109" fmla="*/ 553 h 797"/>
              <a:gd name="T110" fmla="*/ 1374 w 2541"/>
              <a:gd name="T111" fmla="*/ 550 h 797"/>
              <a:gd name="T112" fmla="*/ 1346 w 2541"/>
              <a:gd name="T113" fmla="*/ 556 h 797"/>
              <a:gd name="T114" fmla="*/ 1445 w 2541"/>
              <a:gd name="T115" fmla="*/ 334 h 797"/>
              <a:gd name="T116" fmla="*/ 1079 w 2541"/>
              <a:gd name="T117" fmla="*/ 282 h 797"/>
              <a:gd name="T118" fmla="*/ 1020 w 2541"/>
              <a:gd name="T119" fmla="*/ 284 h 797"/>
              <a:gd name="T120" fmla="*/ 1001 w 2541"/>
              <a:gd name="T121" fmla="*/ 327 h 797"/>
              <a:gd name="T122" fmla="*/ 2327 w 2541"/>
              <a:gd name="T123" fmla="*/ 553 h 797"/>
              <a:gd name="T124" fmla="*/ 2421 w 2541"/>
              <a:gd name="T125" fmla="*/ 550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1" h="797">
                <a:moveTo>
                  <a:pt x="564" y="558"/>
                </a:moveTo>
                <a:lnTo>
                  <a:pt x="564" y="558"/>
                </a:lnTo>
                <a:lnTo>
                  <a:pt x="446" y="558"/>
                </a:lnTo>
                <a:lnTo>
                  <a:pt x="446" y="542"/>
                </a:lnTo>
                <a:lnTo>
                  <a:pt x="446" y="542"/>
                </a:lnTo>
                <a:lnTo>
                  <a:pt x="448" y="540"/>
                </a:lnTo>
                <a:lnTo>
                  <a:pt x="448" y="537"/>
                </a:lnTo>
                <a:lnTo>
                  <a:pt x="446" y="535"/>
                </a:lnTo>
                <a:lnTo>
                  <a:pt x="446" y="535"/>
                </a:lnTo>
                <a:lnTo>
                  <a:pt x="445" y="533"/>
                </a:lnTo>
                <a:lnTo>
                  <a:pt x="442" y="533"/>
                </a:lnTo>
                <a:lnTo>
                  <a:pt x="440" y="533"/>
                </a:lnTo>
                <a:lnTo>
                  <a:pt x="432" y="531"/>
                </a:lnTo>
                <a:lnTo>
                  <a:pt x="383" y="531"/>
                </a:lnTo>
                <a:lnTo>
                  <a:pt x="383" y="558"/>
                </a:lnTo>
                <a:lnTo>
                  <a:pt x="383" y="558"/>
                </a:lnTo>
                <a:lnTo>
                  <a:pt x="236" y="558"/>
                </a:lnTo>
                <a:lnTo>
                  <a:pt x="236" y="558"/>
                </a:lnTo>
                <a:lnTo>
                  <a:pt x="211" y="542"/>
                </a:lnTo>
                <a:lnTo>
                  <a:pt x="211" y="542"/>
                </a:lnTo>
                <a:lnTo>
                  <a:pt x="202" y="540"/>
                </a:lnTo>
                <a:lnTo>
                  <a:pt x="195" y="537"/>
                </a:lnTo>
                <a:lnTo>
                  <a:pt x="189" y="536"/>
                </a:lnTo>
                <a:lnTo>
                  <a:pt x="189" y="536"/>
                </a:lnTo>
                <a:lnTo>
                  <a:pt x="186" y="536"/>
                </a:lnTo>
                <a:lnTo>
                  <a:pt x="186" y="536"/>
                </a:lnTo>
                <a:lnTo>
                  <a:pt x="186" y="535"/>
                </a:lnTo>
                <a:lnTo>
                  <a:pt x="186" y="535"/>
                </a:lnTo>
                <a:lnTo>
                  <a:pt x="186" y="533"/>
                </a:lnTo>
                <a:lnTo>
                  <a:pt x="181" y="532"/>
                </a:lnTo>
                <a:lnTo>
                  <a:pt x="166" y="527"/>
                </a:lnTo>
                <a:lnTo>
                  <a:pt x="142" y="520"/>
                </a:lnTo>
                <a:lnTo>
                  <a:pt x="142" y="520"/>
                </a:lnTo>
                <a:lnTo>
                  <a:pt x="72" y="523"/>
                </a:lnTo>
                <a:lnTo>
                  <a:pt x="24" y="524"/>
                </a:lnTo>
                <a:lnTo>
                  <a:pt x="1" y="525"/>
                </a:lnTo>
                <a:lnTo>
                  <a:pt x="1" y="525"/>
                </a:lnTo>
                <a:lnTo>
                  <a:pt x="0" y="527"/>
                </a:lnTo>
                <a:lnTo>
                  <a:pt x="0" y="528"/>
                </a:lnTo>
                <a:lnTo>
                  <a:pt x="2" y="532"/>
                </a:lnTo>
                <a:lnTo>
                  <a:pt x="2" y="532"/>
                </a:lnTo>
                <a:lnTo>
                  <a:pt x="14" y="537"/>
                </a:lnTo>
                <a:lnTo>
                  <a:pt x="38" y="549"/>
                </a:lnTo>
                <a:lnTo>
                  <a:pt x="87" y="572"/>
                </a:lnTo>
                <a:lnTo>
                  <a:pt x="83" y="572"/>
                </a:lnTo>
                <a:lnTo>
                  <a:pt x="83" y="572"/>
                </a:lnTo>
                <a:lnTo>
                  <a:pt x="92" y="577"/>
                </a:lnTo>
                <a:lnTo>
                  <a:pt x="92" y="577"/>
                </a:lnTo>
                <a:lnTo>
                  <a:pt x="140" y="602"/>
                </a:lnTo>
                <a:lnTo>
                  <a:pt x="174" y="620"/>
                </a:lnTo>
                <a:lnTo>
                  <a:pt x="210" y="643"/>
                </a:lnTo>
                <a:lnTo>
                  <a:pt x="210" y="643"/>
                </a:lnTo>
                <a:lnTo>
                  <a:pt x="248" y="668"/>
                </a:lnTo>
                <a:lnTo>
                  <a:pt x="273" y="686"/>
                </a:lnTo>
                <a:lnTo>
                  <a:pt x="288" y="698"/>
                </a:lnTo>
                <a:lnTo>
                  <a:pt x="292" y="701"/>
                </a:lnTo>
                <a:lnTo>
                  <a:pt x="292" y="701"/>
                </a:lnTo>
                <a:lnTo>
                  <a:pt x="300" y="706"/>
                </a:lnTo>
                <a:lnTo>
                  <a:pt x="306" y="709"/>
                </a:lnTo>
                <a:lnTo>
                  <a:pt x="309" y="709"/>
                </a:lnTo>
                <a:lnTo>
                  <a:pt x="311" y="709"/>
                </a:lnTo>
                <a:lnTo>
                  <a:pt x="311" y="709"/>
                </a:lnTo>
                <a:lnTo>
                  <a:pt x="314" y="708"/>
                </a:lnTo>
                <a:lnTo>
                  <a:pt x="317" y="705"/>
                </a:lnTo>
                <a:lnTo>
                  <a:pt x="319" y="702"/>
                </a:lnTo>
                <a:lnTo>
                  <a:pt x="321" y="701"/>
                </a:lnTo>
                <a:lnTo>
                  <a:pt x="322" y="701"/>
                </a:lnTo>
                <a:lnTo>
                  <a:pt x="326" y="702"/>
                </a:lnTo>
                <a:lnTo>
                  <a:pt x="330" y="706"/>
                </a:lnTo>
                <a:lnTo>
                  <a:pt x="330" y="706"/>
                </a:lnTo>
                <a:lnTo>
                  <a:pt x="335" y="710"/>
                </a:lnTo>
                <a:lnTo>
                  <a:pt x="341" y="714"/>
                </a:lnTo>
                <a:lnTo>
                  <a:pt x="348" y="717"/>
                </a:lnTo>
                <a:lnTo>
                  <a:pt x="356" y="718"/>
                </a:lnTo>
                <a:lnTo>
                  <a:pt x="372" y="721"/>
                </a:lnTo>
                <a:lnTo>
                  <a:pt x="385" y="721"/>
                </a:lnTo>
                <a:lnTo>
                  <a:pt x="385" y="721"/>
                </a:lnTo>
                <a:lnTo>
                  <a:pt x="396" y="718"/>
                </a:lnTo>
                <a:lnTo>
                  <a:pt x="403" y="718"/>
                </a:lnTo>
                <a:lnTo>
                  <a:pt x="411" y="721"/>
                </a:lnTo>
                <a:lnTo>
                  <a:pt x="424" y="727"/>
                </a:lnTo>
                <a:lnTo>
                  <a:pt x="424" y="727"/>
                </a:lnTo>
                <a:lnTo>
                  <a:pt x="438" y="734"/>
                </a:lnTo>
                <a:lnTo>
                  <a:pt x="452" y="738"/>
                </a:lnTo>
                <a:lnTo>
                  <a:pt x="463" y="739"/>
                </a:lnTo>
                <a:lnTo>
                  <a:pt x="473" y="739"/>
                </a:lnTo>
                <a:lnTo>
                  <a:pt x="473" y="739"/>
                </a:lnTo>
                <a:lnTo>
                  <a:pt x="479" y="739"/>
                </a:lnTo>
                <a:lnTo>
                  <a:pt x="482" y="742"/>
                </a:lnTo>
                <a:lnTo>
                  <a:pt x="486" y="743"/>
                </a:lnTo>
                <a:lnTo>
                  <a:pt x="491" y="745"/>
                </a:lnTo>
                <a:lnTo>
                  <a:pt x="491" y="745"/>
                </a:lnTo>
                <a:lnTo>
                  <a:pt x="495" y="745"/>
                </a:lnTo>
                <a:lnTo>
                  <a:pt x="499" y="743"/>
                </a:lnTo>
                <a:lnTo>
                  <a:pt x="506" y="738"/>
                </a:lnTo>
                <a:lnTo>
                  <a:pt x="510" y="737"/>
                </a:lnTo>
                <a:lnTo>
                  <a:pt x="514" y="737"/>
                </a:lnTo>
                <a:lnTo>
                  <a:pt x="518" y="738"/>
                </a:lnTo>
                <a:lnTo>
                  <a:pt x="522" y="742"/>
                </a:lnTo>
                <a:lnTo>
                  <a:pt x="522" y="742"/>
                </a:lnTo>
                <a:lnTo>
                  <a:pt x="527" y="747"/>
                </a:lnTo>
                <a:lnTo>
                  <a:pt x="533" y="751"/>
                </a:lnTo>
                <a:lnTo>
                  <a:pt x="547" y="758"/>
                </a:lnTo>
                <a:lnTo>
                  <a:pt x="562" y="762"/>
                </a:lnTo>
                <a:lnTo>
                  <a:pt x="578" y="763"/>
                </a:lnTo>
                <a:lnTo>
                  <a:pt x="578" y="763"/>
                </a:lnTo>
                <a:lnTo>
                  <a:pt x="586" y="764"/>
                </a:lnTo>
                <a:lnTo>
                  <a:pt x="593" y="767"/>
                </a:lnTo>
                <a:lnTo>
                  <a:pt x="607" y="772"/>
                </a:lnTo>
                <a:lnTo>
                  <a:pt x="621" y="778"/>
                </a:lnTo>
                <a:lnTo>
                  <a:pt x="630" y="779"/>
                </a:lnTo>
                <a:lnTo>
                  <a:pt x="639" y="779"/>
                </a:lnTo>
                <a:lnTo>
                  <a:pt x="639" y="779"/>
                </a:lnTo>
                <a:lnTo>
                  <a:pt x="709" y="778"/>
                </a:lnTo>
                <a:lnTo>
                  <a:pt x="709" y="778"/>
                </a:lnTo>
                <a:lnTo>
                  <a:pt x="717" y="776"/>
                </a:lnTo>
                <a:lnTo>
                  <a:pt x="724" y="775"/>
                </a:lnTo>
                <a:lnTo>
                  <a:pt x="730" y="776"/>
                </a:lnTo>
                <a:lnTo>
                  <a:pt x="730" y="776"/>
                </a:lnTo>
                <a:lnTo>
                  <a:pt x="734" y="779"/>
                </a:lnTo>
                <a:lnTo>
                  <a:pt x="736" y="780"/>
                </a:lnTo>
                <a:lnTo>
                  <a:pt x="738" y="782"/>
                </a:lnTo>
                <a:lnTo>
                  <a:pt x="747" y="780"/>
                </a:lnTo>
                <a:lnTo>
                  <a:pt x="747" y="780"/>
                </a:lnTo>
                <a:lnTo>
                  <a:pt x="753" y="780"/>
                </a:lnTo>
                <a:lnTo>
                  <a:pt x="755" y="778"/>
                </a:lnTo>
                <a:lnTo>
                  <a:pt x="758" y="775"/>
                </a:lnTo>
                <a:lnTo>
                  <a:pt x="759" y="774"/>
                </a:lnTo>
                <a:lnTo>
                  <a:pt x="761" y="774"/>
                </a:lnTo>
                <a:lnTo>
                  <a:pt x="772" y="778"/>
                </a:lnTo>
                <a:lnTo>
                  <a:pt x="772" y="778"/>
                </a:lnTo>
                <a:lnTo>
                  <a:pt x="787" y="785"/>
                </a:lnTo>
                <a:lnTo>
                  <a:pt x="799" y="792"/>
                </a:lnTo>
                <a:lnTo>
                  <a:pt x="806" y="795"/>
                </a:lnTo>
                <a:lnTo>
                  <a:pt x="815" y="797"/>
                </a:lnTo>
                <a:lnTo>
                  <a:pt x="824" y="797"/>
                </a:lnTo>
                <a:lnTo>
                  <a:pt x="837" y="796"/>
                </a:lnTo>
                <a:lnTo>
                  <a:pt x="837" y="796"/>
                </a:lnTo>
                <a:lnTo>
                  <a:pt x="849" y="795"/>
                </a:lnTo>
                <a:lnTo>
                  <a:pt x="858" y="793"/>
                </a:lnTo>
                <a:lnTo>
                  <a:pt x="868" y="789"/>
                </a:lnTo>
                <a:lnTo>
                  <a:pt x="870" y="788"/>
                </a:lnTo>
                <a:lnTo>
                  <a:pt x="874" y="788"/>
                </a:lnTo>
                <a:lnTo>
                  <a:pt x="889" y="791"/>
                </a:lnTo>
                <a:lnTo>
                  <a:pt x="889" y="791"/>
                </a:lnTo>
                <a:lnTo>
                  <a:pt x="905" y="795"/>
                </a:lnTo>
                <a:lnTo>
                  <a:pt x="915" y="795"/>
                </a:lnTo>
                <a:lnTo>
                  <a:pt x="924" y="792"/>
                </a:lnTo>
                <a:lnTo>
                  <a:pt x="936" y="789"/>
                </a:lnTo>
                <a:lnTo>
                  <a:pt x="936" y="789"/>
                </a:lnTo>
                <a:lnTo>
                  <a:pt x="951" y="787"/>
                </a:lnTo>
                <a:lnTo>
                  <a:pt x="967" y="787"/>
                </a:lnTo>
                <a:lnTo>
                  <a:pt x="967" y="787"/>
                </a:lnTo>
                <a:lnTo>
                  <a:pt x="975" y="785"/>
                </a:lnTo>
                <a:lnTo>
                  <a:pt x="981" y="784"/>
                </a:lnTo>
                <a:lnTo>
                  <a:pt x="993" y="780"/>
                </a:lnTo>
                <a:lnTo>
                  <a:pt x="1002" y="778"/>
                </a:lnTo>
                <a:lnTo>
                  <a:pt x="1006" y="778"/>
                </a:lnTo>
                <a:lnTo>
                  <a:pt x="1010" y="778"/>
                </a:lnTo>
                <a:lnTo>
                  <a:pt x="1010" y="778"/>
                </a:lnTo>
                <a:lnTo>
                  <a:pt x="1014" y="779"/>
                </a:lnTo>
                <a:lnTo>
                  <a:pt x="1020" y="779"/>
                </a:lnTo>
                <a:lnTo>
                  <a:pt x="1035" y="778"/>
                </a:lnTo>
                <a:lnTo>
                  <a:pt x="1066" y="774"/>
                </a:lnTo>
                <a:lnTo>
                  <a:pt x="1066" y="774"/>
                </a:lnTo>
                <a:lnTo>
                  <a:pt x="1079" y="774"/>
                </a:lnTo>
                <a:lnTo>
                  <a:pt x="1095" y="775"/>
                </a:lnTo>
                <a:lnTo>
                  <a:pt x="1113" y="778"/>
                </a:lnTo>
                <a:lnTo>
                  <a:pt x="1136" y="778"/>
                </a:lnTo>
                <a:lnTo>
                  <a:pt x="1136" y="778"/>
                </a:lnTo>
                <a:lnTo>
                  <a:pt x="1154" y="779"/>
                </a:lnTo>
                <a:lnTo>
                  <a:pt x="1169" y="780"/>
                </a:lnTo>
                <a:lnTo>
                  <a:pt x="1182" y="782"/>
                </a:lnTo>
                <a:lnTo>
                  <a:pt x="1200" y="784"/>
                </a:lnTo>
                <a:lnTo>
                  <a:pt x="1200" y="784"/>
                </a:lnTo>
                <a:lnTo>
                  <a:pt x="1211" y="784"/>
                </a:lnTo>
                <a:lnTo>
                  <a:pt x="1219" y="783"/>
                </a:lnTo>
                <a:lnTo>
                  <a:pt x="1226" y="782"/>
                </a:lnTo>
                <a:lnTo>
                  <a:pt x="1232" y="779"/>
                </a:lnTo>
                <a:lnTo>
                  <a:pt x="1241" y="775"/>
                </a:lnTo>
                <a:lnTo>
                  <a:pt x="1247" y="774"/>
                </a:lnTo>
                <a:lnTo>
                  <a:pt x="1253" y="774"/>
                </a:lnTo>
                <a:lnTo>
                  <a:pt x="1253" y="774"/>
                </a:lnTo>
                <a:lnTo>
                  <a:pt x="1268" y="775"/>
                </a:lnTo>
                <a:lnTo>
                  <a:pt x="1286" y="775"/>
                </a:lnTo>
                <a:lnTo>
                  <a:pt x="1323" y="772"/>
                </a:lnTo>
                <a:lnTo>
                  <a:pt x="1323" y="772"/>
                </a:lnTo>
                <a:lnTo>
                  <a:pt x="1331" y="771"/>
                </a:lnTo>
                <a:lnTo>
                  <a:pt x="1337" y="768"/>
                </a:lnTo>
                <a:lnTo>
                  <a:pt x="1346" y="764"/>
                </a:lnTo>
                <a:lnTo>
                  <a:pt x="1350" y="762"/>
                </a:lnTo>
                <a:lnTo>
                  <a:pt x="1355" y="760"/>
                </a:lnTo>
                <a:lnTo>
                  <a:pt x="1360" y="760"/>
                </a:lnTo>
                <a:lnTo>
                  <a:pt x="1368" y="762"/>
                </a:lnTo>
                <a:lnTo>
                  <a:pt x="1368" y="762"/>
                </a:lnTo>
                <a:lnTo>
                  <a:pt x="1379" y="764"/>
                </a:lnTo>
                <a:lnTo>
                  <a:pt x="1388" y="766"/>
                </a:lnTo>
                <a:lnTo>
                  <a:pt x="1409" y="766"/>
                </a:lnTo>
                <a:lnTo>
                  <a:pt x="1426" y="763"/>
                </a:lnTo>
                <a:lnTo>
                  <a:pt x="1433" y="762"/>
                </a:lnTo>
                <a:lnTo>
                  <a:pt x="1437" y="759"/>
                </a:lnTo>
                <a:lnTo>
                  <a:pt x="1437" y="759"/>
                </a:lnTo>
                <a:lnTo>
                  <a:pt x="1442" y="756"/>
                </a:lnTo>
                <a:lnTo>
                  <a:pt x="1447" y="755"/>
                </a:lnTo>
                <a:lnTo>
                  <a:pt x="1458" y="756"/>
                </a:lnTo>
                <a:lnTo>
                  <a:pt x="1458" y="756"/>
                </a:lnTo>
                <a:lnTo>
                  <a:pt x="1462" y="756"/>
                </a:lnTo>
                <a:lnTo>
                  <a:pt x="1465" y="754"/>
                </a:lnTo>
                <a:lnTo>
                  <a:pt x="1471" y="750"/>
                </a:lnTo>
                <a:lnTo>
                  <a:pt x="1474" y="749"/>
                </a:lnTo>
                <a:lnTo>
                  <a:pt x="1477" y="747"/>
                </a:lnTo>
                <a:lnTo>
                  <a:pt x="1481" y="749"/>
                </a:lnTo>
                <a:lnTo>
                  <a:pt x="1483" y="751"/>
                </a:lnTo>
                <a:lnTo>
                  <a:pt x="1483" y="751"/>
                </a:lnTo>
                <a:lnTo>
                  <a:pt x="1487" y="756"/>
                </a:lnTo>
                <a:lnTo>
                  <a:pt x="1488" y="759"/>
                </a:lnTo>
                <a:lnTo>
                  <a:pt x="1490" y="760"/>
                </a:lnTo>
                <a:lnTo>
                  <a:pt x="1494" y="762"/>
                </a:lnTo>
                <a:lnTo>
                  <a:pt x="1498" y="762"/>
                </a:lnTo>
                <a:lnTo>
                  <a:pt x="1517" y="762"/>
                </a:lnTo>
                <a:lnTo>
                  <a:pt x="1517" y="762"/>
                </a:lnTo>
                <a:lnTo>
                  <a:pt x="1539" y="760"/>
                </a:lnTo>
                <a:lnTo>
                  <a:pt x="1551" y="758"/>
                </a:lnTo>
                <a:lnTo>
                  <a:pt x="1561" y="756"/>
                </a:lnTo>
                <a:lnTo>
                  <a:pt x="1574" y="758"/>
                </a:lnTo>
                <a:lnTo>
                  <a:pt x="1574" y="758"/>
                </a:lnTo>
                <a:lnTo>
                  <a:pt x="1584" y="759"/>
                </a:lnTo>
                <a:lnTo>
                  <a:pt x="1595" y="759"/>
                </a:lnTo>
                <a:lnTo>
                  <a:pt x="1622" y="758"/>
                </a:lnTo>
                <a:lnTo>
                  <a:pt x="1650" y="756"/>
                </a:lnTo>
                <a:lnTo>
                  <a:pt x="1664" y="756"/>
                </a:lnTo>
                <a:lnTo>
                  <a:pt x="1677" y="758"/>
                </a:lnTo>
                <a:lnTo>
                  <a:pt x="1677" y="758"/>
                </a:lnTo>
                <a:lnTo>
                  <a:pt x="1698" y="760"/>
                </a:lnTo>
                <a:lnTo>
                  <a:pt x="1713" y="760"/>
                </a:lnTo>
                <a:lnTo>
                  <a:pt x="1733" y="758"/>
                </a:lnTo>
                <a:lnTo>
                  <a:pt x="1733" y="758"/>
                </a:lnTo>
                <a:lnTo>
                  <a:pt x="1803" y="756"/>
                </a:lnTo>
                <a:lnTo>
                  <a:pt x="1852" y="755"/>
                </a:lnTo>
                <a:lnTo>
                  <a:pt x="1871" y="754"/>
                </a:lnTo>
                <a:lnTo>
                  <a:pt x="1889" y="752"/>
                </a:lnTo>
                <a:lnTo>
                  <a:pt x="1889" y="752"/>
                </a:lnTo>
                <a:lnTo>
                  <a:pt x="1916" y="749"/>
                </a:lnTo>
                <a:lnTo>
                  <a:pt x="1947" y="745"/>
                </a:lnTo>
                <a:lnTo>
                  <a:pt x="1986" y="742"/>
                </a:lnTo>
                <a:lnTo>
                  <a:pt x="1986" y="742"/>
                </a:lnTo>
                <a:lnTo>
                  <a:pt x="2041" y="743"/>
                </a:lnTo>
                <a:lnTo>
                  <a:pt x="2087" y="745"/>
                </a:lnTo>
                <a:lnTo>
                  <a:pt x="2134" y="745"/>
                </a:lnTo>
                <a:lnTo>
                  <a:pt x="2134" y="745"/>
                </a:lnTo>
                <a:lnTo>
                  <a:pt x="2157" y="745"/>
                </a:lnTo>
                <a:lnTo>
                  <a:pt x="2177" y="743"/>
                </a:lnTo>
                <a:lnTo>
                  <a:pt x="2212" y="739"/>
                </a:lnTo>
                <a:lnTo>
                  <a:pt x="2245" y="735"/>
                </a:lnTo>
                <a:lnTo>
                  <a:pt x="2260" y="734"/>
                </a:lnTo>
                <a:lnTo>
                  <a:pt x="2276" y="733"/>
                </a:lnTo>
                <a:lnTo>
                  <a:pt x="2276" y="733"/>
                </a:lnTo>
                <a:lnTo>
                  <a:pt x="2301" y="733"/>
                </a:lnTo>
                <a:lnTo>
                  <a:pt x="2315" y="730"/>
                </a:lnTo>
                <a:lnTo>
                  <a:pt x="2329" y="727"/>
                </a:lnTo>
                <a:lnTo>
                  <a:pt x="2348" y="726"/>
                </a:lnTo>
                <a:lnTo>
                  <a:pt x="2348" y="726"/>
                </a:lnTo>
                <a:lnTo>
                  <a:pt x="2372" y="725"/>
                </a:lnTo>
                <a:lnTo>
                  <a:pt x="2392" y="723"/>
                </a:lnTo>
                <a:lnTo>
                  <a:pt x="2412" y="721"/>
                </a:lnTo>
                <a:lnTo>
                  <a:pt x="2436" y="721"/>
                </a:lnTo>
                <a:lnTo>
                  <a:pt x="2436" y="721"/>
                </a:lnTo>
                <a:lnTo>
                  <a:pt x="2465" y="719"/>
                </a:lnTo>
                <a:lnTo>
                  <a:pt x="2474" y="718"/>
                </a:lnTo>
                <a:lnTo>
                  <a:pt x="2486" y="719"/>
                </a:lnTo>
                <a:lnTo>
                  <a:pt x="2486" y="719"/>
                </a:lnTo>
                <a:lnTo>
                  <a:pt x="2503" y="721"/>
                </a:lnTo>
                <a:lnTo>
                  <a:pt x="2516" y="723"/>
                </a:lnTo>
                <a:lnTo>
                  <a:pt x="2529" y="727"/>
                </a:lnTo>
                <a:lnTo>
                  <a:pt x="2537" y="664"/>
                </a:lnTo>
                <a:lnTo>
                  <a:pt x="2537" y="664"/>
                </a:lnTo>
                <a:lnTo>
                  <a:pt x="2540" y="659"/>
                </a:lnTo>
                <a:lnTo>
                  <a:pt x="2541" y="655"/>
                </a:lnTo>
                <a:lnTo>
                  <a:pt x="2541" y="652"/>
                </a:lnTo>
                <a:lnTo>
                  <a:pt x="2541" y="652"/>
                </a:lnTo>
                <a:lnTo>
                  <a:pt x="2536" y="644"/>
                </a:lnTo>
                <a:lnTo>
                  <a:pt x="2515" y="581"/>
                </a:lnTo>
                <a:lnTo>
                  <a:pt x="2496" y="578"/>
                </a:lnTo>
                <a:lnTo>
                  <a:pt x="2492" y="564"/>
                </a:lnTo>
                <a:lnTo>
                  <a:pt x="2492" y="564"/>
                </a:lnTo>
                <a:lnTo>
                  <a:pt x="2495" y="561"/>
                </a:lnTo>
                <a:lnTo>
                  <a:pt x="2498" y="558"/>
                </a:lnTo>
                <a:lnTo>
                  <a:pt x="2498" y="556"/>
                </a:lnTo>
                <a:lnTo>
                  <a:pt x="2498" y="556"/>
                </a:lnTo>
                <a:lnTo>
                  <a:pt x="2496" y="554"/>
                </a:lnTo>
                <a:lnTo>
                  <a:pt x="2494" y="553"/>
                </a:lnTo>
                <a:lnTo>
                  <a:pt x="2488" y="552"/>
                </a:lnTo>
                <a:lnTo>
                  <a:pt x="2488" y="552"/>
                </a:lnTo>
                <a:lnTo>
                  <a:pt x="2454" y="545"/>
                </a:lnTo>
                <a:lnTo>
                  <a:pt x="2420" y="538"/>
                </a:lnTo>
                <a:lnTo>
                  <a:pt x="2421" y="531"/>
                </a:lnTo>
                <a:lnTo>
                  <a:pt x="2421" y="531"/>
                </a:lnTo>
                <a:lnTo>
                  <a:pt x="2428" y="527"/>
                </a:lnTo>
                <a:lnTo>
                  <a:pt x="2433" y="524"/>
                </a:lnTo>
                <a:lnTo>
                  <a:pt x="2436" y="523"/>
                </a:lnTo>
                <a:lnTo>
                  <a:pt x="2436" y="523"/>
                </a:lnTo>
                <a:lnTo>
                  <a:pt x="2433" y="516"/>
                </a:lnTo>
                <a:lnTo>
                  <a:pt x="2432" y="505"/>
                </a:lnTo>
                <a:lnTo>
                  <a:pt x="2430" y="487"/>
                </a:lnTo>
                <a:lnTo>
                  <a:pt x="2430" y="487"/>
                </a:lnTo>
                <a:lnTo>
                  <a:pt x="2428" y="451"/>
                </a:lnTo>
                <a:lnTo>
                  <a:pt x="2428" y="434"/>
                </a:lnTo>
                <a:lnTo>
                  <a:pt x="2428" y="434"/>
                </a:lnTo>
                <a:lnTo>
                  <a:pt x="2430" y="412"/>
                </a:lnTo>
                <a:lnTo>
                  <a:pt x="2432" y="395"/>
                </a:lnTo>
                <a:lnTo>
                  <a:pt x="2432" y="395"/>
                </a:lnTo>
                <a:lnTo>
                  <a:pt x="2430" y="393"/>
                </a:lnTo>
                <a:lnTo>
                  <a:pt x="2430" y="395"/>
                </a:lnTo>
                <a:lnTo>
                  <a:pt x="2428" y="396"/>
                </a:lnTo>
                <a:lnTo>
                  <a:pt x="2428" y="396"/>
                </a:lnTo>
                <a:lnTo>
                  <a:pt x="2426" y="405"/>
                </a:lnTo>
                <a:lnTo>
                  <a:pt x="2425" y="424"/>
                </a:lnTo>
                <a:lnTo>
                  <a:pt x="2421" y="461"/>
                </a:lnTo>
                <a:lnTo>
                  <a:pt x="2421" y="461"/>
                </a:lnTo>
                <a:lnTo>
                  <a:pt x="2417" y="483"/>
                </a:lnTo>
                <a:lnTo>
                  <a:pt x="2413" y="501"/>
                </a:lnTo>
                <a:lnTo>
                  <a:pt x="2413" y="501"/>
                </a:lnTo>
                <a:lnTo>
                  <a:pt x="2408" y="521"/>
                </a:lnTo>
                <a:lnTo>
                  <a:pt x="2408" y="521"/>
                </a:lnTo>
                <a:lnTo>
                  <a:pt x="2406" y="525"/>
                </a:lnTo>
                <a:lnTo>
                  <a:pt x="2405" y="529"/>
                </a:lnTo>
                <a:lnTo>
                  <a:pt x="2404" y="531"/>
                </a:lnTo>
                <a:lnTo>
                  <a:pt x="2404" y="532"/>
                </a:lnTo>
                <a:lnTo>
                  <a:pt x="2404" y="532"/>
                </a:lnTo>
                <a:lnTo>
                  <a:pt x="2405" y="532"/>
                </a:lnTo>
                <a:lnTo>
                  <a:pt x="2405" y="535"/>
                </a:lnTo>
                <a:lnTo>
                  <a:pt x="2406" y="537"/>
                </a:lnTo>
                <a:lnTo>
                  <a:pt x="2311" y="529"/>
                </a:lnTo>
                <a:lnTo>
                  <a:pt x="2306" y="519"/>
                </a:lnTo>
                <a:lnTo>
                  <a:pt x="2306" y="470"/>
                </a:lnTo>
                <a:lnTo>
                  <a:pt x="2306" y="470"/>
                </a:lnTo>
                <a:lnTo>
                  <a:pt x="2350" y="470"/>
                </a:lnTo>
                <a:lnTo>
                  <a:pt x="2379" y="468"/>
                </a:lnTo>
                <a:lnTo>
                  <a:pt x="2389" y="467"/>
                </a:lnTo>
                <a:lnTo>
                  <a:pt x="2393" y="467"/>
                </a:lnTo>
                <a:lnTo>
                  <a:pt x="2393" y="467"/>
                </a:lnTo>
                <a:lnTo>
                  <a:pt x="2395" y="463"/>
                </a:lnTo>
                <a:lnTo>
                  <a:pt x="2395" y="461"/>
                </a:lnTo>
                <a:lnTo>
                  <a:pt x="2393" y="455"/>
                </a:lnTo>
                <a:lnTo>
                  <a:pt x="2393" y="455"/>
                </a:lnTo>
                <a:lnTo>
                  <a:pt x="2369" y="402"/>
                </a:lnTo>
                <a:lnTo>
                  <a:pt x="2347" y="350"/>
                </a:lnTo>
                <a:lnTo>
                  <a:pt x="2336" y="348"/>
                </a:lnTo>
                <a:lnTo>
                  <a:pt x="2331" y="332"/>
                </a:lnTo>
                <a:lnTo>
                  <a:pt x="2331" y="332"/>
                </a:lnTo>
                <a:lnTo>
                  <a:pt x="2335" y="331"/>
                </a:lnTo>
                <a:lnTo>
                  <a:pt x="2338" y="330"/>
                </a:lnTo>
                <a:lnTo>
                  <a:pt x="2340" y="328"/>
                </a:lnTo>
                <a:lnTo>
                  <a:pt x="2340" y="328"/>
                </a:lnTo>
                <a:lnTo>
                  <a:pt x="2339" y="327"/>
                </a:lnTo>
                <a:lnTo>
                  <a:pt x="2338" y="326"/>
                </a:lnTo>
                <a:lnTo>
                  <a:pt x="2335" y="324"/>
                </a:lnTo>
                <a:lnTo>
                  <a:pt x="2186" y="311"/>
                </a:lnTo>
                <a:lnTo>
                  <a:pt x="1998" y="315"/>
                </a:lnTo>
                <a:lnTo>
                  <a:pt x="1998" y="315"/>
                </a:lnTo>
                <a:lnTo>
                  <a:pt x="1998" y="303"/>
                </a:lnTo>
                <a:lnTo>
                  <a:pt x="1998" y="303"/>
                </a:lnTo>
                <a:lnTo>
                  <a:pt x="1997" y="301"/>
                </a:lnTo>
                <a:lnTo>
                  <a:pt x="1994" y="298"/>
                </a:lnTo>
                <a:lnTo>
                  <a:pt x="1994" y="298"/>
                </a:lnTo>
                <a:lnTo>
                  <a:pt x="1988" y="297"/>
                </a:lnTo>
                <a:lnTo>
                  <a:pt x="1982" y="297"/>
                </a:lnTo>
                <a:lnTo>
                  <a:pt x="1982" y="297"/>
                </a:lnTo>
                <a:lnTo>
                  <a:pt x="1981" y="299"/>
                </a:lnTo>
                <a:lnTo>
                  <a:pt x="1980" y="303"/>
                </a:lnTo>
                <a:lnTo>
                  <a:pt x="1980" y="303"/>
                </a:lnTo>
                <a:lnTo>
                  <a:pt x="1980" y="307"/>
                </a:lnTo>
                <a:lnTo>
                  <a:pt x="1981" y="310"/>
                </a:lnTo>
                <a:lnTo>
                  <a:pt x="1981" y="310"/>
                </a:lnTo>
                <a:lnTo>
                  <a:pt x="1982" y="310"/>
                </a:lnTo>
                <a:lnTo>
                  <a:pt x="1982" y="311"/>
                </a:lnTo>
                <a:lnTo>
                  <a:pt x="1982" y="311"/>
                </a:lnTo>
                <a:lnTo>
                  <a:pt x="1982" y="314"/>
                </a:lnTo>
                <a:lnTo>
                  <a:pt x="1968" y="314"/>
                </a:lnTo>
                <a:lnTo>
                  <a:pt x="1968" y="314"/>
                </a:lnTo>
                <a:lnTo>
                  <a:pt x="1968" y="311"/>
                </a:lnTo>
                <a:lnTo>
                  <a:pt x="1967" y="309"/>
                </a:lnTo>
                <a:lnTo>
                  <a:pt x="1967" y="309"/>
                </a:lnTo>
                <a:lnTo>
                  <a:pt x="1964" y="306"/>
                </a:lnTo>
                <a:lnTo>
                  <a:pt x="1963" y="305"/>
                </a:lnTo>
                <a:lnTo>
                  <a:pt x="1955" y="305"/>
                </a:lnTo>
                <a:lnTo>
                  <a:pt x="1955" y="305"/>
                </a:lnTo>
                <a:lnTo>
                  <a:pt x="1953" y="303"/>
                </a:lnTo>
                <a:lnTo>
                  <a:pt x="1952" y="302"/>
                </a:lnTo>
                <a:lnTo>
                  <a:pt x="1949" y="302"/>
                </a:lnTo>
                <a:lnTo>
                  <a:pt x="1949" y="302"/>
                </a:lnTo>
                <a:lnTo>
                  <a:pt x="1944" y="303"/>
                </a:lnTo>
                <a:lnTo>
                  <a:pt x="1942" y="305"/>
                </a:lnTo>
                <a:lnTo>
                  <a:pt x="1942" y="305"/>
                </a:lnTo>
                <a:lnTo>
                  <a:pt x="1942" y="310"/>
                </a:lnTo>
                <a:lnTo>
                  <a:pt x="1942" y="310"/>
                </a:lnTo>
                <a:lnTo>
                  <a:pt x="1940" y="314"/>
                </a:lnTo>
                <a:lnTo>
                  <a:pt x="1924" y="314"/>
                </a:lnTo>
                <a:lnTo>
                  <a:pt x="1924" y="314"/>
                </a:lnTo>
                <a:lnTo>
                  <a:pt x="1926" y="307"/>
                </a:lnTo>
                <a:lnTo>
                  <a:pt x="1926" y="307"/>
                </a:lnTo>
                <a:lnTo>
                  <a:pt x="1926" y="299"/>
                </a:lnTo>
                <a:lnTo>
                  <a:pt x="1926" y="299"/>
                </a:lnTo>
                <a:lnTo>
                  <a:pt x="1924" y="298"/>
                </a:lnTo>
                <a:lnTo>
                  <a:pt x="1923" y="297"/>
                </a:lnTo>
                <a:lnTo>
                  <a:pt x="1919" y="297"/>
                </a:lnTo>
                <a:lnTo>
                  <a:pt x="1919" y="297"/>
                </a:lnTo>
                <a:lnTo>
                  <a:pt x="1915" y="295"/>
                </a:lnTo>
                <a:lnTo>
                  <a:pt x="1910" y="295"/>
                </a:lnTo>
                <a:lnTo>
                  <a:pt x="1910" y="295"/>
                </a:lnTo>
                <a:lnTo>
                  <a:pt x="1908" y="297"/>
                </a:lnTo>
                <a:lnTo>
                  <a:pt x="1906" y="299"/>
                </a:lnTo>
                <a:lnTo>
                  <a:pt x="1905" y="303"/>
                </a:lnTo>
                <a:lnTo>
                  <a:pt x="1905" y="303"/>
                </a:lnTo>
                <a:lnTo>
                  <a:pt x="1905" y="305"/>
                </a:lnTo>
                <a:lnTo>
                  <a:pt x="1906" y="305"/>
                </a:lnTo>
                <a:lnTo>
                  <a:pt x="1906" y="305"/>
                </a:lnTo>
                <a:lnTo>
                  <a:pt x="1906" y="309"/>
                </a:lnTo>
                <a:lnTo>
                  <a:pt x="1906" y="313"/>
                </a:lnTo>
                <a:lnTo>
                  <a:pt x="1907" y="315"/>
                </a:lnTo>
                <a:lnTo>
                  <a:pt x="1887" y="315"/>
                </a:lnTo>
                <a:lnTo>
                  <a:pt x="1887" y="315"/>
                </a:lnTo>
                <a:lnTo>
                  <a:pt x="1886" y="307"/>
                </a:lnTo>
                <a:lnTo>
                  <a:pt x="1886" y="307"/>
                </a:lnTo>
                <a:lnTo>
                  <a:pt x="1885" y="305"/>
                </a:lnTo>
                <a:lnTo>
                  <a:pt x="1882" y="303"/>
                </a:lnTo>
                <a:lnTo>
                  <a:pt x="1879" y="302"/>
                </a:lnTo>
                <a:lnTo>
                  <a:pt x="1875" y="302"/>
                </a:lnTo>
                <a:lnTo>
                  <a:pt x="1875" y="302"/>
                </a:lnTo>
                <a:lnTo>
                  <a:pt x="1874" y="302"/>
                </a:lnTo>
                <a:lnTo>
                  <a:pt x="1873" y="301"/>
                </a:lnTo>
                <a:lnTo>
                  <a:pt x="1873" y="301"/>
                </a:lnTo>
                <a:lnTo>
                  <a:pt x="1868" y="293"/>
                </a:lnTo>
                <a:lnTo>
                  <a:pt x="1868" y="293"/>
                </a:lnTo>
                <a:lnTo>
                  <a:pt x="1869" y="291"/>
                </a:lnTo>
                <a:lnTo>
                  <a:pt x="1869" y="290"/>
                </a:lnTo>
                <a:lnTo>
                  <a:pt x="1868" y="289"/>
                </a:lnTo>
                <a:lnTo>
                  <a:pt x="1868" y="289"/>
                </a:lnTo>
                <a:lnTo>
                  <a:pt x="1865" y="288"/>
                </a:lnTo>
                <a:lnTo>
                  <a:pt x="1862" y="286"/>
                </a:lnTo>
                <a:lnTo>
                  <a:pt x="1862" y="286"/>
                </a:lnTo>
                <a:lnTo>
                  <a:pt x="1862" y="285"/>
                </a:lnTo>
                <a:lnTo>
                  <a:pt x="1862" y="281"/>
                </a:lnTo>
                <a:lnTo>
                  <a:pt x="1862" y="281"/>
                </a:lnTo>
                <a:lnTo>
                  <a:pt x="1864" y="276"/>
                </a:lnTo>
                <a:lnTo>
                  <a:pt x="1864" y="269"/>
                </a:lnTo>
                <a:lnTo>
                  <a:pt x="1864" y="269"/>
                </a:lnTo>
                <a:lnTo>
                  <a:pt x="1862" y="266"/>
                </a:lnTo>
                <a:lnTo>
                  <a:pt x="1861" y="264"/>
                </a:lnTo>
                <a:lnTo>
                  <a:pt x="1858" y="262"/>
                </a:lnTo>
                <a:lnTo>
                  <a:pt x="1858" y="262"/>
                </a:lnTo>
                <a:lnTo>
                  <a:pt x="1856" y="261"/>
                </a:lnTo>
                <a:lnTo>
                  <a:pt x="1853" y="261"/>
                </a:lnTo>
                <a:lnTo>
                  <a:pt x="1850" y="262"/>
                </a:lnTo>
                <a:lnTo>
                  <a:pt x="1850" y="262"/>
                </a:lnTo>
                <a:lnTo>
                  <a:pt x="1848" y="265"/>
                </a:lnTo>
                <a:lnTo>
                  <a:pt x="1845" y="268"/>
                </a:lnTo>
                <a:lnTo>
                  <a:pt x="1844" y="273"/>
                </a:lnTo>
                <a:lnTo>
                  <a:pt x="1844" y="273"/>
                </a:lnTo>
                <a:lnTo>
                  <a:pt x="1844" y="278"/>
                </a:lnTo>
                <a:lnTo>
                  <a:pt x="1845" y="281"/>
                </a:lnTo>
                <a:lnTo>
                  <a:pt x="1845" y="281"/>
                </a:lnTo>
                <a:lnTo>
                  <a:pt x="1846" y="282"/>
                </a:lnTo>
                <a:lnTo>
                  <a:pt x="1846" y="284"/>
                </a:lnTo>
                <a:lnTo>
                  <a:pt x="1846" y="284"/>
                </a:lnTo>
                <a:lnTo>
                  <a:pt x="1845" y="293"/>
                </a:lnTo>
                <a:lnTo>
                  <a:pt x="1845" y="293"/>
                </a:lnTo>
                <a:lnTo>
                  <a:pt x="1846" y="295"/>
                </a:lnTo>
                <a:lnTo>
                  <a:pt x="1846" y="295"/>
                </a:lnTo>
                <a:lnTo>
                  <a:pt x="1846" y="301"/>
                </a:lnTo>
                <a:lnTo>
                  <a:pt x="1846" y="301"/>
                </a:lnTo>
                <a:lnTo>
                  <a:pt x="1845" y="307"/>
                </a:lnTo>
                <a:lnTo>
                  <a:pt x="1845" y="307"/>
                </a:lnTo>
                <a:lnTo>
                  <a:pt x="1842" y="317"/>
                </a:lnTo>
                <a:lnTo>
                  <a:pt x="1828" y="317"/>
                </a:lnTo>
                <a:lnTo>
                  <a:pt x="1828" y="317"/>
                </a:lnTo>
                <a:lnTo>
                  <a:pt x="1828" y="305"/>
                </a:lnTo>
                <a:lnTo>
                  <a:pt x="1828" y="305"/>
                </a:lnTo>
                <a:lnTo>
                  <a:pt x="1827" y="302"/>
                </a:lnTo>
                <a:lnTo>
                  <a:pt x="1825" y="299"/>
                </a:lnTo>
                <a:lnTo>
                  <a:pt x="1823" y="297"/>
                </a:lnTo>
                <a:lnTo>
                  <a:pt x="1823" y="297"/>
                </a:lnTo>
                <a:lnTo>
                  <a:pt x="1819" y="298"/>
                </a:lnTo>
                <a:lnTo>
                  <a:pt x="1816" y="299"/>
                </a:lnTo>
                <a:lnTo>
                  <a:pt x="1816" y="299"/>
                </a:lnTo>
                <a:lnTo>
                  <a:pt x="1815" y="299"/>
                </a:lnTo>
                <a:lnTo>
                  <a:pt x="1815" y="299"/>
                </a:lnTo>
                <a:lnTo>
                  <a:pt x="1812" y="299"/>
                </a:lnTo>
                <a:lnTo>
                  <a:pt x="1811" y="299"/>
                </a:lnTo>
                <a:lnTo>
                  <a:pt x="1811" y="301"/>
                </a:lnTo>
                <a:lnTo>
                  <a:pt x="1811" y="301"/>
                </a:lnTo>
                <a:lnTo>
                  <a:pt x="1808" y="305"/>
                </a:lnTo>
                <a:lnTo>
                  <a:pt x="1808" y="305"/>
                </a:lnTo>
                <a:lnTo>
                  <a:pt x="1807" y="311"/>
                </a:lnTo>
                <a:lnTo>
                  <a:pt x="1808" y="313"/>
                </a:lnTo>
                <a:lnTo>
                  <a:pt x="1808" y="315"/>
                </a:lnTo>
                <a:lnTo>
                  <a:pt x="1808" y="315"/>
                </a:lnTo>
                <a:lnTo>
                  <a:pt x="1807" y="315"/>
                </a:lnTo>
                <a:lnTo>
                  <a:pt x="1807" y="315"/>
                </a:lnTo>
                <a:lnTo>
                  <a:pt x="1805" y="314"/>
                </a:lnTo>
                <a:lnTo>
                  <a:pt x="1803" y="313"/>
                </a:lnTo>
                <a:lnTo>
                  <a:pt x="1800" y="311"/>
                </a:lnTo>
                <a:lnTo>
                  <a:pt x="1800" y="311"/>
                </a:lnTo>
                <a:lnTo>
                  <a:pt x="1794" y="311"/>
                </a:lnTo>
                <a:lnTo>
                  <a:pt x="1792" y="311"/>
                </a:lnTo>
                <a:lnTo>
                  <a:pt x="1791" y="313"/>
                </a:lnTo>
                <a:lnTo>
                  <a:pt x="1791" y="313"/>
                </a:lnTo>
                <a:lnTo>
                  <a:pt x="1788" y="317"/>
                </a:lnTo>
                <a:lnTo>
                  <a:pt x="1763" y="317"/>
                </a:lnTo>
                <a:lnTo>
                  <a:pt x="1763" y="317"/>
                </a:lnTo>
                <a:lnTo>
                  <a:pt x="1763" y="315"/>
                </a:lnTo>
                <a:lnTo>
                  <a:pt x="1761" y="314"/>
                </a:lnTo>
                <a:lnTo>
                  <a:pt x="1757" y="314"/>
                </a:lnTo>
                <a:lnTo>
                  <a:pt x="1757" y="314"/>
                </a:lnTo>
                <a:lnTo>
                  <a:pt x="1753" y="314"/>
                </a:lnTo>
                <a:lnTo>
                  <a:pt x="1750" y="315"/>
                </a:lnTo>
                <a:lnTo>
                  <a:pt x="1750" y="317"/>
                </a:lnTo>
                <a:lnTo>
                  <a:pt x="1654" y="317"/>
                </a:lnTo>
                <a:lnTo>
                  <a:pt x="1654" y="314"/>
                </a:lnTo>
                <a:lnTo>
                  <a:pt x="1654" y="314"/>
                </a:lnTo>
                <a:lnTo>
                  <a:pt x="1658" y="311"/>
                </a:lnTo>
                <a:lnTo>
                  <a:pt x="1658" y="311"/>
                </a:lnTo>
                <a:lnTo>
                  <a:pt x="1659" y="310"/>
                </a:lnTo>
                <a:lnTo>
                  <a:pt x="1660" y="307"/>
                </a:lnTo>
                <a:lnTo>
                  <a:pt x="1660" y="307"/>
                </a:lnTo>
                <a:lnTo>
                  <a:pt x="1660" y="302"/>
                </a:lnTo>
                <a:lnTo>
                  <a:pt x="1660" y="302"/>
                </a:lnTo>
                <a:lnTo>
                  <a:pt x="1660" y="297"/>
                </a:lnTo>
                <a:lnTo>
                  <a:pt x="1660" y="294"/>
                </a:lnTo>
                <a:lnTo>
                  <a:pt x="1660" y="294"/>
                </a:lnTo>
                <a:lnTo>
                  <a:pt x="1660" y="289"/>
                </a:lnTo>
                <a:lnTo>
                  <a:pt x="1660" y="289"/>
                </a:lnTo>
                <a:lnTo>
                  <a:pt x="1659" y="288"/>
                </a:lnTo>
                <a:lnTo>
                  <a:pt x="1660" y="286"/>
                </a:lnTo>
                <a:lnTo>
                  <a:pt x="1660" y="286"/>
                </a:lnTo>
                <a:lnTo>
                  <a:pt x="1661" y="285"/>
                </a:lnTo>
                <a:lnTo>
                  <a:pt x="1663" y="285"/>
                </a:lnTo>
                <a:lnTo>
                  <a:pt x="1661" y="284"/>
                </a:lnTo>
                <a:lnTo>
                  <a:pt x="1661" y="284"/>
                </a:lnTo>
                <a:lnTo>
                  <a:pt x="1659" y="284"/>
                </a:lnTo>
                <a:lnTo>
                  <a:pt x="1656" y="284"/>
                </a:lnTo>
                <a:lnTo>
                  <a:pt x="1655" y="285"/>
                </a:lnTo>
                <a:lnTo>
                  <a:pt x="1650" y="285"/>
                </a:lnTo>
                <a:lnTo>
                  <a:pt x="1650" y="285"/>
                </a:lnTo>
                <a:lnTo>
                  <a:pt x="1647" y="285"/>
                </a:lnTo>
                <a:lnTo>
                  <a:pt x="1647" y="285"/>
                </a:lnTo>
                <a:lnTo>
                  <a:pt x="1644" y="285"/>
                </a:lnTo>
                <a:lnTo>
                  <a:pt x="1644" y="284"/>
                </a:lnTo>
                <a:lnTo>
                  <a:pt x="1639" y="280"/>
                </a:lnTo>
                <a:lnTo>
                  <a:pt x="1644" y="276"/>
                </a:lnTo>
                <a:lnTo>
                  <a:pt x="1644" y="276"/>
                </a:lnTo>
                <a:lnTo>
                  <a:pt x="1644" y="274"/>
                </a:lnTo>
                <a:lnTo>
                  <a:pt x="1646" y="274"/>
                </a:lnTo>
                <a:lnTo>
                  <a:pt x="1647" y="274"/>
                </a:lnTo>
                <a:lnTo>
                  <a:pt x="1647" y="270"/>
                </a:lnTo>
                <a:lnTo>
                  <a:pt x="1647" y="270"/>
                </a:lnTo>
                <a:lnTo>
                  <a:pt x="1647" y="264"/>
                </a:lnTo>
                <a:lnTo>
                  <a:pt x="1647" y="264"/>
                </a:lnTo>
                <a:lnTo>
                  <a:pt x="1647" y="261"/>
                </a:lnTo>
                <a:lnTo>
                  <a:pt x="1648" y="261"/>
                </a:lnTo>
                <a:lnTo>
                  <a:pt x="1647" y="260"/>
                </a:lnTo>
                <a:lnTo>
                  <a:pt x="1647" y="260"/>
                </a:lnTo>
                <a:lnTo>
                  <a:pt x="1644" y="256"/>
                </a:lnTo>
                <a:lnTo>
                  <a:pt x="1643" y="254"/>
                </a:lnTo>
                <a:lnTo>
                  <a:pt x="1642" y="254"/>
                </a:lnTo>
                <a:lnTo>
                  <a:pt x="1642" y="254"/>
                </a:lnTo>
                <a:lnTo>
                  <a:pt x="1638" y="254"/>
                </a:lnTo>
                <a:lnTo>
                  <a:pt x="1635" y="253"/>
                </a:lnTo>
                <a:lnTo>
                  <a:pt x="1635" y="253"/>
                </a:lnTo>
                <a:lnTo>
                  <a:pt x="1634" y="253"/>
                </a:lnTo>
                <a:lnTo>
                  <a:pt x="1631" y="254"/>
                </a:lnTo>
                <a:lnTo>
                  <a:pt x="1631" y="254"/>
                </a:lnTo>
                <a:lnTo>
                  <a:pt x="1630" y="257"/>
                </a:lnTo>
                <a:lnTo>
                  <a:pt x="1630" y="261"/>
                </a:lnTo>
                <a:lnTo>
                  <a:pt x="1630" y="266"/>
                </a:lnTo>
                <a:lnTo>
                  <a:pt x="1630" y="266"/>
                </a:lnTo>
                <a:lnTo>
                  <a:pt x="1631" y="268"/>
                </a:lnTo>
                <a:lnTo>
                  <a:pt x="1632" y="270"/>
                </a:lnTo>
                <a:lnTo>
                  <a:pt x="1632" y="270"/>
                </a:lnTo>
                <a:lnTo>
                  <a:pt x="1631" y="276"/>
                </a:lnTo>
                <a:lnTo>
                  <a:pt x="1626" y="277"/>
                </a:lnTo>
                <a:lnTo>
                  <a:pt x="1624" y="280"/>
                </a:lnTo>
                <a:lnTo>
                  <a:pt x="1624" y="280"/>
                </a:lnTo>
                <a:lnTo>
                  <a:pt x="1623" y="281"/>
                </a:lnTo>
                <a:lnTo>
                  <a:pt x="1621" y="284"/>
                </a:lnTo>
                <a:lnTo>
                  <a:pt x="1621" y="284"/>
                </a:lnTo>
                <a:lnTo>
                  <a:pt x="1618" y="289"/>
                </a:lnTo>
                <a:lnTo>
                  <a:pt x="1618" y="289"/>
                </a:lnTo>
                <a:lnTo>
                  <a:pt x="1617" y="293"/>
                </a:lnTo>
                <a:lnTo>
                  <a:pt x="1615" y="297"/>
                </a:lnTo>
                <a:lnTo>
                  <a:pt x="1615" y="297"/>
                </a:lnTo>
                <a:lnTo>
                  <a:pt x="1615" y="302"/>
                </a:lnTo>
                <a:lnTo>
                  <a:pt x="1615" y="303"/>
                </a:lnTo>
                <a:lnTo>
                  <a:pt x="1615" y="303"/>
                </a:lnTo>
                <a:lnTo>
                  <a:pt x="1617" y="306"/>
                </a:lnTo>
                <a:lnTo>
                  <a:pt x="1619" y="309"/>
                </a:lnTo>
                <a:lnTo>
                  <a:pt x="1619" y="309"/>
                </a:lnTo>
                <a:lnTo>
                  <a:pt x="1619" y="310"/>
                </a:lnTo>
                <a:lnTo>
                  <a:pt x="1619" y="313"/>
                </a:lnTo>
                <a:lnTo>
                  <a:pt x="1619" y="313"/>
                </a:lnTo>
                <a:lnTo>
                  <a:pt x="1619" y="317"/>
                </a:lnTo>
                <a:lnTo>
                  <a:pt x="1306" y="317"/>
                </a:lnTo>
                <a:lnTo>
                  <a:pt x="1264" y="225"/>
                </a:lnTo>
                <a:lnTo>
                  <a:pt x="1253" y="223"/>
                </a:lnTo>
                <a:lnTo>
                  <a:pt x="1256" y="196"/>
                </a:lnTo>
                <a:lnTo>
                  <a:pt x="1256" y="196"/>
                </a:lnTo>
                <a:lnTo>
                  <a:pt x="1259" y="192"/>
                </a:lnTo>
                <a:lnTo>
                  <a:pt x="1261" y="187"/>
                </a:lnTo>
                <a:lnTo>
                  <a:pt x="1261" y="183"/>
                </a:lnTo>
                <a:lnTo>
                  <a:pt x="1261" y="183"/>
                </a:lnTo>
                <a:lnTo>
                  <a:pt x="1261" y="181"/>
                </a:lnTo>
                <a:lnTo>
                  <a:pt x="1259" y="179"/>
                </a:lnTo>
                <a:lnTo>
                  <a:pt x="1255" y="177"/>
                </a:lnTo>
                <a:lnTo>
                  <a:pt x="1249" y="175"/>
                </a:lnTo>
                <a:lnTo>
                  <a:pt x="1249" y="175"/>
                </a:lnTo>
                <a:lnTo>
                  <a:pt x="1247" y="186"/>
                </a:lnTo>
                <a:lnTo>
                  <a:pt x="1244" y="198"/>
                </a:lnTo>
                <a:lnTo>
                  <a:pt x="1244" y="198"/>
                </a:lnTo>
                <a:lnTo>
                  <a:pt x="1243" y="200"/>
                </a:lnTo>
                <a:lnTo>
                  <a:pt x="1240" y="206"/>
                </a:lnTo>
                <a:lnTo>
                  <a:pt x="1236" y="214"/>
                </a:lnTo>
                <a:lnTo>
                  <a:pt x="1236" y="220"/>
                </a:lnTo>
                <a:lnTo>
                  <a:pt x="1216" y="220"/>
                </a:lnTo>
                <a:lnTo>
                  <a:pt x="1216" y="215"/>
                </a:lnTo>
                <a:lnTo>
                  <a:pt x="1194" y="215"/>
                </a:lnTo>
                <a:lnTo>
                  <a:pt x="1191" y="216"/>
                </a:lnTo>
                <a:lnTo>
                  <a:pt x="1185" y="216"/>
                </a:lnTo>
                <a:lnTo>
                  <a:pt x="1179" y="207"/>
                </a:lnTo>
                <a:lnTo>
                  <a:pt x="1181" y="196"/>
                </a:lnTo>
                <a:lnTo>
                  <a:pt x="1270" y="75"/>
                </a:lnTo>
                <a:lnTo>
                  <a:pt x="1285" y="72"/>
                </a:lnTo>
                <a:lnTo>
                  <a:pt x="1285" y="72"/>
                </a:lnTo>
                <a:lnTo>
                  <a:pt x="1288" y="64"/>
                </a:lnTo>
                <a:lnTo>
                  <a:pt x="1289" y="58"/>
                </a:lnTo>
                <a:lnTo>
                  <a:pt x="1289" y="55"/>
                </a:lnTo>
                <a:lnTo>
                  <a:pt x="1289" y="55"/>
                </a:lnTo>
                <a:lnTo>
                  <a:pt x="1290" y="51"/>
                </a:lnTo>
                <a:lnTo>
                  <a:pt x="1294" y="46"/>
                </a:lnTo>
                <a:lnTo>
                  <a:pt x="1301" y="39"/>
                </a:lnTo>
                <a:lnTo>
                  <a:pt x="1309" y="39"/>
                </a:lnTo>
                <a:lnTo>
                  <a:pt x="1309" y="55"/>
                </a:lnTo>
                <a:lnTo>
                  <a:pt x="1260" y="216"/>
                </a:lnTo>
                <a:lnTo>
                  <a:pt x="1289" y="133"/>
                </a:lnTo>
                <a:lnTo>
                  <a:pt x="1289" y="133"/>
                </a:lnTo>
                <a:lnTo>
                  <a:pt x="1352" y="149"/>
                </a:lnTo>
                <a:lnTo>
                  <a:pt x="1352" y="149"/>
                </a:lnTo>
                <a:lnTo>
                  <a:pt x="1370" y="146"/>
                </a:lnTo>
                <a:lnTo>
                  <a:pt x="1384" y="144"/>
                </a:lnTo>
                <a:lnTo>
                  <a:pt x="1384" y="144"/>
                </a:lnTo>
                <a:lnTo>
                  <a:pt x="1387" y="128"/>
                </a:lnTo>
                <a:lnTo>
                  <a:pt x="1389" y="108"/>
                </a:lnTo>
                <a:lnTo>
                  <a:pt x="1389" y="108"/>
                </a:lnTo>
                <a:lnTo>
                  <a:pt x="1388" y="101"/>
                </a:lnTo>
                <a:lnTo>
                  <a:pt x="1385" y="95"/>
                </a:lnTo>
                <a:lnTo>
                  <a:pt x="1385" y="95"/>
                </a:lnTo>
                <a:lnTo>
                  <a:pt x="1385" y="95"/>
                </a:lnTo>
                <a:lnTo>
                  <a:pt x="1385" y="95"/>
                </a:lnTo>
                <a:lnTo>
                  <a:pt x="1384" y="95"/>
                </a:lnTo>
                <a:lnTo>
                  <a:pt x="1380" y="93"/>
                </a:lnTo>
                <a:lnTo>
                  <a:pt x="1372" y="89"/>
                </a:lnTo>
                <a:lnTo>
                  <a:pt x="1372" y="89"/>
                </a:lnTo>
                <a:lnTo>
                  <a:pt x="1355" y="79"/>
                </a:lnTo>
                <a:lnTo>
                  <a:pt x="1344" y="74"/>
                </a:lnTo>
                <a:lnTo>
                  <a:pt x="1344" y="74"/>
                </a:lnTo>
                <a:lnTo>
                  <a:pt x="1325" y="63"/>
                </a:lnTo>
                <a:lnTo>
                  <a:pt x="1314" y="58"/>
                </a:lnTo>
                <a:lnTo>
                  <a:pt x="1314" y="42"/>
                </a:lnTo>
                <a:lnTo>
                  <a:pt x="1314" y="42"/>
                </a:lnTo>
                <a:lnTo>
                  <a:pt x="1321" y="41"/>
                </a:lnTo>
                <a:lnTo>
                  <a:pt x="1330" y="39"/>
                </a:lnTo>
                <a:lnTo>
                  <a:pt x="1330" y="39"/>
                </a:lnTo>
                <a:lnTo>
                  <a:pt x="1334" y="37"/>
                </a:lnTo>
                <a:lnTo>
                  <a:pt x="1337" y="35"/>
                </a:lnTo>
                <a:lnTo>
                  <a:pt x="1337" y="33"/>
                </a:lnTo>
                <a:lnTo>
                  <a:pt x="1337" y="33"/>
                </a:lnTo>
                <a:lnTo>
                  <a:pt x="1335" y="30"/>
                </a:lnTo>
                <a:lnTo>
                  <a:pt x="1311" y="29"/>
                </a:lnTo>
                <a:lnTo>
                  <a:pt x="1311" y="22"/>
                </a:lnTo>
                <a:lnTo>
                  <a:pt x="1311" y="22"/>
                </a:lnTo>
                <a:lnTo>
                  <a:pt x="1313" y="10"/>
                </a:lnTo>
                <a:lnTo>
                  <a:pt x="1313" y="10"/>
                </a:lnTo>
                <a:lnTo>
                  <a:pt x="1313" y="5"/>
                </a:lnTo>
                <a:lnTo>
                  <a:pt x="1311" y="4"/>
                </a:lnTo>
                <a:lnTo>
                  <a:pt x="1311" y="1"/>
                </a:lnTo>
                <a:lnTo>
                  <a:pt x="1311" y="1"/>
                </a:lnTo>
                <a:lnTo>
                  <a:pt x="1305" y="0"/>
                </a:lnTo>
                <a:lnTo>
                  <a:pt x="1297" y="0"/>
                </a:lnTo>
                <a:lnTo>
                  <a:pt x="1297" y="0"/>
                </a:lnTo>
                <a:lnTo>
                  <a:pt x="1293" y="1"/>
                </a:lnTo>
                <a:lnTo>
                  <a:pt x="1292" y="2"/>
                </a:lnTo>
                <a:lnTo>
                  <a:pt x="1289" y="5"/>
                </a:lnTo>
                <a:lnTo>
                  <a:pt x="1289" y="7"/>
                </a:lnTo>
                <a:lnTo>
                  <a:pt x="1289" y="7"/>
                </a:lnTo>
                <a:lnTo>
                  <a:pt x="1289" y="11"/>
                </a:lnTo>
                <a:lnTo>
                  <a:pt x="1290" y="15"/>
                </a:lnTo>
                <a:lnTo>
                  <a:pt x="1290" y="15"/>
                </a:lnTo>
                <a:lnTo>
                  <a:pt x="1293" y="22"/>
                </a:lnTo>
                <a:lnTo>
                  <a:pt x="1293" y="22"/>
                </a:lnTo>
                <a:lnTo>
                  <a:pt x="1293" y="23"/>
                </a:lnTo>
                <a:lnTo>
                  <a:pt x="1292" y="26"/>
                </a:lnTo>
                <a:lnTo>
                  <a:pt x="1292" y="26"/>
                </a:lnTo>
                <a:lnTo>
                  <a:pt x="1256" y="59"/>
                </a:lnTo>
                <a:lnTo>
                  <a:pt x="1256" y="59"/>
                </a:lnTo>
                <a:lnTo>
                  <a:pt x="1257" y="44"/>
                </a:lnTo>
                <a:lnTo>
                  <a:pt x="1257" y="44"/>
                </a:lnTo>
                <a:lnTo>
                  <a:pt x="1257" y="42"/>
                </a:lnTo>
                <a:lnTo>
                  <a:pt x="1256" y="41"/>
                </a:lnTo>
                <a:lnTo>
                  <a:pt x="1253" y="41"/>
                </a:lnTo>
                <a:lnTo>
                  <a:pt x="1253" y="41"/>
                </a:lnTo>
                <a:lnTo>
                  <a:pt x="1245" y="41"/>
                </a:lnTo>
                <a:lnTo>
                  <a:pt x="1243" y="41"/>
                </a:lnTo>
                <a:lnTo>
                  <a:pt x="1239" y="42"/>
                </a:lnTo>
                <a:lnTo>
                  <a:pt x="1239" y="42"/>
                </a:lnTo>
                <a:lnTo>
                  <a:pt x="1232" y="44"/>
                </a:lnTo>
                <a:lnTo>
                  <a:pt x="1231" y="46"/>
                </a:lnTo>
                <a:lnTo>
                  <a:pt x="1231" y="48"/>
                </a:lnTo>
                <a:lnTo>
                  <a:pt x="1231" y="48"/>
                </a:lnTo>
                <a:lnTo>
                  <a:pt x="1232" y="52"/>
                </a:lnTo>
                <a:lnTo>
                  <a:pt x="1235" y="55"/>
                </a:lnTo>
                <a:lnTo>
                  <a:pt x="1236" y="56"/>
                </a:lnTo>
                <a:lnTo>
                  <a:pt x="1239" y="58"/>
                </a:lnTo>
                <a:lnTo>
                  <a:pt x="1239" y="58"/>
                </a:lnTo>
                <a:lnTo>
                  <a:pt x="1241" y="56"/>
                </a:lnTo>
                <a:lnTo>
                  <a:pt x="1243" y="56"/>
                </a:lnTo>
                <a:lnTo>
                  <a:pt x="1243" y="58"/>
                </a:lnTo>
                <a:lnTo>
                  <a:pt x="1243" y="58"/>
                </a:lnTo>
                <a:lnTo>
                  <a:pt x="1245" y="63"/>
                </a:lnTo>
                <a:lnTo>
                  <a:pt x="1247" y="67"/>
                </a:lnTo>
                <a:lnTo>
                  <a:pt x="1191" y="125"/>
                </a:lnTo>
                <a:lnTo>
                  <a:pt x="1178" y="125"/>
                </a:lnTo>
                <a:lnTo>
                  <a:pt x="1178" y="125"/>
                </a:lnTo>
                <a:lnTo>
                  <a:pt x="1171" y="128"/>
                </a:lnTo>
                <a:lnTo>
                  <a:pt x="1167" y="130"/>
                </a:lnTo>
                <a:lnTo>
                  <a:pt x="1167" y="130"/>
                </a:lnTo>
                <a:lnTo>
                  <a:pt x="1167" y="130"/>
                </a:lnTo>
                <a:lnTo>
                  <a:pt x="1167" y="130"/>
                </a:lnTo>
                <a:lnTo>
                  <a:pt x="1171" y="130"/>
                </a:lnTo>
                <a:lnTo>
                  <a:pt x="1175" y="130"/>
                </a:lnTo>
                <a:lnTo>
                  <a:pt x="1175" y="130"/>
                </a:lnTo>
                <a:lnTo>
                  <a:pt x="1179" y="129"/>
                </a:lnTo>
                <a:lnTo>
                  <a:pt x="1179" y="129"/>
                </a:lnTo>
                <a:lnTo>
                  <a:pt x="1179" y="130"/>
                </a:lnTo>
                <a:lnTo>
                  <a:pt x="1179" y="130"/>
                </a:lnTo>
                <a:lnTo>
                  <a:pt x="1154" y="161"/>
                </a:lnTo>
                <a:lnTo>
                  <a:pt x="1138" y="181"/>
                </a:lnTo>
                <a:lnTo>
                  <a:pt x="1132" y="188"/>
                </a:lnTo>
                <a:lnTo>
                  <a:pt x="1132" y="188"/>
                </a:lnTo>
                <a:lnTo>
                  <a:pt x="1127" y="187"/>
                </a:lnTo>
                <a:lnTo>
                  <a:pt x="1123" y="188"/>
                </a:lnTo>
                <a:lnTo>
                  <a:pt x="1121" y="188"/>
                </a:lnTo>
                <a:lnTo>
                  <a:pt x="1121" y="188"/>
                </a:lnTo>
                <a:lnTo>
                  <a:pt x="1117" y="196"/>
                </a:lnTo>
                <a:lnTo>
                  <a:pt x="1117" y="196"/>
                </a:lnTo>
                <a:lnTo>
                  <a:pt x="1112" y="199"/>
                </a:lnTo>
                <a:lnTo>
                  <a:pt x="1105" y="200"/>
                </a:lnTo>
                <a:lnTo>
                  <a:pt x="1105" y="200"/>
                </a:lnTo>
                <a:lnTo>
                  <a:pt x="1104" y="199"/>
                </a:lnTo>
                <a:lnTo>
                  <a:pt x="1104" y="198"/>
                </a:lnTo>
                <a:lnTo>
                  <a:pt x="1104" y="190"/>
                </a:lnTo>
                <a:lnTo>
                  <a:pt x="1104" y="182"/>
                </a:lnTo>
                <a:lnTo>
                  <a:pt x="1104" y="174"/>
                </a:lnTo>
                <a:lnTo>
                  <a:pt x="1104" y="174"/>
                </a:lnTo>
                <a:lnTo>
                  <a:pt x="1101" y="165"/>
                </a:lnTo>
                <a:lnTo>
                  <a:pt x="1100" y="163"/>
                </a:lnTo>
                <a:lnTo>
                  <a:pt x="1097" y="162"/>
                </a:lnTo>
                <a:lnTo>
                  <a:pt x="1097" y="162"/>
                </a:lnTo>
                <a:lnTo>
                  <a:pt x="1088" y="163"/>
                </a:lnTo>
                <a:lnTo>
                  <a:pt x="1076" y="166"/>
                </a:lnTo>
                <a:lnTo>
                  <a:pt x="1076" y="166"/>
                </a:lnTo>
                <a:lnTo>
                  <a:pt x="1070" y="167"/>
                </a:lnTo>
                <a:lnTo>
                  <a:pt x="1067" y="169"/>
                </a:lnTo>
                <a:lnTo>
                  <a:pt x="1042" y="157"/>
                </a:lnTo>
                <a:lnTo>
                  <a:pt x="1031" y="158"/>
                </a:lnTo>
                <a:lnTo>
                  <a:pt x="1031" y="158"/>
                </a:lnTo>
                <a:lnTo>
                  <a:pt x="1037" y="179"/>
                </a:lnTo>
                <a:lnTo>
                  <a:pt x="1042" y="202"/>
                </a:lnTo>
                <a:lnTo>
                  <a:pt x="1042" y="202"/>
                </a:lnTo>
                <a:lnTo>
                  <a:pt x="1050" y="202"/>
                </a:lnTo>
                <a:lnTo>
                  <a:pt x="1062" y="199"/>
                </a:lnTo>
                <a:lnTo>
                  <a:pt x="1071" y="202"/>
                </a:lnTo>
                <a:lnTo>
                  <a:pt x="1071" y="215"/>
                </a:lnTo>
                <a:lnTo>
                  <a:pt x="1031" y="216"/>
                </a:lnTo>
                <a:lnTo>
                  <a:pt x="1031" y="216"/>
                </a:lnTo>
                <a:lnTo>
                  <a:pt x="980" y="266"/>
                </a:lnTo>
                <a:lnTo>
                  <a:pt x="943" y="301"/>
                </a:lnTo>
                <a:lnTo>
                  <a:pt x="926" y="317"/>
                </a:lnTo>
                <a:lnTo>
                  <a:pt x="926" y="317"/>
                </a:lnTo>
                <a:lnTo>
                  <a:pt x="899" y="319"/>
                </a:lnTo>
                <a:lnTo>
                  <a:pt x="874" y="323"/>
                </a:lnTo>
                <a:lnTo>
                  <a:pt x="866" y="327"/>
                </a:lnTo>
                <a:lnTo>
                  <a:pt x="852" y="351"/>
                </a:lnTo>
                <a:lnTo>
                  <a:pt x="852" y="351"/>
                </a:lnTo>
                <a:lnTo>
                  <a:pt x="849" y="352"/>
                </a:lnTo>
                <a:lnTo>
                  <a:pt x="846" y="352"/>
                </a:lnTo>
                <a:lnTo>
                  <a:pt x="846" y="352"/>
                </a:lnTo>
                <a:lnTo>
                  <a:pt x="815" y="389"/>
                </a:lnTo>
                <a:lnTo>
                  <a:pt x="739" y="389"/>
                </a:lnTo>
                <a:lnTo>
                  <a:pt x="564" y="558"/>
                </a:lnTo>
                <a:close/>
                <a:moveTo>
                  <a:pt x="440" y="558"/>
                </a:moveTo>
                <a:lnTo>
                  <a:pt x="429" y="558"/>
                </a:lnTo>
                <a:lnTo>
                  <a:pt x="429" y="540"/>
                </a:lnTo>
                <a:lnTo>
                  <a:pt x="440" y="540"/>
                </a:lnTo>
                <a:lnTo>
                  <a:pt x="440" y="558"/>
                </a:lnTo>
                <a:close/>
                <a:moveTo>
                  <a:pt x="424" y="558"/>
                </a:moveTo>
                <a:lnTo>
                  <a:pt x="405" y="558"/>
                </a:lnTo>
                <a:lnTo>
                  <a:pt x="405" y="538"/>
                </a:lnTo>
                <a:lnTo>
                  <a:pt x="424" y="538"/>
                </a:lnTo>
                <a:lnTo>
                  <a:pt x="424" y="558"/>
                </a:lnTo>
                <a:close/>
                <a:moveTo>
                  <a:pt x="399" y="558"/>
                </a:moveTo>
                <a:lnTo>
                  <a:pt x="388" y="558"/>
                </a:lnTo>
                <a:lnTo>
                  <a:pt x="388" y="558"/>
                </a:lnTo>
                <a:lnTo>
                  <a:pt x="389" y="538"/>
                </a:lnTo>
                <a:lnTo>
                  <a:pt x="399" y="538"/>
                </a:lnTo>
                <a:lnTo>
                  <a:pt x="399" y="558"/>
                </a:lnTo>
                <a:close/>
                <a:moveTo>
                  <a:pt x="228" y="558"/>
                </a:moveTo>
                <a:lnTo>
                  <a:pt x="228" y="558"/>
                </a:lnTo>
                <a:lnTo>
                  <a:pt x="210" y="558"/>
                </a:lnTo>
                <a:lnTo>
                  <a:pt x="210" y="558"/>
                </a:lnTo>
                <a:lnTo>
                  <a:pt x="183" y="560"/>
                </a:lnTo>
                <a:lnTo>
                  <a:pt x="158" y="562"/>
                </a:lnTo>
                <a:lnTo>
                  <a:pt x="111" y="536"/>
                </a:lnTo>
                <a:lnTo>
                  <a:pt x="111" y="536"/>
                </a:lnTo>
                <a:lnTo>
                  <a:pt x="171" y="537"/>
                </a:lnTo>
                <a:lnTo>
                  <a:pt x="171" y="537"/>
                </a:lnTo>
                <a:lnTo>
                  <a:pt x="203" y="542"/>
                </a:lnTo>
                <a:lnTo>
                  <a:pt x="228" y="558"/>
                </a:lnTo>
                <a:close/>
                <a:moveTo>
                  <a:pt x="146" y="564"/>
                </a:moveTo>
                <a:lnTo>
                  <a:pt x="146" y="564"/>
                </a:lnTo>
                <a:lnTo>
                  <a:pt x="117" y="566"/>
                </a:lnTo>
                <a:lnTo>
                  <a:pt x="95" y="570"/>
                </a:lnTo>
                <a:lnTo>
                  <a:pt x="12" y="533"/>
                </a:lnTo>
                <a:lnTo>
                  <a:pt x="104" y="537"/>
                </a:lnTo>
                <a:lnTo>
                  <a:pt x="146" y="564"/>
                </a:lnTo>
                <a:close/>
                <a:moveTo>
                  <a:pt x="811" y="393"/>
                </a:moveTo>
                <a:lnTo>
                  <a:pt x="783" y="421"/>
                </a:lnTo>
                <a:lnTo>
                  <a:pt x="736" y="420"/>
                </a:lnTo>
                <a:lnTo>
                  <a:pt x="736" y="420"/>
                </a:lnTo>
                <a:lnTo>
                  <a:pt x="733" y="418"/>
                </a:lnTo>
                <a:lnTo>
                  <a:pt x="730" y="414"/>
                </a:lnTo>
                <a:lnTo>
                  <a:pt x="730" y="414"/>
                </a:lnTo>
                <a:lnTo>
                  <a:pt x="726" y="413"/>
                </a:lnTo>
                <a:lnTo>
                  <a:pt x="722" y="412"/>
                </a:lnTo>
                <a:lnTo>
                  <a:pt x="741" y="393"/>
                </a:lnTo>
                <a:lnTo>
                  <a:pt x="811" y="393"/>
                </a:lnTo>
                <a:close/>
                <a:moveTo>
                  <a:pt x="803" y="504"/>
                </a:moveTo>
                <a:lnTo>
                  <a:pt x="803" y="574"/>
                </a:lnTo>
                <a:lnTo>
                  <a:pt x="730" y="574"/>
                </a:lnTo>
                <a:lnTo>
                  <a:pt x="791" y="503"/>
                </a:lnTo>
                <a:lnTo>
                  <a:pt x="803" y="504"/>
                </a:lnTo>
                <a:close/>
                <a:moveTo>
                  <a:pt x="882" y="505"/>
                </a:moveTo>
                <a:lnTo>
                  <a:pt x="854" y="533"/>
                </a:lnTo>
                <a:lnTo>
                  <a:pt x="856" y="505"/>
                </a:lnTo>
                <a:lnTo>
                  <a:pt x="882" y="505"/>
                </a:lnTo>
                <a:close/>
                <a:moveTo>
                  <a:pt x="913" y="505"/>
                </a:moveTo>
                <a:lnTo>
                  <a:pt x="924" y="505"/>
                </a:lnTo>
                <a:lnTo>
                  <a:pt x="924" y="573"/>
                </a:lnTo>
                <a:lnTo>
                  <a:pt x="853" y="573"/>
                </a:lnTo>
                <a:lnTo>
                  <a:pt x="853" y="566"/>
                </a:lnTo>
                <a:lnTo>
                  <a:pt x="913" y="505"/>
                </a:lnTo>
                <a:close/>
                <a:moveTo>
                  <a:pt x="976" y="507"/>
                </a:moveTo>
                <a:lnTo>
                  <a:pt x="976" y="504"/>
                </a:lnTo>
                <a:lnTo>
                  <a:pt x="992" y="504"/>
                </a:lnTo>
                <a:lnTo>
                  <a:pt x="992" y="574"/>
                </a:lnTo>
                <a:lnTo>
                  <a:pt x="976" y="574"/>
                </a:lnTo>
                <a:lnTo>
                  <a:pt x="976" y="507"/>
                </a:lnTo>
                <a:close/>
                <a:moveTo>
                  <a:pt x="1009" y="504"/>
                </a:moveTo>
                <a:lnTo>
                  <a:pt x="1123" y="504"/>
                </a:lnTo>
                <a:lnTo>
                  <a:pt x="1123" y="564"/>
                </a:lnTo>
                <a:lnTo>
                  <a:pt x="1111" y="564"/>
                </a:lnTo>
                <a:lnTo>
                  <a:pt x="1107" y="562"/>
                </a:lnTo>
                <a:lnTo>
                  <a:pt x="1107" y="562"/>
                </a:lnTo>
                <a:lnTo>
                  <a:pt x="1107" y="557"/>
                </a:lnTo>
                <a:lnTo>
                  <a:pt x="1107" y="557"/>
                </a:lnTo>
                <a:lnTo>
                  <a:pt x="1107" y="556"/>
                </a:lnTo>
                <a:lnTo>
                  <a:pt x="1108" y="554"/>
                </a:lnTo>
                <a:lnTo>
                  <a:pt x="1109" y="550"/>
                </a:lnTo>
                <a:lnTo>
                  <a:pt x="1109" y="550"/>
                </a:lnTo>
                <a:lnTo>
                  <a:pt x="1111" y="548"/>
                </a:lnTo>
                <a:lnTo>
                  <a:pt x="1109" y="546"/>
                </a:lnTo>
                <a:lnTo>
                  <a:pt x="1109" y="546"/>
                </a:lnTo>
                <a:lnTo>
                  <a:pt x="1108" y="546"/>
                </a:lnTo>
                <a:lnTo>
                  <a:pt x="1108" y="546"/>
                </a:lnTo>
                <a:lnTo>
                  <a:pt x="1107" y="544"/>
                </a:lnTo>
                <a:lnTo>
                  <a:pt x="1104" y="541"/>
                </a:lnTo>
                <a:lnTo>
                  <a:pt x="1104" y="541"/>
                </a:lnTo>
                <a:lnTo>
                  <a:pt x="1103" y="540"/>
                </a:lnTo>
                <a:lnTo>
                  <a:pt x="1103" y="538"/>
                </a:lnTo>
                <a:lnTo>
                  <a:pt x="1103" y="538"/>
                </a:lnTo>
                <a:lnTo>
                  <a:pt x="1097" y="537"/>
                </a:lnTo>
                <a:lnTo>
                  <a:pt x="1091" y="537"/>
                </a:lnTo>
                <a:lnTo>
                  <a:pt x="1091" y="537"/>
                </a:lnTo>
                <a:lnTo>
                  <a:pt x="1090" y="533"/>
                </a:lnTo>
                <a:lnTo>
                  <a:pt x="1090" y="533"/>
                </a:lnTo>
                <a:lnTo>
                  <a:pt x="1088" y="532"/>
                </a:lnTo>
                <a:lnTo>
                  <a:pt x="1087" y="532"/>
                </a:lnTo>
                <a:lnTo>
                  <a:pt x="1083" y="531"/>
                </a:lnTo>
                <a:lnTo>
                  <a:pt x="1083" y="531"/>
                </a:lnTo>
                <a:lnTo>
                  <a:pt x="1082" y="529"/>
                </a:lnTo>
                <a:lnTo>
                  <a:pt x="1080" y="529"/>
                </a:lnTo>
                <a:lnTo>
                  <a:pt x="1074" y="532"/>
                </a:lnTo>
                <a:lnTo>
                  <a:pt x="1074" y="532"/>
                </a:lnTo>
                <a:lnTo>
                  <a:pt x="1070" y="533"/>
                </a:lnTo>
                <a:lnTo>
                  <a:pt x="1068" y="536"/>
                </a:lnTo>
                <a:lnTo>
                  <a:pt x="1067" y="540"/>
                </a:lnTo>
                <a:lnTo>
                  <a:pt x="1067" y="540"/>
                </a:lnTo>
                <a:lnTo>
                  <a:pt x="1064" y="541"/>
                </a:lnTo>
                <a:lnTo>
                  <a:pt x="1064" y="541"/>
                </a:lnTo>
                <a:lnTo>
                  <a:pt x="1064" y="544"/>
                </a:lnTo>
                <a:lnTo>
                  <a:pt x="1064" y="546"/>
                </a:lnTo>
                <a:lnTo>
                  <a:pt x="1064" y="546"/>
                </a:lnTo>
                <a:lnTo>
                  <a:pt x="1059" y="548"/>
                </a:lnTo>
                <a:lnTo>
                  <a:pt x="1059" y="548"/>
                </a:lnTo>
                <a:lnTo>
                  <a:pt x="1056" y="549"/>
                </a:lnTo>
                <a:lnTo>
                  <a:pt x="1056" y="550"/>
                </a:lnTo>
                <a:lnTo>
                  <a:pt x="1056" y="550"/>
                </a:lnTo>
                <a:lnTo>
                  <a:pt x="1055" y="552"/>
                </a:lnTo>
                <a:lnTo>
                  <a:pt x="1055" y="553"/>
                </a:lnTo>
                <a:lnTo>
                  <a:pt x="1056" y="554"/>
                </a:lnTo>
                <a:lnTo>
                  <a:pt x="1056" y="554"/>
                </a:lnTo>
                <a:lnTo>
                  <a:pt x="1056" y="558"/>
                </a:lnTo>
                <a:lnTo>
                  <a:pt x="1058" y="561"/>
                </a:lnTo>
                <a:lnTo>
                  <a:pt x="1053" y="573"/>
                </a:lnTo>
                <a:lnTo>
                  <a:pt x="1009" y="573"/>
                </a:lnTo>
                <a:lnTo>
                  <a:pt x="1009" y="504"/>
                </a:lnTo>
                <a:close/>
                <a:moveTo>
                  <a:pt x="1070" y="545"/>
                </a:moveTo>
                <a:lnTo>
                  <a:pt x="1074" y="546"/>
                </a:lnTo>
                <a:lnTo>
                  <a:pt x="1074" y="546"/>
                </a:lnTo>
                <a:lnTo>
                  <a:pt x="1074" y="550"/>
                </a:lnTo>
                <a:lnTo>
                  <a:pt x="1074" y="550"/>
                </a:lnTo>
                <a:lnTo>
                  <a:pt x="1074" y="552"/>
                </a:lnTo>
                <a:lnTo>
                  <a:pt x="1075" y="553"/>
                </a:lnTo>
                <a:lnTo>
                  <a:pt x="1075" y="553"/>
                </a:lnTo>
                <a:lnTo>
                  <a:pt x="1076" y="556"/>
                </a:lnTo>
                <a:lnTo>
                  <a:pt x="1076" y="556"/>
                </a:lnTo>
                <a:lnTo>
                  <a:pt x="1074" y="562"/>
                </a:lnTo>
                <a:lnTo>
                  <a:pt x="1074" y="562"/>
                </a:lnTo>
                <a:lnTo>
                  <a:pt x="1070" y="562"/>
                </a:lnTo>
                <a:lnTo>
                  <a:pt x="1066" y="564"/>
                </a:lnTo>
                <a:lnTo>
                  <a:pt x="1066" y="564"/>
                </a:lnTo>
                <a:lnTo>
                  <a:pt x="1066" y="558"/>
                </a:lnTo>
                <a:lnTo>
                  <a:pt x="1066" y="553"/>
                </a:lnTo>
                <a:lnTo>
                  <a:pt x="1066" y="553"/>
                </a:lnTo>
                <a:lnTo>
                  <a:pt x="1067" y="552"/>
                </a:lnTo>
                <a:lnTo>
                  <a:pt x="1067" y="550"/>
                </a:lnTo>
                <a:lnTo>
                  <a:pt x="1067" y="548"/>
                </a:lnTo>
                <a:lnTo>
                  <a:pt x="1070" y="545"/>
                </a:lnTo>
                <a:close/>
                <a:moveTo>
                  <a:pt x="1157" y="562"/>
                </a:moveTo>
                <a:lnTo>
                  <a:pt x="1157" y="504"/>
                </a:lnTo>
                <a:lnTo>
                  <a:pt x="1224" y="504"/>
                </a:lnTo>
                <a:lnTo>
                  <a:pt x="1224" y="569"/>
                </a:lnTo>
                <a:lnTo>
                  <a:pt x="1215" y="569"/>
                </a:lnTo>
                <a:lnTo>
                  <a:pt x="1212" y="565"/>
                </a:lnTo>
                <a:lnTo>
                  <a:pt x="1207" y="564"/>
                </a:lnTo>
                <a:lnTo>
                  <a:pt x="1207" y="564"/>
                </a:lnTo>
                <a:lnTo>
                  <a:pt x="1207" y="561"/>
                </a:lnTo>
                <a:lnTo>
                  <a:pt x="1207" y="558"/>
                </a:lnTo>
                <a:lnTo>
                  <a:pt x="1206" y="556"/>
                </a:lnTo>
                <a:lnTo>
                  <a:pt x="1206" y="556"/>
                </a:lnTo>
                <a:lnTo>
                  <a:pt x="1200" y="553"/>
                </a:lnTo>
                <a:lnTo>
                  <a:pt x="1197" y="553"/>
                </a:lnTo>
                <a:lnTo>
                  <a:pt x="1197" y="553"/>
                </a:lnTo>
                <a:lnTo>
                  <a:pt x="1193" y="554"/>
                </a:lnTo>
                <a:lnTo>
                  <a:pt x="1191" y="556"/>
                </a:lnTo>
                <a:lnTo>
                  <a:pt x="1191" y="556"/>
                </a:lnTo>
                <a:lnTo>
                  <a:pt x="1187" y="561"/>
                </a:lnTo>
                <a:lnTo>
                  <a:pt x="1187" y="561"/>
                </a:lnTo>
                <a:lnTo>
                  <a:pt x="1186" y="568"/>
                </a:lnTo>
                <a:lnTo>
                  <a:pt x="1183" y="568"/>
                </a:lnTo>
                <a:lnTo>
                  <a:pt x="1183" y="568"/>
                </a:lnTo>
                <a:lnTo>
                  <a:pt x="1185" y="561"/>
                </a:lnTo>
                <a:lnTo>
                  <a:pt x="1185" y="557"/>
                </a:lnTo>
                <a:lnTo>
                  <a:pt x="1183" y="553"/>
                </a:lnTo>
                <a:lnTo>
                  <a:pt x="1183" y="553"/>
                </a:lnTo>
                <a:lnTo>
                  <a:pt x="1181" y="549"/>
                </a:lnTo>
                <a:lnTo>
                  <a:pt x="1177" y="546"/>
                </a:lnTo>
                <a:lnTo>
                  <a:pt x="1177" y="546"/>
                </a:lnTo>
                <a:lnTo>
                  <a:pt x="1173" y="544"/>
                </a:lnTo>
                <a:lnTo>
                  <a:pt x="1171" y="544"/>
                </a:lnTo>
                <a:lnTo>
                  <a:pt x="1169" y="545"/>
                </a:lnTo>
                <a:lnTo>
                  <a:pt x="1169" y="545"/>
                </a:lnTo>
                <a:lnTo>
                  <a:pt x="1165" y="548"/>
                </a:lnTo>
                <a:lnTo>
                  <a:pt x="1163" y="550"/>
                </a:lnTo>
                <a:lnTo>
                  <a:pt x="1163" y="550"/>
                </a:lnTo>
                <a:lnTo>
                  <a:pt x="1163" y="556"/>
                </a:lnTo>
                <a:lnTo>
                  <a:pt x="1157" y="562"/>
                </a:lnTo>
                <a:close/>
                <a:moveTo>
                  <a:pt x="1145" y="504"/>
                </a:moveTo>
                <a:lnTo>
                  <a:pt x="1145" y="568"/>
                </a:lnTo>
                <a:lnTo>
                  <a:pt x="1137" y="568"/>
                </a:lnTo>
                <a:lnTo>
                  <a:pt x="1137" y="504"/>
                </a:lnTo>
                <a:lnTo>
                  <a:pt x="1145" y="504"/>
                </a:lnTo>
                <a:close/>
                <a:moveTo>
                  <a:pt x="1231" y="504"/>
                </a:moveTo>
                <a:lnTo>
                  <a:pt x="1256" y="504"/>
                </a:lnTo>
                <a:lnTo>
                  <a:pt x="1256" y="504"/>
                </a:lnTo>
                <a:lnTo>
                  <a:pt x="1256" y="533"/>
                </a:lnTo>
                <a:lnTo>
                  <a:pt x="1256" y="562"/>
                </a:lnTo>
                <a:lnTo>
                  <a:pt x="1256" y="562"/>
                </a:lnTo>
                <a:lnTo>
                  <a:pt x="1253" y="564"/>
                </a:lnTo>
                <a:lnTo>
                  <a:pt x="1253" y="564"/>
                </a:lnTo>
                <a:lnTo>
                  <a:pt x="1251" y="564"/>
                </a:lnTo>
                <a:lnTo>
                  <a:pt x="1248" y="562"/>
                </a:lnTo>
                <a:lnTo>
                  <a:pt x="1248" y="562"/>
                </a:lnTo>
                <a:lnTo>
                  <a:pt x="1248" y="561"/>
                </a:lnTo>
                <a:lnTo>
                  <a:pt x="1245" y="561"/>
                </a:lnTo>
                <a:lnTo>
                  <a:pt x="1245" y="561"/>
                </a:lnTo>
                <a:lnTo>
                  <a:pt x="1237" y="560"/>
                </a:lnTo>
                <a:lnTo>
                  <a:pt x="1231" y="561"/>
                </a:lnTo>
                <a:lnTo>
                  <a:pt x="1231" y="504"/>
                </a:lnTo>
                <a:close/>
                <a:moveTo>
                  <a:pt x="1260" y="504"/>
                </a:moveTo>
                <a:lnTo>
                  <a:pt x="1281" y="504"/>
                </a:lnTo>
                <a:lnTo>
                  <a:pt x="1281" y="504"/>
                </a:lnTo>
                <a:lnTo>
                  <a:pt x="1281" y="505"/>
                </a:lnTo>
                <a:lnTo>
                  <a:pt x="1281" y="511"/>
                </a:lnTo>
                <a:lnTo>
                  <a:pt x="1281" y="527"/>
                </a:lnTo>
                <a:lnTo>
                  <a:pt x="1281" y="549"/>
                </a:lnTo>
                <a:lnTo>
                  <a:pt x="1277" y="549"/>
                </a:lnTo>
                <a:lnTo>
                  <a:pt x="1277" y="549"/>
                </a:lnTo>
                <a:lnTo>
                  <a:pt x="1274" y="548"/>
                </a:lnTo>
                <a:lnTo>
                  <a:pt x="1273" y="546"/>
                </a:lnTo>
                <a:lnTo>
                  <a:pt x="1270" y="546"/>
                </a:lnTo>
                <a:lnTo>
                  <a:pt x="1270" y="546"/>
                </a:lnTo>
                <a:lnTo>
                  <a:pt x="1268" y="548"/>
                </a:lnTo>
                <a:lnTo>
                  <a:pt x="1264" y="549"/>
                </a:lnTo>
                <a:lnTo>
                  <a:pt x="1260" y="553"/>
                </a:lnTo>
                <a:lnTo>
                  <a:pt x="1260" y="504"/>
                </a:lnTo>
                <a:close/>
                <a:moveTo>
                  <a:pt x="1307" y="570"/>
                </a:moveTo>
                <a:lnTo>
                  <a:pt x="1307" y="570"/>
                </a:lnTo>
                <a:lnTo>
                  <a:pt x="1307" y="568"/>
                </a:lnTo>
                <a:lnTo>
                  <a:pt x="1306" y="560"/>
                </a:lnTo>
                <a:lnTo>
                  <a:pt x="1307" y="536"/>
                </a:lnTo>
                <a:lnTo>
                  <a:pt x="1307" y="501"/>
                </a:lnTo>
                <a:lnTo>
                  <a:pt x="1422" y="501"/>
                </a:lnTo>
                <a:lnTo>
                  <a:pt x="1422" y="568"/>
                </a:lnTo>
                <a:lnTo>
                  <a:pt x="1413" y="568"/>
                </a:lnTo>
                <a:lnTo>
                  <a:pt x="1413" y="568"/>
                </a:lnTo>
                <a:lnTo>
                  <a:pt x="1413" y="565"/>
                </a:lnTo>
                <a:lnTo>
                  <a:pt x="1413" y="565"/>
                </a:lnTo>
                <a:lnTo>
                  <a:pt x="1414" y="561"/>
                </a:lnTo>
                <a:lnTo>
                  <a:pt x="1414" y="561"/>
                </a:lnTo>
                <a:lnTo>
                  <a:pt x="1416" y="557"/>
                </a:lnTo>
                <a:lnTo>
                  <a:pt x="1414" y="554"/>
                </a:lnTo>
                <a:lnTo>
                  <a:pt x="1414" y="554"/>
                </a:lnTo>
                <a:lnTo>
                  <a:pt x="1410" y="553"/>
                </a:lnTo>
                <a:lnTo>
                  <a:pt x="1404" y="552"/>
                </a:lnTo>
                <a:lnTo>
                  <a:pt x="1404" y="552"/>
                </a:lnTo>
                <a:lnTo>
                  <a:pt x="1401" y="553"/>
                </a:lnTo>
                <a:lnTo>
                  <a:pt x="1400" y="554"/>
                </a:lnTo>
                <a:lnTo>
                  <a:pt x="1397" y="561"/>
                </a:lnTo>
                <a:lnTo>
                  <a:pt x="1397" y="561"/>
                </a:lnTo>
                <a:lnTo>
                  <a:pt x="1396" y="564"/>
                </a:lnTo>
                <a:lnTo>
                  <a:pt x="1393" y="566"/>
                </a:lnTo>
                <a:lnTo>
                  <a:pt x="1389" y="569"/>
                </a:lnTo>
                <a:lnTo>
                  <a:pt x="1380" y="569"/>
                </a:lnTo>
                <a:lnTo>
                  <a:pt x="1380" y="566"/>
                </a:lnTo>
                <a:lnTo>
                  <a:pt x="1380" y="566"/>
                </a:lnTo>
                <a:lnTo>
                  <a:pt x="1379" y="564"/>
                </a:lnTo>
                <a:lnTo>
                  <a:pt x="1379" y="561"/>
                </a:lnTo>
                <a:lnTo>
                  <a:pt x="1379" y="561"/>
                </a:lnTo>
                <a:lnTo>
                  <a:pt x="1379" y="558"/>
                </a:lnTo>
                <a:lnTo>
                  <a:pt x="1377" y="554"/>
                </a:lnTo>
                <a:lnTo>
                  <a:pt x="1377" y="554"/>
                </a:lnTo>
                <a:lnTo>
                  <a:pt x="1376" y="552"/>
                </a:lnTo>
                <a:lnTo>
                  <a:pt x="1376" y="552"/>
                </a:lnTo>
                <a:lnTo>
                  <a:pt x="1376" y="552"/>
                </a:lnTo>
                <a:lnTo>
                  <a:pt x="1374" y="550"/>
                </a:lnTo>
                <a:lnTo>
                  <a:pt x="1364" y="550"/>
                </a:lnTo>
                <a:lnTo>
                  <a:pt x="1364" y="550"/>
                </a:lnTo>
                <a:lnTo>
                  <a:pt x="1360" y="552"/>
                </a:lnTo>
                <a:lnTo>
                  <a:pt x="1359" y="553"/>
                </a:lnTo>
                <a:lnTo>
                  <a:pt x="1359" y="558"/>
                </a:lnTo>
                <a:lnTo>
                  <a:pt x="1359" y="558"/>
                </a:lnTo>
                <a:lnTo>
                  <a:pt x="1359" y="561"/>
                </a:lnTo>
                <a:lnTo>
                  <a:pt x="1359" y="561"/>
                </a:lnTo>
                <a:lnTo>
                  <a:pt x="1362" y="564"/>
                </a:lnTo>
                <a:lnTo>
                  <a:pt x="1362" y="564"/>
                </a:lnTo>
                <a:lnTo>
                  <a:pt x="1363" y="568"/>
                </a:lnTo>
                <a:lnTo>
                  <a:pt x="1363" y="569"/>
                </a:lnTo>
                <a:lnTo>
                  <a:pt x="1352" y="569"/>
                </a:lnTo>
                <a:lnTo>
                  <a:pt x="1352" y="569"/>
                </a:lnTo>
                <a:lnTo>
                  <a:pt x="1350" y="565"/>
                </a:lnTo>
                <a:lnTo>
                  <a:pt x="1350" y="565"/>
                </a:lnTo>
                <a:lnTo>
                  <a:pt x="1347" y="558"/>
                </a:lnTo>
                <a:lnTo>
                  <a:pt x="1347" y="558"/>
                </a:lnTo>
                <a:lnTo>
                  <a:pt x="1346" y="556"/>
                </a:lnTo>
                <a:lnTo>
                  <a:pt x="1346" y="556"/>
                </a:lnTo>
                <a:lnTo>
                  <a:pt x="1344" y="554"/>
                </a:lnTo>
                <a:lnTo>
                  <a:pt x="1339" y="552"/>
                </a:lnTo>
                <a:lnTo>
                  <a:pt x="1339" y="552"/>
                </a:lnTo>
                <a:lnTo>
                  <a:pt x="1337" y="552"/>
                </a:lnTo>
                <a:lnTo>
                  <a:pt x="1333" y="554"/>
                </a:lnTo>
                <a:lnTo>
                  <a:pt x="1330" y="557"/>
                </a:lnTo>
                <a:lnTo>
                  <a:pt x="1330" y="558"/>
                </a:lnTo>
                <a:lnTo>
                  <a:pt x="1330" y="558"/>
                </a:lnTo>
                <a:lnTo>
                  <a:pt x="1331" y="570"/>
                </a:lnTo>
                <a:lnTo>
                  <a:pt x="1307" y="570"/>
                </a:lnTo>
                <a:close/>
                <a:moveTo>
                  <a:pt x="1902" y="495"/>
                </a:moveTo>
                <a:lnTo>
                  <a:pt x="1898" y="546"/>
                </a:lnTo>
                <a:lnTo>
                  <a:pt x="1858" y="546"/>
                </a:lnTo>
                <a:lnTo>
                  <a:pt x="1836" y="495"/>
                </a:lnTo>
                <a:lnTo>
                  <a:pt x="1902" y="495"/>
                </a:lnTo>
                <a:close/>
                <a:moveTo>
                  <a:pt x="1309" y="324"/>
                </a:moveTo>
                <a:lnTo>
                  <a:pt x="1445" y="324"/>
                </a:lnTo>
                <a:lnTo>
                  <a:pt x="1445" y="334"/>
                </a:lnTo>
                <a:lnTo>
                  <a:pt x="1315" y="334"/>
                </a:lnTo>
                <a:lnTo>
                  <a:pt x="1309" y="324"/>
                </a:lnTo>
                <a:close/>
                <a:moveTo>
                  <a:pt x="1451" y="324"/>
                </a:moveTo>
                <a:lnTo>
                  <a:pt x="1569" y="326"/>
                </a:lnTo>
                <a:lnTo>
                  <a:pt x="1569" y="335"/>
                </a:lnTo>
                <a:lnTo>
                  <a:pt x="1451" y="335"/>
                </a:lnTo>
                <a:lnTo>
                  <a:pt x="1451" y="324"/>
                </a:lnTo>
                <a:close/>
                <a:moveTo>
                  <a:pt x="1079" y="282"/>
                </a:moveTo>
                <a:lnTo>
                  <a:pt x="1079" y="334"/>
                </a:lnTo>
                <a:lnTo>
                  <a:pt x="1075" y="330"/>
                </a:lnTo>
                <a:lnTo>
                  <a:pt x="1075" y="330"/>
                </a:lnTo>
                <a:lnTo>
                  <a:pt x="1074" y="324"/>
                </a:lnTo>
                <a:lnTo>
                  <a:pt x="1074" y="324"/>
                </a:lnTo>
                <a:lnTo>
                  <a:pt x="1071" y="318"/>
                </a:lnTo>
                <a:lnTo>
                  <a:pt x="1070" y="313"/>
                </a:lnTo>
                <a:lnTo>
                  <a:pt x="1070" y="313"/>
                </a:lnTo>
                <a:lnTo>
                  <a:pt x="1066" y="307"/>
                </a:lnTo>
                <a:lnTo>
                  <a:pt x="1063" y="302"/>
                </a:lnTo>
                <a:lnTo>
                  <a:pt x="1079" y="282"/>
                </a:lnTo>
                <a:close/>
                <a:moveTo>
                  <a:pt x="1082" y="256"/>
                </a:moveTo>
                <a:lnTo>
                  <a:pt x="1082" y="256"/>
                </a:lnTo>
                <a:lnTo>
                  <a:pt x="1066" y="274"/>
                </a:lnTo>
                <a:lnTo>
                  <a:pt x="1055" y="288"/>
                </a:lnTo>
                <a:lnTo>
                  <a:pt x="1050" y="290"/>
                </a:lnTo>
                <a:lnTo>
                  <a:pt x="1047" y="291"/>
                </a:lnTo>
                <a:lnTo>
                  <a:pt x="1047" y="291"/>
                </a:lnTo>
                <a:lnTo>
                  <a:pt x="1042" y="288"/>
                </a:lnTo>
                <a:lnTo>
                  <a:pt x="1041" y="286"/>
                </a:lnTo>
                <a:lnTo>
                  <a:pt x="1041" y="286"/>
                </a:lnTo>
                <a:lnTo>
                  <a:pt x="1037" y="278"/>
                </a:lnTo>
                <a:lnTo>
                  <a:pt x="1037" y="278"/>
                </a:lnTo>
                <a:lnTo>
                  <a:pt x="1037" y="276"/>
                </a:lnTo>
                <a:lnTo>
                  <a:pt x="1034" y="272"/>
                </a:lnTo>
                <a:lnTo>
                  <a:pt x="1034" y="272"/>
                </a:lnTo>
                <a:lnTo>
                  <a:pt x="1031" y="268"/>
                </a:lnTo>
                <a:lnTo>
                  <a:pt x="1037" y="257"/>
                </a:lnTo>
                <a:lnTo>
                  <a:pt x="1082" y="256"/>
                </a:lnTo>
                <a:close/>
                <a:moveTo>
                  <a:pt x="1020" y="284"/>
                </a:moveTo>
                <a:lnTo>
                  <a:pt x="1020" y="284"/>
                </a:lnTo>
                <a:lnTo>
                  <a:pt x="1020" y="288"/>
                </a:lnTo>
                <a:lnTo>
                  <a:pt x="1022" y="291"/>
                </a:lnTo>
                <a:lnTo>
                  <a:pt x="1022" y="291"/>
                </a:lnTo>
                <a:lnTo>
                  <a:pt x="1026" y="293"/>
                </a:lnTo>
                <a:lnTo>
                  <a:pt x="1027" y="294"/>
                </a:lnTo>
                <a:lnTo>
                  <a:pt x="1027" y="294"/>
                </a:lnTo>
                <a:lnTo>
                  <a:pt x="1025" y="303"/>
                </a:lnTo>
                <a:lnTo>
                  <a:pt x="1021" y="311"/>
                </a:lnTo>
                <a:lnTo>
                  <a:pt x="1021" y="311"/>
                </a:lnTo>
                <a:lnTo>
                  <a:pt x="1021" y="313"/>
                </a:lnTo>
                <a:lnTo>
                  <a:pt x="1018" y="314"/>
                </a:lnTo>
                <a:lnTo>
                  <a:pt x="1018" y="314"/>
                </a:lnTo>
                <a:lnTo>
                  <a:pt x="1010" y="318"/>
                </a:lnTo>
                <a:lnTo>
                  <a:pt x="1010" y="318"/>
                </a:lnTo>
                <a:lnTo>
                  <a:pt x="1009" y="318"/>
                </a:lnTo>
                <a:lnTo>
                  <a:pt x="1005" y="321"/>
                </a:lnTo>
                <a:lnTo>
                  <a:pt x="1005" y="321"/>
                </a:lnTo>
                <a:lnTo>
                  <a:pt x="1001" y="327"/>
                </a:lnTo>
                <a:lnTo>
                  <a:pt x="1001" y="327"/>
                </a:lnTo>
                <a:lnTo>
                  <a:pt x="997" y="330"/>
                </a:lnTo>
                <a:lnTo>
                  <a:pt x="996" y="331"/>
                </a:lnTo>
                <a:lnTo>
                  <a:pt x="992" y="334"/>
                </a:lnTo>
                <a:lnTo>
                  <a:pt x="969" y="331"/>
                </a:lnTo>
                <a:lnTo>
                  <a:pt x="1016" y="281"/>
                </a:lnTo>
                <a:lnTo>
                  <a:pt x="1020" y="277"/>
                </a:lnTo>
                <a:lnTo>
                  <a:pt x="1020" y="277"/>
                </a:lnTo>
                <a:lnTo>
                  <a:pt x="1020" y="284"/>
                </a:lnTo>
                <a:lnTo>
                  <a:pt x="1020" y="284"/>
                </a:lnTo>
                <a:close/>
                <a:moveTo>
                  <a:pt x="739" y="503"/>
                </a:moveTo>
                <a:lnTo>
                  <a:pt x="666" y="577"/>
                </a:lnTo>
                <a:lnTo>
                  <a:pt x="658" y="558"/>
                </a:lnTo>
                <a:lnTo>
                  <a:pt x="714" y="499"/>
                </a:lnTo>
                <a:lnTo>
                  <a:pt x="739" y="503"/>
                </a:lnTo>
                <a:close/>
                <a:moveTo>
                  <a:pt x="2325" y="538"/>
                </a:moveTo>
                <a:lnTo>
                  <a:pt x="2340" y="537"/>
                </a:lnTo>
                <a:lnTo>
                  <a:pt x="2344" y="553"/>
                </a:lnTo>
                <a:lnTo>
                  <a:pt x="2327" y="553"/>
                </a:lnTo>
                <a:lnTo>
                  <a:pt x="2325" y="538"/>
                </a:lnTo>
                <a:close/>
                <a:moveTo>
                  <a:pt x="2348" y="540"/>
                </a:moveTo>
                <a:lnTo>
                  <a:pt x="2348" y="540"/>
                </a:lnTo>
                <a:lnTo>
                  <a:pt x="2362" y="542"/>
                </a:lnTo>
                <a:lnTo>
                  <a:pt x="2375" y="542"/>
                </a:lnTo>
                <a:lnTo>
                  <a:pt x="2377" y="557"/>
                </a:lnTo>
                <a:lnTo>
                  <a:pt x="2355" y="556"/>
                </a:lnTo>
                <a:lnTo>
                  <a:pt x="2355" y="556"/>
                </a:lnTo>
                <a:lnTo>
                  <a:pt x="2348" y="540"/>
                </a:lnTo>
                <a:lnTo>
                  <a:pt x="2348" y="540"/>
                </a:lnTo>
                <a:close/>
                <a:moveTo>
                  <a:pt x="2380" y="542"/>
                </a:moveTo>
                <a:lnTo>
                  <a:pt x="2380" y="542"/>
                </a:lnTo>
                <a:lnTo>
                  <a:pt x="2395" y="545"/>
                </a:lnTo>
                <a:lnTo>
                  <a:pt x="2408" y="549"/>
                </a:lnTo>
                <a:lnTo>
                  <a:pt x="2408" y="549"/>
                </a:lnTo>
                <a:lnTo>
                  <a:pt x="2410" y="558"/>
                </a:lnTo>
                <a:lnTo>
                  <a:pt x="2381" y="557"/>
                </a:lnTo>
                <a:lnTo>
                  <a:pt x="2380" y="542"/>
                </a:lnTo>
                <a:close/>
                <a:moveTo>
                  <a:pt x="2421" y="550"/>
                </a:moveTo>
                <a:lnTo>
                  <a:pt x="2421" y="550"/>
                </a:lnTo>
                <a:lnTo>
                  <a:pt x="2430" y="552"/>
                </a:lnTo>
                <a:lnTo>
                  <a:pt x="2437" y="553"/>
                </a:lnTo>
                <a:lnTo>
                  <a:pt x="2439" y="554"/>
                </a:lnTo>
                <a:lnTo>
                  <a:pt x="2439" y="554"/>
                </a:lnTo>
                <a:lnTo>
                  <a:pt x="2441" y="558"/>
                </a:lnTo>
                <a:lnTo>
                  <a:pt x="2421" y="561"/>
                </a:lnTo>
                <a:lnTo>
                  <a:pt x="2421" y="55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DB660027-4177-450B-8FD2-A30EE45EA822}"/>
              </a:ext>
            </a:extLst>
          </p:cNvPr>
          <p:cNvSpPr>
            <a:spLocks noEditPoints="1"/>
          </p:cNvSpPr>
          <p:nvPr/>
        </p:nvSpPr>
        <p:spPr bwMode="auto">
          <a:xfrm>
            <a:off x="3646347" y="4413881"/>
            <a:ext cx="2781877" cy="1043991"/>
          </a:xfrm>
          <a:custGeom>
            <a:avLst/>
            <a:gdLst>
              <a:gd name="T0" fmla="*/ 89 w 2209"/>
              <a:gd name="T1" fmla="*/ 367 h 829"/>
              <a:gd name="T2" fmla="*/ 45 w 2209"/>
              <a:gd name="T3" fmla="*/ 393 h 829"/>
              <a:gd name="T4" fmla="*/ 143 w 2209"/>
              <a:gd name="T5" fmla="*/ 425 h 829"/>
              <a:gd name="T6" fmla="*/ 250 w 2209"/>
              <a:gd name="T7" fmla="*/ 446 h 829"/>
              <a:gd name="T8" fmla="*/ 192 w 2209"/>
              <a:gd name="T9" fmla="*/ 545 h 829"/>
              <a:gd name="T10" fmla="*/ 160 w 2209"/>
              <a:gd name="T11" fmla="*/ 524 h 829"/>
              <a:gd name="T12" fmla="*/ 24 w 2209"/>
              <a:gd name="T13" fmla="*/ 528 h 829"/>
              <a:gd name="T14" fmla="*/ 23 w 2209"/>
              <a:gd name="T15" fmla="*/ 654 h 829"/>
              <a:gd name="T16" fmla="*/ 0 w 2209"/>
              <a:gd name="T17" fmla="*/ 685 h 829"/>
              <a:gd name="T18" fmla="*/ 47 w 2209"/>
              <a:gd name="T19" fmla="*/ 816 h 829"/>
              <a:gd name="T20" fmla="*/ 287 w 2209"/>
              <a:gd name="T21" fmla="*/ 821 h 829"/>
              <a:gd name="T22" fmla="*/ 550 w 2209"/>
              <a:gd name="T23" fmla="*/ 814 h 829"/>
              <a:gd name="T24" fmla="*/ 818 w 2209"/>
              <a:gd name="T25" fmla="*/ 829 h 829"/>
              <a:gd name="T26" fmla="*/ 1058 w 2209"/>
              <a:gd name="T27" fmla="*/ 803 h 829"/>
              <a:gd name="T28" fmla="*/ 1400 w 2209"/>
              <a:gd name="T29" fmla="*/ 800 h 829"/>
              <a:gd name="T30" fmla="*/ 1642 w 2209"/>
              <a:gd name="T31" fmla="*/ 829 h 829"/>
              <a:gd name="T32" fmla="*/ 2004 w 2209"/>
              <a:gd name="T33" fmla="*/ 786 h 829"/>
              <a:gd name="T34" fmla="*/ 2182 w 2209"/>
              <a:gd name="T35" fmla="*/ 555 h 829"/>
              <a:gd name="T36" fmla="*/ 2165 w 2209"/>
              <a:gd name="T37" fmla="*/ 520 h 829"/>
              <a:gd name="T38" fmla="*/ 2142 w 2209"/>
              <a:gd name="T39" fmla="*/ 532 h 829"/>
              <a:gd name="T40" fmla="*/ 2102 w 2209"/>
              <a:gd name="T41" fmla="*/ 545 h 829"/>
              <a:gd name="T42" fmla="*/ 1881 w 2209"/>
              <a:gd name="T43" fmla="*/ 552 h 829"/>
              <a:gd name="T44" fmla="*/ 1774 w 2209"/>
              <a:gd name="T45" fmla="*/ 429 h 829"/>
              <a:gd name="T46" fmla="*/ 1786 w 2209"/>
              <a:gd name="T47" fmla="*/ 297 h 829"/>
              <a:gd name="T48" fmla="*/ 1484 w 2209"/>
              <a:gd name="T49" fmla="*/ 13 h 829"/>
              <a:gd name="T50" fmla="*/ 1395 w 2209"/>
              <a:gd name="T51" fmla="*/ 329 h 829"/>
              <a:gd name="T52" fmla="*/ 106 w 2209"/>
              <a:gd name="T53" fmla="*/ 617 h 829"/>
              <a:gd name="T54" fmla="*/ 91 w 2209"/>
              <a:gd name="T55" fmla="*/ 617 h 829"/>
              <a:gd name="T56" fmla="*/ 43 w 2209"/>
              <a:gd name="T57" fmla="*/ 588 h 829"/>
              <a:gd name="T58" fmla="*/ 91 w 2209"/>
              <a:gd name="T59" fmla="*/ 617 h 829"/>
              <a:gd name="T60" fmla="*/ 2169 w 2209"/>
              <a:gd name="T61" fmla="*/ 556 h 829"/>
              <a:gd name="T62" fmla="*/ 2038 w 2209"/>
              <a:gd name="T63" fmla="*/ 548 h 829"/>
              <a:gd name="T64" fmla="*/ 2082 w 2209"/>
              <a:gd name="T65" fmla="*/ 537 h 829"/>
              <a:gd name="T66" fmla="*/ 1828 w 2209"/>
              <a:gd name="T67" fmla="*/ 594 h 829"/>
              <a:gd name="T68" fmla="*/ 2054 w 2209"/>
              <a:gd name="T69" fmla="*/ 555 h 829"/>
              <a:gd name="T70" fmla="*/ 1840 w 2209"/>
              <a:gd name="T71" fmla="*/ 573 h 829"/>
              <a:gd name="T72" fmla="*/ 1350 w 2209"/>
              <a:gd name="T73" fmla="*/ 425 h 829"/>
              <a:gd name="T74" fmla="*/ 1382 w 2209"/>
              <a:gd name="T75" fmla="*/ 449 h 829"/>
              <a:gd name="T76" fmla="*/ 1037 w 2209"/>
              <a:gd name="T77" fmla="*/ 551 h 829"/>
              <a:gd name="T78" fmla="*/ 1025 w 2209"/>
              <a:gd name="T79" fmla="*/ 514 h 829"/>
              <a:gd name="T80" fmla="*/ 1027 w 2209"/>
              <a:gd name="T81" fmla="*/ 425 h 829"/>
              <a:gd name="T82" fmla="*/ 1012 w 2209"/>
              <a:gd name="T83" fmla="*/ 498 h 829"/>
              <a:gd name="T84" fmla="*/ 957 w 2209"/>
              <a:gd name="T85" fmla="*/ 559 h 829"/>
              <a:gd name="T86" fmla="*/ 696 w 2209"/>
              <a:gd name="T87" fmla="*/ 539 h 829"/>
              <a:gd name="T88" fmla="*/ 747 w 2209"/>
              <a:gd name="T89" fmla="*/ 424 h 829"/>
              <a:gd name="T90" fmla="*/ 683 w 2209"/>
              <a:gd name="T91" fmla="*/ 423 h 829"/>
              <a:gd name="T92" fmla="*/ 666 w 2209"/>
              <a:gd name="T93" fmla="*/ 526 h 829"/>
              <a:gd name="T94" fmla="*/ 270 w 2209"/>
              <a:gd name="T95" fmla="*/ 549 h 829"/>
              <a:gd name="T96" fmla="*/ 243 w 2209"/>
              <a:gd name="T97" fmla="*/ 527 h 829"/>
              <a:gd name="T98" fmla="*/ 1719 w 2209"/>
              <a:gd name="T99" fmla="*/ 339 h 829"/>
              <a:gd name="T100" fmla="*/ 33 w 2209"/>
              <a:gd name="T101" fmla="*/ 569 h 829"/>
              <a:gd name="T102" fmla="*/ 48 w 2209"/>
              <a:gd name="T103" fmla="*/ 582 h 829"/>
              <a:gd name="T104" fmla="*/ 37 w 2209"/>
              <a:gd name="T105" fmla="*/ 539 h 829"/>
              <a:gd name="T106" fmla="*/ 68 w 2209"/>
              <a:gd name="T107" fmla="*/ 559 h 829"/>
              <a:gd name="T108" fmla="*/ 77 w 2209"/>
              <a:gd name="T109" fmla="*/ 564 h 829"/>
              <a:gd name="T110" fmla="*/ 69 w 2209"/>
              <a:gd name="T111" fmla="*/ 544 h 829"/>
              <a:gd name="T112" fmla="*/ 91 w 2209"/>
              <a:gd name="T113" fmla="*/ 556 h 829"/>
              <a:gd name="T114" fmla="*/ 157 w 2209"/>
              <a:gd name="T115" fmla="*/ 532 h 829"/>
              <a:gd name="T116" fmla="*/ 1579 w 2209"/>
              <a:gd name="T117" fmla="*/ 298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09" h="829">
                <a:moveTo>
                  <a:pt x="1419" y="366"/>
                </a:moveTo>
                <a:lnTo>
                  <a:pt x="134" y="371"/>
                </a:lnTo>
                <a:lnTo>
                  <a:pt x="134" y="371"/>
                </a:lnTo>
                <a:lnTo>
                  <a:pt x="130" y="367"/>
                </a:lnTo>
                <a:lnTo>
                  <a:pt x="124" y="364"/>
                </a:lnTo>
                <a:lnTo>
                  <a:pt x="119" y="363"/>
                </a:lnTo>
                <a:lnTo>
                  <a:pt x="119" y="363"/>
                </a:lnTo>
                <a:lnTo>
                  <a:pt x="107" y="364"/>
                </a:lnTo>
                <a:lnTo>
                  <a:pt x="89" y="367"/>
                </a:lnTo>
                <a:lnTo>
                  <a:pt x="65" y="371"/>
                </a:lnTo>
                <a:lnTo>
                  <a:pt x="58" y="376"/>
                </a:lnTo>
                <a:lnTo>
                  <a:pt x="58" y="376"/>
                </a:lnTo>
                <a:lnTo>
                  <a:pt x="53" y="379"/>
                </a:lnTo>
                <a:lnTo>
                  <a:pt x="48" y="382"/>
                </a:lnTo>
                <a:lnTo>
                  <a:pt x="47" y="384"/>
                </a:lnTo>
                <a:lnTo>
                  <a:pt x="47" y="387"/>
                </a:lnTo>
                <a:lnTo>
                  <a:pt x="47" y="387"/>
                </a:lnTo>
                <a:lnTo>
                  <a:pt x="45" y="393"/>
                </a:lnTo>
                <a:lnTo>
                  <a:pt x="47" y="401"/>
                </a:lnTo>
                <a:lnTo>
                  <a:pt x="48" y="409"/>
                </a:lnTo>
                <a:lnTo>
                  <a:pt x="51" y="413"/>
                </a:lnTo>
                <a:lnTo>
                  <a:pt x="52" y="417"/>
                </a:lnTo>
                <a:lnTo>
                  <a:pt x="52" y="417"/>
                </a:lnTo>
                <a:lnTo>
                  <a:pt x="56" y="419"/>
                </a:lnTo>
                <a:lnTo>
                  <a:pt x="62" y="420"/>
                </a:lnTo>
                <a:lnTo>
                  <a:pt x="82" y="421"/>
                </a:lnTo>
                <a:lnTo>
                  <a:pt x="143" y="425"/>
                </a:lnTo>
                <a:lnTo>
                  <a:pt x="226" y="428"/>
                </a:lnTo>
                <a:lnTo>
                  <a:pt x="226" y="428"/>
                </a:lnTo>
                <a:lnTo>
                  <a:pt x="238" y="428"/>
                </a:lnTo>
                <a:lnTo>
                  <a:pt x="246" y="430"/>
                </a:lnTo>
                <a:lnTo>
                  <a:pt x="249" y="432"/>
                </a:lnTo>
                <a:lnTo>
                  <a:pt x="250" y="434"/>
                </a:lnTo>
                <a:lnTo>
                  <a:pt x="250" y="434"/>
                </a:lnTo>
                <a:lnTo>
                  <a:pt x="251" y="440"/>
                </a:lnTo>
                <a:lnTo>
                  <a:pt x="250" y="446"/>
                </a:lnTo>
                <a:lnTo>
                  <a:pt x="249" y="453"/>
                </a:lnTo>
                <a:lnTo>
                  <a:pt x="249" y="453"/>
                </a:lnTo>
                <a:lnTo>
                  <a:pt x="229" y="496"/>
                </a:lnTo>
                <a:lnTo>
                  <a:pt x="214" y="527"/>
                </a:lnTo>
                <a:lnTo>
                  <a:pt x="208" y="537"/>
                </a:lnTo>
                <a:lnTo>
                  <a:pt x="205" y="540"/>
                </a:lnTo>
                <a:lnTo>
                  <a:pt x="204" y="541"/>
                </a:lnTo>
                <a:lnTo>
                  <a:pt x="204" y="541"/>
                </a:lnTo>
                <a:lnTo>
                  <a:pt x="192" y="545"/>
                </a:lnTo>
                <a:lnTo>
                  <a:pt x="185" y="548"/>
                </a:lnTo>
                <a:lnTo>
                  <a:pt x="185" y="617"/>
                </a:lnTo>
                <a:lnTo>
                  <a:pt x="165" y="617"/>
                </a:lnTo>
                <a:lnTo>
                  <a:pt x="165" y="617"/>
                </a:lnTo>
                <a:lnTo>
                  <a:pt x="167" y="535"/>
                </a:lnTo>
                <a:lnTo>
                  <a:pt x="167" y="535"/>
                </a:lnTo>
                <a:lnTo>
                  <a:pt x="165" y="531"/>
                </a:lnTo>
                <a:lnTo>
                  <a:pt x="163" y="527"/>
                </a:lnTo>
                <a:lnTo>
                  <a:pt x="160" y="524"/>
                </a:lnTo>
                <a:lnTo>
                  <a:pt x="160" y="524"/>
                </a:lnTo>
                <a:lnTo>
                  <a:pt x="152" y="522"/>
                </a:lnTo>
                <a:lnTo>
                  <a:pt x="138" y="519"/>
                </a:lnTo>
                <a:lnTo>
                  <a:pt x="119" y="518"/>
                </a:lnTo>
                <a:lnTo>
                  <a:pt x="99" y="518"/>
                </a:lnTo>
                <a:lnTo>
                  <a:pt x="99" y="518"/>
                </a:lnTo>
                <a:lnTo>
                  <a:pt x="77" y="519"/>
                </a:lnTo>
                <a:lnTo>
                  <a:pt x="53" y="523"/>
                </a:lnTo>
                <a:lnTo>
                  <a:pt x="24" y="528"/>
                </a:lnTo>
                <a:lnTo>
                  <a:pt x="24" y="528"/>
                </a:lnTo>
                <a:lnTo>
                  <a:pt x="24" y="577"/>
                </a:lnTo>
                <a:lnTo>
                  <a:pt x="24" y="627"/>
                </a:lnTo>
                <a:lnTo>
                  <a:pt x="25" y="629"/>
                </a:lnTo>
                <a:lnTo>
                  <a:pt x="25" y="629"/>
                </a:lnTo>
                <a:lnTo>
                  <a:pt x="23" y="631"/>
                </a:lnTo>
                <a:lnTo>
                  <a:pt x="23" y="634"/>
                </a:lnTo>
                <a:lnTo>
                  <a:pt x="23" y="634"/>
                </a:lnTo>
                <a:lnTo>
                  <a:pt x="23" y="654"/>
                </a:lnTo>
                <a:lnTo>
                  <a:pt x="23" y="664"/>
                </a:lnTo>
                <a:lnTo>
                  <a:pt x="23" y="664"/>
                </a:lnTo>
                <a:lnTo>
                  <a:pt x="19" y="666"/>
                </a:lnTo>
                <a:lnTo>
                  <a:pt x="10" y="671"/>
                </a:lnTo>
                <a:lnTo>
                  <a:pt x="6" y="673"/>
                </a:lnTo>
                <a:lnTo>
                  <a:pt x="3" y="677"/>
                </a:lnTo>
                <a:lnTo>
                  <a:pt x="0" y="681"/>
                </a:lnTo>
                <a:lnTo>
                  <a:pt x="0" y="685"/>
                </a:lnTo>
                <a:lnTo>
                  <a:pt x="0" y="685"/>
                </a:lnTo>
                <a:lnTo>
                  <a:pt x="3" y="689"/>
                </a:lnTo>
                <a:lnTo>
                  <a:pt x="7" y="692"/>
                </a:lnTo>
                <a:lnTo>
                  <a:pt x="15" y="697"/>
                </a:lnTo>
                <a:lnTo>
                  <a:pt x="24" y="703"/>
                </a:lnTo>
                <a:lnTo>
                  <a:pt x="24" y="808"/>
                </a:lnTo>
                <a:lnTo>
                  <a:pt x="24" y="808"/>
                </a:lnTo>
                <a:lnTo>
                  <a:pt x="27" y="810"/>
                </a:lnTo>
                <a:lnTo>
                  <a:pt x="31" y="811"/>
                </a:lnTo>
                <a:lnTo>
                  <a:pt x="47" y="816"/>
                </a:lnTo>
                <a:lnTo>
                  <a:pt x="70" y="821"/>
                </a:lnTo>
                <a:lnTo>
                  <a:pt x="95" y="825"/>
                </a:lnTo>
                <a:lnTo>
                  <a:pt x="95" y="825"/>
                </a:lnTo>
                <a:lnTo>
                  <a:pt x="126" y="827"/>
                </a:lnTo>
                <a:lnTo>
                  <a:pt x="163" y="827"/>
                </a:lnTo>
                <a:lnTo>
                  <a:pt x="202" y="827"/>
                </a:lnTo>
                <a:lnTo>
                  <a:pt x="238" y="825"/>
                </a:lnTo>
                <a:lnTo>
                  <a:pt x="238" y="825"/>
                </a:lnTo>
                <a:lnTo>
                  <a:pt x="287" y="821"/>
                </a:lnTo>
                <a:lnTo>
                  <a:pt x="357" y="819"/>
                </a:lnTo>
                <a:lnTo>
                  <a:pt x="427" y="817"/>
                </a:lnTo>
                <a:lnTo>
                  <a:pt x="456" y="817"/>
                </a:lnTo>
                <a:lnTo>
                  <a:pt x="476" y="819"/>
                </a:lnTo>
                <a:lnTo>
                  <a:pt x="476" y="819"/>
                </a:lnTo>
                <a:lnTo>
                  <a:pt x="490" y="820"/>
                </a:lnTo>
                <a:lnTo>
                  <a:pt x="502" y="820"/>
                </a:lnTo>
                <a:lnTo>
                  <a:pt x="523" y="817"/>
                </a:lnTo>
                <a:lnTo>
                  <a:pt x="550" y="814"/>
                </a:lnTo>
                <a:lnTo>
                  <a:pt x="568" y="812"/>
                </a:lnTo>
                <a:lnTo>
                  <a:pt x="592" y="812"/>
                </a:lnTo>
                <a:lnTo>
                  <a:pt x="592" y="812"/>
                </a:lnTo>
                <a:lnTo>
                  <a:pt x="618" y="812"/>
                </a:lnTo>
                <a:lnTo>
                  <a:pt x="642" y="814"/>
                </a:lnTo>
                <a:lnTo>
                  <a:pt x="689" y="816"/>
                </a:lnTo>
                <a:lnTo>
                  <a:pt x="789" y="827"/>
                </a:lnTo>
                <a:lnTo>
                  <a:pt x="789" y="827"/>
                </a:lnTo>
                <a:lnTo>
                  <a:pt x="818" y="829"/>
                </a:lnTo>
                <a:lnTo>
                  <a:pt x="850" y="829"/>
                </a:lnTo>
                <a:lnTo>
                  <a:pt x="880" y="828"/>
                </a:lnTo>
                <a:lnTo>
                  <a:pt x="910" y="825"/>
                </a:lnTo>
                <a:lnTo>
                  <a:pt x="939" y="823"/>
                </a:lnTo>
                <a:lnTo>
                  <a:pt x="969" y="819"/>
                </a:lnTo>
                <a:lnTo>
                  <a:pt x="1016" y="810"/>
                </a:lnTo>
                <a:lnTo>
                  <a:pt x="1016" y="810"/>
                </a:lnTo>
                <a:lnTo>
                  <a:pt x="1037" y="806"/>
                </a:lnTo>
                <a:lnTo>
                  <a:pt x="1058" y="803"/>
                </a:lnTo>
                <a:lnTo>
                  <a:pt x="1078" y="802"/>
                </a:lnTo>
                <a:lnTo>
                  <a:pt x="1101" y="800"/>
                </a:lnTo>
                <a:lnTo>
                  <a:pt x="1151" y="799"/>
                </a:lnTo>
                <a:lnTo>
                  <a:pt x="1214" y="802"/>
                </a:lnTo>
                <a:lnTo>
                  <a:pt x="1214" y="802"/>
                </a:lnTo>
                <a:lnTo>
                  <a:pt x="1251" y="802"/>
                </a:lnTo>
                <a:lnTo>
                  <a:pt x="1288" y="802"/>
                </a:lnTo>
                <a:lnTo>
                  <a:pt x="1363" y="800"/>
                </a:lnTo>
                <a:lnTo>
                  <a:pt x="1400" y="800"/>
                </a:lnTo>
                <a:lnTo>
                  <a:pt x="1439" y="802"/>
                </a:lnTo>
                <a:lnTo>
                  <a:pt x="1476" y="807"/>
                </a:lnTo>
                <a:lnTo>
                  <a:pt x="1496" y="810"/>
                </a:lnTo>
                <a:lnTo>
                  <a:pt x="1514" y="815"/>
                </a:lnTo>
                <a:lnTo>
                  <a:pt x="1514" y="815"/>
                </a:lnTo>
                <a:lnTo>
                  <a:pt x="1533" y="819"/>
                </a:lnTo>
                <a:lnTo>
                  <a:pt x="1554" y="821"/>
                </a:lnTo>
                <a:lnTo>
                  <a:pt x="1597" y="827"/>
                </a:lnTo>
                <a:lnTo>
                  <a:pt x="1642" y="829"/>
                </a:lnTo>
                <a:lnTo>
                  <a:pt x="1688" y="829"/>
                </a:lnTo>
                <a:lnTo>
                  <a:pt x="1735" y="828"/>
                </a:lnTo>
                <a:lnTo>
                  <a:pt x="1778" y="825"/>
                </a:lnTo>
                <a:lnTo>
                  <a:pt x="1818" y="823"/>
                </a:lnTo>
                <a:lnTo>
                  <a:pt x="1854" y="819"/>
                </a:lnTo>
                <a:lnTo>
                  <a:pt x="1854" y="819"/>
                </a:lnTo>
                <a:lnTo>
                  <a:pt x="1957" y="807"/>
                </a:lnTo>
                <a:lnTo>
                  <a:pt x="1996" y="803"/>
                </a:lnTo>
                <a:lnTo>
                  <a:pt x="2004" y="786"/>
                </a:lnTo>
                <a:lnTo>
                  <a:pt x="2038" y="786"/>
                </a:lnTo>
                <a:lnTo>
                  <a:pt x="2209" y="563"/>
                </a:lnTo>
                <a:lnTo>
                  <a:pt x="2209" y="563"/>
                </a:lnTo>
                <a:lnTo>
                  <a:pt x="2205" y="559"/>
                </a:lnTo>
                <a:lnTo>
                  <a:pt x="2201" y="556"/>
                </a:lnTo>
                <a:lnTo>
                  <a:pt x="2196" y="555"/>
                </a:lnTo>
                <a:lnTo>
                  <a:pt x="2196" y="555"/>
                </a:lnTo>
                <a:lnTo>
                  <a:pt x="2186" y="553"/>
                </a:lnTo>
                <a:lnTo>
                  <a:pt x="2182" y="555"/>
                </a:lnTo>
                <a:lnTo>
                  <a:pt x="2177" y="555"/>
                </a:lnTo>
                <a:lnTo>
                  <a:pt x="2177" y="555"/>
                </a:lnTo>
                <a:lnTo>
                  <a:pt x="2177" y="533"/>
                </a:lnTo>
                <a:lnTo>
                  <a:pt x="2177" y="524"/>
                </a:lnTo>
                <a:lnTo>
                  <a:pt x="2176" y="522"/>
                </a:lnTo>
                <a:lnTo>
                  <a:pt x="2175" y="520"/>
                </a:lnTo>
                <a:lnTo>
                  <a:pt x="2175" y="520"/>
                </a:lnTo>
                <a:lnTo>
                  <a:pt x="2171" y="519"/>
                </a:lnTo>
                <a:lnTo>
                  <a:pt x="2165" y="520"/>
                </a:lnTo>
                <a:lnTo>
                  <a:pt x="2153" y="523"/>
                </a:lnTo>
                <a:lnTo>
                  <a:pt x="2142" y="527"/>
                </a:lnTo>
                <a:lnTo>
                  <a:pt x="2139" y="528"/>
                </a:lnTo>
                <a:lnTo>
                  <a:pt x="2138" y="528"/>
                </a:lnTo>
                <a:lnTo>
                  <a:pt x="2138" y="528"/>
                </a:lnTo>
                <a:lnTo>
                  <a:pt x="2143" y="531"/>
                </a:lnTo>
                <a:lnTo>
                  <a:pt x="2143" y="532"/>
                </a:lnTo>
                <a:lnTo>
                  <a:pt x="2142" y="532"/>
                </a:lnTo>
                <a:lnTo>
                  <a:pt x="2142" y="532"/>
                </a:lnTo>
                <a:lnTo>
                  <a:pt x="2124" y="537"/>
                </a:lnTo>
                <a:lnTo>
                  <a:pt x="2114" y="540"/>
                </a:lnTo>
                <a:lnTo>
                  <a:pt x="2111" y="543"/>
                </a:lnTo>
                <a:lnTo>
                  <a:pt x="2110" y="544"/>
                </a:lnTo>
                <a:lnTo>
                  <a:pt x="2110" y="544"/>
                </a:lnTo>
                <a:lnTo>
                  <a:pt x="2111" y="563"/>
                </a:lnTo>
                <a:lnTo>
                  <a:pt x="2101" y="564"/>
                </a:lnTo>
                <a:lnTo>
                  <a:pt x="2101" y="564"/>
                </a:lnTo>
                <a:lnTo>
                  <a:pt x="2102" y="545"/>
                </a:lnTo>
                <a:lnTo>
                  <a:pt x="2102" y="545"/>
                </a:lnTo>
                <a:lnTo>
                  <a:pt x="2099" y="537"/>
                </a:lnTo>
                <a:lnTo>
                  <a:pt x="2097" y="532"/>
                </a:lnTo>
                <a:lnTo>
                  <a:pt x="2095" y="531"/>
                </a:lnTo>
                <a:lnTo>
                  <a:pt x="2095" y="531"/>
                </a:lnTo>
                <a:lnTo>
                  <a:pt x="1996" y="541"/>
                </a:lnTo>
                <a:lnTo>
                  <a:pt x="1925" y="548"/>
                </a:lnTo>
                <a:lnTo>
                  <a:pt x="1881" y="552"/>
                </a:lnTo>
                <a:lnTo>
                  <a:pt x="1881" y="552"/>
                </a:lnTo>
                <a:lnTo>
                  <a:pt x="1873" y="553"/>
                </a:lnTo>
                <a:lnTo>
                  <a:pt x="1864" y="557"/>
                </a:lnTo>
                <a:lnTo>
                  <a:pt x="1856" y="561"/>
                </a:lnTo>
                <a:lnTo>
                  <a:pt x="1848" y="567"/>
                </a:lnTo>
                <a:lnTo>
                  <a:pt x="1799" y="572"/>
                </a:lnTo>
                <a:lnTo>
                  <a:pt x="1798" y="511"/>
                </a:lnTo>
                <a:lnTo>
                  <a:pt x="1782" y="496"/>
                </a:lnTo>
                <a:lnTo>
                  <a:pt x="1774" y="429"/>
                </a:lnTo>
                <a:lnTo>
                  <a:pt x="1774" y="429"/>
                </a:lnTo>
                <a:lnTo>
                  <a:pt x="1778" y="412"/>
                </a:lnTo>
                <a:lnTo>
                  <a:pt x="1788" y="371"/>
                </a:lnTo>
                <a:lnTo>
                  <a:pt x="1791" y="349"/>
                </a:lnTo>
                <a:lnTo>
                  <a:pt x="1794" y="327"/>
                </a:lnTo>
                <a:lnTo>
                  <a:pt x="1795" y="313"/>
                </a:lnTo>
                <a:lnTo>
                  <a:pt x="1795" y="308"/>
                </a:lnTo>
                <a:lnTo>
                  <a:pt x="1794" y="305"/>
                </a:lnTo>
                <a:lnTo>
                  <a:pt x="1794" y="305"/>
                </a:lnTo>
                <a:lnTo>
                  <a:pt x="1786" y="297"/>
                </a:lnTo>
                <a:lnTo>
                  <a:pt x="1785" y="296"/>
                </a:lnTo>
                <a:lnTo>
                  <a:pt x="1591" y="296"/>
                </a:lnTo>
                <a:lnTo>
                  <a:pt x="1504" y="0"/>
                </a:lnTo>
                <a:lnTo>
                  <a:pt x="1504" y="0"/>
                </a:lnTo>
                <a:lnTo>
                  <a:pt x="1494" y="4"/>
                </a:lnTo>
                <a:lnTo>
                  <a:pt x="1488" y="8"/>
                </a:lnTo>
                <a:lnTo>
                  <a:pt x="1485" y="10"/>
                </a:lnTo>
                <a:lnTo>
                  <a:pt x="1484" y="13"/>
                </a:lnTo>
                <a:lnTo>
                  <a:pt x="1484" y="13"/>
                </a:lnTo>
                <a:lnTo>
                  <a:pt x="1484" y="20"/>
                </a:lnTo>
                <a:lnTo>
                  <a:pt x="1485" y="29"/>
                </a:lnTo>
                <a:lnTo>
                  <a:pt x="1488" y="38"/>
                </a:lnTo>
                <a:lnTo>
                  <a:pt x="1498" y="43"/>
                </a:lnTo>
                <a:lnTo>
                  <a:pt x="1535" y="170"/>
                </a:lnTo>
                <a:lnTo>
                  <a:pt x="1447" y="296"/>
                </a:lnTo>
                <a:lnTo>
                  <a:pt x="1402" y="301"/>
                </a:lnTo>
                <a:lnTo>
                  <a:pt x="1395" y="316"/>
                </a:lnTo>
                <a:lnTo>
                  <a:pt x="1395" y="329"/>
                </a:lnTo>
                <a:lnTo>
                  <a:pt x="1395" y="329"/>
                </a:lnTo>
                <a:lnTo>
                  <a:pt x="1414" y="327"/>
                </a:lnTo>
                <a:lnTo>
                  <a:pt x="1427" y="327"/>
                </a:lnTo>
                <a:lnTo>
                  <a:pt x="1431" y="327"/>
                </a:lnTo>
                <a:lnTo>
                  <a:pt x="1432" y="329"/>
                </a:lnTo>
                <a:lnTo>
                  <a:pt x="1432" y="360"/>
                </a:lnTo>
                <a:lnTo>
                  <a:pt x="1419" y="366"/>
                </a:lnTo>
                <a:close/>
                <a:moveTo>
                  <a:pt x="157" y="617"/>
                </a:moveTo>
                <a:lnTo>
                  <a:pt x="106" y="617"/>
                </a:lnTo>
                <a:lnTo>
                  <a:pt x="106" y="617"/>
                </a:lnTo>
                <a:lnTo>
                  <a:pt x="98" y="607"/>
                </a:lnTo>
                <a:lnTo>
                  <a:pt x="98" y="563"/>
                </a:lnTo>
                <a:lnTo>
                  <a:pt x="98" y="563"/>
                </a:lnTo>
                <a:lnTo>
                  <a:pt x="159" y="567"/>
                </a:lnTo>
                <a:lnTo>
                  <a:pt x="159" y="567"/>
                </a:lnTo>
                <a:lnTo>
                  <a:pt x="157" y="617"/>
                </a:lnTo>
                <a:lnTo>
                  <a:pt x="157" y="617"/>
                </a:lnTo>
                <a:close/>
                <a:moveTo>
                  <a:pt x="91" y="617"/>
                </a:moveTo>
                <a:lnTo>
                  <a:pt x="81" y="617"/>
                </a:lnTo>
                <a:lnTo>
                  <a:pt x="81" y="617"/>
                </a:lnTo>
                <a:lnTo>
                  <a:pt x="64" y="618"/>
                </a:lnTo>
                <a:lnTo>
                  <a:pt x="48" y="621"/>
                </a:lnTo>
                <a:lnTo>
                  <a:pt x="33" y="625"/>
                </a:lnTo>
                <a:lnTo>
                  <a:pt x="33" y="625"/>
                </a:lnTo>
                <a:lnTo>
                  <a:pt x="33" y="584"/>
                </a:lnTo>
                <a:lnTo>
                  <a:pt x="33" y="584"/>
                </a:lnTo>
                <a:lnTo>
                  <a:pt x="43" y="588"/>
                </a:lnTo>
                <a:lnTo>
                  <a:pt x="54" y="590"/>
                </a:lnTo>
                <a:lnTo>
                  <a:pt x="54" y="590"/>
                </a:lnTo>
                <a:lnTo>
                  <a:pt x="61" y="593"/>
                </a:lnTo>
                <a:lnTo>
                  <a:pt x="68" y="594"/>
                </a:lnTo>
                <a:lnTo>
                  <a:pt x="73" y="597"/>
                </a:lnTo>
                <a:lnTo>
                  <a:pt x="78" y="601"/>
                </a:lnTo>
                <a:lnTo>
                  <a:pt x="78" y="601"/>
                </a:lnTo>
                <a:lnTo>
                  <a:pt x="91" y="615"/>
                </a:lnTo>
                <a:lnTo>
                  <a:pt x="91" y="617"/>
                </a:lnTo>
                <a:close/>
                <a:moveTo>
                  <a:pt x="2169" y="556"/>
                </a:moveTo>
                <a:lnTo>
                  <a:pt x="2119" y="561"/>
                </a:lnTo>
                <a:lnTo>
                  <a:pt x="2119" y="545"/>
                </a:lnTo>
                <a:lnTo>
                  <a:pt x="2119" y="545"/>
                </a:lnTo>
                <a:lnTo>
                  <a:pt x="2147" y="539"/>
                </a:lnTo>
                <a:lnTo>
                  <a:pt x="2147" y="539"/>
                </a:lnTo>
                <a:lnTo>
                  <a:pt x="2161" y="533"/>
                </a:lnTo>
                <a:lnTo>
                  <a:pt x="2171" y="531"/>
                </a:lnTo>
                <a:lnTo>
                  <a:pt x="2169" y="556"/>
                </a:lnTo>
                <a:close/>
                <a:moveTo>
                  <a:pt x="2095" y="564"/>
                </a:moveTo>
                <a:lnTo>
                  <a:pt x="2062" y="568"/>
                </a:lnTo>
                <a:lnTo>
                  <a:pt x="2062" y="568"/>
                </a:lnTo>
                <a:lnTo>
                  <a:pt x="2061" y="556"/>
                </a:lnTo>
                <a:lnTo>
                  <a:pt x="2060" y="551"/>
                </a:lnTo>
                <a:lnTo>
                  <a:pt x="2058" y="548"/>
                </a:lnTo>
                <a:lnTo>
                  <a:pt x="2058" y="548"/>
                </a:lnTo>
                <a:lnTo>
                  <a:pt x="2053" y="548"/>
                </a:lnTo>
                <a:lnTo>
                  <a:pt x="2038" y="548"/>
                </a:lnTo>
                <a:lnTo>
                  <a:pt x="1990" y="552"/>
                </a:lnTo>
                <a:lnTo>
                  <a:pt x="1863" y="565"/>
                </a:lnTo>
                <a:lnTo>
                  <a:pt x="1863" y="565"/>
                </a:lnTo>
                <a:lnTo>
                  <a:pt x="1872" y="561"/>
                </a:lnTo>
                <a:lnTo>
                  <a:pt x="1875" y="561"/>
                </a:lnTo>
                <a:lnTo>
                  <a:pt x="1875" y="561"/>
                </a:lnTo>
                <a:lnTo>
                  <a:pt x="1983" y="548"/>
                </a:lnTo>
                <a:lnTo>
                  <a:pt x="2057" y="540"/>
                </a:lnTo>
                <a:lnTo>
                  <a:pt x="2082" y="537"/>
                </a:lnTo>
                <a:lnTo>
                  <a:pt x="2093" y="537"/>
                </a:lnTo>
                <a:lnTo>
                  <a:pt x="2093" y="537"/>
                </a:lnTo>
                <a:lnTo>
                  <a:pt x="2094" y="539"/>
                </a:lnTo>
                <a:lnTo>
                  <a:pt x="2095" y="543"/>
                </a:lnTo>
                <a:lnTo>
                  <a:pt x="2095" y="545"/>
                </a:lnTo>
                <a:lnTo>
                  <a:pt x="2095" y="564"/>
                </a:lnTo>
                <a:close/>
                <a:moveTo>
                  <a:pt x="2056" y="568"/>
                </a:moveTo>
                <a:lnTo>
                  <a:pt x="1828" y="594"/>
                </a:lnTo>
                <a:lnTo>
                  <a:pt x="1828" y="594"/>
                </a:lnTo>
                <a:lnTo>
                  <a:pt x="1836" y="585"/>
                </a:lnTo>
                <a:lnTo>
                  <a:pt x="1850" y="573"/>
                </a:lnTo>
                <a:lnTo>
                  <a:pt x="1850" y="573"/>
                </a:lnTo>
                <a:lnTo>
                  <a:pt x="1852" y="572"/>
                </a:lnTo>
                <a:lnTo>
                  <a:pt x="1852" y="572"/>
                </a:lnTo>
                <a:lnTo>
                  <a:pt x="1982" y="559"/>
                </a:lnTo>
                <a:lnTo>
                  <a:pt x="2032" y="555"/>
                </a:lnTo>
                <a:lnTo>
                  <a:pt x="2048" y="555"/>
                </a:lnTo>
                <a:lnTo>
                  <a:pt x="2054" y="555"/>
                </a:lnTo>
                <a:lnTo>
                  <a:pt x="2054" y="555"/>
                </a:lnTo>
                <a:lnTo>
                  <a:pt x="2056" y="556"/>
                </a:lnTo>
                <a:lnTo>
                  <a:pt x="2056" y="560"/>
                </a:lnTo>
                <a:lnTo>
                  <a:pt x="2056" y="568"/>
                </a:lnTo>
                <a:lnTo>
                  <a:pt x="2056" y="568"/>
                </a:lnTo>
                <a:close/>
                <a:moveTo>
                  <a:pt x="1821" y="594"/>
                </a:moveTo>
                <a:lnTo>
                  <a:pt x="1799" y="597"/>
                </a:lnTo>
                <a:lnTo>
                  <a:pt x="1799" y="577"/>
                </a:lnTo>
                <a:lnTo>
                  <a:pt x="1840" y="573"/>
                </a:lnTo>
                <a:lnTo>
                  <a:pt x="1840" y="573"/>
                </a:lnTo>
                <a:lnTo>
                  <a:pt x="1831" y="582"/>
                </a:lnTo>
                <a:lnTo>
                  <a:pt x="1823" y="589"/>
                </a:lnTo>
                <a:lnTo>
                  <a:pt x="1823" y="589"/>
                </a:lnTo>
                <a:lnTo>
                  <a:pt x="1822" y="592"/>
                </a:lnTo>
                <a:lnTo>
                  <a:pt x="1821" y="594"/>
                </a:lnTo>
                <a:lnTo>
                  <a:pt x="1821" y="594"/>
                </a:lnTo>
                <a:close/>
                <a:moveTo>
                  <a:pt x="1241" y="425"/>
                </a:moveTo>
                <a:lnTo>
                  <a:pt x="1350" y="425"/>
                </a:lnTo>
                <a:lnTo>
                  <a:pt x="1350" y="425"/>
                </a:lnTo>
                <a:lnTo>
                  <a:pt x="1361" y="425"/>
                </a:lnTo>
                <a:lnTo>
                  <a:pt x="1369" y="426"/>
                </a:lnTo>
                <a:lnTo>
                  <a:pt x="1371" y="428"/>
                </a:lnTo>
                <a:lnTo>
                  <a:pt x="1374" y="429"/>
                </a:lnTo>
                <a:lnTo>
                  <a:pt x="1374" y="429"/>
                </a:lnTo>
                <a:lnTo>
                  <a:pt x="1377" y="434"/>
                </a:lnTo>
                <a:lnTo>
                  <a:pt x="1379" y="441"/>
                </a:lnTo>
                <a:lnTo>
                  <a:pt x="1382" y="449"/>
                </a:lnTo>
                <a:lnTo>
                  <a:pt x="1327" y="549"/>
                </a:lnTo>
                <a:lnTo>
                  <a:pt x="1241" y="549"/>
                </a:lnTo>
                <a:lnTo>
                  <a:pt x="1241" y="425"/>
                </a:lnTo>
                <a:close/>
                <a:moveTo>
                  <a:pt x="1220" y="428"/>
                </a:moveTo>
                <a:lnTo>
                  <a:pt x="1220" y="552"/>
                </a:lnTo>
                <a:lnTo>
                  <a:pt x="1043" y="552"/>
                </a:lnTo>
                <a:lnTo>
                  <a:pt x="1043" y="552"/>
                </a:lnTo>
                <a:lnTo>
                  <a:pt x="1041" y="552"/>
                </a:lnTo>
                <a:lnTo>
                  <a:pt x="1037" y="551"/>
                </a:lnTo>
                <a:lnTo>
                  <a:pt x="1032" y="548"/>
                </a:lnTo>
                <a:lnTo>
                  <a:pt x="1029" y="545"/>
                </a:lnTo>
                <a:lnTo>
                  <a:pt x="1028" y="541"/>
                </a:lnTo>
                <a:lnTo>
                  <a:pt x="1028" y="541"/>
                </a:lnTo>
                <a:lnTo>
                  <a:pt x="1024" y="532"/>
                </a:lnTo>
                <a:lnTo>
                  <a:pt x="1024" y="523"/>
                </a:lnTo>
                <a:lnTo>
                  <a:pt x="1024" y="516"/>
                </a:lnTo>
                <a:lnTo>
                  <a:pt x="1025" y="514"/>
                </a:lnTo>
                <a:lnTo>
                  <a:pt x="1025" y="514"/>
                </a:lnTo>
                <a:lnTo>
                  <a:pt x="1033" y="499"/>
                </a:lnTo>
                <a:lnTo>
                  <a:pt x="1049" y="470"/>
                </a:lnTo>
                <a:lnTo>
                  <a:pt x="1073" y="428"/>
                </a:lnTo>
                <a:lnTo>
                  <a:pt x="1083" y="423"/>
                </a:lnTo>
                <a:lnTo>
                  <a:pt x="1217" y="423"/>
                </a:lnTo>
                <a:lnTo>
                  <a:pt x="1220" y="428"/>
                </a:lnTo>
                <a:close/>
                <a:moveTo>
                  <a:pt x="1023" y="423"/>
                </a:moveTo>
                <a:lnTo>
                  <a:pt x="1023" y="423"/>
                </a:lnTo>
                <a:lnTo>
                  <a:pt x="1027" y="425"/>
                </a:lnTo>
                <a:lnTo>
                  <a:pt x="1029" y="428"/>
                </a:lnTo>
                <a:lnTo>
                  <a:pt x="1032" y="432"/>
                </a:lnTo>
                <a:lnTo>
                  <a:pt x="1032" y="432"/>
                </a:lnTo>
                <a:lnTo>
                  <a:pt x="1036" y="440"/>
                </a:lnTo>
                <a:lnTo>
                  <a:pt x="1037" y="442"/>
                </a:lnTo>
                <a:lnTo>
                  <a:pt x="1036" y="445"/>
                </a:lnTo>
                <a:lnTo>
                  <a:pt x="1036" y="445"/>
                </a:lnTo>
                <a:lnTo>
                  <a:pt x="1028" y="462"/>
                </a:lnTo>
                <a:lnTo>
                  <a:pt x="1012" y="498"/>
                </a:lnTo>
                <a:lnTo>
                  <a:pt x="991" y="548"/>
                </a:lnTo>
                <a:lnTo>
                  <a:pt x="991" y="548"/>
                </a:lnTo>
                <a:lnTo>
                  <a:pt x="987" y="552"/>
                </a:lnTo>
                <a:lnTo>
                  <a:pt x="982" y="555"/>
                </a:lnTo>
                <a:lnTo>
                  <a:pt x="978" y="556"/>
                </a:lnTo>
                <a:lnTo>
                  <a:pt x="978" y="556"/>
                </a:lnTo>
                <a:lnTo>
                  <a:pt x="966" y="557"/>
                </a:lnTo>
                <a:lnTo>
                  <a:pt x="957" y="559"/>
                </a:lnTo>
                <a:lnTo>
                  <a:pt x="957" y="559"/>
                </a:lnTo>
                <a:lnTo>
                  <a:pt x="850" y="559"/>
                </a:lnTo>
                <a:lnTo>
                  <a:pt x="745" y="559"/>
                </a:lnTo>
                <a:lnTo>
                  <a:pt x="739" y="545"/>
                </a:lnTo>
                <a:lnTo>
                  <a:pt x="704" y="545"/>
                </a:lnTo>
                <a:lnTo>
                  <a:pt x="704" y="545"/>
                </a:lnTo>
                <a:lnTo>
                  <a:pt x="704" y="547"/>
                </a:lnTo>
                <a:lnTo>
                  <a:pt x="702" y="547"/>
                </a:lnTo>
                <a:lnTo>
                  <a:pt x="699" y="544"/>
                </a:lnTo>
                <a:lnTo>
                  <a:pt x="696" y="539"/>
                </a:lnTo>
                <a:lnTo>
                  <a:pt x="696" y="539"/>
                </a:lnTo>
                <a:lnTo>
                  <a:pt x="695" y="535"/>
                </a:lnTo>
                <a:lnTo>
                  <a:pt x="695" y="531"/>
                </a:lnTo>
                <a:lnTo>
                  <a:pt x="696" y="523"/>
                </a:lnTo>
                <a:lnTo>
                  <a:pt x="700" y="514"/>
                </a:lnTo>
                <a:lnTo>
                  <a:pt x="741" y="429"/>
                </a:lnTo>
                <a:lnTo>
                  <a:pt x="741" y="429"/>
                </a:lnTo>
                <a:lnTo>
                  <a:pt x="744" y="426"/>
                </a:lnTo>
                <a:lnTo>
                  <a:pt x="747" y="424"/>
                </a:lnTo>
                <a:lnTo>
                  <a:pt x="752" y="423"/>
                </a:lnTo>
                <a:lnTo>
                  <a:pt x="752" y="423"/>
                </a:lnTo>
                <a:lnTo>
                  <a:pt x="765" y="423"/>
                </a:lnTo>
                <a:lnTo>
                  <a:pt x="772" y="423"/>
                </a:lnTo>
                <a:lnTo>
                  <a:pt x="1023" y="423"/>
                </a:lnTo>
                <a:close/>
                <a:moveTo>
                  <a:pt x="243" y="527"/>
                </a:moveTo>
                <a:lnTo>
                  <a:pt x="290" y="424"/>
                </a:lnTo>
                <a:lnTo>
                  <a:pt x="683" y="423"/>
                </a:lnTo>
                <a:lnTo>
                  <a:pt x="683" y="423"/>
                </a:lnTo>
                <a:lnTo>
                  <a:pt x="689" y="426"/>
                </a:lnTo>
                <a:lnTo>
                  <a:pt x="694" y="430"/>
                </a:lnTo>
                <a:lnTo>
                  <a:pt x="698" y="436"/>
                </a:lnTo>
                <a:lnTo>
                  <a:pt x="698" y="436"/>
                </a:lnTo>
                <a:lnTo>
                  <a:pt x="702" y="446"/>
                </a:lnTo>
                <a:lnTo>
                  <a:pt x="703" y="449"/>
                </a:lnTo>
                <a:lnTo>
                  <a:pt x="703" y="449"/>
                </a:lnTo>
                <a:lnTo>
                  <a:pt x="682" y="493"/>
                </a:lnTo>
                <a:lnTo>
                  <a:pt x="666" y="526"/>
                </a:lnTo>
                <a:lnTo>
                  <a:pt x="659" y="537"/>
                </a:lnTo>
                <a:lnTo>
                  <a:pt x="655" y="544"/>
                </a:lnTo>
                <a:lnTo>
                  <a:pt x="655" y="544"/>
                </a:lnTo>
                <a:lnTo>
                  <a:pt x="652" y="547"/>
                </a:lnTo>
                <a:lnTo>
                  <a:pt x="649" y="548"/>
                </a:lnTo>
                <a:lnTo>
                  <a:pt x="642" y="549"/>
                </a:lnTo>
                <a:lnTo>
                  <a:pt x="637" y="551"/>
                </a:lnTo>
                <a:lnTo>
                  <a:pt x="636" y="549"/>
                </a:lnTo>
                <a:lnTo>
                  <a:pt x="270" y="549"/>
                </a:lnTo>
                <a:lnTo>
                  <a:pt x="270" y="549"/>
                </a:lnTo>
                <a:lnTo>
                  <a:pt x="262" y="548"/>
                </a:lnTo>
                <a:lnTo>
                  <a:pt x="255" y="545"/>
                </a:lnTo>
                <a:lnTo>
                  <a:pt x="250" y="544"/>
                </a:lnTo>
                <a:lnTo>
                  <a:pt x="250" y="544"/>
                </a:lnTo>
                <a:lnTo>
                  <a:pt x="249" y="541"/>
                </a:lnTo>
                <a:lnTo>
                  <a:pt x="247" y="539"/>
                </a:lnTo>
                <a:lnTo>
                  <a:pt x="245" y="533"/>
                </a:lnTo>
                <a:lnTo>
                  <a:pt x="243" y="527"/>
                </a:lnTo>
                <a:lnTo>
                  <a:pt x="243" y="527"/>
                </a:lnTo>
                <a:close/>
                <a:moveTo>
                  <a:pt x="1782" y="342"/>
                </a:moveTo>
                <a:lnTo>
                  <a:pt x="1765" y="432"/>
                </a:lnTo>
                <a:lnTo>
                  <a:pt x="1765" y="432"/>
                </a:lnTo>
                <a:lnTo>
                  <a:pt x="1731" y="433"/>
                </a:lnTo>
                <a:lnTo>
                  <a:pt x="1707" y="434"/>
                </a:lnTo>
                <a:lnTo>
                  <a:pt x="1696" y="434"/>
                </a:lnTo>
                <a:lnTo>
                  <a:pt x="1696" y="434"/>
                </a:lnTo>
                <a:lnTo>
                  <a:pt x="1719" y="339"/>
                </a:lnTo>
                <a:lnTo>
                  <a:pt x="1782" y="342"/>
                </a:lnTo>
                <a:close/>
                <a:moveTo>
                  <a:pt x="1699" y="343"/>
                </a:moveTo>
                <a:lnTo>
                  <a:pt x="1682" y="436"/>
                </a:lnTo>
                <a:lnTo>
                  <a:pt x="1647" y="436"/>
                </a:lnTo>
                <a:lnTo>
                  <a:pt x="1647" y="343"/>
                </a:lnTo>
                <a:lnTo>
                  <a:pt x="1699" y="343"/>
                </a:lnTo>
                <a:close/>
                <a:moveTo>
                  <a:pt x="33" y="573"/>
                </a:moveTo>
                <a:lnTo>
                  <a:pt x="33" y="569"/>
                </a:lnTo>
                <a:lnTo>
                  <a:pt x="33" y="569"/>
                </a:lnTo>
                <a:lnTo>
                  <a:pt x="68" y="565"/>
                </a:lnTo>
                <a:lnTo>
                  <a:pt x="68" y="565"/>
                </a:lnTo>
                <a:lnTo>
                  <a:pt x="72" y="581"/>
                </a:lnTo>
                <a:lnTo>
                  <a:pt x="77" y="593"/>
                </a:lnTo>
                <a:lnTo>
                  <a:pt x="77" y="593"/>
                </a:lnTo>
                <a:lnTo>
                  <a:pt x="64" y="588"/>
                </a:lnTo>
                <a:lnTo>
                  <a:pt x="52" y="584"/>
                </a:lnTo>
                <a:lnTo>
                  <a:pt x="52" y="584"/>
                </a:lnTo>
                <a:lnTo>
                  <a:pt x="48" y="582"/>
                </a:lnTo>
                <a:lnTo>
                  <a:pt x="43" y="580"/>
                </a:lnTo>
                <a:lnTo>
                  <a:pt x="33" y="573"/>
                </a:lnTo>
                <a:lnTo>
                  <a:pt x="33" y="573"/>
                </a:lnTo>
                <a:close/>
                <a:moveTo>
                  <a:pt x="33" y="560"/>
                </a:moveTo>
                <a:lnTo>
                  <a:pt x="33" y="541"/>
                </a:lnTo>
                <a:lnTo>
                  <a:pt x="33" y="541"/>
                </a:lnTo>
                <a:lnTo>
                  <a:pt x="33" y="539"/>
                </a:lnTo>
                <a:lnTo>
                  <a:pt x="35" y="539"/>
                </a:lnTo>
                <a:lnTo>
                  <a:pt x="37" y="539"/>
                </a:lnTo>
                <a:lnTo>
                  <a:pt x="37" y="539"/>
                </a:lnTo>
                <a:lnTo>
                  <a:pt x="45" y="539"/>
                </a:lnTo>
                <a:lnTo>
                  <a:pt x="54" y="539"/>
                </a:lnTo>
                <a:lnTo>
                  <a:pt x="54" y="539"/>
                </a:lnTo>
                <a:lnTo>
                  <a:pt x="58" y="540"/>
                </a:lnTo>
                <a:lnTo>
                  <a:pt x="62" y="544"/>
                </a:lnTo>
                <a:lnTo>
                  <a:pt x="65" y="551"/>
                </a:lnTo>
                <a:lnTo>
                  <a:pt x="68" y="559"/>
                </a:lnTo>
                <a:lnTo>
                  <a:pt x="68" y="559"/>
                </a:lnTo>
                <a:lnTo>
                  <a:pt x="33" y="560"/>
                </a:lnTo>
                <a:lnTo>
                  <a:pt x="33" y="560"/>
                </a:lnTo>
                <a:close/>
                <a:moveTo>
                  <a:pt x="91" y="601"/>
                </a:moveTo>
                <a:lnTo>
                  <a:pt x="91" y="601"/>
                </a:lnTo>
                <a:lnTo>
                  <a:pt x="85" y="596"/>
                </a:lnTo>
                <a:lnTo>
                  <a:pt x="85" y="596"/>
                </a:lnTo>
                <a:lnTo>
                  <a:pt x="82" y="585"/>
                </a:lnTo>
                <a:lnTo>
                  <a:pt x="77" y="564"/>
                </a:lnTo>
                <a:lnTo>
                  <a:pt x="77" y="564"/>
                </a:lnTo>
                <a:lnTo>
                  <a:pt x="87" y="563"/>
                </a:lnTo>
                <a:lnTo>
                  <a:pt x="87" y="563"/>
                </a:lnTo>
                <a:lnTo>
                  <a:pt x="91" y="563"/>
                </a:lnTo>
                <a:lnTo>
                  <a:pt x="91" y="601"/>
                </a:lnTo>
                <a:close/>
                <a:moveTo>
                  <a:pt x="76" y="557"/>
                </a:moveTo>
                <a:lnTo>
                  <a:pt x="76" y="557"/>
                </a:lnTo>
                <a:lnTo>
                  <a:pt x="72" y="548"/>
                </a:lnTo>
                <a:lnTo>
                  <a:pt x="72" y="548"/>
                </a:lnTo>
                <a:lnTo>
                  <a:pt x="69" y="544"/>
                </a:lnTo>
                <a:lnTo>
                  <a:pt x="66" y="540"/>
                </a:lnTo>
                <a:lnTo>
                  <a:pt x="58" y="535"/>
                </a:lnTo>
                <a:lnTo>
                  <a:pt x="51" y="531"/>
                </a:lnTo>
                <a:lnTo>
                  <a:pt x="51" y="531"/>
                </a:lnTo>
                <a:lnTo>
                  <a:pt x="64" y="528"/>
                </a:lnTo>
                <a:lnTo>
                  <a:pt x="77" y="527"/>
                </a:lnTo>
                <a:lnTo>
                  <a:pt x="91" y="526"/>
                </a:lnTo>
                <a:lnTo>
                  <a:pt x="91" y="556"/>
                </a:lnTo>
                <a:lnTo>
                  <a:pt x="91" y="556"/>
                </a:lnTo>
                <a:lnTo>
                  <a:pt x="85" y="556"/>
                </a:lnTo>
                <a:lnTo>
                  <a:pt x="76" y="557"/>
                </a:lnTo>
                <a:close/>
                <a:moveTo>
                  <a:pt x="98" y="527"/>
                </a:moveTo>
                <a:lnTo>
                  <a:pt x="98" y="527"/>
                </a:lnTo>
                <a:lnTo>
                  <a:pt x="150" y="528"/>
                </a:lnTo>
                <a:lnTo>
                  <a:pt x="150" y="528"/>
                </a:lnTo>
                <a:lnTo>
                  <a:pt x="155" y="530"/>
                </a:lnTo>
                <a:lnTo>
                  <a:pt x="157" y="532"/>
                </a:lnTo>
                <a:lnTo>
                  <a:pt x="157" y="532"/>
                </a:lnTo>
                <a:lnTo>
                  <a:pt x="159" y="556"/>
                </a:lnTo>
                <a:lnTo>
                  <a:pt x="159" y="556"/>
                </a:lnTo>
                <a:lnTo>
                  <a:pt x="131" y="556"/>
                </a:lnTo>
                <a:lnTo>
                  <a:pt x="98" y="556"/>
                </a:lnTo>
                <a:lnTo>
                  <a:pt x="98" y="527"/>
                </a:lnTo>
                <a:close/>
                <a:moveTo>
                  <a:pt x="1579" y="298"/>
                </a:moveTo>
                <a:lnTo>
                  <a:pt x="1470" y="298"/>
                </a:lnTo>
                <a:lnTo>
                  <a:pt x="1542" y="185"/>
                </a:lnTo>
                <a:lnTo>
                  <a:pt x="1579" y="29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5990BB3F-C6BF-4803-A819-D70CB781C409}"/>
              </a:ext>
            </a:extLst>
          </p:cNvPr>
          <p:cNvSpPr>
            <a:spLocks noEditPoints="1"/>
          </p:cNvSpPr>
          <p:nvPr/>
        </p:nvSpPr>
        <p:spPr bwMode="auto">
          <a:xfrm>
            <a:off x="6495142" y="4399261"/>
            <a:ext cx="2744790" cy="1107142"/>
          </a:xfrm>
          <a:custGeom>
            <a:avLst/>
            <a:gdLst>
              <a:gd name="T0" fmla="*/ 456 w 2737"/>
              <a:gd name="T1" fmla="*/ 762 h 1104"/>
              <a:gd name="T2" fmla="*/ 88 w 2737"/>
              <a:gd name="T3" fmla="*/ 707 h 1104"/>
              <a:gd name="T4" fmla="*/ 16 w 2737"/>
              <a:gd name="T5" fmla="*/ 724 h 1104"/>
              <a:gd name="T6" fmla="*/ 261 w 2737"/>
              <a:gd name="T7" fmla="*/ 915 h 1104"/>
              <a:gd name="T8" fmla="*/ 389 w 2737"/>
              <a:gd name="T9" fmla="*/ 979 h 1104"/>
              <a:gd name="T10" fmla="*/ 605 w 2737"/>
              <a:gd name="T11" fmla="*/ 1039 h 1104"/>
              <a:gd name="T12" fmla="*/ 720 w 2737"/>
              <a:gd name="T13" fmla="*/ 1069 h 1104"/>
              <a:gd name="T14" fmla="*/ 804 w 2737"/>
              <a:gd name="T15" fmla="*/ 1051 h 1104"/>
              <a:gd name="T16" fmla="*/ 1195 w 2737"/>
              <a:gd name="T17" fmla="*/ 1102 h 1104"/>
              <a:gd name="T18" fmla="*/ 1731 w 2737"/>
              <a:gd name="T19" fmla="*/ 1047 h 1104"/>
              <a:gd name="T20" fmla="*/ 2280 w 2737"/>
              <a:gd name="T21" fmla="*/ 1046 h 1104"/>
              <a:gd name="T22" fmla="*/ 2715 w 2737"/>
              <a:gd name="T23" fmla="*/ 804 h 1104"/>
              <a:gd name="T24" fmla="*/ 2599 w 2737"/>
              <a:gd name="T25" fmla="*/ 648 h 1104"/>
              <a:gd name="T26" fmla="*/ 2438 w 2737"/>
              <a:gd name="T27" fmla="*/ 445 h 1104"/>
              <a:gd name="T28" fmla="*/ 2379 w 2737"/>
              <a:gd name="T29" fmla="*/ 404 h 1104"/>
              <a:gd name="T30" fmla="*/ 2348 w 2737"/>
              <a:gd name="T31" fmla="*/ 441 h 1104"/>
              <a:gd name="T32" fmla="*/ 2340 w 2737"/>
              <a:gd name="T33" fmla="*/ 409 h 1104"/>
              <a:gd name="T34" fmla="*/ 2324 w 2737"/>
              <a:gd name="T35" fmla="*/ 444 h 1104"/>
              <a:gd name="T36" fmla="*/ 2284 w 2737"/>
              <a:gd name="T37" fmla="*/ 412 h 1104"/>
              <a:gd name="T38" fmla="*/ 2282 w 2737"/>
              <a:gd name="T39" fmla="*/ 448 h 1104"/>
              <a:gd name="T40" fmla="*/ 2227 w 2737"/>
              <a:gd name="T41" fmla="*/ 403 h 1104"/>
              <a:gd name="T42" fmla="*/ 2247 w 2737"/>
              <a:gd name="T43" fmla="*/ 376 h 1104"/>
              <a:gd name="T44" fmla="*/ 2201 w 2737"/>
              <a:gd name="T45" fmla="*/ 338 h 1104"/>
              <a:gd name="T46" fmla="*/ 2172 w 2737"/>
              <a:gd name="T47" fmla="*/ 370 h 1104"/>
              <a:gd name="T48" fmla="*/ 2151 w 2737"/>
              <a:gd name="T49" fmla="*/ 424 h 1104"/>
              <a:gd name="T50" fmla="*/ 2033 w 2737"/>
              <a:gd name="T51" fmla="*/ 415 h 1104"/>
              <a:gd name="T52" fmla="*/ 1924 w 2737"/>
              <a:gd name="T53" fmla="*/ 384 h 1104"/>
              <a:gd name="T54" fmla="*/ 1879 w 2737"/>
              <a:gd name="T55" fmla="*/ 392 h 1104"/>
              <a:gd name="T56" fmla="*/ 1846 w 2737"/>
              <a:gd name="T57" fmla="*/ 405 h 1104"/>
              <a:gd name="T58" fmla="*/ 1428 w 2737"/>
              <a:gd name="T59" fmla="*/ 214 h 1104"/>
              <a:gd name="T60" fmla="*/ 1457 w 2737"/>
              <a:gd name="T61" fmla="*/ 7 h 1104"/>
              <a:gd name="T62" fmla="*/ 1329 w 2737"/>
              <a:gd name="T63" fmla="*/ 13 h 1104"/>
              <a:gd name="T64" fmla="*/ 1206 w 2737"/>
              <a:gd name="T65" fmla="*/ 104 h 1104"/>
              <a:gd name="T66" fmla="*/ 1135 w 2737"/>
              <a:gd name="T67" fmla="*/ 224 h 1104"/>
              <a:gd name="T68" fmla="*/ 1051 w 2737"/>
              <a:gd name="T69" fmla="*/ 185 h 1104"/>
              <a:gd name="T70" fmla="*/ 810 w 2737"/>
              <a:gd name="T71" fmla="*/ 446 h 1104"/>
              <a:gd name="T72" fmla="*/ 376 w 2737"/>
              <a:gd name="T73" fmla="*/ 761 h 1104"/>
              <a:gd name="T74" fmla="*/ 122 w 2737"/>
              <a:gd name="T75" fmla="*/ 762 h 1104"/>
              <a:gd name="T76" fmla="*/ 2692 w 2737"/>
              <a:gd name="T77" fmla="*/ 804 h 1104"/>
              <a:gd name="T78" fmla="*/ 2505 w 2737"/>
              <a:gd name="T79" fmla="*/ 724 h 1104"/>
              <a:gd name="T80" fmla="*/ 2155 w 2737"/>
              <a:gd name="T81" fmla="*/ 432 h 1104"/>
              <a:gd name="T82" fmla="*/ 2033 w 2737"/>
              <a:gd name="T83" fmla="*/ 434 h 1104"/>
              <a:gd name="T84" fmla="*/ 1600 w 2737"/>
              <a:gd name="T85" fmla="*/ 441 h 1104"/>
              <a:gd name="T86" fmla="*/ 1817 w 2737"/>
              <a:gd name="T87" fmla="*/ 438 h 1104"/>
              <a:gd name="T88" fmla="*/ 1599 w 2737"/>
              <a:gd name="T89" fmla="*/ 464 h 1104"/>
              <a:gd name="T90" fmla="*/ 1873 w 2737"/>
              <a:gd name="T91" fmla="*/ 429 h 1104"/>
              <a:gd name="T92" fmla="*/ 1899 w 2737"/>
              <a:gd name="T93" fmla="*/ 429 h 1104"/>
              <a:gd name="T94" fmla="*/ 1406 w 2737"/>
              <a:gd name="T95" fmla="*/ 20 h 1104"/>
              <a:gd name="T96" fmla="*/ 1283 w 2737"/>
              <a:gd name="T97" fmla="*/ 211 h 1104"/>
              <a:gd name="T98" fmla="*/ 1386 w 2737"/>
              <a:gd name="T99" fmla="*/ 170 h 1104"/>
              <a:gd name="T100" fmla="*/ 1419 w 2737"/>
              <a:gd name="T101" fmla="*/ 169 h 1104"/>
              <a:gd name="T102" fmla="*/ 1389 w 2737"/>
              <a:gd name="T103" fmla="*/ 272 h 1104"/>
              <a:gd name="T104" fmla="*/ 1200 w 2737"/>
              <a:gd name="T105" fmla="*/ 203 h 1104"/>
              <a:gd name="T106" fmla="*/ 1229 w 2737"/>
              <a:gd name="T107" fmla="*/ 111 h 1104"/>
              <a:gd name="T108" fmla="*/ 1406 w 2737"/>
              <a:gd name="T109" fmla="*/ 341 h 1104"/>
              <a:gd name="T110" fmla="*/ 1398 w 2737"/>
              <a:gd name="T111" fmla="*/ 342 h 1104"/>
              <a:gd name="T112" fmla="*/ 970 w 2737"/>
              <a:gd name="T113" fmla="*/ 425 h 1104"/>
              <a:gd name="T114" fmla="*/ 1296 w 2737"/>
              <a:gd name="T115" fmla="*/ 454 h 1104"/>
              <a:gd name="T116" fmla="*/ 941 w 2737"/>
              <a:gd name="T117" fmla="*/ 461 h 1104"/>
              <a:gd name="T118" fmla="*/ 621 w 2737"/>
              <a:gd name="T119" fmla="*/ 794 h 1104"/>
              <a:gd name="T120" fmla="*/ 892 w 2737"/>
              <a:gd name="T121" fmla="*/ 814 h 1104"/>
              <a:gd name="T122" fmla="*/ 2091 w 2737"/>
              <a:gd name="T123" fmla="*/ 827 h 1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37" h="1104">
                <a:moveTo>
                  <a:pt x="494" y="762"/>
                </a:moveTo>
                <a:lnTo>
                  <a:pt x="469" y="762"/>
                </a:lnTo>
                <a:lnTo>
                  <a:pt x="469" y="762"/>
                </a:lnTo>
                <a:lnTo>
                  <a:pt x="468" y="745"/>
                </a:lnTo>
                <a:lnTo>
                  <a:pt x="469" y="736"/>
                </a:lnTo>
                <a:lnTo>
                  <a:pt x="469" y="736"/>
                </a:lnTo>
                <a:lnTo>
                  <a:pt x="485" y="737"/>
                </a:lnTo>
                <a:lnTo>
                  <a:pt x="501" y="736"/>
                </a:lnTo>
                <a:lnTo>
                  <a:pt x="501" y="754"/>
                </a:lnTo>
                <a:lnTo>
                  <a:pt x="494" y="762"/>
                </a:lnTo>
                <a:close/>
                <a:moveTo>
                  <a:pt x="456" y="762"/>
                </a:moveTo>
                <a:lnTo>
                  <a:pt x="440" y="761"/>
                </a:lnTo>
                <a:lnTo>
                  <a:pt x="440" y="733"/>
                </a:lnTo>
                <a:lnTo>
                  <a:pt x="456" y="733"/>
                </a:lnTo>
                <a:lnTo>
                  <a:pt x="456" y="762"/>
                </a:lnTo>
                <a:close/>
                <a:moveTo>
                  <a:pt x="420" y="761"/>
                </a:moveTo>
                <a:lnTo>
                  <a:pt x="385" y="761"/>
                </a:lnTo>
                <a:lnTo>
                  <a:pt x="385" y="729"/>
                </a:lnTo>
                <a:lnTo>
                  <a:pt x="420" y="729"/>
                </a:lnTo>
                <a:lnTo>
                  <a:pt x="420" y="761"/>
                </a:lnTo>
                <a:close/>
                <a:moveTo>
                  <a:pt x="376" y="761"/>
                </a:moveTo>
                <a:lnTo>
                  <a:pt x="344" y="761"/>
                </a:lnTo>
                <a:lnTo>
                  <a:pt x="291" y="726"/>
                </a:lnTo>
                <a:lnTo>
                  <a:pt x="45" y="717"/>
                </a:lnTo>
                <a:lnTo>
                  <a:pt x="45" y="717"/>
                </a:lnTo>
                <a:lnTo>
                  <a:pt x="65" y="713"/>
                </a:lnTo>
                <a:lnTo>
                  <a:pt x="80" y="711"/>
                </a:lnTo>
                <a:lnTo>
                  <a:pt x="85" y="709"/>
                </a:lnTo>
                <a:lnTo>
                  <a:pt x="88" y="707"/>
                </a:lnTo>
                <a:lnTo>
                  <a:pt x="88" y="707"/>
                </a:lnTo>
                <a:lnTo>
                  <a:pt x="89" y="704"/>
                </a:lnTo>
                <a:lnTo>
                  <a:pt x="88" y="703"/>
                </a:lnTo>
                <a:lnTo>
                  <a:pt x="78" y="700"/>
                </a:lnTo>
                <a:lnTo>
                  <a:pt x="78" y="700"/>
                </a:lnTo>
                <a:lnTo>
                  <a:pt x="72" y="701"/>
                </a:lnTo>
                <a:lnTo>
                  <a:pt x="61" y="703"/>
                </a:lnTo>
                <a:lnTo>
                  <a:pt x="35" y="708"/>
                </a:lnTo>
                <a:lnTo>
                  <a:pt x="10" y="715"/>
                </a:lnTo>
                <a:lnTo>
                  <a:pt x="3" y="718"/>
                </a:lnTo>
                <a:lnTo>
                  <a:pt x="0" y="718"/>
                </a:lnTo>
                <a:lnTo>
                  <a:pt x="0" y="720"/>
                </a:lnTo>
                <a:lnTo>
                  <a:pt x="0" y="720"/>
                </a:lnTo>
                <a:lnTo>
                  <a:pt x="4" y="722"/>
                </a:lnTo>
                <a:lnTo>
                  <a:pt x="10" y="722"/>
                </a:lnTo>
                <a:lnTo>
                  <a:pt x="16" y="724"/>
                </a:lnTo>
                <a:lnTo>
                  <a:pt x="78" y="774"/>
                </a:lnTo>
                <a:lnTo>
                  <a:pt x="78" y="774"/>
                </a:lnTo>
                <a:lnTo>
                  <a:pt x="69" y="779"/>
                </a:lnTo>
                <a:lnTo>
                  <a:pt x="68" y="781"/>
                </a:lnTo>
                <a:lnTo>
                  <a:pt x="68" y="782"/>
                </a:lnTo>
                <a:lnTo>
                  <a:pt x="68" y="782"/>
                </a:lnTo>
                <a:lnTo>
                  <a:pt x="86" y="790"/>
                </a:lnTo>
                <a:lnTo>
                  <a:pt x="125" y="810"/>
                </a:lnTo>
                <a:lnTo>
                  <a:pt x="147" y="823"/>
                </a:lnTo>
                <a:lnTo>
                  <a:pt x="172" y="839"/>
                </a:lnTo>
                <a:lnTo>
                  <a:pt x="197" y="857"/>
                </a:lnTo>
                <a:lnTo>
                  <a:pt x="220" y="876"/>
                </a:lnTo>
                <a:lnTo>
                  <a:pt x="220" y="876"/>
                </a:lnTo>
                <a:lnTo>
                  <a:pt x="242" y="895"/>
                </a:lnTo>
                <a:lnTo>
                  <a:pt x="261" y="915"/>
                </a:lnTo>
                <a:lnTo>
                  <a:pt x="278" y="935"/>
                </a:lnTo>
                <a:lnTo>
                  <a:pt x="292" y="954"/>
                </a:lnTo>
                <a:lnTo>
                  <a:pt x="313" y="981"/>
                </a:lnTo>
                <a:lnTo>
                  <a:pt x="320" y="992"/>
                </a:lnTo>
                <a:lnTo>
                  <a:pt x="320" y="992"/>
                </a:lnTo>
                <a:lnTo>
                  <a:pt x="327" y="987"/>
                </a:lnTo>
                <a:lnTo>
                  <a:pt x="333" y="983"/>
                </a:lnTo>
                <a:lnTo>
                  <a:pt x="343" y="977"/>
                </a:lnTo>
                <a:lnTo>
                  <a:pt x="353" y="973"/>
                </a:lnTo>
                <a:lnTo>
                  <a:pt x="364" y="972"/>
                </a:lnTo>
                <a:lnTo>
                  <a:pt x="370" y="972"/>
                </a:lnTo>
                <a:lnTo>
                  <a:pt x="376" y="973"/>
                </a:lnTo>
                <a:lnTo>
                  <a:pt x="382" y="976"/>
                </a:lnTo>
                <a:lnTo>
                  <a:pt x="389" y="979"/>
                </a:lnTo>
                <a:lnTo>
                  <a:pt x="389" y="979"/>
                </a:lnTo>
                <a:lnTo>
                  <a:pt x="401" y="987"/>
                </a:lnTo>
                <a:lnTo>
                  <a:pt x="414" y="991"/>
                </a:lnTo>
                <a:lnTo>
                  <a:pt x="427" y="993"/>
                </a:lnTo>
                <a:lnTo>
                  <a:pt x="442" y="996"/>
                </a:lnTo>
                <a:lnTo>
                  <a:pt x="473" y="996"/>
                </a:lnTo>
                <a:lnTo>
                  <a:pt x="512" y="996"/>
                </a:lnTo>
                <a:lnTo>
                  <a:pt x="512" y="996"/>
                </a:lnTo>
                <a:lnTo>
                  <a:pt x="521" y="996"/>
                </a:lnTo>
                <a:lnTo>
                  <a:pt x="530" y="997"/>
                </a:lnTo>
                <a:lnTo>
                  <a:pt x="547" y="1002"/>
                </a:lnTo>
                <a:lnTo>
                  <a:pt x="562" y="1009"/>
                </a:lnTo>
                <a:lnTo>
                  <a:pt x="575" y="1017"/>
                </a:lnTo>
                <a:lnTo>
                  <a:pt x="587" y="1025"/>
                </a:lnTo>
                <a:lnTo>
                  <a:pt x="597" y="1033"/>
                </a:lnTo>
                <a:lnTo>
                  <a:pt x="605" y="1039"/>
                </a:lnTo>
                <a:lnTo>
                  <a:pt x="611" y="1043"/>
                </a:lnTo>
                <a:lnTo>
                  <a:pt x="611" y="1043"/>
                </a:lnTo>
                <a:lnTo>
                  <a:pt x="615" y="1045"/>
                </a:lnTo>
                <a:lnTo>
                  <a:pt x="617" y="1046"/>
                </a:lnTo>
                <a:lnTo>
                  <a:pt x="625" y="1045"/>
                </a:lnTo>
                <a:lnTo>
                  <a:pt x="646" y="1039"/>
                </a:lnTo>
                <a:lnTo>
                  <a:pt x="658" y="1038"/>
                </a:lnTo>
                <a:lnTo>
                  <a:pt x="670" y="1038"/>
                </a:lnTo>
                <a:lnTo>
                  <a:pt x="677" y="1039"/>
                </a:lnTo>
                <a:lnTo>
                  <a:pt x="685" y="1042"/>
                </a:lnTo>
                <a:lnTo>
                  <a:pt x="691" y="1046"/>
                </a:lnTo>
                <a:lnTo>
                  <a:pt x="698" y="1050"/>
                </a:lnTo>
                <a:lnTo>
                  <a:pt x="698" y="1050"/>
                </a:lnTo>
                <a:lnTo>
                  <a:pt x="711" y="1061"/>
                </a:lnTo>
                <a:lnTo>
                  <a:pt x="720" y="1069"/>
                </a:lnTo>
                <a:lnTo>
                  <a:pt x="727" y="1075"/>
                </a:lnTo>
                <a:lnTo>
                  <a:pt x="734" y="1080"/>
                </a:lnTo>
                <a:lnTo>
                  <a:pt x="740" y="1082"/>
                </a:lnTo>
                <a:lnTo>
                  <a:pt x="749" y="1083"/>
                </a:lnTo>
                <a:lnTo>
                  <a:pt x="760" y="1080"/>
                </a:lnTo>
                <a:lnTo>
                  <a:pt x="776" y="1076"/>
                </a:lnTo>
                <a:lnTo>
                  <a:pt x="776" y="1076"/>
                </a:lnTo>
                <a:lnTo>
                  <a:pt x="784" y="1074"/>
                </a:lnTo>
                <a:lnTo>
                  <a:pt x="789" y="1071"/>
                </a:lnTo>
                <a:lnTo>
                  <a:pt x="793" y="1067"/>
                </a:lnTo>
                <a:lnTo>
                  <a:pt x="796" y="1065"/>
                </a:lnTo>
                <a:lnTo>
                  <a:pt x="798" y="1059"/>
                </a:lnTo>
                <a:lnTo>
                  <a:pt x="800" y="1054"/>
                </a:lnTo>
                <a:lnTo>
                  <a:pt x="801" y="1053"/>
                </a:lnTo>
                <a:lnTo>
                  <a:pt x="804" y="1051"/>
                </a:lnTo>
                <a:lnTo>
                  <a:pt x="808" y="1050"/>
                </a:lnTo>
                <a:lnTo>
                  <a:pt x="813" y="1050"/>
                </a:lnTo>
                <a:lnTo>
                  <a:pt x="829" y="1051"/>
                </a:lnTo>
                <a:lnTo>
                  <a:pt x="856" y="1057"/>
                </a:lnTo>
                <a:lnTo>
                  <a:pt x="856" y="1057"/>
                </a:lnTo>
                <a:lnTo>
                  <a:pt x="921" y="1071"/>
                </a:lnTo>
                <a:lnTo>
                  <a:pt x="978" y="1084"/>
                </a:lnTo>
                <a:lnTo>
                  <a:pt x="1006" y="1088"/>
                </a:lnTo>
                <a:lnTo>
                  <a:pt x="1033" y="1092"/>
                </a:lnTo>
                <a:lnTo>
                  <a:pt x="1062" y="1095"/>
                </a:lnTo>
                <a:lnTo>
                  <a:pt x="1093" y="1096"/>
                </a:lnTo>
                <a:lnTo>
                  <a:pt x="1093" y="1096"/>
                </a:lnTo>
                <a:lnTo>
                  <a:pt x="1122" y="1096"/>
                </a:lnTo>
                <a:lnTo>
                  <a:pt x="1148" y="1098"/>
                </a:lnTo>
                <a:lnTo>
                  <a:pt x="1195" y="1102"/>
                </a:lnTo>
                <a:lnTo>
                  <a:pt x="1232" y="1104"/>
                </a:lnTo>
                <a:lnTo>
                  <a:pt x="1246" y="1104"/>
                </a:lnTo>
                <a:lnTo>
                  <a:pt x="1261" y="1103"/>
                </a:lnTo>
                <a:lnTo>
                  <a:pt x="1261" y="1103"/>
                </a:lnTo>
                <a:lnTo>
                  <a:pt x="1304" y="1095"/>
                </a:lnTo>
                <a:lnTo>
                  <a:pt x="1373" y="1086"/>
                </a:lnTo>
                <a:lnTo>
                  <a:pt x="1451" y="1075"/>
                </a:lnTo>
                <a:lnTo>
                  <a:pt x="1522" y="1067"/>
                </a:lnTo>
                <a:lnTo>
                  <a:pt x="1522" y="1067"/>
                </a:lnTo>
                <a:lnTo>
                  <a:pt x="1572" y="1061"/>
                </a:lnTo>
                <a:lnTo>
                  <a:pt x="1604" y="1057"/>
                </a:lnTo>
                <a:lnTo>
                  <a:pt x="1636" y="1053"/>
                </a:lnTo>
                <a:lnTo>
                  <a:pt x="1681" y="1050"/>
                </a:lnTo>
                <a:lnTo>
                  <a:pt x="1681" y="1050"/>
                </a:lnTo>
                <a:lnTo>
                  <a:pt x="1731" y="1047"/>
                </a:lnTo>
                <a:lnTo>
                  <a:pt x="1770" y="1045"/>
                </a:lnTo>
                <a:lnTo>
                  <a:pt x="1788" y="1043"/>
                </a:lnTo>
                <a:lnTo>
                  <a:pt x="1805" y="1043"/>
                </a:lnTo>
                <a:lnTo>
                  <a:pt x="1822" y="1045"/>
                </a:lnTo>
                <a:lnTo>
                  <a:pt x="1839" y="1047"/>
                </a:lnTo>
                <a:lnTo>
                  <a:pt x="1839" y="1047"/>
                </a:lnTo>
                <a:lnTo>
                  <a:pt x="1863" y="1050"/>
                </a:lnTo>
                <a:lnTo>
                  <a:pt x="1895" y="1050"/>
                </a:lnTo>
                <a:lnTo>
                  <a:pt x="1980" y="1050"/>
                </a:lnTo>
                <a:lnTo>
                  <a:pt x="2084" y="1047"/>
                </a:lnTo>
                <a:lnTo>
                  <a:pt x="2138" y="1047"/>
                </a:lnTo>
                <a:lnTo>
                  <a:pt x="2192" y="1047"/>
                </a:lnTo>
                <a:lnTo>
                  <a:pt x="2192" y="1047"/>
                </a:lnTo>
                <a:lnTo>
                  <a:pt x="2239" y="1047"/>
                </a:lnTo>
                <a:lnTo>
                  <a:pt x="2280" y="1046"/>
                </a:lnTo>
                <a:lnTo>
                  <a:pt x="2316" y="1043"/>
                </a:lnTo>
                <a:lnTo>
                  <a:pt x="2346" y="1041"/>
                </a:lnTo>
                <a:lnTo>
                  <a:pt x="2404" y="1035"/>
                </a:lnTo>
                <a:lnTo>
                  <a:pt x="2435" y="1033"/>
                </a:lnTo>
                <a:lnTo>
                  <a:pt x="2469" y="1032"/>
                </a:lnTo>
                <a:lnTo>
                  <a:pt x="2469" y="1032"/>
                </a:lnTo>
                <a:lnTo>
                  <a:pt x="2505" y="1029"/>
                </a:lnTo>
                <a:lnTo>
                  <a:pt x="2537" y="1026"/>
                </a:lnTo>
                <a:lnTo>
                  <a:pt x="2593" y="1020"/>
                </a:lnTo>
                <a:lnTo>
                  <a:pt x="2638" y="1014"/>
                </a:lnTo>
                <a:lnTo>
                  <a:pt x="2657" y="1012"/>
                </a:lnTo>
                <a:lnTo>
                  <a:pt x="2673" y="1012"/>
                </a:lnTo>
                <a:lnTo>
                  <a:pt x="2728" y="1012"/>
                </a:lnTo>
                <a:lnTo>
                  <a:pt x="2737" y="927"/>
                </a:lnTo>
                <a:lnTo>
                  <a:pt x="2715" y="804"/>
                </a:lnTo>
                <a:lnTo>
                  <a:pt x="2704" y="804"/>
                </a:lnTo>
                <a:lnTo>
                  <a:pt x="2704" y="804"/>
                </a:lnTo>
                <a:lnTo>
                  <a:pt x="2708" y="798"/>
                </a:lnTo>
                <a:lnTo>
                  <a:pt x="2711" y="791"/>
                </a:lnTo>
                <a:lnTo>
                  <a:pt x="2711" y="785"/>
                </a:lnTo>
                <a:lnTo>
                  <a:pt x="2711" y="783"/>
                </a:lnTo>
                <a:lnTo>
                  <a:pt x="2708" y="782"/>
                </a:lnTo>
                <a:lnTo>
                  <a:pt x="2708" y="782"/>
                </a:lnTo>
                <a:lnTo>
                  <a:pt x="2702" y="781"/>
                </a:lnTo>
                <a:lnTo>
                  <a:pt x="2687" y="779"/>
                </a:lnTo>
                <a:lnTo>
                  <a:pt x="2642" y="777"/>
                </a:lnTo>
                <a:lnTo>
                  <a:pt x="2534" y="773"/>
                </a:lnTo>
                <a:lnTo>
                  <a:pt x="2493" y="659"/>
                </a:lnTo>
                <a:lnTo>
                  <a:pt x="2585" y="659"/>
                </a:lnTo>
                <a:lnTo>
                  <a:pt x="2599" y="648"/>
                </a:lnTo>
                <a:lnTo>
                  <a:pt x="2550" y="490"/>
                </a:lnTo>
                <a:lnTo>
                  <a:pt x="2423" y="464"/>
                </a:lnTo>
                <a:lnTo>
                  <a:pt x="2423" y="464"/>
                </a:lnTo>
                <a:lnTo>
                  <a:pt x="2459" y="462"/>
                </a:lnTo>
                <a:lnTo>
                  <a:pt x="2498" y="461"/>
                </a:lnTo>
                <a:lnTo>
                  <a:pt x="2529" y="458"/>
                </a:lnTo>
                <a:lnTo>
                  <a:pt x="2538" y="456"/>
                </a:lnTo>
                <a:lnTo>
                  <a:pt x="2541" y="456"/>
                </a:lnTo>
                <a:lnTo>
                  <a:pt x="2541" y="454"/>
                </a:lnTo>
                <a:lnTo>
                  <a:pt x="2541" y="454"/>
                </a:lnTo>
                <a:lnTo>
                  <a:pt x="2538" y="453"/>
                </a:lnTo>
                <a:lnTo>
                  <a:pt x="2535" y="452"/>
                </a:lnTo>
                <a:lnTo>
                  <a:pt x="2522" y="449"/>
                </a:lnTo>
                <a:lnTo>
                  <a:pt x="2488" y="446"/>
                </a:lnTo>
                <a:lnTo>
                  <a:pt x="2438" y="445"/>
                </a:lnTo>
                <a:lnTo>
                  <a:pt x="2438" y="445"/>
                </a:lnTo>
                <a:lnTo>
                  <a:pt x="2398" y="445"/>
                </a:lnTo>
                <a:lnTo>
                  <a:pt x="2398" y="445"/>
                </a:lnTo>
                <a:lnTo>
                  <a:pt x="2398" y="445"/>
                </a:lnTo>
                <a:lnTo>
                  <a:pt x="2399" y="431"/>
                </a:lnTo>
                <a:lnTo>
                  <a:pt x="2399" y="423"/>
                </a:lnTo>
                <a:lnTo>
                  <a:pt x="2398" y="415"/>
                </a:lnTo>
                <a:lnTo>
                  <a:pt x="2398" y="415"/>
                </a:lnTo>
                <a:lnTo>
                  <a:pt x="2398" y="412"/>
                </a:lnTo>
                <a:lnTo>
                  <a:pt x="2398" y="409"/>
                </a:lnTo>
                <a:lnTo>
                  <a:pt x="2391" y="409"/>
                </a:lnTo>
                <a:lnTo>
                  <a:pt x="2391" y="409"/>
                </a:lnTo>
                <a:lnTo>
                  <a:pt x="2385" y="407"/>
                </a:lnTo>
                <a:lnTo>
                  <a:pt x="2381" y="405"/>
                </a:lnTo>
                <a:lnTo>
                  <a:pt x="2379" y="404"/>
                </a:lnTo>
                <a:lnTo>
                  <a:pt x="2378" y="405"/>
                </a:lnTo>
                <a:lnTo>
                  <a:pt x="2375" y="409"/>
                </a:lnTo>
                <a:lnTo>
                  <a:pt x="2375" y="409"/>
                </a:lnTo>
                <a:lnTo>
                  <a:pt x="2374" y="416"/>
                </a:lnTo>
                <a:lnTo>
                  <a:pt x="2373" y="423"/>
                </a:lnTo>
                <a:lnTo>
                  <a:pt x="2373" y="432"/>
                </a:lnTo>
                <a:lnTo>
                  <a:pt x="2373" y="432"/>
                </a:lnTo>
                <a:lnTo>
                  <a:pt x="2374" y="433"/>
                </a:lnTo>
                <a:lnTo>
                  <a:pt x="2374" y="434"/>
                </a:lnTo>
                <a:lnTo>
                  <a:pt x="2375" y="438"/>
                </a:lnTo>
                <a:lnTo>
                  <a:pt x="2375" y="438"/>
                </a:lnTo>
                <a:lnTo>
                  <a:pt x="2377" y="445"/>
                </a:lnTo>
                <a:lnTo>
                  <a:pt x="2348" y="445"/>
                </a:lnTo>
                <a:lnTo>
                  <a:pt x="2348" y="445"/>
                </a:lnTo>
                <a:lnTo>
                  <a:pt x="2348" y="441"/>
                </a:lnTo>
                <a:lnTo>
                  <a:pt x="2349" y="438"/>
                </a:lnTo>
                <a:lnTo>
                  <a:pt x="2349" y="438"/>
                </a:lnTo>
                <a:lnTo>
                  <a:pt x="2353" y="434"/>
                </a:lnTo>
                <a:lnTo>
                  <a:pt x="2356" y="428"/>
                </a:lnTo>
                <a:lnTo>
                  <a:pt x="2358" y="423"/>
                </a:lnTo>
                <a:lnTo>
                  <a:pt x="2360" y="419"/>
                </a:lnTo>
                <a:lnTo>
                  <a:pt x="2360" y="419"/>
                </a:lnTo>
                <a:lnTo>
                  <a:pt x="2357" y="413"/>
                </a:lnTo>
                <a:lnTo>
                  <a:pt x="2356" y="411"/>
                </a:lnTo>
                <a:lnTo>
                  <a:pt x="2353" y="409"/>
                </a:lnTo>
                <a:lnTo>
                  <a:pt x="2353" y="409"/>
                </a:lnTo>
                <a:lnTo>
                  <a:pt x="2350" y="408"/>
                </a:lnTo>
                <a:lnTo>
                  <a:pt x="2346" y="409"/>
                </a:lnTo>
                <a:lnTo>
                  <a:pt x="2342" y="409"/>
                </a:lnTo>
                <a:lnTo>
                  <a:pt x="2340" y="409"/>
                </a:lnTo>
                <a:lnTo>
                  <a:pt x="2340" y="409"/>
                </a:lnTo>
                <a:lnTo>
                  <a:pt x="2337" y="408"/>
                </a:lnTo>
                <a:lnTo>
                  <a:pt x="2334" y="409"/>
                </a:lnTo>
                <a:lnTo>
                  <a:pt x="2333" y="412"/>
                </a:lnTo>
                <a:lnTo>
                  <a:pt x="2331" y="415"/>
                </a:lnTo>
                <a:lnTo>
                  <a:pt x="2331" y="415"/>
                </a:lnTo>
                <a:lnTo>
                  <a:pt x="2328" y="420"/>
                </a:lnTo>
                <a:lnTo>
                  <a:pt x="2328" y="424"/>
                </a:lnTo>
                <a:lnTo>
                  <a:pt x="2327" y="428"/>
                </a:lnTo>
                <a:lnTo>
                  <a:pt x="2327" y="428"/>
                </a:lnTo>
                <a:lnTo>
                  <a:pt x="2328" y="434"/>
                </a:lnTo>
                <a:lnTo>
                  <a:pt x="2328" y="438"/>
                </a:lnTo>
                <a:lnTo>
                  <a:pt x="2327" y="441"/>
                </a:lnTo>
                <a:lnTo>
                  <a:pt x="2327" y="441"/>
                </a:lnTo>
                <a:lnTo>
                  <a:pt x="2324" y="444"/>
                </a:lnTo>
                <a:lnTo>
                  <a:pt x="2323" y="446"/>
                </a:lnTo>
                <a:lnTo>
                  <a:pt x="2297" y="446"/>
                </a:lnTo>
                <a:lnTo>
                  <a:pt x="2297" y="446"/>
                </a:lnTo>
                <a:lnTo>
                  <a:pt x="2297" y="440"/>
                </a:lnTo>
                <a:lnTo>
                  <a:pt x="2297" y="434"/>
                </a:lnTo>
                <a:lnTo>
                  <a:pt x="2297" y="434"/>
                </a:lnTo>
                <a:lnTo>
                  <a:pt x="2299" y="424"/>
                </a:lnTo>
                <a:lnTo>
                  <a:pt x="2299" y="419"/>
                </a:lnTo>
                <a:lnTo>
                  <a:pt x="2297" y="415"/>
                </a:lnTo>
                <a:lnTo>
                  <a:pt x="2297" y="415"/>
                </a:lnTo>
                <a:lnTo>
                  <a:pt x="2295" y="413"/>
                </a:lnTo>
                <a:lnTo>
                  <a:pt x="2292" y="412"/>
                </a:lnTo>
                <a:lnTo>
                  <a:pt x="2288" y="412"/>
                </a:lnTo>
                <a:lnTo>
                  <a:pt x="2288" y="412"/>
                </a:lnTo>
                <a:lnTo>
                  <a:pt x="2284" y="412"/>
                </a:lnTo>
                <a:lnTo>
                  <a:pt x="2282" y="412"/>
                </a:lnTo>
                <a:lnTo>
                  <a:pt x="2279" y="412"/>
                </a:lnTo>
                <a:lnTo>
                  <a:pt x="2279" y="415"/>
                </a:lnTo>
                <a:lnTo>
                  <a:pt x="2279" y="415"/>
                </a:lnTo>
                <a:lnTo>
                  <a:pt x="2279" y="425"/>
                </a:lnTo>
                <a:lnTo>
                  <a:pt x="2279" y="432"/>
                </a:lnTo>
                <a:lnTo>
                  <a:pt x="2279" y="432"/>
                </a:lnTo>
                <a:lnTo>
                  <a:pt x="2278" y="434"/>
                </a:lnTo>
                <a:lnTo>
                  <a:pt x="2279" y="438"/>
                </a:lnTo>
                <a:lnTo>
                  <a:pt x="2279" y="438"/>
                </a:lnTo>
                <a:lnTo>
                  <a:pt x="2279" y="438"/>
                </a:lnTo>
                <a:lnTo>
                  <a:pt x="2280" y="437"/>
                </a:lnTo>
                <a:lnTo>
                  <a:pt x="2280" y="440"/>
                </a:lnTo>
                <a:lnTo>
                  <a:pt x="2282" y="448"/>
                </a:lnTo>
                <a:lnTo>
                  <a:pt x="2282" y="448"/>
                </a:lnTo>
                <a:lnTo>
                  <a:pt x="2272" y="448"/>
                </a:lnTo>
                <a:lnTo>
                  <a:pt x="2272" y="448"/>
                </a:lnTo>
                <a:lnTo>
                  <a:pt x="2266" y="449"/>
                </a:lnTo>
                <a:lnTo>
                  <a:pt x="2262" y="452"/>
                </a:lnTo>
                <a:lnTo>
                  <a:pt x="2259" y="454"/>
                </a:lnTo>
                <a:lnTo>
                  <a:pt x="2214" y="454"/>
                </a:lnTo>
                <a:lnTo>
                  <a:pt x="2214" y="448"/>
                </a:lnTo>
                <a:lnTo>
                  <a:pt x="2217" y="412"/>
                </a:lnTo>
                <a:lnTo>
                  <a:pt x="2221" y="412"/>
                </a:lnTo>
                <a:lnTo>
                  <a:pt x="2221" y="412"/>
                </a:lnTo>
                <a:lnTo>
                  <a:pt x="2222" y="411"/>
                </a:lnTo>
                <a:lnTo>
                  <a:pt x="2224" y="409"/>
                </a:lnTo>
                <a:lnTo>
                  <a:pt x="2225" y="405"/>
                </a:lnTo>
                <a:lnTo>
                  <a:pt x="2227" y="403"/>
                </a:lnTo>
                <a:lnTo>
                  <a:pt x="2227" y="403"/>
                </a:lnTo>
                <a:lnTo>
                  <a:pt x="2231" y="395"/>
                </a:lnTo>
                <a:lnTo>
                  <a:pt x="2234" y="394"/>
                </a:lnTo>
                <a:lnTo>
                  <a:pt x="2237" y="392"/>
                </a:lnTo>
                <a:lnTo>
                  <a:pt x="2237" y="392"/>
                </a:lnTo>
                <a:lnTo>
                  <a:pt x="2239" y="394"/>
                </a:lnTo>
                <a:lnTo>
                  <a:pt x="2241" y="394"/>
                </a:lnTo>
                <a:lnTo>
                  <a:pt x="2243" y="392"/>
                </a:lnTo>
                <a:lnTo>
                  <a:pt x="2243" y="386"/>
                </a:lnTo>
                <a:lnTo>
                  <a:pt x="2243" y="386"/>
                </a:lnTo>
                <a:lnTo>
                  <a:pt x="2246" y="384"/>
                </a:lnTo>
                <a:lnTo>
                  <a:pt x="2250" y="383"/>
                </a:lnTo>
                <a:lnTo>
                  <a:pt x="2250" y="383"/>
                </a:lnTo>
                <a:lnTo>
                  <a:pt x="2250" y="382"/>
                </a:lnTo>
                <a:lnTo>
                  <a:pt x="2249" y="379"/>
                </a:lnTo>
                <a:lnTo>
                  <a:pt x="2247" y="376"/>
                </a:lnTo>
                <a:lnTo>
                  <a:pt x="2243" y="374"/>
                </a:lnTo>
                <a:lnTo>
                  <a:pt x="2243" y="374"/>
                </a:lnTo>
                <a:lnTo>
                  <a:pt x="2239" y="372"/>
                </a:lnTo>
                <a:lnTo>
                  <a:pt x="2237" y="374"/>
                </a:lnTo>
                <a:lnTo>
                  <a:pt x="2237" y="376"/>
                </a:lnTo>
                <a:lnTo>
                  <a:pt x="2217" y="386"/>
                </a:lnTo>
                <a:lnTo>
                  <a:pt x="2201" y="367"/>
                </a:lnTo>
                <a:lnTo>
                  <a:pt x="2201" y="367"/>
                </a:lnTo>
                <a:lnTo>
                  <a:pt x="2201" y="364"/>
                </a:lnTo>
                <a:lnTo>
                  <a:pt x="2201" y="362"/>
                </a:lnTo>
                <a:lnTo>
                  <a:pt x="2201" y="357"/>
                </a:lnTo>
                <a:lnTo>
                  <a:pt x="2201" y="350"/>
                </a:lnTo>
                <a:lnTo>
                  <a:pt x="2201" y="350"/>
                </a:lnTo>
                <a:lnTo>
                  <a:pt x="2201" y="345"/>
                </a:lnTo>
                <a:lnTo>
                  <a:pt x="2201" y="338"/>
                </a:lnTo>
                <a:lnTo>
                  <a:pt x="2201" y="338"/>
                </a:lnTo>
                <a:lnTo>
                  <a:pt x="2200" y="335"/>
                </a:lnTo>
                <a:lnTo>
                  <a:pt x="2197" y="333"/>
                </a:lnTo>
                <a:lnTo>
                  <a:pt x="2188" y="331"/>
                </a:lnTo>
                <a:lnTo>
                  <a:pt x="2188" y="331"/>
                </a:lnTo>
                <a:lnTo>
                  <a:pt x="2184" y="331"/>
                </a:lnTo>
                <a:lnTo>
                  <a:pt x="2181" y="334"/>
                </a:lnTo>
                <a:lnTo>
                  <a:pt x="2177" y="339"/>
                </a:lnTo>
                <a:lnTo>
                  <a:pt x="2175" y="347"/>
                </a:lnTo>
                <a:lnTo>
                  <a:pt x="2175" y="347"/>
                </a:lnTo>
                <a:lnTo>
                  <a:pt x="2173" y="354"/>
                </a:lnTo>
                <a:lnTo>
                  <a:pt x="2175" y="353"/>
                </a:lnTo>
                <a:lnTo>
                  <a:pt x="2175" y="354"/>
                </a:lnTo>
                <a:lnTo>
                  <a:pt x="2179" y="367"/>
                </a:lnTo>
                <a:lnTo>
                  <a:pt x="2172" y="370"/>
                </a:lnTo>
                <a:lnTo>
                  <a:pt x="2172" y="370"/>
                </a:lnTo>
                <a:lnTo>
                  <a:pt x="2167" y="374"/>
                </a:lnTo>
                <a:lnTo>
                  <a:pt x="2159" y="380"/>
                </a:lnTo>
                <a:lnTo>
                  <a:pt x="2159" y="380"/>
                </a:lnTo>
                <a:lnTo>
                  <a:pt x="2157" y="383"/>
                </a:lnTo>
                <a:lnTo>
                  <a:pt x="2157" y="387"/>
                </a:lnTo>
                <a:lnTo>
                  <a:pt x="2159" y="392"/>
                </a:lnTo>
                <a:lnTo>
                  <a:pt x="2159" y="392"/>
                </a:lnTo>
                <a:lnTo>
                  <a:pt x="2159" y="395"/>
                </a:lnTo>
                <a:lnTo>
                  <a:pt x="2157" y="397"/>
                </a:lnTo>
                <a:lnTo>
                  <a:pt x="2152" y="403"/>
                </a:lnTo>
                <a:lnTo>
                  <a:pt x="2152" y="403"/>
                </a:lnTo>
                <a:lnTo>
                  <a:pt x="2151" y="405"/>
                </a:lnTo>
                <a:lnTo>
                  <a:pt x="2150" y="411"/>
                </a:lnTo>
                <a:lnTo>
                  <a:pt x="2151" y="424"/>
                </a:lnTo>
                <a:lnTo>
                  <a:pt x="2151" y="424"/>
                </a:lnTo>
                <a:lnTo>
                  <a:pt x="2062" y="423"/>
                </a:lnTo>
                <a:lnTo>
                  <a:pt x="2062" y="421"/>
                </a:lnTo>
                <a:lnTo>
                  <a:pt x="2062" y="421"/>
                </a:lnTo>
                <a:lnTo>
                  <a:pt x="2061" y="416"/>
                </a:lnTo>
                <a:lnTo>
                  <a:pt x="2058" y="409"/>
                </a:lnTo>
                <a:lnTo>
                  <a:pt x="2058" y="409"/>
                </a:lnTo>
                <a:lnTo>
                  <a:pt x="2056" y="407"/>
                </a:lnTo>
                <a:lnTo>
                  <a:pt x="2052" y="405"/>
                </a:lnTo>
                <a:lnTo>
                  <a:pt x="2047" y="405"/>
                </a:lnTo>
                <a:lnTo>
                  <a:pt x="2043" y="405"/>
                </a:lnTo>
                <a:lnTo>
                  <a:pt x="2043" y="405"/>
                </a:lnTo>
                <a:lnTo>
                  <a:pt x="2036" y="408"/>
                </a:lnTo>
                <a:lnTo>
                  <a:pt x="2033" y="411"/>
                </a:lnTo>
                <a:lnTo>
                  <a:pt x="2033" y="415"/>
                </a:lnTo>
                <a:lnTo>
                  <a:pt x="2033" y="421"/>
                </a:lnTo>
                <a:lnTo>
                  <a:pt x="1949" y="421"/>
                </a:lnTo>
                <a:lnTo>
                  <a:pt x="1949" y="421"/>
                </a:lnTo>
                <a:lnTo>
                  <a:pt x="1949" y="415"/>
                </a:lnTo>
                <a:lnTo>
                  <a:pt x="1949" y="415"/>
                </a:lnTo>
                <a:lnTo>
                  <a:pt x="1949" y="408"/>
                </a:lnTo>
                <a:lnTo>
                  <a:pt x="1949" y="399"/>
                </a:lnTo>
                <a:lnTo>
                  <a:pt x="1949" y="399"/>
                </a:lnTo>
                <a:lnTo>
                  <a:pt x="1947" y="396"/>
                </a:lnTo>
                <a:lnTo>
                  <a:pt x="1943" y="391"/>
                </a:lnTo>
                <a:lnTo>
                  <a:pt x="1937" y="387"/>
                </a:lnTo>
                <a:lnTo>
                  <a:pt x="1929" y="383"/>
                </a:lnTo>
                <a:lnTo>
                  <a:pt x="1929" y="383"/>
                </a:lnTo>
                <a:lnTo>
                  <a:pt x="1926" y="383"/>
                </a:lnTo>
                <a:lnTo>
                  <a:pt x="1924" y="384"/>
                </a:lnTo>
                <a:lnTo>
                  <a:pt x="1921" y="387"/>
                </a:lnTo>
                <a:lnTo>
                  <a:pt x="1920" y="390"/>
                </a:lnTo>
                <a:lnTo>
                  <a:pt x="1917" y="396"/>
                </a:lnTo>
                <a:lnTo>
                  <a:pt x="1917" y="399"/>
                </a:lnTo>
                <a:lnTo>
                  <a:pt x="1924" y="419"/>
                </a:lnTo>
                <a:lnTo>
                  <a:pt x="1922" y="421"/>
                </a:lnTo>
                <a:lnTo>
                  <a:pt x="1897" y="421"/>
                </a:lnTo>
                <a:lnTo>
                  <a:pt x="1897" y="403"/>
                </a:lnTo>
                <a:lnTo>
                  <a:pt x="1897" y="403"/>
                </a:lnTo>
                <a:lnTo>
                  <a:pt x="1896" y="397"/>
                </a:lnTo>
                <a:lnTo>
                  <a:pt x="1893" y="395"/>
                </a:lnTo>
                <a:lnTo>
                  <a:pt x="1889" y="394"/>
                </a:lnTo>
                <a:lnTo>
                  <a:pt x="1884" y="392"/>
                </a:lnTo>
                <a:lnTo>
                  <a:pt x="1884" y="392"/>
                </a:lnTo>
                <a:lnTo>
                  <a:pt x="1879" y="392"/>
                </a:lnTo>
                <a:lnTo>
                  <a:pt x="1875" y="392"/>
                </a:lnTo>
                <a:lnTo>
                  <a:pt x="1871" y="394"/>
                </a:lnTo>
                <a:lnTo>
                  <a:pt x="1868" y="396"/>
                </a:lnTo>
                <a:lnTo>
                  <a:pt x="1868" y="396"/>
                </a:lnTo>
                <a:lnTo>
                  <a:pt x="1867" y="400"/>
                </a:lnTo>
                <a:lnTo>
                  <a:pt x="1866" y="408"/>
                </a:lnTo>
                <a:lnTo>
                  <a:pt x="1867" y="415"/>
                </a:lnTo>
                <a:lnTo>
                  <a:pt x="1870" y="420"/>
                </a:lnTo>
                <a:lnTo>
                  <a:pt x="1850" y="420"/>
                </a:lnTo>
                <a:lnTo>
                  <a:pt x="1848" y="419"/>
                </a:lnTo>
                <a:lnTo>
                  <a:pt x="1848" y="419"/>
                </a:lnTo>
                <a:lnTo>
                  <a:pt x="1848" y="413"/>
                </a:lnTo>
                <a:lnTo>
                  <a:pt x="1847" y="409"/>
                </a:lnTo>
                <a:lnTo>
                  <a:pt x="1846" y="405"/>
                </a:lnTo>
                <a:lnTo>
                  <a:pt x="1846" y="405"/>
                </a:lnTo>
                <a:lnTo>
                  <a:pt x="1842" y="401"/>
                </a:lnTo>
                <a:lnTo>
                  <a:pt x="1836" y="399"/>
                </a:lnTo>
                <a:lnTo>
                  <a:pt x="1831" y="397"/>
                </a:lnTo>
                <a:lnTo>
                  <a:pt x="1829" y="397"/>
                </a:lnTo>
                <a:lnTo>
                  <a:pt x="1826" y="399"/>
                </a:lnTo>
                <a:lnTo>
                  <a:pt x="1826" y="399"/>
                </a:lnTo>
                <a:lnTo>
                  <a:pt x="1823" y="403"/>
                </a:lnTo>
                <a:lnTo>
                  <a:pt x="1822" y="408"/>
                </a:lnTo>
                <a:lnTo>
                  <a:pt x="1822" y="415"/>
                </a:lnTo>
                <a:lnTo>
                  <a:pt x="1822" y="420"/>
                </a:lnTo>
                <a:lnTo>
                  <a:pt x="1484" y="419"/>
                </a:lnTo>
                <a:lnTo>
                  <a:pt x="1439" y="289"/>
                </a:lnTo>
                <a:lnTo>
                  <a:pt x="1416" y="289"/>
                </a:lnTo>
                <a:lnTo>
                  <a:pt x="1416" y="289"/>
                </a:lnTo>
                <a:lnTo>
                  <a:pt x="1428" y="214"/>
                </a:lnTo>
                <a:lnTo>
                  <a:pt x="1436" y="161"/>
                </a:lnTo>
                <a:lnTo>
                  <a:pt x="1439" y="144"/>
                </a:lnTo>
                <a:lnTo>
                  <a:pt x="1439" y="136"/>
                </a:lnTo>
                <a:lnTo>
                  <a:pt x="1439" y="136"/>
                </a:lnTo>
                <a:lnTo>
                  <a:pt x="1434" y="136"/>
                </a:lnTo>
                <a:lnTo>
                  <a:pt x="1424" y="136"/>
                </a:lnTo>
                <a:lnTo>
                  <a:pt x="1412" y="136"/>
                </a:lnTo>
                <a:lnTo>
                  <a:pt x="1412" y="20"/>
                </a:lnTo>
                <a:lnTo>
                  <a:pt x="1451" y="20"/>
                </a:lnTo>
                <a:lnTo>
                  <a:pt x="1451" y="20"/>
                </a:lnTo>
                <a:lnTo>
                  <a:pt x="1453" y="18"/>
                </a:lnTo>
                <a:lnTo>
                  <a:pt x="1456" y="14"/>
                </a:lnTo>
                <a:lnTo>
                  <a:pt x="1457" y="13"/>
                </a:lnTo>
                <a:lnTo>
                  <a:pt x="1457" y="10"/>
                </a:lnTo>
                <a:lnTo>
                  <a:pt x="1457" y="7"/>
                </a:lnTo>
                <a:lnTo>
                  <a:pt x="1455" y="4"/>
                </a:lnTo>
                <a:lnTo>
                  <a:pt x="1455" y="4"/>
                </a:lnTo>
                <a:lnTo>
                  <a:pt x="1452" y="3"/>
                </a:lnTo>
                <a:lnTo>
                  <a:pt x="1448" y="1"/>
                </a:lnTo>
                <a:lnTo>
                  <a:pt x="1438" y="0"/>
                </a:lnTo>
                <a:lnTo>
                  <a:pt x="1407" y="0"/>
                </a:lnTo>
                <a:lnTo>
                  <a:pt x="1379" y="3"/>
                </a:lnTo>
                <a:lnTo>
                  <a:pt x="1368" y="4"/>
                </a:lnTo>
                <a:lnTo>
                  <a:pt x="1352" y="30"/>
                </a:lnTo>
                <a:lnTo>
                  <a:pt x="1352" y="30"/>
                </a:lnTo>
                <a:lnTo>
                  <a:pt x="1348" y="25"/>
                </a:lnTo>
                <a:lnTo>
                  <a:pt x="1345" y="22"/>
                </a:lnTo>
                <a:lnTo>
                  <a:pt x="1340" y="18"/>
                </a:lnTo>
                <a:lnTo>
                  <a:pt x="1335" y="14"/>
                </a:lnTo>
                <a:lnTo>
                  <a:pt x="1329" y="13"/>
                </a:lnTo>
                <a:lnTo>
                  <a:pt x="1323" y="14"/>
                </a:lnTo>
                <a:lnTo>
                  <a:pt x="1319" y="17"/>
                </a:lnTo>
                <a:lnTo>
                  <a:pt x="1316" y="20"/>
                </a:lnTo>
                <a:lnTo>
                  <a:pt x="1316" y="20"/>
                </a:lnTo>
                <a:lnTo>
                  <a:pt x="1313" y="24"/>
                </a:lnTo>
                <a:lnTo>
                  <a:pt x="1311" y="26"/>
                </a:lnTo>
                <a:lnTo>
                  <a:pt x="1311" y="29"/>
                </a:lnTo>
                <a:lnTo>
                  <a:pt x="1311" y="32"/>
                </a:lnTo>
                <a:lnTo>
                  <a:pt x="1313" y="37"/>
                </a:lnTo>
                <a:lnTo>
                  <a:pt x="1319" y="41"/>
                </a:lnTo>
                <a:lnTo>
                  <a:pt x="1324" y="45"/>
                </a:lnTo>
                <a:lnTo>
                  <a:pt x="1329" y="47"/>
                </a:lnTo>
                <a:lnTo>
                  <a:pt x="1335" y="49"/>
                </a:lnTo>
                <a:lnTo>
                  <a:pt x="1296" y="104"/>
                </a:lnTo>
                <a:lnTo>
                  <a:pt x="1206" y="104"/>
                </a:lnTo>
                <a:lnTo>
                  <a:pt x="1206" y="88"/>
                </a:lnTo>
                <a:lnTo>
                  <a:pt x="1206" y="88"/>
                </a:lnTo>
                <a:lnTo>
                  <a:pt x="1205" y="87"/>
                </a:lnTo>
                <a:lnTo>
                  <a:pt x="1204" y="87"/>
                </a:lnTo>
                <a:lnTo>
                  <a:pt x="1197" y="87"/>
                </a:lnTo>
                <a:lnTo>
                  <a:pt x="1189" y="88"/>
                </a:lnTo>
                <a:lnTo>
                  <a:pt x="1176" y="198"/>
                </a:lnTo>
                <a:lnTo>
                  <a:pt x="1151" y="224"/>
                </a:lnTo>
                <a:lnTo>
                  <a:pt x="1147" y="243"/>
                </a:lnTo>
                <a:lnTo>
                  <a:pt x="1147" y="276"/>
                </a:lnTo>
                <a:lnTo>
                  <a:pt x="1122" y="276"/>
                </a:lnTo>
                <a:lnTo>
                  <a:pt x="1122" y="256"/>
                </a:lnTo>
                <a:lnTo>
                  <a:pt x="1135" y="256"/>
                </a:lnTo>
                <a:lnTo>
                  <a:pt x="1135" y="224"/>
                </a:lnTo>
                <a:lnTo>
                  <a:pt x="1135" y="224"/>
                </a:lnTo>
                <a:lnTo>
                  <a:pt x="1138" y="222"/>
                </a:lnTo>
                <a:lnTo>
                  <a:pt x="1142" y="217"/>
                </a:lnTo>
                <a:lnTo>
                  <a:pt x="1144" y="213"/>
                </a:lnTo>
                <a:lnTo>
                  <a:pt x="1146" y="209"/>
                </a:lnTo>
                <a:lnTo>
                  <a:pt x="1146" y="205"/>
                </a:lnTo>
                <a:lnTo>
                  <a:pt x="1144" y="202"/>
                </a:lnTo>
                <a:lnTo>
                  <a:pt x="1144" y="202"/>
                </a:lnTo>
                <a:lnTo>
                  <a:pt x="1142" y="198"/>
                </a:lnTo>
                <a:lnTo>
                  <a:pt x="1139" y="197"/>
                </a:lnTo>
                <a:lnTo>
                  <a:pt x="1134" y="194"/>
                </a:lnTo>
                <a:lnTo>
                  <a:pt x="1130" y="194"/>
                </a:lnTo>
                <a:lnTo>
                  <a:pt x="1128" y="195"/>
                </a:lnTo>
                <a:lnTo>
                  <a:pt x="1095" y="195"/>
                </a:lnTo>
                <a:lnTo>
                  <a:pt x="1086" y="185"/>
                </a:lnTo>
                <a:lnTo>
                  <a:pt x="1051" y="185"/>
                </a:lnTo>
                <a:lnTo>
                  <a:pt x="1051" y="247"/>
                </a:lnTo>
                <a:lnTo>
                  <a:pt x="1089" y="254"/>
                </a:lnTo>
                <a:lnTo>
                  <a:pt x="1089" y="267"/>
                </a:lnTo>
                <a:lnTo>
                  <a:pt x="1021" y="263"/>
                </a:lnTo>
                <a:lnTo>
                  <a:pt x="889" y="415"/>
                </a:lnTo>
                <a:lnTo>
                  <a:pt x="889" y="415"/>
                </a:lnTo>
                <a:lnTo>
                  <a:pt x="852" y="413"/>
                </a:lnTo>
                <a:lnTo>
                  <a:pt x="827" y="412"/>
                </a:lnTo>
                <a:lnTo>
                  <a:pt x="827" y="412"/>
                </a:lnTo>
                <a:lnTo>
                  <a:pt x="825" y="413"/>
                </a:lnTo>
                <a:lnTo>
                  <a:pt x="822" y="417"/>
                </a:lnTo>
                <a:lnTo>
                  <a:pt x="819" y="421"/>
                </a:lnTo>
                <a:lnTo>
                  <a:pt x="818" y="425"/>
                </a:lnTo>
                <a:lnTo>
                  <a:pt x="818" y="425"/>
                </a:lnTo>
                <a:lnTo>
                  <a:pt x="810" y="446"/>
                </a:lnTo>
                <a:lnTo>
                  <a:pt x="802" y="448"/>
                </a:lnTo>
                <a:lnTo>
                  <a:pt x="802" y="448"/>
                </a:lnTo>
                <a:lnTo>
                  <a:pt x="755" y="512"/>
                </a:lnTo>
                <a:lnTo>
                  <a:pt x="723" y="556"/>
                </a:lnTo>
                <a:lnTo>
                  <a:pt x="708" y="574"/>
                </a:lnTo>
                <a:lnTo>
                  <a:pt x="708" y="555"/>
                </a:lnTo>
                <a:lnTo>
                  <a:pt x="679" y="555"/>
                </a:lnTo>
                <a:lnTo>
                  <a:pt x="679" y="571"/>
                </a:lnTo>
                <a:lnTo>
                  <a:pt x="644" y="571"/>
                </a:lnTo>
                <a:lnTo>
                  <a:pt x="524" y="726"/>
                </a:lnTo>
                <a:lnTo>
                  <a:pt x="378" y="720"/>
                </a:lnTo>
                <a:lnTo>
                  <a:pt x="378" y="720"/>
                </a:lnTo>
                <a:lnTo>
                  <a:pt x="377" y="721"/>
                </a:lnTo>
                <a:lnTo>
                  <a:pt x="376" y="724"/>
                </a:lnTo>
                <a:lnTo>
                  <a:pt x="376" y="761"/>
                </a:lnTo>
                <a:close/>
                <a:moveTo>
                  <a:pt x="328" y="761"/>
                </a:moveTo>
                <a:lnTo>
                  <a:pt x="238" y="759"/>
                </a:lnTo>
                <a:lnTo>
                  <a:pt x="197" y="733"/>
                </a:lnTo>
                <a:lnTo>
                  <a:pt x="284" y="733"/>
                </a:lnTo>
                <a:lnTo>
                  <a:pt x="328" y="761"/>
                </a:lnTo>
                <a:close/>
                <a:moveTo>
                  <a:pt x="220" y="759"/>
                </a:moveTo>
                <a:lnTo>
                  <a:pt x="220" y="759"/>
                </a:lnTo>
                <a:lnTo>
                  <a:pt x="172" y="759"/>
                </a:lnTo>
                <a:lnTo>
                  <a:pt x="172" y="759"/>
                </a:lnTo>
                <a:lnTo>
                  <a:pt x="154" y="759"/>
                </a:lnTo>
                <a:lnTo>
                  <a:pt x="138" y="761"/>
                </a:lnTo>
                <a:lnTo>
                  <a:pt x="110" y="729"/>
                </a:lnTo>
                <a:lnTo>
                  <a:pt x="175" y="729"/>
                </a:lnTo>
                <a:lnTo>
                  <a:pt x="220" y="759"/>
                </a:lnTo>
                <a:close/>
                <a:moveTo>
                  <a:pt x="122" y="762"/>
                </a:moveTo>
                <a:lnTo>
                  <a:pt x="122" y="762"/>
                </a:lnTo>
                <a:lnTo>
                  <a:pt x="105" y="766"/>
                </a:lnTo>
                <a:lnTo>
                  <a:pt x="90" y="770"/>
                </a:lnTo>
                <a:lnTo>
                  <a:pt x="39" y="726"/>
                </a:lnTo>
                <a:lnTo>
                  <a:pt x="94" y="726"/>
                </a:lnTo>
                <a:lnTo>
                  <a:pt x="122" y="762"/>
                </a:lnTo>
                <a:close/>
                <a:moveTo>
                  <a:pt x="2692" y="804"/>
                </a:moveTo>
                <a:lnTo>
                  <a:pt x="2545" y="804"/>
                </a:lnTo>
                <a:lnTo>
                  <a:pt x="2537" y="783"/>
                </a:lnTo>
                <a:lnTo>
                  <a:pt x="2537" y="783"/>
                </a:lnTo>
                <a:lnTo>
                  <a:pt x="2645" y="788"/>
                </a:lnTo>
                <a:lnTo>
                  <a:pt x="2686" y="790"/>
                </a:lnTo>
                <a:lnTo>
                  <a:pt x="2702" y="791"/>
                </a:lnTo>
                <a:lnTo>
                  <a:pt x="2702" y="791"/>
                </a:lnTo>
                <a:lnTo>
                  <a:pt x="2692" y="804"/>
                </a:lnTo>
                <a:lnTo>
                  <a:pt x="2692" y="804"/>
                </a:lnTo>
                <a:close/>
                <a:moveTo>
                  <a:pt x="2533" y="804"/>
                </a:moveTo>
                <a:lnTo>
                  <a:pt x="2505" y="804"/>
                </a:lnTo>
                <a:lnTo>
                  <a:pt x="2497" y="782"/>
                </a:lnTo>
                <a:lnTo>
                  <a:pt x="2525" y="783"/>
                </a:lnTo>
                <a:lnTo>
                  <a:pt x="2533" y="804"/>
                </a:lnTo>
                <a:close/>
                <a:moveTo>
                  <a:pt x="2493" y="773"/>
                </a:moveTo>
                <a:lnTo>
                  <a:pt x="2480" y="733"/>
                </a:lnTo>
                <a:lnTo>
                  <a:pt x="2508" y="733"/>
                </a:lnTo>
                <a:lnTo>
                  <a:pt x="2522" y="773"/>
                </a:lnTo>
                <a:lnTo>
                  <a:pt x="2493" y="773"/>
                </a:lnTo>
                <a:close/>
                <a:moveTo>
                  <a:pt x="2476" y="724"/>
                </a:moveTo>
                <a:lnTo>
                  <a:pt x="2465" y="693"/>
                </a:lnTo>
                <a:lnTo>
                  <a:pt x="2496" y="693"/>
                </a:lnTo>
                <a:lnTo>
                  <a:pt x="2505" y="724"/>
                </a:lnTo>
                <a:lnTo>
                  <a:pt x="2476" y="724"/>
                </a:lnTo>
                <a:close/>
                <a:moveTo>
                  <a:pt x="2463" y="687"/>
                </a:moveTo>
                <a:lnTo>
                  <a:pt x="2453" y="659"/>
                </a:lnTo>
                <a:lnTo>
                  <a:pt x="2484" y="659"/>
                </a:lnTo>
                <a:lnTo>
                  <a:pt x="2496" y="684"/>
                </a:lnTo>
                <a:lnTo>
                  <a:pt x="2463" y="687"/>
                </a:lnTo>
                <a:close/>
                <a:moveTo>
                  <a:pt x="2171" y="460"/>
                </a:moveTo>
                <a:lnTo>
                  <a:pt x="2069" y="460"/>
                </a:lnTo>
                <a:lnTo>
                  <a:pt x="2069" y="460"/>
                </a:lnTo>
                <a:lnTo>
                  <a:pt x="2069" y="457"/>
                </a:lnTo>
                <a:lnTo>
                  <a:pt x="2058" y="438"/>
                </a:lnTo>
                <a:lnTo>
                  <a:pt x="2058" y="438"/>
                </a:lnTo>
                <a:lnTo>
                  <a:pt x="2061" y="434"/>
                </a:lnTo>
                <a:lnTo>
                  <a:pt x="2061" y="431"/>
                </a:lnTo>
                <a:lnTo>
                  <a:pt x="2155" y="432"/>
                </a:lnTo>
                <a:lnTo>
                  <a:pt x="2155" y="432"/>
                </a:lnTo>
                <a:lnTo>
                  <a:pt x="2163" y="438"/>
                </a:lnTo>
                <a:lnTo>
                  <a:pt x="2172" y="448"/>
                </a:lnTo>
                <a:lnTo>
                  <a:pt x="2171" y="460"/>
                </a:lnTo>
                <a:close/>
                <a:moveTo>
                  <a:pt x="2010" y="461"/>
                </a:moveTo>
                <a:lnTo>
                  <a:pt x="1962" y="461"/>
                </a:lnTo>
                <a:lnTo>
                  <a:pt x="1962" y="461"/>
                </a:lnTo>
                <a:lnTo>
                  <a:pt x="1962" y="448"/>
                </a:lnTo>
                <a:lnTo>
                  <a:pt x="1962" y="441"/>
                </a:lnTo>
                <a:lnTo>
                  <a:pt x="1962" y="441"/>
                </a:lnTo>
                <a:lnTo>
                  <a:pt x="1958" y="436"/>
                </a:lnTo>
                <a:lnTo>
                  <a:pt x="1951" y="429"/>
                </a:lnTo>
                <a:lnTo>
                  <a:pt x="2033" y="431"/>
                </a:lnTo>
                <a:lnTo>
                  <a:pt x="2033" y="434"/>
                </a:lnTo>
                <a:lnTo>
                  <a:pt x="2033" y="434"/>
                </a:lnTo>
                <a:lnTo>
                  <a:pt x="2032" y="437"/>
                </a:lnTo>
                <a:lnTo>
                  <a:pt x="2031" y="438"/>
                </a:lnTo>
                <a:lnTo>
                  <a:pt x="2027" y="441"/>
                </a:lnTo>
                <a:lnTo>
                  <a:pt x="2027" y="441"/>
                </a:lnTo>
                <a:lnTo>
                  <a:pt x="2016" y="448"/>
                </a:lnTo>
                <a:lnTo>
                  <a:pt x="2012" y="452"/>
                </a:lnTo>
                <a:lnTo>
                  <a:pt x="2011" y="454"/>
                </a:lnTo>
                <a:lnTo>
                  <a:pt x="2011" y="454"/>
                </a:lnTo>
                <a:lnTo>
                  <a:pt x="2010" y="461"/>
                </a:lnTo>
                <a:lnTo>
                  <a:pt x="2010" y="461"/>
                </a:lnTo>
                <a:close/>
                <a:moveTo>
                  <a:pt x="1802" y="462"/>
                </a:moveTo>
                <a:lnTo>
                  <a:pt x="1608" y="464"/>
                </a:lnTo>
                <a:lnTo>
                  <a:pt x="1608" y="464"/>
                </a:lnTo>
                <a:lnTo>
                  <a:pt x="1603" y="446"/>
                </a:lnTo>
                <a:lnTo>
                  <a:pt x="1600" y="441"/>
                </a:lnTo>
                <a:lnTo>
                  <a:pt x="1599" y="438"/>
                </a:lnTo>
                <a:lnTo>
                  <a:pt x="1596" y="438"/>
                </a:lnTo>
                <a:lnTo>
                  <a:pt x="1596" y="438"/>
                </a:lnTo>
                <a:lnTo>
                  <a:pt x="1554" y="437"/>
                </a:lnTo>
                <a:lnTo>
                  <a:pt x="1490" y="438"/>
                </a:lnTo>
                <a:lnTo>
                  <a:pt x="1486" y="425"/>
                </a:lnTo>
                <a:lnTo>
                  <a:pt x="1823" y="428"/>
                </a:lnTo>
                <a:lnTo>
                  <a:pt x="1823" y="428"/>
                </a:lnTo>
                <a:lnTo>
                  <a:pt x="1823" y="432"/>
                </a:lnTo>
                <a:lnTo>
                  <a:pt x="1822" y="432"/>
                </a:lnTo>
                <a:lnTo>
                  <a:pt x="1821" y="431"/>
                </a:lnTo>
                <a:lnTo>
                  <a:pt x="1819" y="432"/>
                </a:lnTo>
                <a:lnTo>
                  <a:pt x="1819" y="432"/>
                </a:lnTo>
                <a:lnTo>
                  <a:pt x="1818" y="434"/>
                </a:lnTo>
                <a:lnTo>
                  <a:pt x="1817" y="438"/>
                </a:lnTo>
                <a:lnTo>
                  <a:pt x="1817" y="438"/>
                </a:lnTo>
                <a:lnTo>
                  <a:pt x="1802" y="462"/>
                </a:lnTo>
                <a:lnTo>
                  <a:pt x="1802" y="462"/>
                </a:lnTo>
                <a:close/>
                <a:moveTo>
                  <a:pt x="1599" y="464"/>
                </a:moveTo>
                <a:lnTo>
                  <a:pt x="1500" y="464"/>
                </a:lnTo>
                <a:lnTo>
                  <a:pt x="1494" y="448"/>
                </a:lnTo>
                <a:lnTo>
                  <a:pt x="1494" y="448"/>
                </a:lnTo>
                <a:lnTo>
                  <a:pt x="1555" y="446"/>
                </a:lnTo>
                <a:lnTo>
                  <a:pt x="1582" y="445"/>
                </a:lnTo>
                <a:lnTo>
                  <a:pt x="1593" y="445"/>
                </a:lnTo>
                <a:lnTo>
                  <a:pt x="1593" y="445"/>
                </a:lnTo>
                <a:lnTo>
                  <a:pt x="1595" y="445"/>
                </a:lnTo>
                <a:lnTo>
                  <a:pt x="1595" y="446"/>
                </a:lnTo>
                <a:lnTo>
                  <a:pt x="1596" y="450"/>
                </a:lnTo>
                <a:lnTo>
                  <a:pt x="1599" y="464"/>
                </a:lnTo>
                <a:lnTo>
                  <a:pt x="1599" y="464"/>
                </a:lnTo>
                <a:close/>
                <a:moveTo>
                  <a:pt x="881" y="424"/>
                </a:moveTo>
                <a:lnTo>
                  <a:pt x="867" y="441"/>
                </a:lnTo>
                <a:lnTo>
                  <a:pt x="817" y="446"/>
                </a:lnTo>
                <a:lnTo>
                  <a:pt x="817" y="446"/>
                </a:lnTo>
                <a:lnTo>
                  <a:pt x="822" y="431"/>
                </a:lnTo>
                <a:lnTo>
                  <a:pt x="825" y="424"/>
                </a:lnTo>
                <a:lnTo>
                  <a:pt x="827" y="421"/>
                </a:lnTo>
                <a:lnTo>
                  <a:pt x="827" y="421"/>
                </a:lnTo>
                <a:lnTo>
                  <a:pt x="848" y="423"/>
                </a:lnTo>
                <a:lnTo>
                  <a:pt x="881" y="424"/>
                </a:lnTo>
                <a:lnTo>
                  <a:pt x="881" y="424"/>
                </a:lnTo>
                <a:close/>
                <a:moveTo>
                  <a:pt x="1854" y="429"/>
                </a:moveTo>
                <a:lnTo>
                  <a:pt x="1873" y="429"/>
                </a:lnTo>
                <a:lnTo>
                  <a:pt x="1873" y="429"/>
                </a:lnTo>
                <a:lnTo>
                  <a:pt x="1872" y="432"/>
                </a:lnTo>
                <a:lnTo>
                  <a:pt x="1871" y="436"/>
                </a:lnTo>
                <a:lnTo>
                  <a:pt x="1868" y="438"/>
                </a:lnTo>
                <a:lnTo>
                  <a:pt x="1868" y="438"/>
                </a:lnTo>
                <a:lnTo>
                  <a:pt x="1862" y="436"/>
                </a:lnTo>
                <a:lnTo>
                  <a:pt x="1855" y="432"/>
                </a:lnTo>
                <a:lnTo>
                  <a:pt x="1854" y="429"/>
                </a:lnTo>
                <a:close/>
                <a:moveTo>
                  <a:pt x="1899" y="429"/>
                </a:moveTo>
                <a:lnTo>
                  <a:pt x="1917" y="429"/>
                </a:lnTo>
                <a:lnTo>
                  <a:pt x="1907" y="448"/>
                </a:lnTo>
                <a:lnTo>
                  <a:pt x="1907" y="448"/>
                </a:lnTo>
                <a:lnTo>
                  <a:pt x="1900" y="438"/>
                </a:lnTo>
                <a:lnTo>
                  <a:pt x="1900" y="438"/>
                </a:lnTo>
                <a:lnTo>
                  <a:pt x="1899" y="429"/>
                </a:lnTo>
                <a:lnTo>
                  <a:pt x="1899" y="429"/>
                </a:lnTo>
                <a:close/>
                <a:moveTo>
                  <a:pt x="1406" y="20"/>
                </a:moveTo>
                <a:lnTo>
                  <a:pt x="1406" y="20"/>
                </a:lnTo>
                <a:lnTo>
                  <a:pt x="1407" y="46"/>
                </a:lnTo>
                <a:lnTo>
                  <a:pt x="1407" y="65"/>
                </a:lnTo>
                <a:lnTo>
                  <a:pt x="1407" y="70"/>
                </a:lnTo>
                <a:lnTo>
                  <a:pt x="1406" y="71"/>
                </a:lnTo>
                <a:lnTo>
                  <a:pt x="1406" y="71"/>
                </a:lnTo>
                <a:lnTo>
                  <a:pt x="1393" y="59"/>
                </a:lnTo>
                <a:lnTo>
                  <a:pt x="1383" y="51"/>
                </a:lnTo>
                <a:lnTo>
                  <a:pt x="1381" y="46"/>
                </a:lnTo>
                <a:lnTo>
                  <a:pt x="1381" y="46"/>
                </a:lnTo>
                <a:lnTo>
                  <a:pt x="1382" y="41"/>
                </a:lnTo>
                <a:lnTo>
                  <a:pt x="1387" y="32"/>
                </a:lnTo>
                <a:lnTo>
                  <a:pt x="1393" y="20"/>
                </a:lnTo>
                <a:lnTo>
                  <a:pt x="1406" y="20"/>
                </a:lnTo>
                <a:close/>
                <a:moveTo>
                  <a:pt x="1364" y="71"/>
                </a:moveTo>
                <a:lnTo>
                  <a:pt x="1364" y="71"/>
                </a:lnTo>
                <a:lnTo>
                  <a:pt x="1364" y="73"/>
                </a:lnTo>
                <a:lnTo>
                  <a:pt x="1364" y="71"/>
                </a:lnTo>
                <a:close/>
                <a:moveTo>
                  <a:pt x="1305" y="279"/>
                </a:moveTo>
                <a:lnTo>
                  <a:pt x="1276" y="269"/>
                </a:lnTo>
                <a:lnTo>
                  <a:pt x="1276" y="269"/>
                </a:lnTo>
                <a:lnTo>
                  <a:pt x="1274" y="265"/>
                </a:lnTo>
                <a:lnTo>
                  <a:pt x="1274" y="261"/>
                </a:lnTo>
                <a:lnTo>
                  <a:pt x="1274" y="256"/>
                </a:lnTo>
                <a:lnTo>
                  <a:pt x="1274" y="256"/>
                </a:lnTo>
                <a:lnTo>
                  <a:pt x="1276" y="240"/>
                </a:lnTo>
                <a:lnTo>
                  <a:pt x="1280" y="224"/>
                </a:lnTo>
                <a:lnTo>
                  <a:pt x="1280" y="224"/>
                </a:lnTo>
                <a:lnTo>
                  <a:pt x="1283" y="211"/>
                </a:lnTo>
                <a:lnTo>
                  <a:pt x="1283" y="211"/>
                </a:lnTo>
                <a:lnTo>
                  <a:pt x="1364" y="73"/>
                </a:lnTo>
                <a:lnTo>
                  <a:pt x="1364" y="73"/>
                </a:lnTo>
                <a:lnTo>
                  <a:pt x="1353" y="110"/>
                </a:lnTo>
                <a:lnTo>
                  <a:pt x="1333" y="181"/>
                </a:lnTo>
                <a:lnTo>
                  <a:pt x="1305" y="279"/>
                </a:lnTo>
                <a:lnTo>
                  <a:pt x="1305" y="279"/>
                </a:lnTo>
                <a:close/>
                <a:moveTo>
                  <a:pt x="1364" y="162"/>
                </a:moveTo>
                <a:lnTo>
                  <a:pt x="1364" y="162"/>
                </a:lnTo>
                <a:lnTo>
                  <a:pt x="1366" y="162"/>
                </a:lnTo>
                <a:lnTo>
                  <a:pt x="1372" y="162"/>
                </a:lnTo>
                <a:lnTo>
                  <a:pt x="1375" y="164"/>
                </a:lnTo>
                <a:lnTo>
                  <a:pt x="1381" y="166"/>
                </a:lnTo>
                <a:lnTo>
                  <a:pt x="1381" y="166"/>
                </a:lnTo>
                <a:lnTo>
                  <a:pt x="1386" y="170"/>
                </a:lnTo>
                <a:lnTo>
                  <a:pt x="1390" y="172"/>
                </a:lnTo>
                <a:lnTo>
                  <a:pt x="1390" y="172"/>
                </a:lnTo>
                <a:lnTo>
                  <a:pt x="1383" y="190"/>
                </a:lnTo>
                <a:lnTo>
                  <a:pt x="1369" y="228"/>
                </a:lnTo>
                <a:lnTo>
                  <a:pt x="1348" y="283"/>
                </a:lnTo>
                <a:lnTo>
                  <a:pt x="1325" y="283"/>
                </a:lnTo>
                <a:lnTo>
                  <a:pt x="1325" y="283"/>
                </a:lnTo>
                <a:lnTo>
                  <a:pt x="1344" y="223"/>
                </a:lnTo>
                <a:lnTo>
                  <a:pt x="1364" y="162"/>
                </a:lnTo>
                <a:lnTo>
                  <a:pt x="1364" y="162"/>
                </a:lnTo>
                <a:close/>
                <a:moveTo>
                  <a:pt x="1406" y="172"/>
                </a:moveTo>
                <a:lnTo>
                  <a:pt x="1406" y="172"/>
                </a:lnTo>
                <a:lnTo>
                  <a:pt x="1409" y="170"/>
                </a:lnTo>
                <a:lnTo>
                  <a:pt x="1414" y="169"/>
                </a:lnTo>
                <a:lnTo>
                  <a:pt x="1419" y="169"/>
                </a:lnTo>
                <a:lnTo>
                  <a:pt x="1416" y="202"/>
                </a:lnTo>
                <a:lnTo>
                  <a:pt x="1412" y="218"/>
                </a:lnTo>
                <a:lnTo>
                  <a:pt x="1403" y="218"/>
                </a:lnTo>
                <a:lnTo>
                  <a:pt x="1403" y="218"/>
                </a:lnTo>
                <a:lnTo>
                  <a:pt x="1399" y="260"/>
                </a:lnTo>
                <a:lnTo>
                  <a:pt x="1399" y="260"/>
                </a:lnTo>
                <a:lnTo>
                  <a:pt x="1397" y="260"/>
                </a:lnTo>
                <a:lnTo>
                  <a:pt x="1391" y="260"/>
                </a:lnTo>
                <a:lnTo>
                  <a:pt x="1383" y="260"/>
                </a:lnTo>
                <a:lnTo>
                  <a:pt x="1383" y="260"/>
                </a:lnTo>
                <a:lnTo>
                  <a:pt x="1382" y="264"/>
                </a:lnTo>
                <a:lnTo>
                  <a:pt x="1382" y="268"/>
                </a:lnTo>
                <a:lnTo>
                  <a:pt x="1383" y="269"/>
                </a:lnTo>
                <a:lnTo>
                  <a:pt x="1383" y="269"/>
                </a:lnTo>
                <a:lnTo>
                  <a:pt x="1389" y="272"/>
                </a:lnTo>
                <a:lnTo>
                  <a:pt x="1391" y="273"/>
                </a:lnTo>
                <a:lnTo>
                  <a:pt x="1393" y="276"/>
                </a:lnTo>
                <a:lnTo>
                  <a:pt x="1393" y="276"/>
                </a:lnTo>
                <a:lnTo>
                  <a:pt x="1391" y="284"/>
                </a:lnTo>
                <a:lnTo>
                  <a:pt x="1390" y="289"/>
                </a:lnTo>
                <a:lnTo>
                  <a:pt x="1368" y="289"/>
                </a:lnTo>
                <a:lnTo>
                  <a:pt x="1368" y="289"/>
                </a:lnTo>
                <a:lnTo>
                  <a:pt x="1386" y="231"/>
                </a:lnTo>
                <a:lnTo>
                  <a:pt x="1406" y="172"/>
                </a:lnTo>
                <a:lnTo>
                  <a:pt x="1406" y="172"/>
                </a:lnTo>
                <a:close/>
                <a:moveTo>
                  <a:pt x="1254" y="153"/>
                </a:moveTo>
                <a:lnTo>
                  <a:pt x="1200" y="227"/>
                </a:lnTo>
                <a:lnTo>
                  <a:pt x="1200" y="205"/>
                </a:lnTo>
                <a:lnTo>
                  <a:pt x="1200" y="205"/>
                </a:lnTo>
                <a:lnTo>
                  <a:pt x="1200" y="203"/>
                </a:lnTo>
                <a:lnTo>
                  <a:pt x="1200" y="202"/>
                </a:lnTo>
                <a:lnTo>
                  <a:pt x="1200" y="202"/>
                </a:lnTo>
                <a:lnTo>
                  <a:pt x="1200" y="202"/>
                </a:lnTo>
                <a:lnTo>
                  <a:pt x="1198" y="201"/>
                </a:lnTo>
                <a:lnTo>
                  <a:pt x="1197" y="198"/>
                </a:lnTo>
                <a:lnTo>
                  <a:pt x="1196" y="195"/>
                </a:lnTo>
                <a:lnTo>
                  <a:pt x="1196" y="195"/>
                </a:lnTo>
                <a:lnTo>
                  <a:pt x="1196" y="181"/>
                </a:lnTo>
                <a:lnTo>
                  <a:pt x="1197" y="153"/>
                </a:lnTo>
                <a:lnTo>
                  <a:pt x="1200" y="113"/>
                </a:lnTo>
                <a:lnTo>
                  <a:pt x="1200" y="113"/>
                </a:lnTo>
                <a:lnTo>
                  <a:pt x="1213" y="112"/>
                </a:lnTo>
                <a:lnTo>
                  <a:pt x="1224" y="111"/>
                </a:lnTo>
                <a:lnTo>
                  <a:pt x="1229" y="111"/>
                </a:lnTo>
                <a:lnTo>
                  <a:pt x="1229" y="111"/>
                </a:lnTo>
                <a:lnTo>
                  <a:pt x="1232" y="113"/>
                </a:lnTo>
                <a:lnTo>
                  <a:pt x="1232" y="113"/>
                </a:lnTo>
                <a:lnTo>
                  <a:pt x="1225" y="121"/>
                </a:lnTo>
                <a:lnTo>
                  <a:pt x="1221" y="128"/>
                </a:lnTo>
                <a:lnTo>
                  <a:pt x="1218" y="133"/>
                </a:lnTo>
                <a:lnTo>
                  <a:pt x="1218" y="133"/>
                </a:lnTo>
                <a:lnTo>
                  <a:pt x="1218" y="145"/>
                </a:lnTo>
                <a:lnTo>
                  <a:pt x="1218" y="150"/>
                </a:lnTo>
                <a:lnTo>
                  <a:pt x="1218" y="153"/>
                </a:lnTo>
                <a:lnTo>
                  <a:pt x="1218" y="153"/>
                </a:lnTo>
                <a:lnTo>
                  <a:pt x="1237" y="152"/>
                </a:lnTo>
                <a:lnTo>
                  <a:pt x="1254" y="153"/>
                </a:lnTo>
                <a:lnTo>
                  <a:pt x="1254" y="153"/>
                </a:lnTo>
                <a:close/>
                <a:moveTo>
                  <a:pt x="1406" y="341"/>
                </a:moveTo>
                <a:lnTo>
                  <a:pt x="1406" y="341"/>
                </a:lnTo>
                <a:lnTo>
                  <a:pt x="1406" y="341"/>
                </a:lnTo>
                <a:lnTo>
                  <a:pt x="1406" y="341"/>
                </a:lnTo>
                <a:lnTo>
                  <a:pt x="1406" y="341"/>
                </a:lnTo>
                <a:lnTo>
                  <a:pt x="1406" y="341"/>
                </a:lnTo>
                <a:close/>
                <a:moveTo>
                  <a:pt x="1406" y="448"/>
                </a:moveTo>
                <a:lnTo>
                  <a:pt x="1406" y="448"/>
                </a:lnTo>
                <a:lnTo>
                  <a:pt x="1399" y="449"/>
                </a:lnTo>
                <a:lnTo>
                  <a:pt x="1385" y="449"/>
                </a:lnTo>
                <a:lnTo>
                  <a:pt x="1370" y="449"/>
                </a:lnTo>
                <a:lnTo>
                  <a:pt x="1366" y="449"/>
                </a:lnTo>
                <a:lnTo>
                  <a:pt x="1364" y="448"/>
                </a:lnTo>
                <a:lnTo>
                  <a:pt x="1364" y="341"/>
                </a:lnTo>
                <a:lnTo>
                  <a:pt x="1364" y="341"/>
                </a:lnTo>
                <a:lnTo>
                  <a:pt x="1385" y="342"/>
                </a:lnTo>
                <a:lnTo>
                  <a:pt x="1398" y="342"/>
                </a:lnTo>
                <a:lnTo>
                  <a:pt x="1406" y="341"/>
                </a:lnTo>
                <a:lnTo>
                  <a:pt x="1406" y="341"/>
                </a:lnTo>
                <a:lnTo>
                  <a:pt x="1406" y="396"/>
                </a:lnTo>
                <a:lnTo>
                  <a:pt x="1406" y="448"/>
                </a:lnTo>
                <a:lnTo>
                  <a:pt x="1406" y="448"/>
                </a:lnTo>
                <a:close/>
                <a:moveTo>
                  <a:pt x="1296" y="331"/>
                </a:moveTo>
                <a:lnTo>
                  <a:pt x="1296" y="448"/>
                </a:lnTo>
                <a:lnTo>
                  <a:pt x="1296" y="448"/>
                </a:lnTo>
                <a:lnTo>
                  <a:pt x="1167" y="442"/>
                </a:lnTo>
                <a:lnTo>
                  <a:pt x="1072" y="437"/>
                </a:lnTo>
                <a:lnTo>
                  <a:pt x="1036" y="434"/>
                </a:lnTo>
                <a:lnTo>
                  <a:pt x="1015" y="432"/>
                </a:lnTo>
                <a:lnTo>
                  <a:pt x="1015" y="432"/>
                </a:lnTo>
                <a:lnTo>
                  <a:pt x="991" y="428"/>
                </a:lnTo>
                <a:lnTo>
                  <a:pt x="970" y="425"/>
                </a:lnTo>
                <a:lnTo>
                  <a:pt x="948" y="425"/>
                </a:lnTo>
                <a:lnTo>
                  <a:pt x="1025" y="318"/>
                </a:lnTo>
                <a:lnTo>
                  <a:pt x="1025" y="318"/>
                </a:lnTo>
                <a:lnTo>
                  <a:pt x="1039" y="321"/>
                </a:lnTo>
                <a:lnTo>
                  <a:pt x="1074" y="325"/>
                </a:lnTo>
                <a:lnTo>
                  <a:pt x="1122" y="330"/>
                </a:lnTo>
                <a:lnTo>
                  <a:pt x="1147" y="331"/>
                </a:lnTo>
                <a:lnTo>
                  <a:pt x="1171" y="331"/>
                </a:lnTo>
                <a:lnTo>
                  <a:pt x="1171" y="331"/>
                </a:lnTo>
                <a:lnTo>
                  <a:pt x="1216" y="330"/>
                </a:lnTo>
                <a:lnTo>
                  <a:pt x="1257" y="330"/>
                </a:lnTo>
                <a:lnTo>
                  <a:pt x="1296" y="331"/>
                </a:lnTo>
                <a:lnTo>
                  <a:pt x="1296" y="331"/>
                </a:lnTo>
                <a:close/>
                <a:moveTo>
                  <a:pt x="1216" y="454"/>
                </a:moveTo>
                <a:lnTo>
                  <a:pt x="1296" y="454"/>
                </a:lnTo>
                <a:lnTo>
                  <a:pt x="1296" y="474"/>
                </a:lnTo>
                <a:lnTo>
                  <a:pt x="1245" y="474"/>
                </a:lnTo>
                <a:lnTo>
                  <a:pt x="1241" y="481"/>
                </a:lnTo>
                <a:lnTo>
                  <a:pt x="1196" y="481"/>
                </a:lnTo>
                <a:lnTo>
                  <a:pt x="1216" y="454"/>
                </a:lnTo>
                <a:close/>
                <a:moveTo>
                  <a:pt x="1200" y="454"/>
                </a:moveTo>
                <a:lnTo>
                  <a:pt x="1180" y="477"/>
                </a:lnTo>
                <a:lnTo>
                  <a:pt x="992" y="467"/>
                </a:lnTo>
                <a:lnTo>
                  <a:pt x="1008" y="441"/>
                </a:lnTo>
                <a:lnTo>
                  <a:pt x="1200" y="454"/>
                </a:lnTo>
                <a:close/>
                <a:moveTo>
                  <a:pt x="979" y="464"/>
                </a:moveTo>
                <a:lnTo>
                  <a:pt x="979" y="464"/>
                </a:lnTo>
                <a:lnTo>
                  <a:pt x="961" y="462"/>
                </a:lnTo>
                <a:lnTo>
                  <a:pt x="941" y="461"/>
                </a:lnTo>
                <a:lnTo>
                  <a:pt x="941" y="461"/>
                </a:lnTo>
                <a:lnTo>
                  <a:pt x="941" y="460"/>
                </a:lnTo>
                <a:lnTo>
                  <a:pt x="942" y="456"/>
                </a:lnTo>
                <a:lnTo>
                  <a:pt x="946" y="448"/>
                </a:lnTo>
                <a:lnTo>
                  <a:pt x="954" y="434"/>
                </a:lnTo>
                <a:lnTo>
                  <a:pt x="996" y="438"/>
                </a:lnTo>
                <a:lnTo>
                  <a:pt x="979" y="464"/>
                </a:lnTo>
                <a:close/>
                <a:moveTo>
                  <a:pt x="640" y="664"/>
                </a:moveTo>
                <a:lnTo>
                  <a:pt x="640" y="664"/>
                </a:lnTo>
                <a:lnTo>
                  <a:pt x="702" y="675"/>
                </a:lnTo>
                <a:lnTo>
                  <a:pt x="702" y="675"/>
                </a:lnTo>
                <a:lnTo>
                  <a:pt x="741" y="675"/>
                </a:lnTo>
                <a:lnTo>
                  <a:pt x="780" y="675"/>
                </a:lnTo>
                <a:lnTo>
                  <a:pt x="695" y="798"/>
                </a:lnTo>
                <a:lnTo>
                  <a:pt x="695" y="798"/>
                </a:lnTo>
                <a:lnTo>
                  <a:pt x="621" y="794"/>
                </a:lnTo>
                <a:lnTo>
                  <a:pt x="571" y="791"/>
                </a:lnTo>
                <a:lnTo>
                  <a:pt x="554" y="791"/>
                </a:lnTo>
                <a:lnTo>
                  <a:pt x="546" y="791"/>
                </a:lnTo>
                <a:lnTo>
                  <a:pt x="546" y="791"/>
                </a:lnTo>
                <a:lnTo>
                  <a:pt x="640" y="664"/>
                </a:lnTo>
                <a:lnTo>
                  <a:pt x="640" y="664"/>
                </a:lnTo>
                <a:close/>
                <a:moveTo>
                  <a:pt x="792" y="678"/>
                </a:moveTo>
                <a:lnTo>
                  <a:pt x="957" y="688"/>
                </a:lnTo>
                <a:lnTo>
                  <a:pt x="867" y="811"/>
                </a:lnTo>
                <a:lnTo>
                  <a:pt x="711" y="800"/>
                </a:lnTo>
                <a:lnTo>
                  <a:pt x="792" y="678"/>
                </a:lnTo>
                <a:close/>
                <a:moveTo>
                  <a:pt x="977" y="691"/>
                </a:moveTo>
                <a:lnTo>
                  <a:pt x="1099" y="691"/>
                </a:lnTo>
                <a:lnTo>
                  <a:pt x="1012" y="818"/>
                </a:lnTo>
                <a:lnTo>
                  <a:pt x="892" y="814"/>
                </a:lnTo>
                <a:lnTo>
                  <a:pt x="977" y="691"/>
                </a:lnTo>
                <a:close/>
                <a:moveTo>
                  <a:pt x="1125" y="691"/>
                </a:moveTo>
                <a:lnTo>
                  <a:pt x="1797" y="688"/>
                </a:lnTo>
                <a:lnTo>
                  <a:pt x="1797" y="688"/>
                </a:lnTo>
                <a:lnTo>
                  <a:pt x="1819" y="759"/>
                </a:lnTo>
                <a:lnTo>
                  <a:pt x="1834" y="808"/>
                </a:lnTo>
                <a:lnTo>
                  <a:pt x="1839" y="824"/>
                </a:lnTo>
                <a:lnTo>
                  <a:pt x="1842" y="831"/>
                </a:lnTo>
                <a:lnTo>
                  <a:pt x="1048" y="831"/>
                </a:lnTo>
                <a:lnTo>
                  <a:pt x="1048" y="820"/>
                </a:lnTo>
                <a:lnTo>
                  <a:pt x="1125" y="691"/>
                </a:lnTo>
                <a:close/>
                <a:moveTo>
                  <a:pt x="2043" y="684"/>
                </a:moveTo>
                <a:lnTo>
                  <a:pt x="2369" y="678"/>
                </a:lnTo>
                <a:lnTo>
                  <a:pt x="2414" y="820"/>
                </a:lnTo>
                <a:lnTo>
                  <a:pt x="2091" y="827"/>
                </a:lnTo>
                <a:lnTo>
                  <a:pt x="2043" y="68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pptxb10_観光船のシルエット</dc:title>
  <dc:subject>pptxb10_観光船のシルエット</dc:subject>
  <dc:creator>でじけろお</dc:creator>
  <cp:revision>1</cp:revision>
  <dcterms:created xsi:type="dcterms:W3CDTF">2018-05-20T00:31:01Z</dcterms:created>
  <dcterms:modified xsi:type="dcterms:W3CDTF">2019-08-12T16:33:29Z</dcterms:modified>
  <cp:version>1</cp:version>
</cp:coreProperties>
</file>