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5">
            <a:extLst>
              <a:ext uri="{FF2B5EF4-FFF2-40B4-BE49-F238E27FC236}">
                <a16:creationId xmlns:a16="http://schemas.microsoft.com/office/drawing/2014/main" id="{A90AC97C-E6B4-428E-926F-F31C62EE1595}"/>
              </a:ext>
            </a:extLst>
          </p:cNvPr>
          <p:cNvSpPr>
            <a:spLocks/>
          </p:cNvSpPr>
          <p:nvPr/>
        </p:nvSpPr>
        <p:spPr bwMode="auto">
          <a:xfrm>
            <a:off x="1323421" y="885807"/>
            <a:ext cx="1367190" cy="2651593"/>
          </a:xfrm>
          <a:custGeom>
            <a:avLst/>
            <a:gdLst>
              <a:gd name="T0" fmla="*/ 449 w 578"/>
              <a:gd name="T1" fmla="*/ 0 h 1121"/>
              <a:gd name="T2" fmla="*/ 479 w 578"/>
              <a:gd name="T3" fmla="*/ 26 h 1121"/>
              <a:gd name="T4" fmla="*/ 499 w 578"/>
              <a:gd name="T5" fmla="*/ 61 h 1121"/>
              <a:gd name="T6" fmla="*/ 512 w 578"/>
              <a:gd name="T7" fmla="*/ 114 h 1121"/>
              <a:gd name="T8" fmla="*/ 497 w 578"/>
              <a:gd name="T9" fmla="*/ 204 h 1121"/>
              <a:gd name="T10" fmla="*/ 476 w 578"/>
              <a:gd name="T11" fmla="*/ 238 h 1121"/>
              <a:gd name="T12" fmla="*/ 450 w 578"/>
              <a:gd name="T13" fmla="*/ 246 h 1121"/>
              <a:gd name="T14" fmla="*/ 467 w 578"/>
              <a:gd name="T15" fmla="*/ 322 h 1121"/>
              <a:gd name="T16" fmla="*/ 539 w 578"/>
              <a:gd name="T17" fmla="*/ 440 h 1121"/>
              <a:gd name="T18" fmla="*/ 573 w 578"/>
              <a:gd name="T19" fmla="*/ 463 h 1121"/>
              <a:gd name="T20" fmla="*/ 568 w 578"/>
              <a:gd name="T21" fmla="*/ 489 h 1121"/>
              <a:gd name="T22" fmla="*/ 542 w 578"/>
              <a:gd name="T23" fmla="*/ 490 h 1121"/>
              <a:gd name="T24" fmla="*/ 537 w 578"/>
              <a:gd name="T25" fmla="*/ 482 h 1121"/>
              <a:gd name="T26" fmla="*/ 521 w 578"/>
              <a:gd name="T27" fmla="*/ 467 h 1121"/>
              <a:gd name="T28" fmla="*/ 449 w 578"/>
              <a:gd name="T29" fmla="*/ 513 h 1121"/>
              <a:gd name="T30" fmla="*/ 447 w 578"/>
              <a:gd name="T31" fmla="*/ 564 h 1121"/>
              <a:gd name="T32" fmla="*/ 458 w 578"/>
              <a:gd name="T33" fmla="*/ 588 h 1121"/>
              <a:gd name="T34" fmla="*/ 473 w 578"/>
              <a:gd name="T35" fmla="*/ 646 h 1121"/>
              <a:gd name="T36" fmla="*/ 478 w 578"/>
              <a:gd name="T37" fmla="*/ 691 h 1121"/>
              <a:gd name="T38" fmla="*/ 483 w 578"/>
              <a:gd name="T39" fmla="*/ 783 h 1121"/>
              <a:gd name="T40" fmla="*/ 468 w 578"/>
              <a:gd name="T41" fmla="*/ 840 h 1121"/>
              <a:gd name="T42" fmla="*/ 518 w 578"/>
              <a:gd name="T43" fmla="*/ 1083 h 1121"/>
              <a:gd name="T44" fmla="*/ 564 w 578"/>
              <a:gd name="T45" fmla="*/ 1096 h 1121"/>
              <a:gd name="T46" fmla="*/ 538 w 578"/>
              <a:gd name="T47" fmla="*/ 1115 h 1121"/>
              <a:gd name="T48" fmla="*/ 407 w 578"/>
              <a:gd name="T49" fmla="*/ 1118 h 1121"/>
              <a:gd name="T50" fmla="*/ 396 w 578"/>
              <a:gd name="T51" fmla="*/ 1085 h 1121"/>
              <a:gd name="T52" fmla="*/ 406 w 578"/>
              <a:gd name="T53" fmla="*/ 1031 h 1121"/>
              <a:gd name="T54" fmla="*/ 401 w 578"/>
              <a:gd name="T55" fmla="*/ 819 h 1121"/>
              <a:gd name="T56" fmla="*/ 354 w 578"/>
              <a:gd name="T57" fmla="*/ 756 h 1121"/>
              <a:gd name="T58" fmla="*/ 330 w 578"/>
              <a:gd name="T59" fmla="*/ 827 h 1121"/>
              <a:gd name="T60" fmla="*/ 282 w 578"/>
              <a:gd name="T61" fmla="*/ 836 h 1121"/>
              <a:gd name="T62" fmla="*/ 182 w 578"/>
              <a:gd name="T63" fmla="*/ 776 h 1121"/>
              <a:gd name="T64" fmla="*/ 19 w 578"/>
              <a:gd name="T65" fmla="*/ 743 h 1121"/>
              <a:gd name="T66" fmla="*/ 1 w 578"/>
              <a:gd name="T67" fmla="*/ 711 h 1121"/>
              <a:gd name="T68" fmla="*/ 31 w 578"/>
              <a:gd name="T69" fmla="*/ 665 h 1121"/>
              <a:gd name="T70" fmla="*/ 120 w 578"/>
              <a:gd name="T71" fmla="*/ 626 h 1121"/>
              <a:gd name="T72" fmla="*/ 164 w 578"/>
              <a:gd name="T73" fmla="*/ 629 h 1121"/>
              <a:gd name="T74" fmla="*/ 177 w 578"/>
              <a:gd name="T75" fmla="*/ 679 h 1121"/>
              <a:gd name="T76" fmla="*/ 240 w 578"/>
              <a:gd name="T77" fmla="*/ 649 h 1121"/>
              <a:gd name="T78" fmla="*/ 241 w 578"/>
              <a:gd name="T79" fmla="*/ 594 h 1121"/>
              <a:gd name="T80" fmla="*/ 269 w 578"/>
              <a:gd name="T81" fmla="*/ 492 h 1121"/>
              <a:gd name="T82" fmla="*/ 278 w 578"/>
              <a:gd name="T83" fmla="*/ 413 h 1121"/>
              <a:gd name="T84" fmla="*/ 294 w 578"/>
              <a:gd name="T85" fmla="*/ 359 h 1121"/>
              <a:gd name="T86" fmla="*/ 328 w 578"/>
              <a:gd name="T87" fmla="*/ 236 h 1121"/>
              <a:gd name="T88" fmla="*/ 296 w 578"/>
              <a:gd name="T89" fmla="*/ 240 h 1121"/>
              <a:gd name="T90" fmla="*/ 261 w 578"/>
              <a:gd name="T91" fmla="*/ 218 h 1121"/>
              <a:gd name="T92" fmla="*/ 290 w 578"/>
              <a:gd name="T93" fmla="*/ 233 h 1121"/>
              <a:gd name="T94" fmla="*/ 297 w 578"/>
              <a:gd name="T95" fmla="*/ 225 h 1121"/>
              <a:gd name="T96" fmla="*/ 302 w 578"/>
              <a:gd name="T97" fmla="*/ 212 h 1121"/>
              <a:gd name="T98" fmla="*/ 278 w 578"/>
              <a:gd name="T99" fmla="*/ 169 h 1121"/>
              <a:gd name="T100" fmla="*/ 311 w 578"/>
              <a:gd name="T101" fmla="*/ 204 h 1121"/>
              <a:gd name="T102" fmla="*/ 341 w 578"/>
              <a:gd name="T103" fmla="*/ 177 h 1121"/>
              <a:gd name="T104" fmla="*/ 308 w 578"/>
              <a:gd name="T105" fmla="*/ 112 h 1121"/>
              <a:gd name="T106" fmla="*/ 320 w 578"/>
              <a:gd name="T107" fmla="*/ 56 h 1121"/>
              <a:gd name="T108" fmla="*/ 361 w 578"/>
              <a:gd name="T109" fmla="*/ 22 h 1121"/>
              <a:gd name="T110" fmla="*/ 409 w 578"/>
              <a:gd name="T111" fmla="*/ 1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8" h="1121">
                <a:moveTo>
                  <a:pt x="426" y="15"/>
                </a:moveTo>
                <a:lnTo>
                  <a:pt x="426" y="15"/>
                </a:lnTo>
                <a:lnTo>
                  <a:pt x="429" y="11"/>
                </a:lnTo>
                <a:lnTo>
                  <a:pt x="432" y="8"/>
                </a:lnTo>
                <a:lnTo>
                  <a:pt x="437" y="4"/>
                </a:lnTo>
                <a:lnTo>
                  <a:pt x="443" y="2"/>
                </a:lnTo>
                <a:lnTo>
                  <a:pt x="449" y="0"/>
                </a:lnTo>
                <a:lnTo>
                  <a:pt x="456" y="2"/>
                </a:lnTo>
                <a:lnTo>
                  <a:pt x="460" y="4"/>
                </a:lnTo>
                <a:lnTo>
                  <a:pt x="465" y="6"/>
                </a:lnTo>
                <a:lnTo>
                  <a:pt x="465" y="6"/>
                </a:lnTo>
                <a:lnTo>
                  <a:pt x="471" y="12"/>
                </a:lnTo>
                <a:lnTo>
                  <a:pt x="476" y="20"/>
                </a:lnTo>
                <a:lnTo>
                  <a:pt x="479" y="26"/>
                </a:lnTo>
                <a:lnTo>
                  <a:pt x="482" y="32"/>
                </a:lnTo>
                <a:lnTo>
                  <a:pt x="484" y="41"/>
                </a:lnTo>
                <a:lnTo>
                  <a:pt x="483" y="46"/>
                </a:lnTo>
                <a:lnTo>
                  <a:pt x="483" y="46"/>
                </a:lnTo>
                <a:lnTo>
                  <a:pt x="485" y="48"/>
                </a:lnTo>
                <a:lnTo>
                  <a:pt x="491" y="52"/>
                </a:lnTo>
                <a:lnTo>
                  <a:pt x="499" y="61"/>
                </a:lnTo>
                <a:lnTo>
                  <a:pt x="508" y="71"/>
                </a:lnTo>
                <a:lnTo>
                  <a:pt x="508" y="71"/>
                </a:lnTo>
                <a:lnTo>
                  <a:pt x="512" y="79"/>
                </a:lnTo>
                <a:lnTo>
                  <a:pt x="514" y="87"/>
                </a:lnTo>
                <a:lnTo>
                  <a:pt x="514" y="94"/>
                </a:lnTo>
                <a:lnTo>
                  <a:pt x="514" y="103"/>
                </a:lnTo>
                <a:lnTo>
                  <a:pt x="512" y="114"/>
                </a:lnTo>
                <a:lnTo>
                  <a:pt x="511" y="118"/>
                </a:lnTo>
                <a:lnTo>
                  <a:pt x="511" y="118"/>
                </a:lnTo>
                <a:lnTo>
                  <a:pt x="507" y="162"/>
                </a:lnTo>
                <a:lnTo>
                  <a:pt x="507" y="162"/>
                </a:lnTo>
                <a:lnTo>
                  <a:pt x="503" y="182"/>
                </a:lnTo>
                <a:lnTo>
                  <a:pt x="500" y="194"/>
                </a:lnTo>
                <a:lnTo>
                  <a:pt x="497" y="204"/>
                </a:lnTo>
                <a:lnTo>
                  <a:pt x="497" y="204"/>
                </a:lnTo>
                <a:lnTo>
                  <a:pt x="494" y="211"/>
                </a:lnTo>
                <a:lnTo>
                  <a:pt x="488" y="222"/>
                </a:lnTo>
                <a:lnTo>
                  <a:pt x="482" y="232"/>
                </a:lnTo>
                <a:lnTo>
                  <a:pt x="478" y="235"/>
                </a:lnTo>
                <a:lnTo>
                  <a:pt x="476" y="238"/>
                </a:lnTo>
                <a:lnTo>
                  <a:pt x="476" y="238"/>
                </a:lnTo>
                <a:lnTo>
                  <a:pt x="471" y="239"/>
                </a:lnTo>
                <a:lnTo>
                  <a:pt x="466" y="239"/>
                </a:lnTo>
                <a:lnTo>
                  <a:pt x="454" y="240"/>
                </a:lnTo>
                <a:lnTo>
                  <a:pt x="438" y="239"/>
                </a:lnTo>
                <a:lnTo>
                  <a:pt x="438" y="239"/>
                </a:lnTo>
                <a:lnTo>
                  <a:pt x="442" y="241"/>
                </a:lnTo>
                <a:lnTo>
                  <a:pt x="450" y="246"/>
                </a:lnTo>
                <a:lnTo>
                  <a:pt x="454" y="251"/>
                </a:lnTo>
                <a:lnTo>
                  <a:pt x="458" y="256"/>
                </a:lnTo>
                <a:lnTo>
                  <a:pt x="461" y="260"/>
                </a:lnTo>
                <a:lnTo>
                  <a:pt x="461" y="266"/>
                </a:lnTo>
                <a:lnTo>
                  <a:pt x="461" y="266"/>
                </a:lnTo>
                <a:lnTo>
                  <a:pt x="462" y="288"/>
                </a:lnTo>
                <a:lnTo>
                  <a:pt x="467" y="322"/>
                </a:lnTo>
                <a:lnTo>
                  <a:pt x="472" y="365"/>
                </a:lnTo>
                <a:lnTo>
                  <a:pt x="472" y="365"/>
                </a:lnTo>
                <a:lnTo>
                  <a:pt x="488" y="383"/>
                </a:lnTo>
                <a:lnTo>
                  <a:pt x="513" y="413"/>
                </a:lnTo>
                <a:lnTo>
                  <a:pt x="513" y="413"/>
                </a:lnTo>
                <a:lnTo>
                  <a:pt x="539" y="440"/>
                </a:lnTo>
                <a:lnTo>
                  <a:pt x="539" y="440"/>
                </a:lnTo>
                <a:lnTo>
                  <a:pt x="549" y="442"/>
                </a:lnTo>
                <a:lnTo>
                  <a:pt x="556" y="445"/>
                </a:lnTo>
                <a:lnTo>
                  <a:pt x="560" y="446"/>
                </a:lnTo>
                <a:lnTo>
                  <a:pt x="562" y="448"/>
                </a:lnTo>
                <a:lnTo>
                  <a:pt x="562" y="448"/>
                </a:lnTo>
                <a:lnTo>
                  <a:pt x="568" y="455"/>
                </a:lnTo>
                <a:lnTo>
                  <a:pt x="573" y="463"/>
                </a:lnTo>
                <a:lnTo>
                  <a:pt x="577" y="471"/>
                </a:lnTo>
                <a:lnTo>
                  <a:pt x="578" y="476"/>
                </a:lnTo>
                <a:lnTo>
                  <a:pt x="578" y="476"/>
                </a:lnTo>
                <a:lnTo>
                  <a:pt x="577" y="480"/>
                </a:lnTo>
                <a:lnTo>
                  <a:pt x="574" y="483"/>
                </a:lnTo>
                <a:lnTo>
                  <a:pt x="572" y="487"/>
                </a:lnTo>
                <a:lnTo>
                  <a:pt x="568" y="489"/>
                </a:lnTo>
                <a:lnTo>
                  <a:pt x="568" y="489"/>
                </a:lnTo>
                <a:lnTo>
                  <a:pt x="562" y="490"/>
                </a:lnTo>
                <a:lnTo>
                  <a:pt x="554" y="492"/>
                </a:lnTo>
                <a:lnTo>
                  <a:pt x="547" y="492"/>
                </a:lnTo>
                <a:lnTo>
                  <a:pt x="543" y="492"/>
                </a:lnTo>
                <a:lnTo>
                  <a:pt x="542" y="490"/>
                </a:lnTo>
                <a:lnTo>
                  <a:pt x="542" y="490"/>
                </a:lnTo>
                <a:lnTo>
                  <a:pt x="543" y="488"/>
                </a:lnTo>
                <a:lnTo>
                  <a:pt x="544" y="486"/>
                </a:lnTo>
                <a:lnTo>
                  <a:pt x="545" y="483"/>
                </a:lnTo>
                <a:lnTo>
                  <a:pt x="547" y="482"/>
                </a:lnTo>
                <a:lnTo>
                  <a:pt x="547" y="482"/>
                </a:lnTo>
                <a:lnTo>
                  <a:pt x="541" y="482"/>
                </a:lnTo>
                <a:lnTo>
                  <a:pt x="537" y="482"/>
                </a:lnTo>
                <a:lnTo>
                  <a:pt x="531" y="480"/>
                </a:lnTo>
                <a:lnTo>
                  <a:pt x="531" y="480"/>
                </a:lnTo>
                <a:lnTo>
                  <a:pt x="527" y="477"/>
                </a:lnTo>
                <a:lnTo>
                  <a:pt x="524" y="474"/>
                </a:lnTo>
                <a:lnTo>
                  <a:pt x="523" y="471"/>
                </a:lnTo>
                <a:lnTo>
                  <a:pt x="521" y="467"/>
                </a:lnTo>
                <a:lnTo>
                  <a:pt x="521" y="467"/>
                </a:lnTo>
                <a:lnTo>
                  <a:pt x="519" y="457"/>
                </a:lnTo>
                <a:lnTo>
                  <a:pt x="519" y="457"/>
                </a:lnTo>
                <a:lnTo>
                  <a:pt x="472" y="435"/>
                </a:lnTo>
                <a:lnTo>
                  <a:pt x="472" y="435"/>
                </a:lnTo>
                <a:lnTo>
                  <a:pt x="460" y="472"/>
                </a:lnTo>
                <a:lnTo>
                  <a:pt x="452" y="501"/>
                </a:lnTo>
                <a:lnTo>
                  <a:pt x="449" y="513"/>
                </a:lnTo>
                <a:lnTo>
                  <a:pt x="448" y="520"/>
                </a:lnTo>
                <a:lnTo>
                  <a:pt x="448" y="520"/>
                </a:lnTo>
                <a:lnTo>
                  <a:pt x="447" y="540"/>
                </a:lnTo>
                <a:lnTo>
                  <a:pt x="448" y="555"/>
                </a:lnTo>
                <a:lnTo>
                  <a:pt x="448" y="555"/>
                </a:lnTo>
                <a:lnTo>
                  <a:pt x="448" y="560"/>
                </a:lnTo>
                <a:lnTo>
                  <a:pt x="447" y="564"/>
                </a:lnTo>
                <a:lnTo>
                  <a:pt x="447" y="567"/>
                </a:lnTo>
                <a:lnTo>
                  <a:pt x="447" y="570"/>
                </a:lnTo>
                <a:lnTo>
                  <a:pt x="447" y="570"/>
                </a:lnTo>
                <a:lnTo>
                  <a:pt x="448" y="575"/>
                </a:lnTo>
                <a:lnTo>
                  <a:pt x="452" y="578"/>
                </a:lnTo>
                <a:lnTo>
                  <a:pt x="455" y="583"/>
                </a:lnTo>
                <a:lnTo>
                  <a:pt x="458" y="588"/>
                </a:lnTo>
                <a:lnTo>
                  <a:pt x="458" y="588"/>
                </a:lnTo>
                <a:lnTo>
                  <a:pt x="456" y="594"/>
                </a:lnTo>
                <a:lnTo>
                  <a:pt x="455" y="600"/>
                </a:lnTo>
                <a:lnTo>
                  <a:pt x="452" y="608"/>
                </a:lnTo>
                <a:lnTo>
                  <a:pt x="452" y="608"/>
                </a:lnTo>
                <a:lnTo>
                  <a:pt x="464" y="629"/>
                </a:lnTo>
                <a:lnTo>
                  <a:pt x="473" y="646"/>
                </a:lnTo>
                <a:lnTo>
                  <a:pt x="479" y="659"/>
                </a:lnTo>
                <a:lnTo>
                  <a:pt x="479" y="659"/>
                </a:lnTo>
                <a:lnTo>
                  <a:pt x="484" y="676"/>
                </a:lnTo>
                <a:lnTo>
                  <a:pt x="485" y="682"/>
                </a:lnTo>
                <a:lnTo>
                  <a:pt x="485" y="685"/>
                </a:lnTo>
                <a:lnTo>
                  <a:pt x="485" y="685"/>
                </a:lnTo>
                <a:lnTo>
                  <a:pt x="478" y="691"/>
                </a:lnTo>
                <a:lnTo>
                  <a:pt x="472" y="696"/>
                </a:lnTo>
                <a:lnTo>
                  <a:pt x="472" y="696"/>
                </a:lnTo>
                <a:lnTo>
                  <a:pt x="472" y="709"/>
                </a:lnTo>
                <a:lnTo>
                  <a:pt x="473" y="725"/>
                </a:lnTo>
                <a:lnTo>
                  <a:pt x="473" y="725"/>
                </a:lnTo>
                <a:lnTo>
                  <a:pt x="480" y="759"/>
                </a:lnTo>
                <a:lnTo>
                  <a:pt x="483" y="783"/>
                </a:lnTo>
                <a:lnTo>
                  <a:pt x="484" y="793"/>
                </a:lnTo>
                <a:lnTo>
                  <a:pt x="483" y="799"/>
                </a:lnTo>
                <a:lnTo>
                  <a:pt x="483" y="799"/>
                </a:lnTo>
                <a:lnTo>
                  <a:pt x="480" y="809"/>
                </a:lnTo>
                <a:lnTo>
                  <a:pt x="474" y="821"/>
                </a:lnTo>
                <a:lnTo>
                  <a:pt x="471" y="834"/>
                </a:lnTo>
                <a:lnTo>
                  <a:pt x="468" y="840"/>
                </a:lnTo>
                <a:lnTo>
                  <a:pt x="468" y="846"/>
                </a:lnTo>
                <a:lnTo>
                  <a:pt x="468" y="846"/>
                </a:lnTo>
                <a:lnTo>
                  <a:pt x="461" y="1061"/>
                </a:lnTo>
                <a:lnTo>
                  <a:pt x="461" y="1061"/>
                </a:lnTo>
                <a:lnTo>
                  <a:pt x="486" y="1072"/>
                </a:lnTo>
                <a:lnTo>
                  <a:pt x="507" y="1080"/>
                </a:lnTo>
                <a:lnTo>
                  <a:pt x="518" y="1083"/>
                </a:lnTo>
                <a:lnTo>
                  <a:pt x="526" y="1085"/>
                </a:lnTo>
                <a:lnTo>
                  <a:pt x="526" y="1085"/>
                </a:lnTo>
                <a:lnTo>
                  <a:pt x="541" y="1086"/>
                </a:lnTo>
                <a:lnTo>
                  <a:pt x="553" y="1089"/>
                </a:lnTo>
                <a:lnTo>
                  <a:pt x="558" y="1090"/>
                </a:lnTo>
                <a:lnTo>
                  <a:pt x="562" y="1092"/>
                </a:lnTo>
                <a:lnTo>
                  <a:pt x="564" y="1096"/>
                </a:lnTo>
                <a:lnTo>
                  <a:pt x="565" y="1101"/>
                </a:lnTo>
                <a:lnTo>
                  <a:pt x="565" y="1101"/>
                </a:lnTo>
                <a:lnTo>
                  <a:pt x="564" y="1104"/>
                </a:lnTo>
                <a:lnTo>
                  <a:pt x="562" y="1107"/>
                </a:lnTo>
                <a:lnTo>
                  <a:pt x="556" y="1110"/>
                </a:lnTo>
                <a:lnTo>
                  <a:pt x="548" y="1113"/>
                </a:lnTo>
                <a:lnTo>
                  <a:pt x="538" y="1115"/>
                </a:lnTo>
                <a:lnTo>
                  <a:pt x="517" y="1119"/>
                </a:lnTo>
                <a:lnTo>
                  <a:pt x="496" y="1120"/>
                </a:lnTo>
                <a:lnTo>
                  <a:pt x="496" y="1120"/>
                </a:lnTo>
                <a:lnTo>
                  <a:pt x="472" y="1121"/>
                </a:lnTo>
                <a:lnTo>
                  <a:pt x="443" y="1121"/>
                </a:lnTo>
                <a:lnTo>
                  <a:pt x="417" y="1119"/>
                </a:lnTo>
                <a:lnTo>
                  <a:pt x="407" y="1118"/>
                </a:lnTo>
                <a:lnTo>
                  <a:pt x="401" y="1116"/>
                </a:lnTo>
                <a:lnTo>
                  <a:pt x="401" y="1116"/>
                </a:lnTo>
                <a:lnTo>
                  <a:pt x="400" y="1115"/>
                </a:lnTo>
                <a:lnTo>
                  <a:pt x="397" y="1113"/>
                </a:lnTo>
                <a:lnTo>
                  <a:pt x="396" y="1106"/>
                </a:lnTo>
                <a:lnTo>
                  <a:pt x="395" y="1096"/>
                </a:lnTo>
                <a:lnTo>
                  <a:pt x="396" y="1085"/>
                </a:lnTo>
                <a:lnTo>
                  <a:pt x="397" y="1065"/>
                </a:lnTo>
                <a:lnTo>
                  <a:pt x="399" y="1056"/>
                </a:lnTo>
                <a:lnTo>
                  <a:pt x="399" y="1056"/>
                </a:lnTo>
                <a:lnTo>
                  <a:pt x="402" y="1045"/>
                </a:lnTo>
                <a:lnTo>
                  <a:pt x="405" y="1037"/>
                </a:lnTo>
                <a:lnTo>
                  <a:pt x="406" y="1031"/>
                </a:lnTo>
                <a:lnTo>
                  <a:pt x="406" y="1031"/>
                </a:lnTo>
                <a:lnTo>
                  <a:pt x="399" y="884"/>
                </a:lnTo>
                <a:lnTo>
                  <a:pt x="399" y="884"/>
                </a:lnTo>
                <a:lnTo>
                  <a:pt x="397" y="862"/>
                </a:lnTo>
                <a:lnTo>
                  <a:pt x="399" y="843"/>
                </a:lnTo>
                <a:lnTo>
                  <a:pt x="400" y="829"/>
                </a:lnTo>
                <a:lnTo>
                  <a:pt x="401" y="819"/>
                </a:lnTo>
                <a:lnTo>
                  <a:pt x="401" y="819"/>
                </a:lnTo>
                <a:lnTo>
                  <a:pt x="400" y="813"/>
                </a:lnTo>
                <a:lnTo>
                  <a:pt x="397" y="801"/>
                </a:lnTo>
                <a:lnTo>
                  <a:pt x="387" y="771"/>
                </a:lnTo>
                <a:lnTo>
                  <a:pt x="371" y="730"/>
                </a:lnTo>
                <a:lnTo>
                  <a:pt x="354" y="746"/>
                </a:lnTo>
                <a:lnTo>
                  <a:pt x="354" y="746"/>
                </a:lnTo>
                <a:lnTo>
                  <a:pt x="354" y="756"/>
                </a:lnTo>
                <a:lnTo>
                  <a:pt x="354" y="767"/>
                </a:lnTo>
                <a:lnTo>
                  <a:pt x="352" y="782"/>
                </a:lnTo>
                <a:lnTo>
                  <a:pt x="349" y="796"/>
                </a:lnTo>
                <a:lnTo>
                  <a:pt x="343" y="811"/>
                </a:lnTo>
                <a:lnTo>
                  <a:pt x="340" y="817"/>
                </a:lnTo>
                <a:lnTo>
                  <a:pt x="336" y="823"/>
                </a:lnTo>
                <a:lnTo>
                  <a:pt x="330" y="827"/>
                </a:lnTo>
                <a:lnTo>
                  <a:pt x="324" y="831"/>
                </a:lnTo>
                <a:lnTo>
                  <a:pt x="324" y="831"/>
                </a:lnTo>
                <a:lnTo>
                  <a:pt x="318" y="835"/>
                </a:lnTo>
                <a:lnTo>
                  <a:pt x="311" y="837"/>
                </a:lnTo>
                <a:lnTo>
                  <a:pt x="303" y="837"/>
                </a:lnTo>
                <a:lnTo>
                  <a:pt x="296" y="838"/>
                </a:lnTo>
                <a:lnTo>
                  <a:pt x="282" y="836"/>
                </a:lnTo>
                <a:lnTo>
                  <a:pt x="269" y="832"/>
                </a:lnTo>
                <a:lnTo>
                  <a:pt x="255" y="827"/>
                </a:lnTo>
                <a:lnTo>
                  <a:pt x="244" y="823"/>
                </a:lnTo>
                <a:lnTo>
                  <a:pt x="237" y="818"/>
                </a:lnTo>
                <a:lnTo>
                  <a:pt x="232" y="815"/>
                </a:lnTo>
                <a:lnTo>
                  <a:pt x="232" y="815"/>
                </a:lnTo>
                <a:lnTo>
                  <a:pt x="182" y="776"/>
                </a:lnTo>
                <a:lnTo>
                  <a:pt x="137" y="741"/>
                </a:lnTo>
                <a:lnTo>
                  <a:pt x="72" y="734"/>
                </a:lnTo>
                <a:lnTo>
                  <a:pt x="72" y="734"/>
                </a:lnTo>
                <a:lnTo>
                  <a:pt x="63" y="736"/>
                </a:lnTo>
                <a:lnTo>
                  <a:pt x="42" y="741"/>
                </a:lnTo>
                <a:lnTo>
                  <a:pt x="30" y="742"/>
                </a:lnTo>
                <a:lnTo>
                  <a:pt x="19" y="743"/>
                </a:lnTo>
                <a:lnTo>
                  <a:pt x="10" y="741"/>
                </a:lnTo>
                <a:lnTo>
                  <a:pt x="6" y="740"/>
                </a:lnTo>
                <a:lnTo>
                  <a:pt x="4" y="737"/>
                </a:lnTo>
                <a:lnTo>
                  <a:pt x="4" y="737"/>
                </a:lnTo>
                <a:lnTo>
                  <a:pt x="1" y="730"/>
                </a:lnTo>
                <a:lnTo>
                  <a:pt x="0" y="722"/>
                </a:lnTo>
                <a:lnTo>
                  <a:pt x="1" y="711"/>
                </a:lnTo>
                <a:lnTo>
                  <a:pt x="4" y="700"/>
                </a:lnTo>
                <a:lnTo>
                  <a:pt x="8" y="689"/>
                </a:lnTo>
                <a:lnTo>
                  <a:pt x="14" y="679"/>
                </a:lnTo>
                <a:lnTo>
                  <a:pt x="22" y="671"/>
                </a:lnTo>
                <a:lnTo>
                  <a:pt x="26" y="667"/>
                </a:lnTo>
                <a:lnTo>
                  <a:pt x="31" y="665"/>
                </a:lnTo>
                <a:lnTo>
                  <a:pt x="31" y="665"/>
                </a:lnTo>
                <a:lnTo>
                  <a:pt x="51" y="657"/>
                </a:lnTo>
                <a:lnTo>
                  <a:pt x="67" y="649"/>
                </a:lnTo>
                <a:lnTo>
                  <a:pt x="92" y="641"/>
                </a:lnTo>
                <a:lnTo>
                  <a:pt x="92" y="641"/>
                </a:lnTo>
                <a:lnTo>
                  <a:pt x="104" y="635"/>
                </a:lnTo>
                <a:lnTo>
                  <a:pt x="111" y="631"/>
                </a:lnTo>
                <a:lnTo>
                  <a:pt x="120" y="626"/>
                </a:lnTo>
                <a:lnTo>
                  <a:pt x="130" y="623"/>
                </a:lnTo>
                <a:lnTo>
                  <a:pt x="140" y="622"/>
                </a:lnTo>
                <a:lnTo>
                  <a:pt x="151" y="623"/>
                </a:lnTo>
                <a:lnTo>
                  <a:pt x="155" y="624"/>
                </a:lnTo>
                <a:lnTo>
                  <a:pt x="160" y="626"/>
                </a:lnTo>
                <a:lnTo>
                  <a:pt x="160" y="626"/>
                </a:lnTo>
                <a:lnTo>
                  <a:pt x="164" y="629"/>
                </a:lnTo>
                <a:lnTo>
                  <a:pt x="167" y="634"/>
                </a:lnTo>
                <a:lnTo>
                  <a:pt x="171" y="637"/>
                </a:lnTo>
                <a:lnTo>
                  <a:pt x="173" y="642"/>
                </a:lnTo>
                <a:lnTo>
                  <a:pt x="176" y="652"/>
                </a:lnTo>
                <a:lnTo>
                  <a:pt x="177" y="663"/>
                </a:lnTo>
                <a:lnTo>
                  <a:pt x="178" y="671"/>
                </a:lnTo>
                <a:lnTo>
                  <a:pt x="177" y="679"/>
                </a:lnTo>
                <a:lnTo>
                  <a:pt x="177" y="687"/>
                </a:lnTo>
                <a:lnTo>
                  <a:pt x="265" y="746"/>
                </a:lnTo>
                <a:lnTo>
                  <a:pt x="244" y="654"/>
                </a:lnTo>
                <a:lnTo>
                  <a:pt x="244" y="654"/>
                </a:lnTo>
                <a:lnTo>
                  <a:pt x="243" y="653"/>
                </a:lnTo>
                <a:lnTo>
                  <a:pt x="241" y="652"/>
                </a:lnTo>
                <a:lnTo>
                  <a:pt x="240" y="649"/>
                </a:lnTo>
                <a:lnTo>
                  <a:pt x="238" y="647"/>
                </a:lnTo>
                <a:lnTo>
                  <a:pt x="237" y="643"/>
                </a:lnTo>
                <a:lnTo>
                  <a:pt x="237" y="637"/>
                </a:lnTo>
                <a:lnTo>
                  <a:pt x="237" y="637"/>
                </a:lnTo>
                <a:lnTo>
                  <a:pt x="237" y="623"/>
                </a:lnTo>
                <a:lnTo>
                  <a:pt x="238" y="610"/>
                </a:lnTo>
                <a:lnTo>
                  <a:pt x="241" y="594"/>
                </a:lnTo>
                <a:lnTo>
                  <a:pt x="241" y="570"/>
                </a:lnTo>
                <a:lnTo>
                  <a:pt x="241" y="570"/>
                </a:lnTo>
                <a:lnTo>
                  <a:pt x="255" y="539"/>
                </a:lnTo>
                <a:lnTo>
                  <a:pt x="264" y="517"/>
                </a:lnTo>
                <a:lnTo>
                  <a:pt x="269" y="505"/>
                </a:lnTo>
                <a:lnTo>
                  <a:pt x="269" y="505"/>
                </a:lnTo>
                <a:lnTo>
                  <a:pt x="269" y="492"/>
                </a:lnTo>
                <a:lnTo>
                  <a:pt x="270" y="477"/>
                </a:lnTo>
                <a:lnTo>
                  <a:pt x="270" y="477"/>
                </a:lnTo>
                <a:lnTo>
                  <a:pt x="276" y="447"/>
                </a:lnTo>
                <a:lnTo>
                  <a:pt x="282" y="421"/>
                </a:lnTo>
                <a:lnTo>
                  <a:pt x="282" y="421"/>
                </a:lnTo>
                <a:lnTo>
                  <a:pt x="281" y="419"/>
                </a:lnTo>
                <a:lnTo>
                  <a:pt x="278" y="413"/>
                </a:lnTo>
                <a:lnTo>
                  <a:pt x="277" y="404"/>
                </a:lnTo>
                <a:lnTo>
                  <a:pt x="277" y="398"/>
                </a:lnTo>
                <a:lnTo>
                  <a:pt x="278" y="392"/>
                </a:lnTo>
                <a:lnTo>
                  <a:pt x="278" y="392"/>
                </a:lnTo>
                <a:lnTo>
                  <a:pt x="282" y="380"/>
                </a:lnTo>
                <a:lnTo>
                  <a:pt x="288" y="370"/>
                </a:lnTo>
                <a:lnTo>
                  <a:pt x="294" y="359"/>
                </a:lnTo>
                <a:lnTo>
                  <a:pt x="294" y="359"/>
                </a:lnTo>
                <a:lnTo>
                  <a:pt x="299" y="297"/>
                </a:lnTo>
                <a:lnTo>
                  <a:pt x="299" y="297"/>
                </a:lnTo>
                <a:lnTo>
                  <a:pt x="300" y="289"/>
                </a:lnTo>
                <a:lnTo>
                  <a:pt x="303" y="278"/>
                </a:lnTo>
                <a:lnTo>
                  <a:pt x="315" y="256"/>
                </a:lnTo>
                <a:lnTo>
                  <a:pt x="328" y="236"/>
                </a:lnTo>
                <a:lnTo>
                  <a:pt x="332" y="228"/>
                </a:lnTo>
                <a:lnTo>
                  <a:pt x="332" y="228"/>
                </a:lnTo>
                <a:lnTo>
                  <a:pt x="330" y="230"/>
                </a:lnTo>
                <a:lnTo>
                  <a:pt x="324" y="234"/>
                </a:lnTo>
                <a:lnTo>
                  <a:pt x="312" y="238"/>
                </a:lnTo>
                <a:lnTo>
                  <a:pt x="305" y="240"/>
                </a:lnTo>
                <a:lnTo>
                  <a:pt x="296" y="240"/>
                </a:lnTo>
                <a:lnTo>
                  <a:pt x="296" y="240"/>
                </a:lnTo>
                <a:lnTo>
                  <a:pt x="287" y="240"/>
                </a:lnTo>
                <a:lnTo>
                  <a:pt x="279" y="238"/>
                </a:lnTo>
                <a:lnTo>
                  <a:pt x="275" y="234"/>
                </a:lnTo>
                <a:lnTo>
                  <a:pt x="270" y="229"/>
                </a:lnTo>
                <a:lnTo>
                  <a:pt x="264" y="222"/>
                </a:lnTo>
                <a:lnTo>
                  <a:pt x="261" y="218"/>
                </a:lnTo>
                <a:lnTo>
                  <a:pt x="261" y="218"/>
                </a:lnTo>
                <a:lnTo>
                  <a:pt x="269" y="223"/>
                </a:lnTo>
                <a:lnTo>
                  <a:pt x="273" y="228"/>
                </a:lnTo>
                <a:lnTo>
                  <a:pt x="279" y="230"/>
                </a:lnTo>
                <a:lnTo>
                  <a:pt x="279" y="230"/>
                </a:lnTo>
                <a:lnTo>
                  <a:pt x="284" y="233"/>
                </a:lnTo>
                <a:lnTo>
                  <a:pt x="290" y="233"/>
                </a:lnTo>
                <a:lnTo>
                  <a:pt x="297" y="234"/>
                </a:lnTo>
                <a:lnTo>
                  <a:pt x="275" y="218"/>
                </a:lnTo>
                <a:lnTo>
                  <a:pt x="275" y="218"/>
                </a:lnTo>
                <a:lnTo>
                  <a:pt x="283" y="222"/>
                </a:lnTo>
                <a:lnTo>
                  <a:pt x="290" y="224"/>
                </a:lnTo>
                <a:lnTo>
                  <a:pt x="297" y="225"/>
                </a:lnTo>
                <a:lnTo>
                  <a:pt x="297" y="225"/>
                </a:lnTo>
                <a:lnTo>
                  <a:pt x="305" y="224"/>
                </a:lnTo>
                <a:lnTo>
                  <a:pt x="312" y="222"/>
                </a:lnTo>
                <a:lnTo>
                  <a:pt x="319" y="218"/>
                </a:lnTo>
                <a:lnTo>
                  <a:pt x="319" y="218"/>
                </a:lnTo>
                <a:lnTo>
                  <a:pt x="317" y="218"/>
                </a:lnTo>
                <a:lnTo>
                  <a:pt x="311" y="216"/>
                </a:lnTo>
                <a:lnTo>
                  <a:pt x="302" y="212"/>
                </a:lnTo>
                <a:lnTo>
                  <a:pt x="299" y="207"/>
                </a:lnTo>
                <a:lnTo>
                  <a:pt x="294" y="204"/>
                </a:lnTo>
                <a:lnTo>
                  <a:pt x="294" y="204"/>
                </a:lnTo>
                <a:lnTo>
                  <a:pt x="287" y="192"/>
                </a:lnTo>
                <a:lnTo>
                  <a:pt x="282" y="181"/>
                </a:lnTo>
                <a:lnTo>
                  <a:pt x="278" y="169"/>
                </a:lnTo>
                <a:lnTo>
                  <a:pt x="278" y="169"/>
                </a:lnTo>
                <a:lnTo>
                  <a:pt x="281" y="174"/>
                </a:lnTo>
                <a:lnTo>
                  <a:pt x="287" y="183"/>
                </a:lnTo>
                <a:lnTo>
                  <a:pt x="291" y="189"/>
                </a:lnTo>
                <a:lnTo>
                  <a:pt x="296" y="195"/>
                </a:lnTo>
                <a:lnTo>
                  <a:pt x="303" y="200"/>
                </a:lnTo>
                <a:lnTo>
                  <a:pt x="311" y="204"/>
                </a:lnTo>
                <a:lnTo>
                  <a:pt x="311" y="204"/>
                </a:lnTo>
                <a:lnTo>
                  <a:pt x="314" y="204"/>
                </a:lnTo>
                <a:lnTo>
                  <a:pt x="318" y="204"/>
                </a:lnTo>
                <a:lnTo>
                  <a:pt x="322" y="203"/>
                </a:lnTo>
                <a:lnTo>
                  <a:pt x="325" y="200"/>
                </a:lnTo>
                <a:lnTo>
                  <a:pt x="331" y="194"/>
                </a:lnTo>
                <a:lnTo>
                  <a:pt x="336" y="186"/>
                </a:lnTo>
                <a:lnTo>
                  <a:pt x="341" y="177"/>
                </a:lnTo>
                <a:lnTo>
                  <a:pt x="343" y="171"/>
                </a:lnTo>
                <a:lnTo>
                  <a:pt x="347" y="164"/>
                </a:lnTo>
                <a:lnTo>
                  <a:pt x="347" y="164"/>
                </a:lnTo>
                <a:lnTo>
                  <a:pt x="329" y="144"/>
                </a:lnTo>
                <a:lnTo>
                  <a:pt x="317" y="127"/>
                </a:lnTo>
                <a:lnTo>
                  <a:pt x="311" y="118"/>
                </a:lnTo>
                <a:lnTo>
                  <a:pt x="308" y="112"/>
                </a:lnTo>
                <a:lnTo>
                  <a:pt x="308" y="112"/>
                </a:lnTo>
                <a:lnTo>
                  <a:pt x="307" y="107"/>
                </a:lnTo>
                <a:lnTo>
                  <a:pt x="307" y="100"/>
                </a:lnTo>
                <a:lnTo>
                  <a:pt x="308" y="92"/>
                </a:lnTo>
                <a:lnTo>
                  <a:pt x="309" y="85"/>
                </a:lnTo>
                <a:lnTo>
                  <a:pt x="315" y="68"/>
                </a:lnTo>
                <a:lnTo>
                  <a:pt x="320" y="56"/>
                </a:lnTo>
                <a:lnTo>
                  <a:pt x="320" y="56"/>
                </a:lnTo>
                <a:lnTo>
                  <a:pt x="324" y="51"/>
                </a:lnTo>
                <a:lnTo>
                  <a:pt x="328" y="46"/>
                </a:lnTo>
                <a:lnTo>
                  <a:pt x="338" y="36"/>
                </a:lnTo>
                <a:lnTo>
                  <a:pt x="350" y="28"/>
                </a:lnTo>
                <a:lnTo>
                  <a:pt x="361" y="22"/>
                </a:lnTo>
                <a:lnTo>
                  <a:pt x="361" y="22"/>
                </a:lnTo>
                <a:lnTo>
                  <a:pt x="376" y="15"/>
                </a:lnTo>
                <a:lnTo>
                  <a:pt x="382" y="11"/>
                </a:lnTo>
                <a:lnTo>
                  <a:pt x="388" y="9"/>
                </a:lnTo>
                <a:lnTo>
                  <a:pt x="388" y="9"/>
                </a:lnTo>
                <a:lnTo>
                  <a:pt x="391" y="9"/>
                </a:lnTo>
                <a:lnTo>
                  <a:pt x="397" y="9"/>
                </a:lnTo>
                <a:lnTo>
                  <a:pt x="409" y="11"/>
                </a:lnTo>
                <a:lnTo>
                  <a:pt x="426" y="15"/>
                </a:lnTo>
                <a:lnTo>
                  <a:pt x="426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D2D6E4AC-38BB-417A-8937-992470FC248D}"/>
              </a:ext>
            </a:extLst>
          </p:cNvPr>
          <p:cNvSpPr>
            <a:spLocks/>
          </p:cNvSpPr>
          <p:nvPr/>
        </p:nvSpPr>
        <p:spPr bwMode="auto">
          <a:xfrm>
            <a:off x="4130049" y="877235"/>
            <a:ext cx="1597613" cy="2636674"/>
          </a:xfrm>
          <a:custGeom>
            <a:avLst/>
            <a:gdLst>
              <a:gd name="T0" fmla="*/ 281 w 655"/>
              <a:gd name="T1" fmla="*/ 285 h 1081"/>
              <a:gd name="T2" fmla="*/ 292 w 655"/>
              <a:gd name="T3" fmla="*/ 517 h 1081"/>
              <a:gd name="T4" fmla="*/ 222 w 655"/>
              <a:gd name="T5" fmla="*/ 668 h 1081"/>
              <a:gd name="T6" fmla="*/ 210 w 655"/>
              <a:gd name="T7" fmla="*/ 741 h 1081"/>
              <a:gd name="T8" fmla="*/ 155 w 655"/>
              <a:gd name="T9" fmla="*/ 791 h 1081"/>
              <a:gd name="T10" fmla="*/ 49 w 655"/>
              <a:gd name="T11" fmla="*/ 855 h 1081"/>
              <a:gd name="T12" fmla="*/ 16 w 655"/>
              <a:gd name="T13" fmla="*/ 854 h 1081"/>
              <a:gd name="T14" fmla="*/ 2 w 655"/>
              <a:gd name="T15" fmla="*/ 898 h 1081"/>
              <a:gd name="T16" fmla="*/ 8 w 655"/>
              <a:gd name="T17" fmla="*/ 980 h 1081"/>
              <a:gd name="T18" fmla="*/ 41 w 655"/>
              <a:gd name="T19" fmla="*/ 1036 h 1081"/>
              <a:gd name="T20" fmla="*/ 71 w 655"/>
              <a:gd name="T21" fmla="*/ 1031 h 1081"/>
              <a:gd name="T22" fmla="*/ 78 w 655"/>
              <a:gd name="T23" fmla="*/ 957 h 1081"/>
              <a:gd name="T24" fmla="*/ 94 w 655"/>
              <a:gd name="T25" fmla="*/ 907 h 1081"/>
              <a:gd name="T26" fmla="*/ 193 w 655"/>
              <a:gd name="T27" fmla="*/ 855 h 1081"/>
              <a:gd name="T28" fmla="*/ 256 w 655"/>
              <a:gd name="T29" fmla="*/ 834 h 1081"/>
              <a:gd name="T30" fmla="*/ 375 w 655"/>
              <a:gd name="T31" fmla="*/ 728 h 1081"/>
              <a:gd name="T32" fmla="*/ 408 w 655"/>
              <a:gd name="T33" fmla="*/ 734 h 1081"/>
              <a:gd name="T34" fmla="*/ 501 w 655"/>
              <a:gd name="T35" fmla="*/ 803 h 1081"/>
              <a:gd name="T36" fmla="*/ 494 w 655"/>
              <a:gd name="T37" fmla="*/ 865 h 1081"/>
              <a:gd name="T38" fmla="*/ 503 w 655"/>
              <a:gd name="T39" fmla="*/ 1007 h 1081"/>
              <a:gd name="T40" fmla="*/ 497 w 655"/>
              <a:gd name="T41" fmla="*/ 1029 h 1081"/>
              <a:gd name="T42" fmla="*/ 497 w 655"/>
              <a:gd name="T43" fmla="*/ 1073 h 1081"/>
              <a:gd name="T44" fmla="*/ 552 w 655"/>
              <a:gd name="T45" fmla="*/ 1079 h 1081"/>
              <a:gd name="T46" fmla="*/ 644 w 655"/>
              <a:gd name="T47" fmla="*/ 1061 h 1081"/>
              <a:gd name="T48" fmla="*/ 653 w 655"/>
              <a:gd name="T49" fmla="*/ 1040 h 1081"/>
              <a:gd name="T50" fmla="*/ 598 w 655"/>
              <a:gd name="T51" fmla="*/ 1033 h 1081"/>
              <a:gd name="T52" fmla="*/ 563 w 655"/>
              <a:gd name="T53" fmla="*/ 1010 h 1081"/>
              <a:gd name="T54" fmla="*/ 567 w 655"/>
              <a:gd name="T55" fmla="*/ 918 h 1081"/>
              <a:gd name="T56" fmla="*/ 570 w 655"/>
              <a:gd name="T57" fmla="*/ 760 h 1081"/>
              <a:gd name="T58" fmla="*/ 515 w 655"/>
              <a:gd name="T59" fmla="*/ 655 h 1081"/>
              <a:gd name="T60" fmla="*/ 491 w 655"/>
              <a:gd name="T61" fmla="*/ 570 h 1081"/>
              <a:gd name="T62" fmla="*/ 473 w 655"/>
              <a:gd name="T63" fmla="*/ 525 h 1081"/>
              <a:gd name="T64" fmla="*/ 490 w 655"/>
              <a:gd name="T65" fmla="*/ 477 h 1081"/>
              <a:gd name="T66" fmla="*/ 511 w 655"/>
              <a:gd name="T67" fmla="*/ 460 h 1081"/>
              <a:gd name="T68" fmla="*/ 564 w 655"/>
              <a:gd name="T69" fmla="*/ 415 h 1081"/>
              <a:gd name="T70" fmla="*/ 570 w 655"/>
              <a:gd name="T71" fmla="*/ 389 h 1081"/>
              <a:gd name="T72" fmla="*/ 569 w 655"/>
              <a:gd name="T73" fmla="*/ 364 h 1081"/>
              <a:gd name="T74" fmla="*/ 551 w 655"/>
              <a:gd name="T75" fmla="*/ 354 h 1081"/>
              <a:gd name="T76" fmla="*/ 526 w 655"/>
              <a:gd name="T77" fmla="*/ 361 h 1081"/>
              <a:gd name="T78" fmla="*/ 481 w 655"/>
              <a:gd name="T79" fmla="*/ 405 h 1081"/>
              <a:gd name="T80" fmla="*/ 473 w 655"/>
              <a:gd name="T81" fmla="*/ 269 h 1081"/>
              <a:gd name="T82" fmla="*/ 457 w 655"/>
              <a:gd name="T83" fmla="*/ 243 h 1081"/>
              <a:gd name="T84" fmla="*/ 480 w 655"/>
              <a:gd name="T85" fmla="*/ 216 h 1081"/>
              <a:gd name="T86" fmla="*/ 494 w 655"/>
              <a:gd name="T87" fmla="*/ 169 h 1081"/>
              <a:gd name="T88" fmla="*/ 501 w 655"/>
              <a:gd name="T89" fmla="*/ 125 h 1081"/>
              <a:gd name="T90" fmla="*/ 508 w 655"/>
              <a:gd name="T91" fmla="*/ 114 h 1081"/>
              <a:gd name="T92" fmla="*/ 515 w 655"/>
              <a:gd name="T93" fmla="*/ 112 h 1081"/>
              <a:gd name="T94" fmla="*/ 499 w 655"/>
              <a:gd name="T95" fmla="*/ 34 h 1081"/>
              <a:gd name="T96" fmla="*/ 473 w 655"/>
              <a:gd name="T97" fmla="*/ 23 h 1081"/>
              <a:gd name="T98" fmla="*/ 434 w 655"/>
              <a:gd name="T99" fmla="*/ 4 h 1081"/>
              <a:gd name="T100" fmla="*/ 350 w 655"/>
              <a:gd name="T101" fmla="*/ 8 h 1081"/>
              <a:gd name="T102" fmla="*/ 309 w 655"/>
              <a:gd name="T103" fmla="*/ 59 h 1081"/>
              <a:gd name="T104" fmla="*/ 310 w 655"/>
              <a:gd name="T105" fmla="*/ 119 h 1081"/>
              <a:gd name="T106" fmla="*/ 326 w 655"/>
              <a:gd name="T107" fmla="*/ 157 h 1081"/>
              <a:gd name="T108" fmla="*/ 322 w 655"/>
              <a:gd name="T109" fmla="*/ 163 h 1081"/>
              <a:gd name="T110" fmla="*/ 327 w 655"/>
              <a:gd name="T111" fmla="*/ 187 h 1081"/>
              <a:gd name="T112" fmla="*/ 332 w 655"/>
              <a:gd name="T113" fmla="*/ 196 h 1081"/>
              <a:gd name="T114" fmla="*/ 319 w 655"/>
              <a:gd name="T115" fmla="*/ 220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5" h="1081">
                <a:moveTo>
                  <a:pt x="316" y="228"/>
                </a:moveTo>
                <a:lnTo>
                  <a:pt x="302" y="244"/>
                </a:lnTo>
                <a:lnTo>
                  <a:pt x="302" y="244"/>
                </a:lnTo>
                <a:lnTo>
                  <a:pt x="297" y="252"/>
                </a:lnTo>
                <a:lnTo>
                  <a:pt x="292" y="260"/>
                </a:lnTo>
                <a:lnTo>
                  <a:pt x="287" y="271"/>
                </a:lnTo>
                <a:lnTo>
                  <a:pt x="281" y="285"/>
                </a:lnTo>
                <a:lnTo>
                  <a:pt x="278" y="302"/>
                </a:lnTo>
                <a:lnTo>
                  <a:pt x="275" y="322"/>
                </a:lnTo>
                <a:lnTo>
                  <a:pt x="275" y="331"/>
                </a:lnTo>
                <a:lnTo>
                  <a:pt x="275" y="342"/>
                </a:lnTo>
                <a:lnTo>
                  <a:pt x="275" y="342"/>
                </a:lnTo>
                <a:lnTo>
                  <a:pt x="286" y="452"/>
                </a:lnTo>
                <a:lnTo>
                  <a:pt x="292" y="517"/>
                </a:lnTo>
                <a:lnTo>
                  <a:pt x="292" y="517"/>
                </a:lnTo>
                <a:lnTo>
                  <a:pt x="280" y="539"/>
                </a:lnTo>
                <a:lnTo>
                  <a:pt x="269" y="561"/>
                </a:lnTo>
                <a:lnTo>
                  <a:pt x="258" y="584"/>
                </a:lnTo>
                <a:lnTo>
                  <a:pt x="258" y="584"/>
                </a:lnTo>
                <a:lnTo>
                  <a:pt x="233" y="642"/>
                </a:lnTo>
                <a:lnTo>
                  <a:pt x="222" y="668"/>
                </a:lnTo>
                <a:lnTo>
                  <a:pt x="218" y="682"/>
                </a:lnTo>
                <a:lnTo>
                  <a:pt x="218" y="682"/>
                </a:lnTo>
                <a:lnTo>
                  <a:pt x="218" y="686"/>
                </a:lnTo>
                <a:lnTo>
                  <a:pt x="220" y="694"/>
                </a:lnTo>
                <a:lnTo>
                  <a:pt x="224" y="702"/>
                </a:lnTo>
                <a:lnTo>
                  <a:pt x="224" y="702"/>
                </a:lnTo>
                <a:lnTo>
                  <a:pt x="210" y="741"/>
                </a:lnTo>
                <a:lnTo>
                  <a:pt x="197" y="783"/>
                </a:lnTo>
                <a:lnTo>
                  <a:pt x="197" y="783"/>
                </a:lnTo>
                <a:lnTo>
                  <a:pt x="195" y="783"/>
                </a:lnTo>
                <a:lnTo>
                  <a:pt x="191" y="784"/>
                </a:lnTo>
                <a:lnTo>
                  <a:pt x="175" y="786"/>
                </a:lnTo>
                <a:lnTo>
                  <a:pt x="166" y="787"/>
                </a:lnTo>
                <a:lnTo>
                  <a:pt x="155" y="791"/>
                </a:lnTo>
                <a:lnTo>
                  <a:pt x="145" y="795"/>
                </a:lnTo>
                <a:lnTo>
                  <a:pt x="134" y="800"/>
                </a:lnTo>
                <a:lnTo>
                  <a:pt x="134" y="800"/>
                </a:lnTo>
                <a:lnTo>
                  <a:pt x="114" y="813"/>
                </a:lnTo>
                <a:lnTo>
                  <a:pt x="91" y="828"/>
                </a:lnTo>
                <a:lnTo>
                  <a:pt x="67" y="848"/>
                </a:lnTo>
                <a:lnTo>
                  <a:pt x="49" y="855"/>
                </a:lnTo>
                <a:lnTo>
                  <a:pt x="49" y="855"/>
                </a:lnTo>
                <a:lnTo>
                  <a:pt x="43" y="850"/>
                </a:lnTo>
                <a:lnTo>
                  <a:pt x="37" y="848"/>
                </a:lnTo>
                <a:lnTo>
                  <a:pt x="32" y="845"/>
                </a:lnTo>
                <a:lnTo>
                  <a:pt x="32" y="845"/>
                </a:lnTo>
                <a:lnTo>
                  <a:pt x="25" y="848"/>
                </a:lnTo>
                <a:lnTo>
                  <a:pt x="16" y="854"/>
                </a:lnTo>
                <a:lnTo>
                  <a:pt x="8" y="861"/>
                </a:lnTo>
                <a:lnTo>
                  <a:pt x="4" y="866"/>
                </a:lnTo>
                <a:lnTo>
                  <a:pt x="2" y="871"/>
                </a:lnTo>
                <a:lnTo>
                  <a:pt x="2" y="871"/>
                </a:lnTo>
                <a:lnTo>
                  <a:pt x="1" y="875"/>
                </a:lnTo>
                <a:lnTo>
                  <a:pt x="0" y="883"/>
                </a:lnTo>
                <a:lnTo>
                  <a:pt x="2" y="898"/>
                </a:lnTo>
                <a:lnTo>
                  <a:pt x="4" y="918"/>
                </a:lnTo>
                <a:lnTo>
                  <a:pt x="6" y="927"/>
                </a:lnTo>
                <a:lnTo>
                  <a:pt x="6" y="938"/>
                </a:lnTo>
                <a:lnTo>
                  <a:pt x="6" y="938"/>
                </a:lnTo>
                <a:lnTo>
                  <a:pt x="6" y="950"/>
                </a:lnTo>
                <a:lnTo>
                  <a:pt x="7" y="964"/>
                </a:lnTo>
                <a:lnTo>
                  <a:pt x="8" y="980"/>
                </a:lnTo>
                <a:lnTo>
                  <a:pt x="12" y="996"/>
                </a:lnTo>
                <a:lnTo>
                  <a:pt x="16" y="1010"/>
                </a:lnTo>
                <a:lnTo>
                  <a:pt x="20" y="1017"/>
                </a:lnTo>
                <a:lnTo>
                  <a:pt x="24" y="1023"/>
                </a:lnTo>
                <a:lnTo>
                  <a:pt x="28" y="1028"/>
                </a:lnTo>
                <a:lnTo>
                  <a:pt x="35" y="1032"/>
                </a:lnTo>
                <a:lnTo>
                  <a:pt x="41" y="1036"/>
                </a:lnTo>
                <a:lnTo>
                  <a:pt x="47" y="1037"/>
                </a:lnTo>
                <a:lnTo>
                  <a:pt x="47" y="1037"/>
                </a:lnTo>
                <a:lnTo>
                  <a:pt x="54" y="1037"/>
                </a:lnTo>
                <a:lnTo>
                  <a:pt x="59" y="1037"/>
                </a:lnTo>
                <a:lnTo>
                  <a:pt x="63" y="1036"/>
                </a:lnTo>
                <a:lnTo>
                  <a:pt x="67" y="1033"/>
                </a:lnTo>
                <a:lnTo>
                  <a:pt x="71" y="1031"/>
                </a:lnTo>
                <a:lnTo>
                  <a:pt x="72" y="1027"/>
                </a:lnTo>
                <a:lnTo>
                  <a:pt x="75" y="1019"/>
                </a:lnTo>
                <a:lnTo>
                  <a:pt x="75" y="1010"/>
                </a:lnTo>
                <a:lnTo>
                  <a:pt x="75" y="1001"/>
                </a:lnTo>
                <a:lnTo>
                  <a:pt x="75" y="986"/>
                </a:lnTo>
                <a:lnTo>
                  <a:pt x="75" y="986"/>
                </a:lnTo>
                <a:lnTo>
                  <a:pt x="78" y="957"/>
                </a:lnTo>
                <a:lnTo>
                  <a:pt x="80" y="939"/>
                </a:lnTo>
                <a:lnTo>
                  <a:pt x="80" y="939"/>
                </a:lnTo>
                <a:lnTo>
                  <a:pt x="81" y="936"/>
                </a:lnTo>
                <a:lnTo>
                  <a:pt x="84" y="925"/>
                </a:lnTo>
                <a:lnTo>
                  <a:pt x="86" y="919"/>
                </a:lnTo>
                <a:lnTo>
                  <a:pt x="90" y="913"/>
                </a:lnTo>
                <a:lnTo>
                  <a:pt x="94" y="907"/>
                </a:lnTo>
                <a:lnTo>
                  <a:pt x="100" y="902"/>
                </a:lnTo>
                <a:lnTo>
                  <a:pt x="100" y="902"/>
                </a:lnTo>
                <a:lnTo>
                  <a:pt x="119" y="891"/>
                </a:lnTo>
                <a:lnTo>
                  <a:pt x="146" y="877"/>
                </a:lnTo>
                <a:lnTo>
                  <a:pt x="174" y="863"/>
                </a:lnTo>
                <a:lnTo>
                  <a:pt x="193" y="855"/>
                </a:lnTo>
                <a:lnTo>
                  <a:pt x="193" y="855"/>
                </a:lnTo>
                <a:lnTo>
                  <a:pt x="207" y="852"/>
                </a:lnTo>
                <a:lnTo>
                  <a:pt x="221" y="849"/>
                </a:lnTo>
                <a:lnTo>
                  <a:pt x="236" y="846"/>
                </a:lnTo>
                <a:lnTo>
                  <a:pt x="243" y="843"/>
                </a:lnTo>
                <a:lnTo>
                  <a:pt x="249" y="840"/>
                </a:lnTo>
                <a:lnTo>
                  <a:pt x="249" y="840"/>
                </a:lnTo>
                <a:lnTo>
                  <a:pt x="256" y="834"/>
                </a:lnTo>
                <a:lnTo>
                  <a:pt x="266" y="822"/>
                </a:lnTo>
                <a:lnTo>
                  <a:pt x="285" y="793"/>
                </a:lnTo>
                <a:lnTo>
                  <a:pt x="302" y="766"/>
                </a:lnTo>
                <a:lnTo>
                  <a:pt x="309" y="754"/>
                </a:lnTo>
                <a:lnTo>
                  <a:pt x="360" y="762"/>
                </a:lnTo>
                <a:lnTo>
                  <a:pt x="375" y="728"/>
                </a:lnTo>
                <a:lnTo>
                  <a:pt x="375" y="728"/>
                </a:lnTo>
                <a:lnTo>
                  <a:pt x="378" y="732"/>
                </a:lnTo>
                <a:lnTo>
                  <a:pt x="383" y="734"/>
                </a:lnTo>
                <a:lnTo>
                  <a:pt x="389" y="737"/>
                </a:lnTo>
                <a:lnTo>
                  <a:pt x="389" y="737"/>
                </a:lnTo>
                <a:lnTo>
                  <a:pt x="392" y="738"/>
                </a:lnTo>
                <a:lnTo>
                  <a:pt x="397" y="737"/>
                </a:lnTo>
                <a:lnTo>
                  <a:pt x="408" y="734"/>
                </a:lnTo>
                <a:lnTo>
                  <a:pt x="417" y="732"/>
                </a:lnTo>
                <a:lnTo>
                  <a:pt x="420" y="730"/>
                </a:lnTo>
                <a:lnTo>
                  <a:pt x="420" y="730"/>
                </a:lnTo>
                <a:lnTo>
                  <a:pt x="458" y="761"/>
                </a:lnTo>
                <a:lnTo>
                  <a:pt x="486" y="786"/>
                </a:lnTo>
                <a:lnTo>
                  <a:pt x="496" y="796"/>
                </a:lnTo>
                <a:lnTo>
                  <a:pt x="501" y="803"/>
                </a:lnTo>
                <a:lnTo>
                  <a:pt x="501" y="803"/>
                </a:lnTo>
                <a:lnTo>
                  <a:pt x="502" y="808"/>
                </a:lnTo>
                <a:lnTo>
                  <a:pt x="502" y="814"/>
                </a:lnTo>
                <a:lnTo>
                  <a:pt x="499" y="827"/>
                </a:lnTo>
                <a:lnTo>
                  <a:pt x="497" y="845"/>
                </a:lnTo>
                <a:lnTo>
                  <a:pt x="494" y="865"/>
                </a:lnTo>
                <a:lnTo>
                  <a:pt x="494" y="865"/>
                </a:lnTo>
                <a:lnTo>
                  <a:pt x="496" y="878"/>
                </a:lnTo>
                <a:lnTo>
                  <a:pt x="497" y="896"/>
                </a:lnTo>
                <a:lnTo>
                  <a:pt x="501" y="940"/>
                </a:lnTo>
                <a:lnTo>
                  <a:pt x="503" y="981"/>
                </a:lnTo>
                <a:lnTo>
                  <a:pt x="504" y="997"/>
                </a:lnTo>
                <a:lnTo>
                  <a:pt x="503" y="1007"/>
                </a:lnTo>
                <a:lnTo>
                  <a:pt x="503" y="1007"/>
                </a:lnTo>
                <a:lnTo>
                  <a:pt x="499" y="1017"/>
                </a:lnTo>
                <a:lnTo>
                  <a:pt x="499" y="1025"/>
                </a:lnTo>
                <a:lnTo>
                  <a:pt x="499" y="1028"/>
                </a:lnTo>
                <a:lnTo>
                  <a:pt x="499" y="1029"/>
                </a:lnTo>
                <a:lnTo>
                  <a:pt x="498" y="1029"/>
                </a:lnTo>
                <a:lnTo>
                  <a:pt x="498" y="1029"/>
                </a:lnTo>
                <a:lnTo>
                  <a:pt x="497" y="1029"/>
                </a:lnTo>
                <a:lnTo>
                  <a:pt x="494" y="1029"/>
                </a:lnTo>
                <a:lnTo>
                  <a:pt x="493" y="1032"/>
                </a:lnTo>
                <a:lnTo>
                  <a:pt x="493" y="1037"/>
                </a:lnTo>
                <a:lnTo>
                  <a:pt x="493" y="1037"/>
                </a:lnTo>
                <a:lnTo>
                  <a:pt x="493" y="1046"/>
                </a:lnTo>
                <a:lnTo>
                  <a:pt x="494" y="1060"/>
                </a:lnTo>
                <a:lnTo>
                  <a:pt x="497" y="1073"/>
                </a:lnTo>
                <a:lnTo>
                  <a:pt x="499" y="1078"/>
                </a:lnTo>
                <a:lnTo>
                  <a:pt x="501" y="1080"/>
                </a:lnTo>
                <a:lnTo>
                  <a:pt x="501" y="1080"/>
                </a:lnTo>
                <a:lnTo>
                  <a:pt x="504" y="1081"/>
                </a:lnTo>
                <a:lnTo>
                  <a:pt x="510" y="1081"/>
                </a:lnTo>
                <a:lnTo>
                  <a:pt x="531" y="1080"/>
                </a:lnTo>
                <a:lnTo>
                  <a:pt x="552" y="1079"/>
                </a:lnTo>
                <a:lnTo>
                  <a:pt x="572" y="1078"/>
                </a:lnTo>
                <a:lnTo>
                  <a:pt x="572" y="1078"/>
                </a:lnTo>
                <a:lnTo>
                  <a:pt x="591" y="1076"/>
                </a:lnTo>
                <a:lnTo>
                  <a:pt x="615" y="1073"/>
                </a:lnTo>
                <a:lnTo>
                  <a:pt x="627" y="1069"/>
                </a:lnTo>
                <a:lnTo>
                  <a:pt x="637" y="1066"/>
                </a:lnTo>
                <a:lnTo>
                  <a:pt x="644" y="1061"/>
                </a:lnTo>
                <a:lnTo>
                  <a:pt x="646" y="1058"/>
                </a:lnTo>
                <a:lnTo>
                  <a:pt x="649" y="1056"/>
                </a:lnTo>
                <a:lnTo>
                  <a:pt x="649" y="1056"/>
                </a:lnTo>
                <a:lnTo>
                  <a:pt x="653" y="1046"/>
                </a:lnTo>
                <a:lnTo>
                  <a:pt x="655" y="1044"/>
                </a:lnTo>
                <a:lnTo>
                  <a:pt x="655" y="1042"/>
                </a:lnTo>
                <a:lnTo>
                  <a:pt x="653" y="1040"/>
                </a:lnTo>
                <a:lnTo>
                  <a:pt x="650" y="1039"/>
                </a:lnTo>
                <a:lnTo>
                  <a:pt x="638" y="1037"/>
                </a:lnTo>
                <a:lnTo>
                  <a:pt x="638" y="1037"/>
                </a:lnTo>
                <a:lnTo>
                  <a:pt x="622" y="1036"/>
                </a:lnTo>
                <a:lnTo>
                  <a:pt x="610" y="1036"/>
                </a:lnTo>
                <a:lnTo>
                  <a:pt x="602" y="1034"/>
                </a:lnTo>
                <a:lnTo>
                  <a:pt x="598" y="1033"/>
                </a:lnTo>
                <a:lnTo>
                  <a:pt x="596" y="1031"/>
                </a:lnTo>
                <a:lnTo>
                  <a:pt x="596" y="1031"/>
                </a:lnTo>
                <a:lnTo>
                  <a:pt x="593" y="1029"/>
                </a:lnTo>
                <a:lnTo>
                  <a:pt x="587" y="1027"/>
                </a:lnTo>
                <a:lnTo>
                  <a:pt x="575" y="1020"/>
                </a:lnTo>
                <a:lnTo>
                  <a:pt x="568" y="1015"/>
                </a:lnTo>
                <a:lnTo>
                  <a:pt x="563" y="1010"/>
                </a:lnTo>
                <a:lnTo>
                  <a:pt x="558" y="1003"/>
                </a:lnTo>
                <a:lnTo>
                  <a:pt x="557" y="998"/>
                </a:lnTo>
                <a:lnTo>
                  <a:pt x="557" y="993"/>
                </a:lnTo>
                <a:lnTo>
                  <a:pt x="557" y="993"/>
                </a:lnTo>
                <a:lnTo>
                  <a:pt x="557" y="981"/>
                </a:lnTo>
                <a:lnTo>
                  <a:pt x="560" y="962"/>
                </a:lnTo>
                <a:lnTo>
                  <a:pt x="567" y="918"/>
                </a:lnTo>
                <a:lnTo>
                  <a:pt x="574" y="872"/>
                </a:lnTo>
                <a:lnTo>
                  <a:pt x="576" y="852"/>
                </a:lnTo>
                <a:lnTo>
                  <a:pt x="578" y="838"/>
                </a:lnTo>
                <a:lnTo>
                  <a:pt x="578" y="838"/>
                </a:lnTo>
                <a:lnTo>
                  <a:pt x="576" y="814"/>
                </a:lnTo>
                <a:lnTo>
                  <a:pt x="574" y="786"/>
                </a:lnTo>
                <a:lnTo>
                  <a:pt x="570" y="760"/>
                </a:lnTo>
                <a:lnTo>
                  <a:pt x="568" y="749"/>
                </a:lnTo>
                <a:lnTo>
                  <a:pt x="564" y="739"/>
                </a:lnTo>
                <a:lnTo>
                  <a:pt x="564" y="739"/>
                </a:lnTo>
                <a:lnTo>
                  <a:pt x="552" y="716"/>
                </a:lnTo>
                <a:lnTo>
                  <a:pt x="537" y="689"/>
                </a:lnTo>
                <a:lnTo>
                  <a:pt x="515" y="655"/>
                </a:lnTo>
                <a:lnTo>
                  <a:pt x="515" y="655"/>
                </a:lnTo>
                <a:lnTo>
                  <a:pt x="499" y="626"/>
                </a:lnTo>
                <a:lnTo>
                  <a:pt x="484" y="595"/>
                </a:lnTo>
                <a:lnTo>
                  <a:pt x="484" y="595"/>
                </a:lnTo>
                <a:lnTo>
                  <a:pt x="485" y="590"/>
                </a:lnTo>
                <a:lnTo>
                  <a:pt x="488" y="580"/>
                </a:lnTo>
                <a:lnTo>
                  <a:pt x="490" y="574"/>
                </a:lnTo>
                <a:lnTo>
                  <a:pt x="491" y="570"/>
                </a:lnTo>
                <a:lnTo>
                  <a:pt x="491" y="564"/>
                </a:lnTo>
                <a:lnTo>
                  <a:pt x="490" y="560"/>
                </a:lnTo>
                <a:lnTo>
                  <a:pt x="490" y="560"/>
                </a:lnTo>
                <a:lnTo>
                  <a:pt x="480" y="543"/>
                </a:lnTo>
                <a:lnTo>
                  <a:pt x="474" y="533"/>
                </a:lnTo>
                <a:lnTo>
                  <a:pt x="474" y="533"/>
                </a:lnTo>
                <a:lnTo>
                  <a:pt x="473" y="525"/>
                </a:lnTo>
                <a:lnTo>
                  <a:pt x="473" y="519"/>
                </a:lnTo>
                <a:lnTo>
                  <a:pt x="474" y="514"/>
                </a:lnTo>
                <a:lnTo>
                  <a:pt x="474" y="514"/>
                </a:lnTo>
                <a:lnTo>
                  <a:pt x="482" y="496"/>
                </a:lnTo>
                <a:lnTo>
                  <a:pt x="487" y="484"/>
                </a:lnTo>
                <a:lnTo>
                  <a:pt x="490" y="477"/>
                </a:lnTo>
                <a:lnTo>
                  <a:pt x="490" y="477"/>
                </a:lnTo>
                <a:lnTo>
                  <a:pt x="490" y="466"/>
                </a:lnTo>
                <a:lnTo>
                  <a:pt x="491" y="459"/>
                </a:lnTo>
                <a:lnTo>
                  <a:pt x="491" y="459"/>
                </a:lnTo>
                <a:lnTo>
                  <a:pt x="498" y="460"/>
                </a:lnTo>
                <a:lnTo>
                  <a:pt x="505" y="461"/>
                </a:lnTo>
                <a:lnTo>
                  <a:pt x="511" y="460"/>
                </a:lnTo>
                <a:lnTo>
                  <a:pt x="511" y="460"/>
                </a:lnTo>
                <a:lnTo>
                  <a:pt x="515" y="459"/>
                </a:lnTo>
                <a:lnTo>
                  <a:pt x="516" y="455"/>
                </a:lnTo>
                <a:lnTo>
                  <a:pt x="520" y="448"/>
                </a:lnTo>
                <a:lnTo>
                  <a:pt x="523" y="436"/>
                </a:lnTo>
                <a:lnTo>
                  <a:pt x="523" y="436"/>
                </a:lnTo>
                <a:lnTo>
                  <a:pt x="546" y="425"/>
                </a:lnTo>
                <a:lnTo>
                  <a:pt x="564" y="415"/>
                </a:lnTo>
                <a:lnTo>
                  <a:pt x="570" y="412"/>
                </a:lnTo>
                <a:lnTo>
                  <a:pt x="574" y="408"/>
                </a:lnTo>
                <a:lnTo>
                  <a:pt x="574" y="408"/>
                </a:lnTo>
                <a:lnTo>
                  <a:pt x="574" y="405"/>
                </a:lnTo>
                <a:lnTo>
                  <a:pt x="575" y="402"/>
                </a:lnTo>
                <a:lnTo>
                  <a:pt x="574" y="396"/>
                </a:lnTo>
                <a:lnTo>
                  <a:pt x="570" y="389"/>
                </a:lnTo>
                <a:lnTo>
                  <a:pt x="570" y="389"/>
                </a:lnTo>
                <a:lnTo>
                  <a:pt x="567" y="381"/>
                </a:lnTo>
                <a:lnTo>
                  <a:pt x="566" y="376"/>
                </a:lnTo>
                <a:lnTo>
                  <a:pt x="566" y="371"/>
                </a:lnTo>
                <a:lnTo>
                  <a:pt x="566" y="371"/>
                </a:lnTo>
                <a:lnTo>
                  <a:pt x="567" y="366"/>
                </a:lnTo>
                <a:lnTo>
                  <a:pt x="569" y="364"/>
                </a:lnTo>
                <a:lnTo>
                  <a:pt x="569" y="360"/>
                </a:lnTo>
                <a:lnTo>
                  <a:pt x="568" y="358"/>
                </a:lnTo>
                <a:lnTo>
                  <a:pt x="568" y="358"/>
                </a:lnTo>
                <a:lnTo>
                  <a:pt x="566" y="355"/>
                </a:lnTo>
                <a:lnTo>
                  <a:pt x="563" y="355"/>
                </a:lnTo>
                <a:lnTo>
                  <a:pt x="557" y="354"/>
                </a:lnTo>
                <a:lnTo>
                  <a:pt x="551" y="354"/>
                </a:lnTo>
                <a:lnTo>
                  <a:pt x="547" y="355"/>
                </a:lnTo>
                <a:lnTo>
                  <a:pt x="547" y="355"/>
                </a:lnTo>
                <a:lnTo>
                  <a:pt x="544" y="356"/>
                </a:lnTo>
                <a:lnTo>
                  <a:pt x="539" y="358"/>
                </a:lnTo>
                <a:lnTo>
                  <a:pt x="531" y="358"/>
                </a:lnTo>
                <a:lnTo>
                  <a:pt x="531" y="358"/>
                </a:lnTo>
                <a:lnTo>
                  <a:pt x="526" y="361"/>
                </a:lnTo>
                <a:lnTo>
                  <a:pt x="517" y="372"/>
                </a:lnTo>
                <a:lnTo>
                  <a:pt x="501" y="391"/>
                </a:lnTo>
                <a:lnTo>
                  <a:pt x="501" y="391"/>
                </a:lnTo>
                <a:lnTo>
                  <a:pt x="494" y="396"/>
                </a:lnTo>
                <a:lnTo>
                  <a:pt x="488" y="400"/>
                </a:lnTo>
                <a:lnTo>
                  <a:pt x="481" y="405"/>
                </a:lnTo>
                <a:lnTo>
                  <a:pt x="481" y="405"/>
                </a:lnTo>
                <a:lnTo>
                  <a:pt x="478" y="361"/>
                </a:lnTo>
                <a:lnTo>
                  <a:pt x="476" y="330"/>
                </a:lnTo>
                <a:lnTo>
                  <a:pt x="476" y="312"/>
                </a:lnTo>
                <a:lnTo>
                  <a:pt x="476" y="312"/>
                </a:lnTo>
                <a:lnTo>
                  <a:pt x="476" y="302"/>
                </a:lnTo>
                <a:lnTo>
                  <a:pt x="475" y="285"/>
                </a:lnTo>
                <a:lnTo>
                  <a:pt x="473" y="269"/>
                </a:lnTo>
                <a:lnTo>
                  <a:pt x="470" y="260"/>
                </a:lnTo>
                <a:lnTo>
                  <a:pt x="467" y="254"/>
                </a:lnTo>
                <a:lnTo>
                  <a:pt x="467" y="254"/>
                </a:lnTo>
                <a:lnTo>
                  <a:pt x="461" y="247"/>
                </a:lnTo>
                <a:lnTo>
                  <a:pt x="458" y="243"/>
                </a:lnTo>
                <a:lnTo>
                  <a:pt x="457" y="243"/>
                </a:lnTo>
                <a:lnTo>
                  <a:pt x="457" y="243"/>
                </a:lnTo>
                <a:lnTo>
                  <a:pt x="457" y="243"/>
                </a:lnTo>
                <a:lnTo>
                  <a:pt x="458" y="241"/>
                </a:lnTo>
                <a:lnTo>
                  <a:pt x="467" y="234"/>
                </a:lnTo>
                <a:lnTo>
                  <a:pt x="467" y="234"/>
                </a:lnTo>
                <a:lnTo>
                  <a:pt x="472" y="229"/>
                </a:lnTo>
                <a:lnTo>
                  <a:pt x="476" y="223"/>
                </a:lnTo>
                <a:lnTo>
                  <a:pt x="480" y="216"/>
                </a:lnTo>
                <a:lnTo>
                  <a:pt x="480" y="216"/>
                </a:lnTo>
                <a:lnTo>
                  <a:pt x="486" y="204"/>
                </a:lnTo>
                <a:lnTo>
                  <a:pt x="490" y="196"/>
                </a:lnTo>
                <a:lnTo>
                  <a:pt x="493" y="189"/>
                </a:lnTo>
                <a:lnTo>
                  <a:pt x="493" y="189"/>
                </a:lnTo>
                <a:lnTo>
                  <a:pt x="494" y="179"/>
                </a:lnTo>
                <a:lnTo>
                  <a:pt x="494" y="169"/>
                </a:lnTo>
                <a:lnTo>
                  <a:pt x="496" y="157"/>
                </a:lnTo>
                <a:lnTo>
                  <a:pt x="497" y="149"/>
                </a:lnTo>
                <a:lnTo>
                  <a:pt x="497" y="149"/>
                </a:lnTo>
                <a:lnTo>
                  <a:pt x="501" y="137"/>
                </a:lnTo>
                <a:lnTo>
                  <a:pt x="501" y="130"/>
                </a:lnTo>
                <a:lnTo>
                  <a:pt x="501" y="125"/>
                </a:lnTo>
                <a:lnTo>
                  <a:pt x="501" y="125"/>
                </a:lnTo>
                <a:lnTo>
                  <a:pt x="501" y="122"/>
                </a:lnTo>
                <a:lnTo>
                  <a:pt x="501" y="119"/>
                </a:lnTo>
                <a:lnTo>
                  <a:pt x="503" y="118"/>
                </a:lnTo>
                <a:lnTo>
                  <a:pt x="507" y="123"/>
                </a:lnTo>
                <a:lnTo>
                  <a:pt x="507" y="123"/>
                </a:lnTo>
                <a:lnTo>
                  <a:pt x="508" y="114"/>
                </a:lnTo>
                <a:lnTo>
                  <a:pt x="508" y="114"/>
                </a:lnTo>
                <a:lnTo>
                  <a:pt x="509" y="114"/>
                </a:lnTo>
                <a:lnTo>
                  <a:pt x="511" y="114"/>
                </a:lnTo>
                <a:lnTo>
                  <a:pt x="514" y="116"/>
                </a:lnTo>
                <a:lnTo>
                  <a:pt x="515" y="116"/>
                </a:lnTo>
                <a:lnTo>
                  <a:pt x="515" y="116"/>
                </a:lnTo>
                <a:lnTo>
                  <a:pt x="516" y="114"/>
                </a:lnTo>
                <a:lnTo>
                  <a:pt x="515" y="112"/>
                </a:lnTo>
                <a:lnTo>
                  <a:pt x="511" y="102"/>
                </a:lnTo>
                <a:lnTo>
                  <a:pt x="507" y="92"/>
                </a:lnTo>
                <a:lnTo>
                  <a:pt x="504" y="82"/>
                </a:lnTo>
                <a:lnTo>
                  <a:pt x="504" y="82"/>
                </a:lnTo>
                <a:lnTo>
                  <a:pt x="503" y="55"/>
                </a:lnTo>
                <a:lnTo>
                  <a:pt x="501" y="40"/>
                </a:lnTo>
                <a:lnTo>
                  <a:pt x="499" y="34"/>
                </a:lnTo>
                <a:lnTo>
                  <a:pt x="497" y="30"/>
                </a:lnTo>
                <a:lnTo>
                  <a:pt x="497" y="30"/>
                </a:lnTo>
                <a:lnTo>
                  <a:pt x="491" y="25"/>
                </a:lnTo>
                <a:lnTo>
                  <a:pt x="486" y="23"/>
                </a:lnTo>
                <a:lnTo>
                  <a:pt x="480" y="22"/>
                </a:lnTo>
                <a:lnTo>
                  <a:pt x="480" y="22"/>
                </a:lnTo>
                <a:lnTo>
                  <a:pt x="473" y="23"/>
                </a:lnTo>
                <a:lnTo>
                  <a:pt x="468" y="23"/>
                </a:lnTo>
                <a:lnTo>
                  <a:pt x="464" y="22"/>
                </a:lnTo>
                <a:lnTo>
                  <a:pt x="464" y="22"/>
                </a:lnTo>
                <a:lnTo>
                  <a:pt x="461" y="19"/>
                </a:lnTo>
                <a:lnTo>
                  <a:pt x="454" y="13"/>
                </a:lnTo>
                <a:lnTo>
                  <a:pt x="442" y="6"/>
                </a:lnTo>
                <a:lnTo>
                  <a:pt x="434" y="4"/>
                </a:lnTo>
                <a:lnTo>
                  <a:pt x="427" y="1"/>
                </a:lnTo>
                <a:lnTo>
                  <a:pt x="427" y="1"/>
                </a:lnTo>
                <a:lnTo>
                  <a:pt x="419" y="0"/>
                </a:lnTo>
                <a:lnTo>
                  <a:pt x="408" y="0"/>
                </a:lnTo>
                <a:lnTo>
                  <a:pt x="384" y="1"/>
                </a:lnTo>
                <a:lnTo>
                  <a:pt x="360" y="6"/>
                </a:lnTo>
                <a:lnTo>
                  <a:pt x="350" y="8"/>
                </a:lnTo>
                <a:lnTo>
                  <a:pt x="343" y="11"/>
                </a:lnTo>
                <a:lnTo>
                  <a:pt x="343" y="11"/>
                </a:lnTo>
                <a:lnTo>
                  <a:pt x="340" y="13"/>
                </a:lnTo>
                <a:lnTo>
                  <a:pt x="336" y="17"/>
                </a:lnTo>
                <a:lnTo>
                  <a:pt x="327" y="28"/>
                </a:lnTo>
                <a:lnTo>
                  <a:pt x="319" y="42"/>
                </a:lnTo>
                <a:lnTo>
                  <a:pt x="309" y="59"/>
                </a:lnTo>
                <a:lnTo>
                  <a:pt x="302" y="75"/>
                </a:lnTo>
                <a:lnTo>
                  <a:pt x="295" y="89"/>
                </a:lnTo>
                <a:lnTo>
                  <a:pt x="292" y="99"/>
                </a:lnTo>
                <a:lnTo>
                  <a:pt x="292" y="102"/>
                </a:lnTo>
                <a:lnTo>
                  <a:pt x="292" y="105"/>
                </a:lnTo>
                <a:lnTo>
                  <a:pt x="292" y="105"/>
                </a:lnTo>
                <a:lnTo>
                  <a:pt x="310" y="119"/>
                </a:lnTo>
                <a:lnTo>
                  <a:pt x="320" y="129"/>
                </a:lnTo>
                <a:lnTo>
                  <a:pt x="322" y="132"/>
                </a:lnTo>
                <a:lnTo>
                  <a:pt x="325" y="135"/>
                </a:lnTo>
                <a:lnTo>
                  <a:pt x="325" y="135"/>
                </a:lnTo>
                <a:lnTo>
                  <a:pt x="328" y="149"/>
                </a:lnTo>
                <a:lnTo>
                  <a:pt x="326" y="157"/>
                </a:lnTo>
                <a:lnTo>
                  <a:pt x="326" y="157"/>
                </a:lnTo>
                <a:lnTo>
                  <a:pt x="326" y="160"/>
                </a:lnTo>
                <a:lnTo>
                  <a:pt x="325" y="163"/>
                </a:lnTo>
                <a:lnTo>
                  <a:pt x="325" y="163"/>
                </a:lnTo>
                <a:lnTo>
                  <a:pt x="325" y="163"/>
                </a:lnTo>
                <a:lnTo>
                  <a:pt x="325" y="161"/>
                </a:lnTo>
                <a:lnTo>
                  <a:pt x="325" y="161"/>
                </a:lnTo>
                <a:lnTo>
                  <a:pt x="322" y="163"/>
                </a:lnTo>
                <a:lnTo>
                  <a:pt x="322" y="163"/>
                </a:lnTo>
                <a:lnTo>
                  <a:pt x="319" y="164"/>
                </a:lnTo>
                <a:lnTo>
                  <a:pt x="316" y="166"/>
                </a:lnTo>
                <a:lnTo>
                  <a:pt x="317" y="170"/>
                </a:lnTo>
                <a:lnTo>
                  <a:pt x="321" y="176"/>
                </a:lnTo>
                <a:lnTo>
                  <a:pt x="321" y="176"/>
                </a:lnTo>
                <a:lnTo>
                  <a:pt x="327" y="187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0" y="193"/>
                </a:lnTo>
                <a:lnTo>
                  <a:pt x="330" y="194"/>
                </a:lnTo>
                <a:lnTo>
                  <a:pt x="332" y="196"/>
                </a:lnTo>
                <a:lnTo>
                  <a:pt x="332" y="196"/>
                </a:lnTo>
                <a:lnTo>
                  <a:pt x="333" y="198"/>
                </a:lnTo>
                <a:lnTo>
                  <a:pt x="333" y="200"/>
                </a:lnTo>
                <a:lnTo>
                  <a:pt x="332" y="202"/>
                </a:lnTo>
                <a:lnTo>
                  <a:pt x="325" y="210"/>
                </a:lnTo>
                <a:lnTo>
                  <a:pt x="325" y="210"/>
                </a:lnTo>
                <a:lnTo>
                  <a:pt x="321" y="214"/>
                </a:lnTo>
                <a:lnTo>
                  <a:pt x="319" y="220"/>
                </a:lnTo>
                <a:lnTo>
                  <a:pt x="316" y="228"/>
                </a:lnTo>
                <a:lnTo>
                  <a:pt x="316" y="2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4C465D64-A371-4BD9-A30D-8EE78D27D2B7}"/>
              </a:ext>
            </a:extLst>
          </p:cNvPr>
          <p:cNvSpPr>
            <a:spLocks/>
          </p:cNvSpPr>
          <p:nvPr/>
        </p:nvSpPr>
        <p:spPr bwMode="auto">
          <a:xfrm>
            <a:off x="3757213" y="3745761"/>
            <a:ext cx="2412904" cy="2644998"/>
          </a:xfrm>
          <a:custGeom>
            <a:avLst/>
            <a:gdLst>
              <a:gd name="T0" fmla="*/ 581 w 1102"/>
              <a:gd name="T1" fmla="*/ 174 h 1208"/>
              <a:gd name="T2" fmla="*/ 529 w 1102"/>
              <a:gd name="T3" fmla="*/ 194 h 1208"/>
              <a:gd name="T4" fmla="*/ 499 w 1102"/>
              <a:gd name="T5" fmla="*/ 312 h 1208"/>
              <a:gd name="T6" fmla="*/ 415 w 1102"/>
              <a:gd name="T7" fmla="*/ 417 h 1208"/>
              <a:gd name="T8" fmla="*/ 371 w 1102"/>
              <a:gd name="T9" fmla="*/ 490 h 1208"/>
              <a:gd name="T10" fmla="*/ 367 w 1102"/>
              <a:gd name="T11" fmla="*/ 509 h 1208"/>
              <a:gd name="T12" fmla="*/ 311 w 1102"/>
              <a:gd name="T13" fmla="*/ 642 h 1208"/>
              <a:gd name="T14" fmla="*/ 325 w 1102"/>
              <a:gd name="T15" fmla="*/ 676 h 1208"/>
              <a:gd name="T16" fmla="*/ 278 w 1102"/>
              <a:gd name="T17" fmla="*/ 881 h 1208"/>
              <a:gd name="T18" fmla="*/ 133 w 1102"/>
              <a:gd name="T19" fmla="*/ 996 h 1208"/>
              <a:gd name="T20" fmla="*/ 14 w 1102"/>
              <a:gd name="T21" fmla="*/ 1118 h 1208"/>
              <a:gd name="T22" fmla="*/ 2 w 1102"/>
              <a:gd name="T23" fmla="*/ 1166 h 1208"/>
              <a:gd name="T24" fmla="*/ 89 w 1102"/>
              <a:gd name="T25" fmla="*/ 1200 h 1208"/>
              <a:gd name="T26" fmla="*/ 204 w 1102"/>
              <a:gd name="T27" fmla="*/ 1206 h 1208"/>
              <a:gd name="T28" fmla="*/ 220 w 1102"/>
              <a:gd name="T29" fmla="*/ 1183 h 1208"/>
              <a:gd name="T30" fmla="*/ 163 w 1102"/>
              <a:gd name="T31" fmla="*/ 1139 h 1208"/>
              <a:gd name="T32" fmla="*/ 135 w 1102"/>
              <a:gd name="T33" fmla="*/ 1107 h 1208"/>
              <a:gd name="T34" fmla="*/ 136 w 1102"/>
              <a:gd name="T35" fmla="*/ 1083 h 1208"/>
              <a:gd name="T36" fmla="*/ 351 w 1102"/>
              <a:gd name="T37" fmla="*/ 949 h 1208"/>
              <a:gd name="T38" fmla="*/ 389 w 1102"/>
              <a:gd name="T39" fmla="*/ 898 h 1208"/>
              <a:gd name="T40" fmla="*/ 700 w 1102"/>
              <a:gd name="T41" fmla="*/ 746 h 1208"/>
              <a:gd name="T42" fmla="*/ 606 w 1102"/>
              <a:gd name="T43" fmla="*/ 979 h 1208"/>
              <a:gd name="T44" fmla="*/ 558 w 1102"/>
              <a:gd name="T45" fmla="*/ 1089 h 1208"/>
              <a:gd name="T46" fmla="*/ 559 w 1102"/>
              <a:gd name="T47" fmla="*/ 1120 h 1208"/>
              <a:gd name="T48" fmla="*/ 676 w 1102"/>
              <a:gd name="T49" fmla="*/ 1149 h 1208"/>
              <a:gd name="T50" fmla="*/ 775 w 1102"/>
              <a:gd name="T51" fmla="*/ 1150 h 1208"/>
              <a:gd name="T52" fmla="*/ 766 w 1102"/>
              <a:gd name="T53" fmla="*/ 1127 h 1208"/>
              <a:gd name="T54" fmla="*/ 669 w 1102"/>
              <a:gd name="T55" fmla="*/ 1058 h 1208"/>
              <a:gd name="T56" fmla="*/ 681 w 1102"/>
              <a:gd name="T57" fmla="*/ 1005 h 1208"/>
              <a:gd name="T58" fmla="*/ 816 w 1102"/>
              <a:gd name="T59" fmla="*/ 819 h 1208"/>
              <a:gd name="T60" fmla="*/ 854 w 1102"/>
              <a:gd name="T61" fmla="*/ 731 h 1208"/>
              <a:gd name="T62" fmla="*/ 786 w 1102"/>
              <a:gd name="T63" fmla="*/ 657 h 1208"/>
              <a:gd name="T64" fmla="*/ 647 w 1102"/>
              <a:gd name="T65" fmla="*/ 549 h 1208"/>
              <a:gd name="T66" fmla="*/ 615 w 1102"/>
              <a:gd name="T67" fmla="*/ 508 h 1208"/>
              <a:gd name="T68" fmla="*/ 688 w 1102"/>
              <a:gd name="T69" fmla="*/ 448 h 1208"/>
              <a:gd name="T70" fmla="*/ 719 w 1102"/>
              <a:gd name="T71" fmla="*/ 419 h 1208"/>
              <a:gd name="T72" fmla="*/ 746 w 1102"/>
              <a:gd name="T73" fmla="*/ 468 h 1208"/>
              <a:gd name="T74" fmla="*/ 835 w 1102"/>
              <a:gd name="T75" fmla="*/ 453 h 1208"/>
              <a:gd name="T76" fmla="*/ 1012 w 1102"/>
              <a:gd name="T77" fmla="*/ 381 h 1208"/>
              <a:gd name="T78" fmla="*/ 1067 w 1102"/>
              <a:gd name="T79" fmla="*/ 367 h 1208"/>
              <a:gd name="T80" fmla="*/ 1087 w 1102"/>
              <a:gd name="T81" fmla="*/ 363 h 1208"/>
              <a:gd name="T82" fmla="*/ 1098 w 1102"/>
              <a:gd name="T83" fmla="*/ 332 h 1208"/>
              <a:gd name="T84" fmla="*/ 1058 w 1102"/>
              <a:gd name="T85" fmla="*/ 310 h 1208"/>
              <a:gd name="T86" fmla="*/ 1027 w 1102"/>
              <a:gd name="T87" fmla="*/ 302 h 1208"/>
              <a:gd name="T88" fmla="*/ 789 w 1102"/>
              <a:gd name="T89" fmla="*/ 357 h 1208"/>
              <a:gd name="T90" fmla="*/ 794 w 1102"/>
              <a:gd name="T91" fmla="*/ 299 h 1208"/>
              <a:gd name="T92" fmla="*/ 784 w 1102"/>
              <a:gd name="T93" fmla="*/ 266 h 1208"/>
              <a:gd name="T94" fmla="*/ 795 w 1102"/>
              <a:gd name="T95" fmla="*/ 261 h 1208"/>
              <a:gd name="T96" fmla="*/ 810 w 1102"/>
              <a:gd name="T97" fmla="*/ 248 h 1208"/>
              <a:gd name="T98" fmla="*/ 850 w 1102"/>
              <a:gd name="T99" fmla="*/ 245 h 1208"/>
              <a:gd name="T100" fmla="*/ 879 w 1102"/>
              <a:gd name="T101" fmla="*/ 204 h 1208"/>
              <a:gd name="T102" fmla="*/ 910 w 1102"/>
              <a:gd name="T103" fmla="*/ 155 h 1208"/>
              <a:gd name="T104" fmla="*/ 963 w 1102"/>
              <a:gd name="T105" fmla="*/ 155 h 1208"/>
              <a:gd name="T106" fmla="*/ 930 w 1102"/>
              <a:gd name="T107" fmla="*/ 97 h 1208"/>
              <a:gd name="T108" fmla="*/ 890 w 1102"/>
              <a:gd name="T109" fmla="*/ 27 h 1208"/>
              <a:gd name="T110" fmla="*/ 812 w 1102"/>
              <a:gd name="T111" fmla="*/ 1 h 1208"/>
              <a:gd name="T112" fmla="*/ 755 w 1102"/>
              <a:gd name="T113" fmla="*/ 14 h 1208"/>
              <a:gd name="T114" fmla="*/ 714 w 1102"/>
              <a:gd name="T115" fmla="*/ 93 h 1208"/>
              <a:gd name="T116" fmla="*/ 704 w 1102"/>
              <a:gd name="T117" fmla="*/ 125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2" h="1208">
                <a:moveTo>
                  <a:pt x="708" y="157"/>
                </a:moveTo>
                <a:lnTo>
                  <a:pt x="653" y="181"/>
                </a:lnTo>
                <a:lnTo>
                  <a:pt x="653" y="181"/>
                </a:lnTo>
                <a:lnTo>
                  <a:pt x="638" y="179"/>
                </a:lnTo>
                <a:lnTo>
                  <a:pt x="622" y="177"/>
                </a:lnTo>
                <a:lnTo>
                  <a:pt x="603" y="175"/>
                </a:lnTo>
                <a:lnTo>
                  <a:pt x="581" y="174"/>
                </a:lnTo>
                <a:lnTo>
                  <a:pt x="562" y="175"/>
                </a:lnTo>
                <a:lnTo>
                  <a:pt x="553" y="178"/>
                </a:lnTo>
                <a:lnTo>
                  <a:pt x="545" y="180"/>
                </a:lnTo>
                <a:lnTo>
                  <a:pt x="539" y="184"/>
                </a:lnTo>
                <a:lnTo>
                  <a:pt x="533" y="187"/>
                </a:lnTo>
                <a:lnTo>
                  <a:pt x="533" y="187"/>
                </a:lnTo>
                <a:lnTo>
                  <a:pt x="529" y="194"/>
                </a:lnTo>
                <a:lnTo>
                  <a:pt x="525" y="200"/>
                </a:lnTo>
                <a:lnTo>
                  <a:pt x="519" y="214"/>
                </a:lnTo>
                <a:lnTo>
                  <a:pt x="516" y="230"/>
                </a:lnTo>
                <a:lnTo>
                  <a:pt x="512" y="247"/>
                </a:lnTo>
                <a:lnTo>
                  <a:pt x="510" y="273"/>
                </a:lnTo>
                <a:lnTo>
                  <a:pt x="510" y="285"/>
                </a:lnTo>
                <a:lnTo>
                  <a:pt x="499" y="312"/>
                </a:lnTo>
                <a:lnTo>
                  <a:pt x="499" y="312"/>
                </a:lnTo>
                <a:lnTo>
                  <a:pt x="473" y="347"/>
                </a:lnTo>
                <a:lnTo>
                  <a:pt x="450" y="375"/>
                </a:lnTo>
                <a:lnTo>
                  <a:pt x="432" y="396"/>
                </a:lnTo>
                <a:lnTo>
                  <a:pt x="432" y="396"/>
                </a:lnTo>
                <a:lnTo>
                  <a:pt x="421" y="409"/>
                </a:lnTo>
                <a:lnTo>
                  <a:pt x="415" y="417"/>
                </a:lnTo>
                <a:lnTo>
                  <a:pt x="411" y="424"/>
                </a:lnTo>
                <a:lnTo>
                  <a:pt x="406" y="436"/>
                </a:lnTo>
                <a:lnTo>
                  <a:pt x="406" y="436"/>
                </a:lnTo>
                <a:lnTo>
                  <a:pt x="401" y="445"/>
                </a:lnTo>
                <a:lnTo>
                  <a:pt x="395" y="454"/>
                </a:lnTo>
                <a:lnTo>
                  <a:pt x="382" y="473"/>
                </a:lnTo>
                <a:lnTo>
                  <a:pt x="371" y="490"/>
                </a:lnTo>
                <a:lnTo>
                  <a:pt x="367" y="496"/>
                </a:lnTo>
                <a:lnTo>
                  <a:pt x="365" y="500"/>
                </a:lnTo>
                <a:lnTo>
                  <a:pt x="365" y="500"/>
                </a:lnTo>
                <a:lnTo>
                  <a:pt x="365" y="504"/>
                </a:lnTo>
                <a:lnTo>
                  <a:pt x="366" y="506"/>
                </a:lnTo>
                <a:lnTo>
                  <a:pt x="367" y="508"/>
                </a:lnTo>
                <a:lnTo>
                  <a:pt x="367" y="509"/>
                </a:lnTo>
                <a:lnTo>
                  <a:pt x="367" y="510"/>
                </a:lnTo>
                <a:lnTo>
                  <a:pt x="361" y="517"/>
                </a:lnTo>
                <a:lnTo>
                  <a:pt x="361" y="517"/>
                </a:lnTo>
                <a:lnTo>
                  <a:pt x="356" y="528"/>
                </a:lnTo>
                <a:lnTo>
                  <a:pt x="348" y="546"/>
                </a:lnTo>
                <a:lnTo>
                  <a:pt x="328" y="595"/>
                </a:lnTo>
                <a:lnTo>
                  <a:pt x="311" y="642"/>
                </a:lnTo>
                <a:lnTo>
                  <a:pt x="305" y="657"/>
                </a:lnTo>
                <a:lnTo>
                  <a:pt x="304" y="666"/>
                </a:lnTo>
                <a:lnTo>
                  <a:pt x="304" y="666"/>
                </a:lnTo>
                <a:lnTo>
                  <a:pt x="305" y="668"/>
                </a:lnTo>
                <a:lnTo>
                  <a:pt x="308" y="671"/>
                </a:lnTo>
                <a:lnTo>
                  <a:pt x="315" y="673"/>
                </a:lnTo>
                <a:lnTo>
                  <a:pt x="325" y="676"/>
                </a:lnTo>
                <a:lnTo>
                  <a:pt x="325" y="676"/>
                </a:lnTo>
                <a:lnTo>
                  <a:pt x="304" y="776"/>
                </a:lnTo>
                <a:lnTo>
                  <a:pt x="289" y="846"/>
                </a:lnTo>
                <a:lnTo>
                  <a:pt x="281" y="870"/>
                </a:lnTo>
                <a:lnTo>
                  <a:pt x="279" y="877"/>
                </a:lnTo>
                <a:lnTo>
                  <a:pt x="278" y="881"/>
                </a:lnTo>
                <a:lnTo>
                  <a:pt x="278" y="881"/>
                </a:lnTo>
                <a:lnTo>
                  <a:pt x="261" y="892"/>
                </a:lnTo>
                <a:lnTo>
                  <a:pt x="228" y="915"/>
                </a:lnTo>
                <a:lnTo>
                  <a:pt x="208" y="930"/>
                </a:lnTo>
                <a:lnTo>
                  <a:pt x="183" y="950"/>
                </a:lnTo>
                <a:lnTo>
                  <a:pt x="159" y="970"/>
                </a:lnTo>
                <a:lnTo>
                  <a:pt x="133" y="996"/>
                </a:lnTo>
                <a:lnTo>
                  <a:pt x="133" y="996"/>
                </a:lnTo>
                <a:lnTo>
                  <a:pt x="88" y="1038"/>
                </a:lnTo>
                <a:lnTo>
                  <a:pt x="58" y="1066"/>
                </a:lnTo>
                <a:lnTo>
                  <a:pt x="36" y="1086"/>
                </a:lnTo>
                <a:lnTo>
                  <a:pt x="36" y="1086"/>
                </a:lnTo>
                <a:lnTo>
                  <a:pt x="29" y="1096"/>
                </a:lnTo>
                <a:lnTo>
                  <a:pt x="21" y="1106"/>
                </a:lnTo>
                <a:lnTo>
                  <a:pt x="14" y="1118"/>
                </a:lnTo>
                <a:lnTo>
                  <a:pt x="7" y="1131"/>
                </a:lnTo>
                <a:lnTo>
                  <a:pt x="2" y="1144"/>
                </a:lnTo>
                <a:lnTo>
                  <a:pt x="1" y="1150"/>
                </a:lnTo>
                <a:lnTo>
                  <a:pt x="0" y="1156"/>
                </a:lnTo>
                <a:lnTo>
                  <a:pt x="0" y="1162"/>
                </a:lnTo>
                <a:lnTo>
                  <a:pt x="2" y="1166"/>
                </a:lnTo>
                <a:lnTo>
                  <a:pt x="2" y="1166"/>
                </a:lnTo>
                <a:lnTo>
                  <a:pt x="5" y="1171"/>
                </a:lnTo>
                <a:lnTo>
                  <a:pt x="9" y="1174"/>
                </a:lnTo>
                <a:lnTo>
                  <a:pt x="20" y="1182"/>
                </a:lnTo>
                <a:lnTo>
                  <a:pt x="35" y="1187"/>
                </a:lnTo>
                <a:lnTo>
                  <a:pt x="50" y="1191"/>
                </a:lnTo>
                <a:lnTo>
                  <a:pt x="77" y="1199"/>
                </a:lnTo>
                <a:lnTo>
                  <a:pt x="89" y="1200"/>
                </a:lnTo>
                <a:lnTo>
                  <a:pt x="89" y="1200"/>
                </a:lnTo>
                <a:lnTo>
                  <a:pt x="108" y="1203"/>
                </a:lnTo>
                <a:lnTo>
                  <a:pt x="128" y="1206"/>
                </a:lnTo>
                <a:lnTo>
                  <a:pt x="151" y="1207"/>
                </a:lnTo>
                <a:lnTo>
                  <a:pt x="174" y="1208"/>
                </a:lnTo>
                <a:lnTo>
                  <a:pt x="195" y="1207"/>
                </a:lnTo>
                <a:lnTo>
                  <a:pt x="204" y="1206"/>
                </a:lnTo>
                <a:lnTo>
                  <a:pt x="211" y="1203"/>
                </a:lnTo>
                <a:lnTo>
                  <a:pt x="217" y="1201"/>
                </a:lnTo>
                <a:lnTo>
                  <a:pt x="221" y="1197"/>
                </a:lnTo>
                <a:lnTo>
                  <a:pt x="221" y="1197"/>
                </a:lnTo>
                <a:lnTo>
                  <a:pt x="222" y="1193"/>
                </a:lnTo>
                <a:lnTo>
                  <a:pt x="221" y="1188"/>
                </a:lnTo>
                <a:lnTo>
                  <a:pt x="220" y="1183"/>
                </a:lnTo>
                <a:lnTo>
                  <a:pt x="217" y="1178"/>
                </a:lnTo>
                <a:lnTo>
                  <a:pt x="209" y="1170"/>
                </a:lnTo>
                <a:lnTo>
                  <a:pt x="199" y="1161"/>
                </a:lnTo>
                <a:lnTo>
                  <a:pt x="188" y="1154"/>
                </a:lnTo>
                <a:lnTo>
                  <a:pt x="177" y="1147"/>
                </a:lnTo>
                <a:lnTo>
                  <a:pt x="163" y="1139"/>
                </a:lnTo>
                <a:lnTo>
                  <a:pt x="163" y="1139"/>
                </a:lnTo>
                <a:lnTo>
                  <a:pt x="156" y="1135"/>
                </a:lnTo>
                <a:lnTo>
                  <a:pt x="147" y="1126"/>
                </a:lnTo>
                <a:lnTo>
                  <a:pt x="140" y="1116"/>
                </a:lnTo>
                <a:lnTo>
                  <a:pt x="137" y="1113"/>
                </a:lnTo>
                <a:lnTo>
                  <a:pt x="136" y="1109"/>
                </a:lnTo>
                <a:lnTo>
                  <a:pt x="136" y="1109"/>
                </a:lnTo>
                <a:lnTo>
                  <a:pt x="135" y="1107"/>
                </a:lnTo>
                <a:lnTo>
                  <a:pt x="133" y="1104"/>
                </a:lnTo>
                <a:lnTo>
                  <a:pt x="127" y="1098"/>
                </a:lnTo>
                <a:lnTo>
                  <a:pt x="125" y="1096"/>
                </a:lnTo>
                <a:lnTo>
                  <a:pt x="127" y="1092"/>
                </a:lnTo>
                <a:lnTo>
                  <a:pt x="129" y="1087"/>
                </a:lnTo>
                <a:lnTo>
                  <a:pt x="136" y="1083"/>
                </a:lnTo>
                <a:lnTo>
                  <a:pt x="136" y="1083"/>
                </a:lnTo>
                <a:lnTo>
                  <a:pt x="176" y="1060"/>
                </a:lnTo>
                <a:lnTo>
                  <a:pt x="244" y="1020"/>
                </a:lnTo>
                <a:lnTo>
                  <a:pt x="279" y="999"/>
                </a:lnTo>
                <a:lnTo>
                  <a:pt x="311" y="979"/>
                </a:lnTo>
                <a:lnTo>
                  <a:pt x="337" y="961"/>
                </a:lnTo>
                <a:lnTo>
                  <a:pt x="345" y="953"/>
                </a:lnTo>
                <a:lnTo>
                  <a:pt x="351" y="949"/>
                </a:lnTo>
                <a:lnTo>
                  <a:pt x="351" y="949"/>
                </a:lnTo>
                <a:lnTo>
                  <a:pt x="359" y="939"/>
                </a:lnTo>
                <a:lnTo>
                  <a:pt x="365" y="933"/>
                </a:lnTo>
                <a:lnTo>
                  <a:pt x="373" y="926"/>
                </a:lnTo>
                <a:lnTo>
                  <a:pt x="377" y="922"/>
                </a:lnTo>
                <a:lnTo>
                  <a:pt x="380" y="917"/>
                </a:lnTo>
                <a:lnTo>
                  <a:pt x="389" y="898"/>
                </a:lnTo>
                <a:lnTo>
                  <a:pt x="389" y="898"/>
                </a:lnTo>
                <a:lnTo>
                  <a:pt x="403" y="853"/>
                </a:lnTo>
                <a:lnTo>
                  <a:pt x="421" y="790"/>
                </a:lnTo>
                <a:lnTo>
                  <a:pt x="446" y="709"/>
                </a:lnTo>
                <a:lnTo>
                  <a:pt x="462" y="706"/>
                </a:lnTo>
                <a:lnTo>
                  <a:pt x="510" y="666"/>
                </a:lnTo>
                <a:lnTo>
                  <a:pt x="700" y="746"/>
                </a:lnTo>
                <a:lnTo>
                  <a:pt x="700" y="746"/>
                </a:lnTo>
                <a:lnTo>
                  <a:pt x="657" y="862"/>
                </a:lnTo>
                <a:lnTo>
                  <a:pt x="624" y="941"/>
                </a:lnTo>
                <a:lnTo>
                  <a:pt x="614" y="968"/>
                </a:lnTo>
                <a:lnTo>
                  <a:pt x="609" y="975"/>
                </a:lnTo>
                <a:lnTo>
                  <a:pt x="606" y="979"/>
                </a:lnTo>
                <a:lnTo>
                  <a:pt x="606" y="979"/>
                </a:lnTo>
                <a:lnTo>
                  <a:pt x="595" y="982"/>
                </a:lnTo>
                <a:lnTo>
                  <a:pt x="592" y="985"/>
                </a:lnTo>
                <a:lnTo>
                  <a:pt x="591" y="988"/>
                </a:lnTo>
                <a:lnTo>
                  <a:pt x="591" y="988"/>
                </a:lnTo>
                <a:lnTo>
                  <a:pt x="572" y="1040"/>
                </a:lnTo>
                <a:lnTo>
                  <a:pt x="562" y="1075"/>
                </a:lnTo>
                <a:lnTo>
                  <a:pt x="558" y="1089"/>
                </a:lnTo>
                <a:lnTo>
                  <a:pt x="557" y="1096"/>
                </a:lnTo>
                <a:lnTo>
                  <a:pt x="557" y="1096"/>
                </a:lnTo>
                <a:lnTo>
                  <a:pt x="556" y="1112"/>
                </a:lnTo>
                <a:lnTo>
                  <a:pt x="557" y="1116"/>
                </a:lnTo>
                <a:lnTo>
                  <a:pt x="558" y="1119"/>
                </a:lnTo>
                <a:lnTo>
                  <a:pt x="559" y="1120"/>
                </a:lnTo>
                <a:lnTo>
                  <a:pt x="559" y="1120"/>
                </a:lnTo>
                <a:lnTo>
                  <a:pt x="600" y="1129"/>
                </a:lnTo>
                <a:lnTo>
                  <a:pt x="629" y="1136"/>
                </a:lnTo>
                <a:lnTo>
                  <a:pt x="641" y="1139"/>
                </a:lnTo>
                <a:lnTo>
                  <a:pt x="651" y="1143"/>
                </a:lnTo>
                <a:lnTo>
                  <a:pt x="651" y="1143"/>
                </a:lnTo>
                <a:lnTo>
                  <a:pt x="661" y="1147"/>
                </a:lnTo>
                <a:lnTo>
                  <a:pt x="676" y="1149"/>
                </a:lnTo>
                <a:lnTo>
                  <a:pt x="696" y="1153"/>
                </a:lnTo>
                <a:lnTo>
                  <a:pt x="715" y="1154"/>
                </a:lnTo>
                <a:lnTo>
                  <a:pt x="736" y="1155"/>
                </a:lnTo>
                <a:lnTo>
                  <a:pt x="752" y="1155"/>
                </a:lnTo>
                <a:lnTo>
                  <a:pt x="767" y="1154"/>
                </a:lnTo>
                <a:lnTo>
                  <a:pt x="772" y="1152"/>
                </a:lnTo>
                <a:lnTo>
                  <a:pt x="775" y="1150"/>
                </a:lnTo>
                <a:lnTo>
                  <a:pt x="775" y="1150"/>
                </a:lnTo>
                <a:lnTo>
                  <a:pt x="778" y="1145"/>
                </a:lnTo>
                <a:lnTo>
                  <a:pt x="779" y="1142"/>
                </a:lnTo>
                <a:lnTo>
                  <a:pt x="779" y="1138"/>
                </a:lnTo>
                <a:lnTo>
                  <a:pt x="777" y="1135"/>
                </a:lnTo>
                <a:lnTo>
                  <a:pt x="772" y="1131"/>
                </a:lnTo>
                <a:lnTo>
                  <a:pt x="766" y="1127"/>
                </a:lnTo>
                <a:lnTo>
                  <a:pt x="751" y="1120"/>
                </a:lnTo>
                <a:lnTo>
                  <a:pt x="751" y="1120"/>
                </a:lnTo>
                <a:lnTo>
                  <a:pt x="729" y="1107"/>
                </a:lnTo>
                <a:lnTo>
                  <a:pt x="703" y="1089"/>
                </a:lnTo>
                <a:lnTo>
                  <a:pt x="670" y="1066"/>
                </a:lnTo>
                <a:lnTo>
                  <a:pt x="670" y="1066"/>
                </a:lnTo>
                <a:lnTo>
                  <a:pt x="669" y="1058"/>
                </a:lnTo>
                <a:lnTo>
                  <a:pt x="668" y="1051"/>
                </a:lnTo>
                <a:lnTo>
                  <a:pt x="667" y="1042"/>
                </a:lnTo>
                <a:lnTo>
                  <a:pt x="667" y="1042"/>
                </a:lnTo>
                <a:lnTo>
                  <a:pt x="669" y="1033"/>
                </a:lnTo>
                <a:lnTo>
                  <a:pt x="673" y="1022"/>
                </a:lnTo>
                <a:lnTo>
                  <a:pt x="676" y="1014"/>
                </a:lnTo>
                <a:lnTo>
                  <a:pt x="681" y="1005"/>
                </a:lnTo>
                <a:lnTo>
                  <a:pt x="681" y="1005"/>
                </a:lnTo>
                <a:lnTo>
                  <a:pt x="687" y="992"/>
                </a:lnTo>
                <a:lnTo>
                  <a:pt x="691" y="985"/>
                </a:lnTo>
                <a:lnTo>
                  <a:pt x="691" y="985"/>
                </a:lnTo>
                <a:lnTo>
                  <a:pt x="754" y="903"/>
                </a:lnTo>
                <a:lnTo>
                  <a:pt x="800" y="842"/>
                </a:lnTo>
                <a:lnTo>
                  <a:pt x="816" y="819"/>
                </a:lnTo>
                <a:lnTo>
                  <a:pt x="825" y="804"/>
                </a:lnTo>
                <a:lnTo>
                  <a:pt x="825" y="804"/>
                </a:lnTo>
                <a:lnTo>
                  <a:pt x="836" y="782"/>
                </a:lnTo>
                <a:lnTo>
                  <a:pt x="845" y="759"/>
                </a:lnTo>
                <a:lnTo>
                  <a:pt x="850" y="748"/>
                </a:lnTo>
                <a:lnTo>
                  <a:pt x="853" y="740"/>
                </a:lnTo>
                <a:lnTo>
                  <a:pt x="854" y="731"/>
                </a:lnTo>
                <a:lnTo>
                  <a:pt x="853" y="729"/>
                </a:lnTo>
                <a:lnTo>
                  <a:pt x="852" y="726"/>
                </a:lnTo>
                <a:lnTo>
                  <a:pt x="852" y="726"/>
                </a:lnTo>
                <a:lnTo>
                  <a:pt x="839" y="711"/>
                </a:lnTo>
                <a:lnTo>
                  <a:pt x="815" y="684"/>
                </a:lnTo>
                <a:lnTo>
                  <a:pt x="801" y="671"/>
                </a:lnTo>
                <a:lnTo>
                  <a:pt x="786" y="657"/>
                </a:lnTo>
                <a:lnTo>
                  <a:pt x="772" y="645"/>
                </a:lnTo>
                <a:lnTo>
                  <a:pt x="758" y="636"/>
                </a:lnTo>
                <a:lnTo>
                  <a:pt x="758" y="636"/>
                </a:lnTo>
                <a:lnTo>
                  <a:pt x="647" y="564"/>
                </a:lnTo>
                <a:lnTo>
                  <a:pt x="647" y="564"/>
                </a:lnTo>
                <a:lnTo>
                  <a:pt x="649" y="556"/>
                </a:lnTo>
                <a:lnTo>
                  <a:pt x="647" y="549"/>
                </a:lnTo>
                <a:lnTo>
                  <a:pt x="646" y="546"/>
                </a:lnTo>
                <a:lnTo>
                  <a:pt x="644" y="544"/>
                </a:lnTo>
                <a:lnTo>
                  <a:pt x="644" y="544"/>
                </a:lnTo>
                <a:lnTo>
                  <a:pt x="640" y="541"/>
                </a:lnTo>
                <a:lnTo>
                  <a:pt x="635" y="537"/>
                </a:lnTo>
                <a:lnTo>
                  <a:pt x="624" y="522"/>
                </a:lnTo>
                <a:lnTo>
                  <a:pt x="615" y="508"/>
                </a:lnTo>
                <a:lnTo>
                  <a:pt x="614" y="503"/>
                </a:lnTo>
                <a:lnTo>
                  <a:pt x="612" y="502"/>
                </a:lnTo>
                <a:lnTo>
                  <a:pt x="614" y="500"/>
                </a:lnTo>
                <a:lnTo>
                  <a:pt x="614" y="500"/>
                </a:lnTo>
                <a:lnTo>
                  <a:pt x="629" y="491"/>
                </a:lnTo>
                <a:lnTo>
                  <a:pt x="658" y="470"/>
                </a:lnTo>
                <a:lnTo>
                  <a:pt x="688" y="448"/>
                </a:lnTo>
                <a:lnTo>
                  <a:pt x="698" y="439"/>
                </a:lnTo>
                <a:lnTo>
                  <a:pt x="704" y="434"/>
                </a:lnTo>
                <a:lnTo>
                  <a:pt x="704" y="434"/>
                </a:lnTo>
                <a:lnTo>
                  <a:pt x="714" y="418"/>
                </a:lnTo>
                <a:lnTo>
                  <a:pt x="717" y="410"/>
                </a:lnTo>
                <a:lnTo>
                  <a:pt x="717" y="410"/>
                </a:lnTo>
                <a:lnTo>
                  <a:pt x="719" y="419"/>
                </a:lnTo>
                <a:lnTo>
                  <a:pt x="720" y="429"/>
                </a:lnTo>
                <a:lnTo>
                  <a:pt x="723" y="440"/>
                </a:lnTo>
                <a:lnTo>
                  <a:pt x="728" y="451"/>
                </a:lnTo>
                <a:lnTo>
                  <a:pt x="732" y="457"/>
                </a:lnTo>
                <a:lnTo>
                  <a:pt x="736" y="461"/>
                </a:lnTo>
                <a:lnTo>
                  <a:pt x="742" y="465"/>
                </a:lnTo>
                <a:lnTo>
                  <a:pt x="746" y="468"/>
                </a:lnTo>
                <a:lnTo>
                  <a:pt x="754" y="470"/>
                </a:lnTo>
                <a:lnTo>
                  <a:pt x="761" y="470"/>
                </a:lnTo>
                <a:lnTo>
                  <a:pt x="761" y="470"/>
                </a:lnTo>
                <a:lnTo>
                  <a:pt x="771" y="470"/>
                </a:lnTo>
                <a:lnTo>
                  <a:pt x="781" y="468"/>
                </a:lnTo>
                <a:lnTo>
                  <a:pt x="807" y="462"/>
                </a:lnTo>
                <a:lnTo>
                  <a:pt x="835" y="453"/>
                </a:lnTo>
                <a:lnTo>
                  <a:pt x="865" y="444"/>
                </a:lnTo>
                <a:lnTo>
                  <a:pt x="920" y="423"/>
                </a:lnTo>
                <a:lnTo>
                  <a:pt x="957" y="410"/>
                </a:lnTo>
                <a:lnTo>
                  <a:pt x="957" y="410"/>
                </a:lnTo>
                <a:lnTo>
                  <a:pt x="968" y="405"/>
                </a:lnTo>
                <a:lnTo>
                  <a:pt x="982" y="398"/>
                </a:lnTo>
                <a:lnTo>
                  <a:pt x="1012" y="381"/>
                </a:lnTo>
                <a:lnTo>
                  <a:pt x="1039" y="365"/>
                </a:lnTo>
                <a:lnTo>
                  <a:pt x="1047" y="361"/>
                </a:lnTo>
                <a:lnTo>
                  <a:pt x="1051" y="359"/>
                </a:lnTo>
                <a:lnTo>
                  <a:pt x="1051" y="359"/>
                </a:lnTo>
                <a:lnTo>
                  <a:pt x="1067" y="366"/>
                </a:lnTo>
                <a:lnTo>
                  <a:pt x="1067" y="366"/>
                </a:lnTo>
                <a:lnTo>
                  <a:pt x="1067" y="367"/>
                </a:lnTo>
                <a:lnTo>
                  <a:pt x="1067" y="371"/>
                </a:lnTo>
                <a:lnTo>
                  <a:pt x="1068" y="372"/>
                </a:lnTo>
                <a:lnTo>
                  <a:pt x="1070" y="372"/>
                </a:lnTo>
                <a:lnTo>
                  <a:pt x="1073" y="371"/>
                </a:lnTo>
                <a:lnTo>
                  <a:pt x="1077" y="370"/>
                </a:lnTo>
                <a:lnTo>
                  <a:pt x="1077" y="370"/>
                </a:lnTo>
                <a:lnTo>
                  <a:pt x="1087" y="363"/>
                </a:lnTo>
                <a:lnTo>
                  <a:pt x="1096" y="354"/>
                </a:lnTo>
                <a:lnTo>
                  <a:pt x="1099" y="351"/>
                </a:lnTo>
                <a:lnTo>
                  <a:pt x="1100" y="346"/>
                </a:lnTo>
                <a:lnTo>
                  <a:pt x="1102" y="342"/>
                </a:lnTo>
                <a:lnTo>
                  <a:pt x="1100" y="340"/>
                </a:lnTo>
                <a:lnTo>
                  <a:pt x="1100" y="340"/>
                </a:lnTo>
                <a:lnTo>
                  <a:pt x="1098" y="332"/>
                </a:lnTo>
                <a:lnTo>
                  <a:pt x="1092" y="325"/>
                </a:lnTo>
                <a:lnTo>
                  <a:pt x="1088" y="322"/>
                </a:lnTo>
                <a:lnTo>
                  <a:pt x="1083" y="318"/>
                </a:lnTo>
                <a:lnTo>
                  <a:pt x="1076" y="316"/>
                </a:lnTo>
                <a:lnTo>
                  <a:pt x="1067" y="312"/>
                </a:lnTo>
                <a:lnTo>
                  <a:pt x="1067" y="312"/>
                </a:lnTo>
                <a:lnTo>
                  <a:pt x="1058" y="310"/>
                </a:lnTo>
                <a:lnTo>
                  <a:pt x="1051" y="307"/>
                </a:lnTo>
                <a:lnTo>
                  <a:pt x="1041" y="302"/>
                </a:lnTo>
                <a:lnTo>
                  <a:pt x="1036" y="301"/>
                </a:lnTo>
                <a:lnTo>
                  <a:pt x="1034" y="300"/>
                </a:lnTo>
                <a:lnTo>
                  <a:pt x="1030" y="301"/>
                </a:lnTo>
                <a:lnTo>
                  <a:pt x="1027" y="302"/>
                </a:lnTo>
                <a:lnTo>
                  <a:pt x="1027" y="302"/>
                </a:lnTo>
                <a:lnTo>
                  <a:pt x="1015" y="312"/>
                </a:lnTo>
                <a:lnTo>
                  <a:pt x="995" y="328"/>
                </a:lnTo>
                <a:lnTo>
                  <a:pt x="978" y="342"/>
                </a:lnTo>
                <a:lnTo>
                  <a:pt x="970" y="349"/>
                </a:lnTo>
                <a:lnTo>
                  <a:pt x="970" y="349"/>
                </a:lnTo>
                <a:lnTo>
                  <a:pt x="798" y="389"/>
                </a:lnTo>
                <a:lnTo>
                  <a:pt x="789" y="357"/>
                </a:lnTo>
                <a:lnTo>
                  <a:pt x="789" y="357"/>
                </a:lnTo>
                <a:lnTo>
                  <a:pt x="789" y="341"/>
                </a:lnTo>
                <a:lnTo>
                  <a:pt x="790" y="329"/>
                </a:lnTo>
                <a:lnTo>
                  <a:pt x="791" y="319"/>
                </a:lnTo>
                <a:lnTo>
                  <a:pt x="791" y="319"/>
                </a:lnTo>
                <a:lnTo>
                  <a:pt x="794" y="310"/>
                </a:lnTo>
                <a:lnTo>
                  <a:pt x="794" y="299"/>
                </a:lnTo>
                <a:lnTo>
                  <a:pt x="794" y="290"/>
                </a:lnTo>
                <a:lnTo>
                  <a:pt x="791" y="285"/>
                </a:lnTo>
                <a:lnTo>
                  <a:pt x="791" y="285"/>
                </a:lnTo>
                <a:lnTo>
                  <a:pt x="789" y="282"/>
                </a:lnTo>
                <a:lnTo>
                  <a:pt x="786" y="274"/>
                </a:lnTo>
                <a:lnTo>
                  <a:pt x="784" y="267"/>
                </a:lnTo>
                <a:lnTo>
                  <a:pt x="784" y="266"/>
                </a:lnTo>
                <a:lnTo>
                  <a:pt x="785" y="265"/>
                </a:lnTo>
                <a:lnTo>
                  <a:pt x="785" y="265"/>
                </a:lnTo>
                <a:lnTo>
                  <a:pt x="789" y="266"/>
                </a:lnTo>
                <a:lnTo>
                  <a:pt x="792" y="265"/>
                </a:lnTo>
                <a:lnTo>
                  <a:pt x="794" y="265"/>
                </a:lnTo>
                <a:lnTo>
                  <a:pt x="795" y="264"/>
                </a:lnTo>
                <a:lnTo>
                  <a:pt x="795" y="261"/>
                </a:lnTo>
                <a:lnTo>
                  <a:pt x="795" y="259"/>
                </a:lnTo>
                <a:lnTo>
                  <a:pt x="795" y="259"/>
                </a:lnTo>
                <a:lnTo>
                  <a:pt x="792" y="245"/>
                </a:lnTo>
                <a:lnTo>
                  <a:pt x="791" y="238"/>
                </a:lnTo>
                <a:lnTo>
                  <a:pt x="791" y="238"/>
                </a:lnTo>
                <a:lnTo>
                  <a:pt x="797" y="242"/>
                </a:lnTo>
                <a:lnTo>
                  <a:pt x="810" y="248"/>
                </a:lnTo>
                <a:lnTo>
                  <a:pt x="826" y="254"/>
                </a:lnTo>
                <a:lnTo>
                  <a:pt x="832" y="255"/>
                </a:lnTo>
                <a:lnTo>
                  <a:pt x="838" y="255"/>
                </a:lnTo>
                <a:lnTo>
                  <a:pt x="838" y="255"/>
                </a:lnTo>
                <a:lnTo>
                  <a:pt x="843" y="253"/>
                </a:lnTo>
                <a:lnTo>
                  <a:pt x="848" y="250"/>
                </a:lnTo>
                <a:lnTo>
                  <a:pt x="850" y="245"/>
                </a:lnTo>
                <a:lnTo>
                  <a:pt x="854" y="241"/>
                </a:lnTo>
                <a:lnTo>
                  <a:pt x="859" y="231"/>
                </a:lnTo>
                <a:lnTo>
                  <a:pt x="862" y="225"/>
                </a:lnTo>
                <a:lnTo>
                  <a:pt x="862" y="225"/>
                </a:lnTo>
                <a:lnTo>
                  <a:pt x="871" y="213"/>
                </a:lnTo>
                <a:lnTo>
                  <a:pt x="876" y="208"/>
                </a:lnTo>
                <a:lnTo>
                  <a:pt x="879" y="204"/>
                </a:lnTo>
                <a:lnTo>
                  <a:pt x="879" y="204"/>
                </a:lnTo>
                <a:lnTo>
                  <a:pt x="889" y="202"/>
                </a:lnTo>
                <a:lnTo>
                  <a:pt x="894" y="198"/>
                </a:lnTo>
                <a:lnTo>
                  <a:pt x="895" y="197"/>
                </a:lnTo>
                <a:lnTo>
                  <a:pt x="896" y="195"/>
                </a:lnTo>
                <a:lnTo>
                  <a:pt x="896" y="171"/>
                </a:lnTo>
                <a:lnTo>
                  <a:pt x="910" y="155"/>
                </a:lnTo>
                <a:lnTo>
                  <a:pt x="910" y="155"/>
                </a:lnTo>
                <a:lnTo>
                  <a:pt x="936" y="157"/>
                </a:lnTo>
                <a:lnTo>
                  <a:pt x="955" y="157"/>
                </a:lnTo>
                <a:lnTo>
                  <a:pt x="961" y="156"/>
                </a:lnTo>
                <a:lnTo>
                  <a:pt x="963" y="155"/>
                </a:lnTo>
                <a:lnTo>
                  <a:pt x="963" y="155"/>
                </a:lnTo>
                <a:lnTo>
                  <a:pt x="963" y="155"/>
                </a:lnTo>
                <a:lnTo>
                  <a:pt x="961" y="151"/>
                </a:lnTo>
                <a:lnTo>
                  <a:pt x="958" y="146"/>
                </a:lnTo>
                <a:lnTo>
                  <a:pt x="949" y="137"/>
                </a:lnTo>
                <a:lnTo>
                  <a:pt x="936" y="123"/>
                </a:lnTo>
                <a:lnTo>
                  <a:pt x="936" y="123"/>
                </a:lnTo>
                <a:lnTo>
                  <a:pt x="935" y="116"/>
                </a:lnTo>
                <a:lnTo>
                  <a:pt x="930" y="97"/>
                </a:lnTo>
                <a:lnTo>
                  <a:pt x="928" y="85"/>
                </a:lnTo>
                <a:lnTo>
                  <a:pt x="923" y="73"/>
                </a:lnTo>
                <a:lnTo>
                  <a:pt x="917" y="61"/>
                </a:lnTo>
                <a:lnTo>
                  <a:pt x="910" y="50"/>
                </a:lnTo>
                <a:lnTo>
                  <a:pt x="910" y="50"/>
                </a:lnTo>
                <a:lnTo>
                  <a:pt x="896" y="33"/>
                </a:lnTo>
                <a:lnTo>
                  <a:pt x="890" y="27"/>
                </a:lnTo>
                <a:lnTo>
                  <a:pt x="885" y="22"/>
                </a:lnTo>
                <a:lnTo>
                  <a:pt x="878" y="17"/>
                </a:lnTo>
                <a:lnTo>
                  <a:pt x="868" y="14"/>
                </a:lnTo>
                <a:lnTo>
                  <a:pt x="858" y="10"/>
                </a:lnTo>
                <a:lnTo>
                  <a:pt x="842" y="6"/>
                </a:lnTo>
                <a:lnTo>
                  <a:pt x="842" y="6"/>
                </a:lnTo>
                <a:lnTo>
                  <a:pt x="812" y="1"/>
                </a:lnTo>
                <a:lnTo>
                  <a:pt x="798" y="0"/>
                </a:lnTo>
                <a:lnTo>
                  <a:pt x="787" y="0"/>
                </a:lnTo>
                <a:lnTo>
                  <a:pt x="778" y="1"/>
                </a:lnTo>
                <a:lnTo>
                  <a:pt x="769" y="4"/>
                </a:lnTo>
                <a:lnTo>
                  <a:pt x="761" y="7"/>
                </a:lnTo>
                <a:lnTo>
                  <a:pt x="755" y="14"/>
                </a:lnTo>
                <a:lnTo>
                  <a:pt x="755" y="14"/>
                </a:lnTo>
                <a:lnTo>
                  <a:pt x="742" y="27"/>
                </a:lnTo>
                <a:lnTo>
                  <a:pt x="729" y="43"/>
                </a:lnTo>
                <a:lnTo>
                  <a:pt x="717" y="61"/>
                </a:lnTo>
                <a:lnTo>
                  <a:pt x="725" y="70"/>
                </a:lnTo>
                <a:lnTo>
                  <a:pt x="725" y="70"/>
                </a:lnTo>
                <a:lnTo>
                  <a:pt x="722" y="76"/>
                </a:lnTo>
                <a:lnTo>
                  <a:pt x="714" y="93"/>
                </a:lnTo>
                <a:lnTo>
                  <a:pt x="714" y="93"/>
                </a:lnTo>
                <a:lnTo>
                  <a:pt x="709" y="103"/>
                </a:lnTo>
                <a:lnTo>
                  <a:pt x="705" y="109"/>
                </a:lnTo>
                <a:lnTo>
                  <a:pt x="704" y="113"/>
                </a:lnTo>
                <a:lnTo>
                  <a:pt x="704" y="117"/>
                </a:lnTo>
                <a:lnTo>
                  <a:pt x="704" y="117"/>
                </a:lnTo>
                <a:lnTo>
                  <a:pt x="704" y="125"/>
                </a:lnTo>
                <a:lnTo>
                  <a:pt x="702" y="132"/>
                </a:lnTo>
                <a:lnTo>
                  <a:pt x="698" y="140"/>
                </a:lnTo>
                <a:lnTo>
                  <a:pt x="704" y="144"/>
                </a:lnTo>
                <a:lnTo>
                  <a:pt x="708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074998AB-3F87-4240-8023-0C075E21AC4F}"/>
              </a:ext>
            </a:extLst>
          </p:cNvPr>
          <p:cNvSpPr>
            <a:spLocks/>
          </p:cNvSpPr>
          <p:nvPr/>
        </p:nvSpPr>
        <p:spPr bwMode="auto">
          <a:xfrm>
            <a:off x="7303452" y="876487"/>
            <a:ext cx="991461" cy="2675702"/>
          </a:xfrm>
          <a:custGeom>
            <a:avLst/>
            <a:gdLst>
              <a:gd name="T0" fmla="*/ 440 w 478"/>
              <a:gd name="T1" fmla="*/ 27 h 1290"/>
              <a:gd name="T2" fmla="*/ 431 w 478"/>
              <a:gd name="T3" fmla="*/ 16 h 1290"/>
              <a:gd name="T4" fmla="*/ 342 w 478"/>
              <a:gd name="T5" fmla="*/ 11 h 1290"/>
              <a:gd name="T6" fmla="*/ 296 w 478"/>
              <a:gd name="T7" fmla="*/ 1 h 1290"/>
              <a:gd name="T8" fmla="*/ 216 w 478"/>
              <a:gd name="T9" fmla="*/ 46 h 1290"/>
              <a:gd name="T10" fmla="*/ 194 w 478"/>
              <a:gd name="T11" fmla="*/ 85 h 1290"/>
              <a:gd name="T12" fmla="*/ 200 w 478"/>
              <a:gd name="T13" fmla="*/ 125 h 1290"/>
              <a:gd name="T14" fmla="*/ 228 w 478"/>
              <a:gd name="T15" fmla="*/ 157 h 1290"/>
              <a:gd name="T16" fmla="*/ 239 w 478"/>
              <a:gd name="T17" fmla="*/ 201 h 1290"/>
              <a:gd name="T18" fmla="*/ 192 w 478"/>
              <a:gd name="T19" fmla="*/ 244 h 1290"/>
              <a:gd name="T20" fmla="*/ 168 w 478"/>
              <a:gd name="T21" fmla="*/ 279 h 1290"/>
              <a:gd name="T22" fmla="*/ 144 w 478"/>
              <a:gd name="T23" fmla="*/ 372 h 1290"/>
              <a:gd name="T24" fmla="*/ 137 w 478"/>
              <a:gd name="T25" fmla="*/ 452 h 1290"/>
              <a:gd name="T26" fmla="*/ 166 w 478"/>
              <a:gd name="T27" fmla="*/ 487 h 1290"/>
              <a:gd name="T28" fmla="*/ 151 w 478"/>
              <a:gd name="T29" fmla="*/ 557 h 1290"/>
              <a:gd name="T30" fmla="*/ 151 w 478"/>
              <a:gd name="T31" fmla="*/ 656 h 1290"/>
              <a:gd name="T32" fmla="*/ 180 w 478"/>
              <a:gd name="T33" fmla="*/ 693 h 1290"/>
              <a:gd name="T34" fmla="*/ 232 w 478"/>
              <a:gd name="T35" fmla="*/ 808 h 1290"/>
              <a:gd name="T36" fmla="*/ 163 w 478"/>
              <a:gd name="T37" fmla="*/ 764 h 1290"/>
              <a:gd name="T38" fmla="*/ 127 w 478"/>
              <a:gd name="T39" fmla="*/ 735 h 1290"/>
              <a:gd name="T40" fmla="*/ 112 w 478"/>
              <a:gd name="T41" fmla="*/ 720 h 1290"/>
              <a:gd name="T42" fmla="*/ 80 w 478"/>
              <a:gd name="T43" fmla="*/ 733 h 1290"/>
              <a:gd name="T44" fmla="*/ 47 w 478"/>
              <a:gd name="T45" fmla="*/ 797 h 1290"/>
              <a:gd name="T46" fmla="*/ 0 w 478"/>
              <a:gd name="T47" fmla="*/ 895 h 1290"/>
              <a:gd name="T48" fmla="*/ 22 w 478"/>
              <a:gd name="T49" fmla="*/ 902 h 1290"/>
              <a:gd name="T50" fmla="*/ 71 w 478"/>
              <a:gd name="T51" fmla="*/ 869 h 1290"/>
              <a:gd name="T52" fmla="*/ 260 w 478"/>
              <a:gd name="T53" fmla="*/ 890 h 1290"/>
              <a:gd name="T54" fmla="*/ 229 w 478"/>
              <a:gd name="T55" fmla="*/ 938 h 1290"/>
              <a:gd name="T56" fmla="*/ 169 w 478"/>
              <a:gd name="T57" fmla="*/ 1020 h 1290"/>
              <a:gd name="T58" fmla="*/ 109 w 478"/>
              <a:gd name="T59" fmla="*/ 1151 h 1290"/>
              <a:gd name="T60" fmla="*/ 82 w 478"/>
              <a:gd name="T61" fmla="*/ 1165 h 1290"/>
              <a:gd name="T62" fmla="*/ 69 w 478"/>
              <a:gd name="T63" fmla="*/ 1198 h 1290"/>
              <a:gd name="T64" fmla="*/ 64 w 478"/>
              <a:gd name="T65" fmla="*/ 1235 h 1290"/>
              <a:gd name="T66" fmla="*/ 129 w 478"/>
              <a:gd name="T67" fmla="*/ 1258 h 1290"/>
              <a:gd name="T68" fmla="*/ 177 w 478"/>
              <a:gd name="T69" fmla="*/ 1281 h 1290"/>
              <a:gd name="T70" fmla="*/ 243 w 478"/>
              <a:gd name="T71" fmla="*/ 1288 h 1290"/>
              <a:gd name="T72" fmla="*/ 269 w 478"/>
              <a:gd name="T73" fmla="*/ 1267 h 1290"/>
              <a:gd name="T74" fmla="*/ 233 w 478"/>
              <a:gd name="T75" fmla="*/ 1227 h 1290"/>
              <a:gd name="T76" fmla="*/ 195 w 478"/>
              <a:gd name="T77" fmla="*/ 1191 h 1290"/>
              <a:gd name="T78" fmla="*/ 182 w 478"/>
              <a:gd name="T79" fmla="*/ 1160 h 1290"/>
              <a:gd name="T80" fmla="*/ 260 w 478"/>
              <a:gd name="T81" fmla="*/ 1032 h 1290"/>
              <a:gd name="T82" fmla="*/ 330 w 478"/>
              <a:gd name="T83" fmla="*/ 953 h 1290"/>
              <a:gd name="T84" fmla="*/ 385 w 478"/>
              <a:gd name="T85" fmla="*/ 962 h 1290"/>
              <a:gd name="T86" fmla="*/ 440 w 478"/>
              <a:gd name="T87" fmla="*/ 956 h 1290"/>
              <a:gd name="T88" fmla="*/ 458 w 478"/>
              <a:gd name="T89" fmla="*/ 927 h 1290"/>
              <a:gd name="T90" fmla="*/ 434 w 478"/>
              <a:gd name="T91" fmla="*/ 835 h 1290"/>
              <a:gd name="T92" fmla="*/ 367 w 478"/>
              <a:gd name="T93" fmla="*/ 673 h 1290"/>
              <a:gd name="T94" fmla="*/ 371 w 478"/>
              <a:gd name="T95" fmla="*/ 602 h 1290"/>
              <a:gd name="T96" fmla="*/ 403 w 478"/>
              <a:gd name="T97" fmla="*/ 571 h 1290"/>
              <a:gd name="T98" fmla="*/ 415 w 478"/>
              <a:gd name="T99" fmla="*/ 613 h 1290"/>
              <a:gd name="T100" fmla="*/ 443 w 478"/>
              <a:gd name="T101" fmla="*/ 623 h 1290"/>
              <a:gd name="T102" fmla="*/ 471 w 478"/>
              <a:gd name="T103" fmla="*/ 598 h 1290"/>
              <a:gd name="T104" fmla="*/ 476 w 478"/>
              <a:gd name="T105" fmla="*/ 570 h 1290"/>
              <a:gd name="T106" fmla="*/ 442 w 478"/>
              <a:gd name="T107" fmla="*/ 540 h 1290"/>
              <a:gd name="T108" fmla="*/ 420 w 478"/>
              <a:gd name="T109" fmla="*/ 517 h 1290"/>
              <a:gd name="T110" fmla="*/ 417 w 478"/>
              <a:gd name="T111" fmla="*/ 326 h 1290"/>
              <a:gd name="T112" fmla="*/ 418 w 478"/>
              <a:gd name="T113" fmla="*/ 262 h 1290"/>
              <a:gd name="T114" fmla="*/ 380 w 478"/>
              <a:gd name="T115" fmla="*/ 205 h 1290"/>
              <a:gd name="T116" fmla="*/ 421 w 478"/>
              <a:gd name="T117" fmla="*/ 189 h 1290"/>
              <a:gd name="T118" fmla="*/ 429 w 478"/>
              <a:gd name="T119" fmla="*/ 156 h 1290"/>
              <a:gd name="T120" fmla="*/ 430 w 478"/>
              <a:gd name="T121" fmla="*/ 115 h 1290"/>
              <a:gd name="T122" fmla="*/ 409 w 478"/>
              <a:gd name="T123" fmla="*/ 94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8" h="1290">
                <a:moveTo>
                  <a:pt x="411" y="67"/>
                </a:moveTo>
                <a:lnTo>
                  <a:pt x="411" y="67"/>
                </a:lnTo>
                <a:lnTo>
                  <a:pt x="417" y="59"/>
                </a:lnTo>
                <a:lnTo>
                  <a:pt x="429" y="44"/>
                </a:lnTo>
                <a:lnTo>
                  <a:pt x="435" y="34"/>
                </a:lnTo>
                <a:lnTo>
                  <a:pt x="440" y="27"/>
                </a:lnTo>
                <a:lnTo>
                  <a:pt x="440" y="23"/>
                </a:lnTo>
                <a:lnTo>
                  <a:pt x="441" y="21"/>
                </a:lnTo>
                <a:lnTo>
                  <a:pt x="440" y="18"/>
                </a:lnTo>
                <a:lnTo>
                  <a:pt x="437" y="17"/>
                </a:lnTo>
                <a:lnTo>
                  <a:pt x="437" y="17"/>
                </a:lnTo>
                <a:lnTo>
                  <a:pt x="431" y="16"/>
                </a:lnTo>
                <a:lnTo>
                  <a:pt x="421" y="16"/>
                </a:lnTo>
                <a:lnTo>
                  <a:pt x="398" y="19"/>
                </a:lnTo>
                <a:lnTo>
                  <a:pt x="368" y="25"/>
                </a:lnTo>
                <a:lnTo>
                  <a:pt x="368" y="25"/>
                </a:lnTo>
                <a:lnTo>
                  <a:pt x="361" y="21"/>
                </a:lnTo>
                <a:lnTo>
                  <a:pt x="342" y="11"/>
                </a:lnTo>
                <a:lnTo>
                  <a:pt x="331" y="6"/>
                </a:lnTo>
                <a:lnTo>
                  <a:pt x="319" y="2"/>
                </a:lnTo>
                <a:lnTo>
                  <a:pt x="307" y="0"/>
                </a:lnTo>
                <a:lnTo>
                  <a:pt x="301" y="0"/>
                </a:lnTo>
                <a:lnTo>
                  <a:pt x="296" y="1"/>
                </a:lnTo>
                <a:lnTo>
                  <a:pt x="296" y="1"/>
                </a:lnTo>
                <a:lnTo>
                  <a:pt x="284" y="5"/>
                </a:lnTo>
                <a:lnTo>
                  <a:pt x="270" y="11"/>
                </a:lnTo>
                <a:lnTo>
                  <a:pt x="257" y="18"/>
                </a:lnTo>
                <a:lnTo>
                  <a:pt x="241" y="27"/>
                </a:lnTo>
                <a:lnTo>
                  <a:pt x="228" y="36"/>
                </a:lnTo>
                <a:lnTo>
                  <a:pt x="216" y="46"/>
                </a:lnTo>
                <a:lnTo>
                  <a:pt x="206" y="57"/>
                </a:lnTo>
                <a:lnTo>
                  <a:pt x="203" y="62"/>
                </a:lnTo>
                <a:lnTo>
                  <a:pt x="200" y="67"/>
                </a:lnTo>
                <a:lnTo>
                  <a:pt x="200" y="67"/>
                </a:lnTo>
                <a:lnTo>
                  <a:pt x="197" y="75"/>
                </a:lnTo>
                <a:lnTo>
                  <a:pt x="194" y="85"/>
                </a:lnTo>
                <a:lnTo>
                  <a:pt x="194" y="94"/>
                </a:lnTo>
                <a:lnTo>
                  <a:pt x="194" y="103"/>
                </a:lnTo>
                <a:lnTo>
                  <a:pt x="195" y="110"/>
                </a:lnTo>
                <a:lnTo>
                  <a:pt x="197" y="117"/>
                </a:lnTo>
                <a:lnTo>
                  <a:pt x="198" y="122"/>
                </a:lnTo>
                <a:lnTo>
                  <a:pt x="200" y="125"/>
                </a:lnTo>
                <a:lnTo>
                  <a:pt x="200" y="125"/>
                </a:lnTo>
                <a:lnTo>
                  <a:pt x="210" y="138"/>
                </a:lnTo>
                <a:lnTo>
                  <a:pt x="216" y="146"/>
                </a:lnTo>
                <a:lnTo>
                  <a:pt x="224" y="153"/>
                </a:lnTo>
                <a:lnTo>
                  <a:pt x="224" y="153"/>
                </a:lnTo>
                <a:lnTo>
                  <a:pt x="228" y="157"/>
                </a:lnTo>
                <a:lnTo>
                  <a:pt x="232" y="162"/>
                </a:lnTo>
                <a:lnTo>
                  <a:pt x="239" y="172"/>
                </a:lnTo>
                <a:lnTo>
                  <a:pt x="245" y="182"/>
                </a:lnTo>
                <a:lnTo>
                  <a:pt x="245" y="182"/>
                </a:lnTo>
                <a:lnTo>
                  <a:pt x="241" y="192"/>
                </a:lnTo>
                <a:lnTo>
                  <a:pt x="239" y="201"/>
                </a:lnTo>
                <a:lnTo>
                  <a:pt x="235" y="207"/>
                </a:lnTo>
                <a:lnTo>
                  <a:pt x="235" y="207"/>
                </a:lnTo>
                <a:lnTo>
                  <a:pt x="232" y="211"/>
                </a:lnTo>
                <a:lnTo>
                  <a:pt x="224" y="218"/>
                </a:lnTo>
                <a:lnTo>
                  <a:pt x="204" y="234"/>
                </a:lnTo>
                <a:lnTo>
                  <a:pt x="192" y="244"/>
                </a:lnTo>
                <a:lnTo>
                  <a:pt x="182" y="254"/>
                </a:lnTo>
                <a:lnTo>
                  <a:pt x="175" y="262"/>
                </a:lnTo>
                <a:lnTo>
                  <a:pt x="173" y="266"/>
                </a:lnTo>
                <a:lnTo>
                  <a:pt x="171" y="269"/>
                </a:lnTo>
                <a:lnTo>
                  <a:pt x="171" y="269"/>
                </a:lnTo>
                <a:lnTo>
                  <a:pt x="168" y="279"/>
                </a:lnTo>
                <a:lnTo>
                  <a:pt x="162" y="290"/>
                </a:lnTo>
                <a:lnTo>
                  <a:pt x="145" y="317"/>
                </a:lnTo>
                <a:lnTo>
                  <a:pt x="123" y="350"/>
                </a:lnTo>
                <a:lnTo>
                  <a:pt x="147" y="360"/>
                </a:lnTo>
                <a:lnTo>
                  <a:pt x="147" y="360"/>
                </a:lnTo>
                <a:lnTo>
                  <a:pt x="144" y="372"/>
                </a:lnTo>
                <a:lnTo>
                  <a:pt x="137" y="401"/>
                </a:lnTo>
                <a:lnTo>
                  <a:pt x="135" y="418"/>
                </a:lnTo>
                <a:lnTo>
                  <a:pt x="134" y="433"/>
                </a:lnTo>
                <a:lnTo>
                  <a:pt x="135" y="445"/>
                </a:lnTo>
                <a:lnTo>
                  <a:pt x="136" y="448"/>
                </a:lnTo>
                <a:lnTo>
                  <a:pt x="137" y="452"/>
                </a:lnTo>
                <a:lnTo>
                  <a:pt x="137" y="452"/>
                </a:lnTo>
                <a:lnTo>
                  <a:pt x="150" y="460"/>
                </a:lnTo>
                <a:lnTo>
                  <a:pt x="160" y="468"/>
                </a:lnTo>
                <a:lnTo>
                  <a:pt x="174" y="474"/>
                </a:lnTo>
                <a:lnTo>
                  <a:pt x="174" y="474"/>
                </a:lnTo>
                <a:lnTo>
                  <a:pt x="166" y="487"/>
                </a:lnTo>
                <a:lnTo>
                  <a:pt x="160" y="499"/>
                </a:lnTo>
                <a:lnTo>
                  <a:pt x="156" y="512"/>
                </a:lnTo>
                <a:lnTo>
                  <a:pt x="156" y="512"/>
                </a:lnTo>
                <a:lnTo>
                  <a:pt x="153" y="522"/>
                </a:lnTo>
                <a:lnTo>
                  <a:pt x="152" y="530"/>
                </a:lnTo>
                <a:lnTo>
                  <a:pt x="151" y="557"/>
                </a:lnTo>
                <a:lnTo>
                  <a:pt x="151" y="557"/>
                </a:lnTo>
                <a:lnTo>
                  <a:pt x="153" y="613"/>
                </a:lnTo>
                <a:lnTo>
                  <a:pt x="153" y="640"/>
                </a:lnTo>
                <a:lnTo>
                  <a:pt x="152" y="650"/>
                </a:lnTo>
                <a:lnTo>
                  <a:pt x="151" y="656"/>
                </a:lnTo>
                <a:lnTo>
                  <a:pt x="151" y="656"/>
                </a:lnTo>
                <a:lnTo>
                  <a:pt x="150" y="660"/>
                </a:lnTo>
                <a:lnTo>
                  <a:pt x="150" y="665"/>
                </a:lnTo>
                <a:lnTo>
                  <a:pt x="151" y="677"/>
                </a:lnTo>
                <a:lnTo>
                  <a:pt x="153" y="691"/>
                </a:lnTo>
                <a:lnTo>
                  <a:pt x="180" y="693"/>
                </a:lnTo>
                <a:lnTo>
                  <a:pt x="180" y="693"/>
                </a:lnTo>
                <a:lnTo>
                  <a:pt x="208" y="750"/>
                </a:lnTo>
                <a:lnTo>
                  <a:pt x="224" y="790"/>
                </a:lnTo>
                <a:lnTo>
                  <a:pt x="231" y="803"/>
                </a:lnTo>
                <a:lnTo>
                  <a:pt x="232" y="807"/>
                </a:lnTo>
                <a:lnTo>
                  <a:pt x="232" y="808"/>
                </a:lnTo>
                <a:lnTo>
                  <a:pt x="232" y="808"/>
                </a:lnTo>
                <a:lnTo>
                  <a:pt x="217" y="802"/>
                </a:lnTo>
                <a:lnTo>
                  <a:pt x="192" y="791"/>
                </a:lnTo>
                <a:lnTo>
                  <a:pt x="156" y="774"/>
                </a:lnTo>
                <a:lnTo>
                  <a:pt x="156" y="774"/>
                </a:lnTo>
                <a:lnTo>
                  <a:pt x="160" y="768"/>
                </a:lnTo>
                <a:lnTo>
                  <a:pt x="163" y="764"/>
                </a:lnTo>
                <a:lnTo>
                  <a:pt x="163" y="761"/>
                </a:lnTo>
                <a:lnTo>
                  <a:pt x="163" y="759"/>
                </a:lnTo>
                <a:lnTo>
                  <a:pt x="163" y="759"/>
                </a:lnTo>
                <a:lnTo>
                  <a:pt x="157" y="754"/>
                </a:lnTo>
                <a:lnTo>
                  <a:pt x="148" y="748"/>
                </a:lnTo>
                <a:lnTo>
                  <a:pt x="127" y="735"/>
                </a:lnTo>
                <a:lnTo>
                  <a:pt x="127" y="735"/>
                </a:lnTo>
                <a:lnTo>
                  <a:pt x="123" y="731"/>
                </a:lnTo>
                <a:lnTo>
                  <a:pt x="121" y="729"/>
                </a:lnTo>
                <a:lnTo>
                  <a:pt x="117" y="724"/>
                </a:lnTo>
                <a:lnTo>
                  <a:pt x="115" y="721"/>
                </a:lnTo>
                <a:lnTo>
                  <a:pt x="112" y="720"/>
                </a:lnTo>
                <a:lnTo>
                  <a:pt x="107" y="720"/>
                </a:lnTo>
                <a:lnTo>
                  <a:pt x="100" y="720"/>
                </a:lnTo>
                <a:lnTo>
                  <a:pt x="100" y="720"/>
                </a:lnTo>
                <a:lnTo>
                  <a:pt x="93" y="722"/>
                </a:lnTo>
                <a:lnTo>
                  <a:pt x="86" y="727"/>
                </a:lnTo>
                <a:lnTo>
                  <a:pt x="80" y="733"/>
                </a:lnTo>
                <a:lnTo>
                  <a:pt x="73" y="742"/>
                </a:lnTo>
                <a:lnTo>
                  <a:pt x="69" y="750"/>
                </a:lnTo>
                <a:lnTo>
                  <a:pt x="64" y="761"/>
                </a:lnTo>
                <a:lnTo>
                  <a:pt x="54" y="783"/>
                </a:lnTo>
                <a:lnTo>
                  <a:pt x="54" y="783"/>
                </a:lnTo>
                <a:lnTo>
                  <a:pt x="47" y="797"/>
                </a:lnTo>
                <a:lnTo>
                  <a:pt x="37" y="813"/>
                </a:lnTo>
                <a:lnTo>
                  <a:pt x="15" y="851"/>
                </a:lnTo>
                <a:lnTo>
                  <a:pt x="7" y="869"/>
                </a:lnTo>
                <a:lnTo>
                  <a:pt x="1" y="884"/>
                </a:lnTo>
                <a:lnTo>
                  <a:pt x="0" y="890"/>
                </a:lnTo>
                <a:lnTo>
                  <a:pt x="0" y="895"/>
                </a:lnTo>
                <a:lnTo>
                  <a:pt x="1" y="900"/>
                </a:lnTo>
                <a:lnTo>
                  <a:pt x="5" y="902"/>
                </a:lnTo>
                <a:lnTo>
                  <a:pt x="5" y="902"/>
                </a:lnTo>
                <a:lnTo>
                  <a:pt x="9" y="904"/>
                </a:lnTo>
                <a:lnTo>
                  <a:pt x="13" y="904"/>
                </a:lnTo>
                <a:lnTo>
                  <a:pt x="22" y="902"/>
                </a:lnTo>
                <a:lnTo>
                  <a:pt x="29" y="899"/>
                </a:lnTo>
                <a:lnTo>
                  <a:pt x="37" y="893"/>
                </a:lnTo>
                <a:lnTo>
                  <a:pt x="53" y="880"/>
                </a:lnTo>
                <a:lnTo>
                  <a:pt x="63" y="873"/>
                </a:lnTo>
                <a:lnTo>
                  <a:pt x="71" y="869"/>
                </a:lnTo>
                <a:lnTo>
                  <a:pt x="71" y="869"/>
                </a:lnTo>
                <a:lnTo>
                  <a:pt x="100" y="857"/>
                </a:lnTo>
                <a:lnTo>
                  <a:pt x="113" y="851"/>
                </a:lnTo>
                <a:lnTo>
                  <a:pt x="113" y="851"/>
                </a:lnTo>
                <a:lnTo>
                  <a:pt x="125" y="846"/>
                </a:lnTo>
                <a:lnTo>
                  <a:pt x="134" y="842"/>
                </a:lnTo>
                <a:lnTo>
                  <a:pt x="260" y="890"/>
                </a:lnTo>
                <a:lnTo>
                  <a:pt x="260" y="890"/>
                </a:lnTo>
                <a:lnTo>
                  <a:pt x="258" y="894"/>
                </a:lnTo>
                <a:lnTo>
                  <a:pt x="253" y="905"/>
                </a:lnTo>
                <a:lnTo>
                  <a:pt x="244" y="919"/>
                </a:lnTo>
                <a:lnTo>
                  <a:pt x="238" y="928"/>
                </a:lnTo>
                <a:lnTo>
                  <a:pt x="229" y="938"/>
                </a:lnTo>
                <a:lnTo>
                  <a:pt x="229" y="938"/>
                </a:lnTo>
                <a:lnTo>
                  <a:pt x="211" y="957"/>
                </a:lnTo>
                <a:lnTo>
                  <a:pt x="194" y="979"/>
                </a:lnTo>
                <a:lnTo>
                  <a:pt x="185" y="991"/>
                </a:lnTo>
                <a:lnTo>
                  <a:pt x="177" y="1004"/>
                </a:lnTo>
                <a:lnTo>
                  <a:pt x="169" y="1020"/>
                </a:lnTo>
                <a:lnTo>
                  <a:pt x="160" y="1039"/>
                </a:lnTo>
                <a:lnTo>
                  <a:pt x="160" y="1039"/>
                </a:lnTo>
                <a:lnTo>
                  <a:pt x="144" y="1079"/>
                </a:lnTo>
                <a:lnTo>
                  <a:pt x="127" y="1115"/>
                </a:lnTo>
                <a:lnTo>
                  <a:pt x="113" y="1143"/>
                </a:lnTo>
                <a:lnTo>
                  <a:pt x="109" y="1151"/>
                </a:lnTo>
                <a:lnTo>
                  <a:pt x="105" y="1155"/>
                </a:lnTo>
                <a:lnTo>
                  <a:pt x="105" y="1155"/>
                </a:lnTo>
                <a:lnTo>
                  <a:pt x="99" y="1159"/>
                </a:lnTo>
                <a:lnTo>
                  <a:pt x="93" y="1161"/>
                </a:lnTo>
                <a:lnTo>
                  <a:pt x="82" y="1165"/>
                </a:lnTo>
                <a:lnTo>
                  <a:pt x="82" y="1165"/>
                </a:lnTo>
                <a:lnTo>
                  <a:pt x="81" y="1166"/>
                </a:lnTo>
                <a:lnTo>
                  <a:pt x="78" y="1168"/>
                </a:lnTo>
                <a:lnTo>
                  <a:pt x="75" y="1177"/>
                </a:lnTo>
                <a:lnTo>
                  <a:pt x="71" y="1188"/>
                </a:lnTo>
                <a:lnTo>
                  <a:pt x="69" y="1198"/>
                </a:lnTo>
                <a:lnTo>
                  <a:pt x="69" y="1198"/>
                </a:lnTo>
                <a:lnTo>
                  <a:pt x="67" y="1203"/>
                </a:lnTo>
                <a:lnTo>
                  <a:pt x="66" y="1209"/>
                </a:lnTo>
                <a:lnTo>
                  <a:pt x="61" y="1220"/>
                </a:lnTo>
                <a:lnTo>
                  <a:pt x="60" y="1225"/>
                </a:lnTo>
                <a:lnTo>
                  <a:pt x="61" y="1230"/>
                </a:lnTo>
                <a:lnTo>
                  <a:pt x="64" y="1235"/>
                </a:lnTo>
                <a:lnTo>
                  <a:pt x="69" y="1238"/>
                </a:lnTo>
                <a:lnTo>
                  <a:pt x="69" y="1238"/>
                </a:lnTo>
                <a:lnTo>
                  <a:pt x="77" y="1242"/>
                </a:lnTo>
                <a:lnTo>
                  <a:pt x="87" y="1244"/>
                </a:lnTo>
                <a:lnTo>
                  <a:pt x="109" y="1252"/>
                </a:lnTo>
                <a:lnTo>
                  <a:pt x="129" y="1258"/>
                </a:lnTo>
                <a:lnTo>
                  <a:pt x="137" y="1261"/>
                </a:lnTo>
                <a:lnTo>
                  <a:pt x="145" y="1265"/>
                </a:lnTo>
                <a:lnTo>
                  <a:pt x="145" y="1265"/>
                </a:lnTo>
                <a:lnTo>
                  <a:pt x="151" y="1270"/>
                </a:lnTo>
                <a:lnTo>
                  <a:pt x="158" y="1273"/>
                </a:lnTo>
                <a:lnTo>
                  <a:pt x="177" y="1281"/>
                </a:lnTo>
                <a:lnTo>
                  <a:pt x="197" y="1287"/>
                </a:lnTo>
                <a:lnTo>
                  <a:pt x="216" y="1290"/>
                </a:lnTo>
                <a:lnTo>
                  <a:pt x="216" y="1290"/>
                </a:lnTo>
                <a:lnTo>
                  <a:pt x="224" y="1290"/>
                </a:lnTo>
                <a:lnTo>
                  <a:pt x="234" y="1289"/>
                </a:lnTo>
                <a:lnTo>
                  <a:pt x="243" y="1288"/>
                </a:lnTo>
                <a:lnTo>
                  <a:pt x="251" y="1285"/>
                </a:lnTo>
                <a:lnTo>
                  <a:pt x="258" y="1282"/>
                </a:lnTo>
                <a:lnTo>
                  <a:pt x="264" y="1278"/>
                </a:lnTo>
                <a:lnTo>
                  <a:pt x="268" y="1273"/>
                </a:lnTo>
                <a:lnTo>
                  <a:pt x="269" y="1267"/>
                </a:lnTo>
                <a:lnTo>
                  <a:pt x="269" y="1267"/>
                </a:lnTo>
                <a:lnTo>
                  <a:pt x="268" y="1262"/>
                </a:lnTo>
                <a:lnTo>
                  <a:pt x="266" y="1258"/>
                </a:lnTo>
                <a:lnTo>
                  <a:pt x="262" y="1253"/>
                </a:lnTo>
                <a:lnTo>
                  <a:pt x="258" y="1249"/>
                </a:lnTo>
                <a:lnTo>
                  <a:pt x="246" y="1240"/>
                </a:lnTo>
                <a:lnTo>
                  <a:pt x="233" y="1227"/>
                </a:lnTo>
                <a:lnTo>
                  <a:pt x="233" y="1227"/>
                </a:lnTo>
                <a:lnTo>
                  <a:pt x="221" y="1215"/>
                </a:lnTo>
                <a:lnTo>
                  <a:pt x="212" y="1207"/>
                </a:lnTo>
                <a:lnTo>
                  <a:pt x="204" y="1200"/>
                </a:lnTo>
                <a:lnTo>
                  <a:pt x="195" y="1191"/>
                </a:lnTo>
                <a:lnTo>
                  <a:pt x="195" y="1191"/>
                </a:lnTo>
                <a:lnTo>
                  <a:pt x="192" y="1186"/>
                </a:lnTo>
                <a:lnTo>
                  <a:pt x="188" y="1180"/>
                </a:lnTo>
                <a:lnTo>
                  <a:pt x="185" y="1171"/>
                </a:lnTo>
                <a:lnTo>
                  <a:pt x="182" y="1162"/>
                </a:lnTo>
                <a:lnTo>
                  <a:pt x="182" y="1160"/>
                </a:lnTo>
                <a:lnTo>
                  <a:pt x="182" y="1160"/>
                </a:lnTo>
                <a:lnTo>
                  <a:pt x="191" y="1143"/>
                </a:lnTo>
                <a:lnTo>
                  <a:pt x="211" y="1104"/>
                </a:lnTo>
                <a:lnTo>
                  <a:pt x="224" y="1082"/>
                </a:lnTo>
                <a:lnTo>
                  <a:pt x="239" y="1060"/>
                </a:lnTo>
                <a:lnTo>
                  <a:pt x="252" y="1040"/>
                </a:lnTo>
                <a:lnTo>
                  <a:pt x="260" y="1032"/>
                </a:lnTo>
                <a:lnTo>
                  <a:pt x="267" y="1026"/>
                </a:lnTo>
                <a:lnTo>
                  <a:pt x="267" y="1026"/>
                </a:lnTo>
                <a:lnTo>
                  <a:pt x="280" y="1012"/>
                </a:lnTo>
                <a:lnTo>
                  <a:pt x="292" y="999"/>
                </a:lnTo>
                <a:lnTo>
                  <a:pt x="314" y="973"/>
                </a:lnTo>
                <a:lnTo>
                  <a:pt x="330" y="953"/>
                </a:lnTo>
                <a:lnTo>
                  <a:pt x="336" y="945"/>
                </a:lnTo>
                <a:lnTo>
                  <a:pt x="336" y="945"/>
                </a:lnTo>
                <a:lnTo>
                  <a:pt x="340" y="947"/>
                </a:lnTo>
                <a:lnTo>
                  <a:pt x="355" y="953"/>
                </a:lnTo>
                <a:lnTo>
                  <a:pt x="374" y="959"/>
                </a:lnTo>
                <a:lnTo>
                  <a:pt x="385" y="962"/>
                </a:lnTo>
                <a:lnTo>
                  <a:pt x="395" y="963"/>
                </a:lnTo>
                <a:lnTo>
                  <a:pt x="395" y="963"/>
                </a:lnTo>
                <a:lnTo>
                  <a:pt x="407" y="963"/>
                </a:lnTo>
                <a:lnTo>
                  <a:pt x="418" y="962"/>
                </a:lnTo>
                <a:lnTo>
                  <a:pt x="430" y="959"/>
                </a:lnTo>
                <a:lnTo>
                  <a:pt x="440" y="956"/>
                </a:lnTo>
                <a:lnTo>
                  <a:pt x="444" y="952"/>
                </a:lnTo>
                <a:lnTo>
                  <a:pt x="448" y="948"/>
                </a:lnTo>
                <a:lnTo>
                  <a:pt x="452" y="944"/>
                </a:lnTo>
                <a:lnTo>
                  <a:pt x="455" y="939"/>
                </a:lnTo>
                <a:lnTo>
                  <a:pt x="456" y="933"/>
                </a:lnTo>
                <a:lnTo>
                  <a:pt x="458" y="927"/>
                </a:lnTo>
                <a:lnTo>
                  <a:pt x="459" y="919"/>
                </a:lnTo>
                <a:lnTo>
                  <a:pt x="458" y="911"/>
                </a:lnTo>
                <a:lnTo>
                  <a:pt x="458" y="911"/>
                </a:lnTo>
                <a:lnTo>
                  <a:pt x="453" y="890"/>
                </a:lnTo>
                <a:lnTo>
                  <a:pt x="444" y="864"/>
                </a:lnTo>
                <a:lnTo>
                  <a:pt x="434" y="835"/>
                </a:lnTo>
                <a:lnTo>
                  <a:pt x="423" y="805"/>
                </a:lnTo>
                <a:lnTo>
                  <a:pt x="402" y="755"/>
                </a:lnTo>
                <a:lnTo>
                  <a:pt x="394" y="735"/>
                </a:lnTo>
                <a:lnTo>
                  <a:pt x="394" y="735"/>
                </a:lnTo>
                <a:lnTo>
                  <a:pt x="378" y="698"/>
                </a:lnTo>
                <a:lnTo>
                  <a:pt x="367" y="673"/>
                </a:lnTo>
                <a:lnTo>
                  <a:pt x="362" y="660"/>
                </a:lnTo>
                <a:lnTo>
                  <a:pt x="362" y="660"/>
                </a:lnTo>
                <a:lnTo>
                  <a:pt x="362" y="650"/>
                </a:lnTo>
                <a:lnTo>
                  <a:pt x="366" y="631"/>
                </a:lnTo>
                <a:lnTo>
                  <a:pt x="368" y="611"/>
                </a:lnTo>
                <a:lnTo>
                  <a:pt x="371" y="602"/>
                </a:lnTo>
                <a:lnTo>
                  <a:pt x="371" y="602"/>
                </a:lnTo>
                <a:lnTo>
                  <a:pt x="378" y="586"/>
                </a:lnTo>
                <a:lnTo>
                  <a:pt x="384" y="573"/>
                </a:lnTo>
                <a:lnTo>
                  <a:pt x="400" y="564"/>
                </a:lnTo>
                <a:lnTo>
                  <a:pt x="400" y="564"/>
                </a:lnTo>
                <a:lnTo>
                  <a:pt x="403" y="571"/>
                </a:lnTo>
                <a:lnTo>
                  <a:pt x="406" y="579"/>
                </a:lnTo>
                <a:lnTo>
                  <a:pt x="407" y="586"/>
                </a:lnTo>
                <a:lnTo>
                  <a:pt x="407" y="586"/>
                </a:lnTo>
                <a:lnTo>
                  <a:pt x="407" y="594"/>
                </a:lnTo>
                <a:lnTo>
                  <a:pt x="411" y="604"/>
                </a:lnTo>
                <a:lnTo>
                  <a:pt x="415" y="613"/>
                </a:lnTo>
                <a:lnTo>
                  <a:pt x="420" y="617"/>
                </a:lnTo>
                <a:lnTo>
                  <a:pt x="420" y="617"/>
                </a:lnTo>
                <a:lnTo>
                  <a:pt x="425" y="621"/>
                </a:lnTo>
                <a:lnTo>
                  <a:pt x="434" y="622"/>
                </a:lnTo>
                <a:lnTo>
                  <a:pt x="438" y="623"/>
                </a:lnTo>
                <a:lnTo>
                  <a:pt x="443" y="623"/>
                </a:lnTo>
                <a:lnTo>
                  <a:pt x="447" y="622"/>
                </a:lnTo>
                <a:lnTo>
                  <a:pt x="450" y="620"/>
                </a:lnTo>
                <a:lnTo>
                  <a:pt x="450" y="620"/>
                </a:lnTo>
                <a:lnTo>
                  <a:pt x="460" y="611"/>
                </a:lnTo>
                <a:lnTo>
                  <a:pt x="466" y="605"/>
                </a:lnTo>
                <a:lnTo>
                  <a:pt x="471" y="598"/>
                </a:lnTo>
                <a:lnTo>
                  <a:pt x="476" y="591"/>
                </a:lnTo>
                <a:lnTo>
                  <a:pt x="478" y="584"/>
                </a:lnTo>
                <a:lnTo>
                  <a:pt x="478" y="576"/>
                </a:lnTo>
                <a:lnTo>
                  <a:pt x="477" y="574"/>
                </a:lnTo>
                <a:lnTo>
                  <a:pt x="476" y="570"/>
                </a:lnTo>
                <a:lnTo>
                  <a:pt x="476" y="570"/>
                </a:lnTo>
                <a:lnTo>
                  <a:pt x="470" y="563"/>
                </a:lnTo>
                <a:lnTo>
                  <a:pt x="466" y="559"/>
                </a:lnTo>
                <a:lnTo>
                  <a:pt x="460" y="557"/>
                </a:lnTo>
                <a:lnTo>
                  <a:pt x="448" y="546"/>
                </a:lnTo>
                <a:lnTo>
                  <a:pt x="448" y="546"/>
                </a:lnTo>
                <a:lnTo>
                  <a:pt x="442" y="540"/>
                </a:lnTo>
                <a:lnTo>
                  <a:pt x="438" y="538"/>
                </a:lnTo>
                <a:lnTo>
                  <a:pt x="436" y="538"/>
                </a:lnTo>
                <a:lnTo>
                  <a:pt x="435" y="539"/>
                </a:lnTo>
                <a:lnTo>
                  <a:pt x="434" y="539"/>
                </a:lnTo>
                <a:lnTo>
                  <a:pt x="431" y="535"/>
                </a:lnTo>
                <a:lnTo>
                  <a:pt x="420" y="517"/>
                </a:lnTo>
                <a:lnTo>
                  <a:pt x="420" y="517"/>
                </a:lnTo>
                <a:lnTo>
                  <a:pt x="397" y="477"/>
                </a:lnTo>
                <a:lnTo>
                  <a:pt x="394" y="470"/>
                </a:lnTo>
                <a:lnTo>
                  <a:pt x="394" y="470"/>
                </a:lnTo>
                <a:lnTo>
                  <a:pt x="407" y="387"/>
                </a:lnTo>
                <a:lnTo>
                  <a:pt x="417" y="326"/>
                </a:lnTo>
                <a:lnTo>
                  <a:pt x="419" y="306"/>
                </a:lnTo>
                <a:lnTo>
                  <a:pt x="420" y="295"/>
                </a:lnTo>
                <a:lnTo>
                  <a:pt x="420" y="295"/>
                </a:lnTo>
                <a:lnTo>
                  <a:pt x="419" y="284"/>
                </a:lnTo>
                <a:lnTo>
                  <a:pt x="419" y="273"/>
                </a:lnTo>
                <a:lnTo>
                  <a:pt x="418" y="262"/>
                </a:lnTo>
                <a:lnTo>
                  <a:pt x="417" y="259"/>
                </a:lnTo>
                <a:lnTo>
                  <a:pt x="415" y="256"/>
                </a:lnTo>
                <a:lnTo>
                  <a:pt x="415" y="256"/>
                </a:lnTo>
                <a:lnTo>
                  <a:pt x="397" y="243"/>
                </a:lnTo>
                <a:lnTo>
                  <a:pt x="384" y="232"/>
                </a:lnTo>
                <a:lnTo>
                  <a:pt x="380" y="205"/>
                </a:lnTo>
                <a:lnTo>
                  <a:pt x="380" y="205"/>
                </a:lnTo>
                <a:lnTo>
                  <a:pt x="402" y="201"/>
                </a:lnTo>
                <a:lnTo>
                  <a:pt x="402" y="201"/>
                </a:lnTo>
                <a:lnTo>
                  <a:pt x="409" y="198"/>
                </a:lnTo>
                <a:lnTo>
                  <a:pt x="417" y="193"/>
                </a:lnTo>
                <a:lnTo>
                  <a:pt x="421" y="189"/>
                </a:lnTo>
                <a:lnTo>
                  <a:pt x="424" y="185"/>
                </a:lnTo>
                <a:lnTo>
                  <a:pt x="424" y="185"/>
                </a:lnTo>
                <a:lnTo>
                  <a:pt x="427" y="172"/>
                </a:lnTo>
                <a:lnTo>
                  <a:pt x="429" y="163"/>
                </a:lnTo>
                <a:lnTo>
                  <a:pt x="429" y="156"/>
                </a:lnTo>
                <a:lnTo>
                  <a:pt x="429" y="156"/>
                </a:lnTo>
                <a:lnTo>
                  <a:pt x="426" y="138"/>
                </a:lnTo>
                <a:lnTo>
                  <a:pt x="424" y="127"/>
                </a:lnTo>
                <a:lnTo>
                  <a:pt x="424" y="127"/>
                </a:lnTo>
                <a:lnTo>
                  <a:pt x="426" y="125"/>
                </a:lnTo>
                <a:lnTo>
                  <a:pt x="429" y="117"/>
                </a:lnTo>
                <a:lnTo>
                  <a:pt x="430" y="115"/>
                </a:lnTo>
                <a:lnTo>
                  <a:pt x="430" y="111"/>
                </a:lnTo>
                <a:lnTo>
                  <a:pt x="429" y="109"/>
                </a:lnTo>
                <a:lnTo>
                  <a:pt x="426" y="106"/>
                </a:lnTo>
                <a:lnTo>
                  <a:pt x="426" y="106"/>
                </a:lnTo>
                <a:lnTo>
                  <a:pt x="419" y="102"/>
                </a:lnTo>
                <a:lnTo>
                  <a:pt x="409" y="94"/>
                </a:lnTo>
                <a:lnTo>
                  <a:pt x="400" y="83"/>
                </a:lnTo>
                <a:lnTo>
                  <a:pt x="411" y="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8051190D-5908-4151-9848-0C21D2A8C0D2}"/>
              </a:ext>
            </a:extLst>
          </p:cNvPr>
          <p:cNvSpPr>
            <a:spLocks noEditPoints="1"/>
          </p:cNvSpPr>
          <p:nvPr/>
        </p:nvSpPr>
        <p:spPr bwMode="auto">
          <a:xfrm>
            <a:off x="6679787" y="3726554"/>
            <a:ext cx="2436810" cy="2641813"/>
          </a:xfrm>
          <a:custGeom>
            <a:avLst/>
            <a:gdLst>
              <a:gd name="T0" fmla="*/ 1468 w 1783"/>
              <a:gd name="T1" fmla="*/ 546 h 1933"/>
              <a:gd name="T2" fmla="*/ 1354 w 1783"/>
              <a:gd name="T3" fmla="*/ 517 h 1933"/>
              <a:gd name="T4" fmla="*/ 1256 w 1783"/>
              <a:gd name="T5" fmla="*/ 396 h 1933"/>
              <a:gd name="T6" fmla="*/ 1213 w 1783"/>
              <a:gd name="T7" fmla="*/ 335 h 1933"/>
              <a:gd name="T8" fmla="*/ 1231 w 1783"/>
              <a:gd name="T9" fmla="*/ 285 h 1933"/>
              <a:gd name="T10" fmla="*/ 1218 w 1783"/>
              <a:gd name="T11" fmla="*/ 208 h 1933"/>
              <a:gd name="T12" fmla="*/ 1198 w 1783"/>
              <a:gd name="T13" fmla="*/ 180 h 1933"/>
              <a:gd name="T14" fmla="*/ 1184 w 1783"/>
              <a:gd name="T15" fmla="*/ 108 h 1933"/>
              <a:gd name="T16" fmla="*/ 1128 w 1783"/>
              <a:gd name="T17" fmla="*/ 32 h 1933"/>
              <a:gd name="T18" fmla="*/ 1080 w 1783"/>
              <a:gd name="T19" fmla="*/ 3 h 1933"/>
              <a:gd name="T20" fmla="*/ 1013 w 1783"/>
              <a:gd name="T21" fmla="*/ 19 h 1933"/>
              <a:gd name="T22" fmla="*/ 920 w 1783"/>
              <a:gd name="T23" fmla="*/ 35 h 1933"/>
              <a:gd name="T24" fmla="*/ 864 w 1783"/>
              <a:gd name="T25" fmla="*/ 144 h 1933"/>
              <a:gd name="T26" fmla="*/ 890 w 1783"/>
              <a:gd name="T27" fmla="*/ 232 h 1933"/>
              <a:gd name="T28" fmla="*/ 946 w 1783"/>
              <a:gd name="T29" fmla="*/ 299 h 1933"/>
              <a:gd name="T30" fmla="*/ 699 w 1783"/>
              <a:gd name="T31" fmla="*/ 541 h 1933"/>
              <a:gd name="T32" fmla="*/ 621 w 1783"/>
              <a:gd name="T33" fmla="*/ 621 h 1933"/>
              <a:gd name="T34" fmla="*/ 662 w 1783"/>
              <a:gd name="T35" fmla="*/ 694 h 1933"/>
              <a:gd name="T36" fmla="*/ 778 w 1783"/>
              <a:gd name="T37" fmla="*/ 897 h 1933"/>
              <a:gd name="T38" fmla="*/ 667 w 1783"/>
              <a:gd name="T39" fmla="*/ 1404 h 1933"/>
              <a:gd name="T40" fmla="*/ 325 w 1783"/>
              <a:gd name="T41" fmla="*/ 1484 h 1933"/>
              <a:gd name="T42" fmla="*/ 116 w 1783"/>
              <a:gd name="T43" fmla="*/ 1507 h 1933"/>
              <a:gd name="T44" fmla="*/ 66 w 1783"/>
              <a:gd name="T45" fmla="*/ 1557 h 1933"/>
              <a:gd name="T46" fmla="*/ 5 w 1783"/>
              <a:gd name="T47" fmla="*/ 1725 h 1933"/>
              <a:gd name="T48" fmla="*/ 11 w 1783"/>
              <a:gd name="T49" fmla="*/ 1821 h 1933"/>
              <a:gd name="T50" fmla="*/ 76 w 1783"/>
              <a:gd name="T51" fmla="*/ 1869 h 1933"/>
              <a:gd name="T52" fmla="*/ 178 w 1783"/>
              <a:gd name="T53" fmla="*/ 1747 h 1933"/>
              <a:gd name="T54" fmla="*/ 200 w 1783"/>
              <a:gd name="T55" fmla="*/ 1683 h 1933"/>
              <a:gd name="T56" fmla="*/ 371 w 1783"/>
              <a:gd name="T57" fmla="*/ 1597 h 1933"/>
              <a:gd name="T58" fmla="*/ 697 w 1783"/>
              <a:gd name="T59" fmla="*/ 1554 h 1933"/>
              <a:gd name="T60" fmla="*/ 844 w 1783"/>
              <a:gd name="T61" fmla="*/ 1438 h 1933"/>
              <a:gd name="T62" fmla="*/ 1103 w 1783"/>
              <a:gd name="T63" fmla="*/ 1236 h 1933"/>
              <a:gd name="T64" fmla="*/ 1373 w 1783"/>
              <a:gd name="T65" fmla="*/ 1491 h 1933"/>
              <a:gd name="T66" fmla="*/ 1419 w 1783"/>
              <a:gd name="T67" fmla="*/ 1801 h 1933"/>
              <a:gd name="T68" fmla="*/ 1404 w 1783"/>
              <a:gd name="T69" fmla="*/ 1818 h 1933"/>
              <a:gd name="T70" fmla="*/ 1448 w 1783"/>
              <a:gd name="T71" fmla="*/ 1900 h 1933"/>
              <a:gd name="T72" fmla="*/ 1501 w 1783"/>
              <a:gd name="T73" fmla="*/ 1932 h 1933"/>
              <a:gd name="T74" fmla="*/ 1678 w 1783"/>
              <a:gd name="T75" fmla="*/ 1830 h 1933"/>
              <a:gd name="T76" fmla="*/ 1781 w 1783"/>
              <a:gd name="T77" fmla="*/ 1752 h 1933"/>
              <a:gd name="T78" fmla="*/ 1739 w 1783"/>
              <a:gd name="T79" fmla="*/ 1707 h 1933"/>
              <a:gd name="T80" fmla="*/ 1680 w 1783"/>
              <a:gd name="T81" fmla="*/ 1701 h 1933"/>
              <a:gd name="T82" fmla="*/ 1630 w 1783"/>
              <a:gd name="T83" fmla="*/ 1702 h 1933"/>
              <a:gd name="T84" fmla="*/ 1599 w 1783"/>
              <a:gd name="T85" fmla="*/ 1685 h 1933"/>
              <a:gd name="T86" fmla="*/ 1523 w 1783"/>
              <a:gd name="T87" fmla="*/ 1705 h 1933"/>
              <a:gd name="T88" fmla="*/ 1504 w 1783"/>
              <a:gd name="T89" fmla="*/ 1600 h 1933"/>
              <a:gd name="T90" fmla="*/ 1528 w 1783"/>
              <a:gd name="T91" fmla="*/ 1241 h 1933"/>
              <a:gd name="T92" fmla="*/ 1218 w 1783"/>
              <a:gd name="T93" fmla="*/ 1031 h 1933"/>
              <a:gd name="T94" fmla="*/ 1155 w 1783"/>
              <a:gd name="T95" fmla="*/ 859 h 1933"/>
              <a:gd name="T96" fmla="*/ 1170 w 1783"/>
              <a:gd name="T97" fmla="*/ 752 h 1933"/>
              <a:gd name="T98" fmla="*/ 1209 w 1783"/>
              <a:gd name="T99" fmla="*/ 634 h 1933"/>
              <a:gd name="T100" fmla="*/ 1349 w 1783"/>
              <a:gd name="T101" fmla="*/ 661 h 1933"/>
              <a:gd name="T102" fmla="*/ 1544 w 1783"/>
              <a:gd name="T103" fmla="*/ 677 h 1933"/>
              <a:gd name="T104" fmla="*/ 1568 w 1783"/>
              <a:gd name="T105" fmla="*/ 713 h 1933"/>
              <a:gd name="T106" fmla="*/ 1597 w 1783"/>
              <a:gd name="T107" fmla="*/ 737 h 1933"/>
              <a:gd name="T108" fmla="*/ 1680 w 1783"/>
              <a:gd name="T109" fmla="*/ 694 h 1933"/>
              <a:gd name="T110" fmla="*/ 1713 w 1783"/>
              <a:gd name="T111" fmla="*/ 644 h 1933"/>
              <a:gd name="T112" fmla="*/ 1758 w 1783"/>
              <a:gd name="T113" fmla="*/ 579 h 1933"/>
              <a:gd name="T114" fmla="*/ 1753 w 1783"/>
              <a:gd name="T115" fmla="*/ 549 h 1933"/>
              <a:gd name="T116" fmla="*/ 864 w 1783"/>
              <a:gd name="T117" fmla="*/ 617 h 1933"/>
              <a:gd name="T118" fmla="*/ 902 w 1783"/>
              <a:gd name="T119" fmla="*/ 776 h 1933"/>
              <a:gd name="T120" fmla="*/ 897 w 1783"/>
              <a:gd name="T121" fmla="*/ 816 h 1933"/>
              <a:gd name="T122" fmla="*/ 839 w 1783"/>
              <a:gd name="T123" fmla="*/ 776 h 1933"/>
              <a:gd name="T124" fmla="*/ 801 w 1783"/>
              <a:gd name="T125" fmla="*/ 696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83" h="1933">
                <a:moveTo>
                  <a:pt x="1689" y="605"/>
                </a:moveTo>
                <a:lnTo>
                  <a:pt x="1656" y="596"/>
                </a:lnTo>
                <a:lnTo>
                  <a:pt x="1573" y="610"/>
                </a:lnTo>
                <a:lnTo>
                  <a:pt x="1563" y="587"/>
                </a:lnTo>
                <a:lnTo>
                  <a:pt x="1563" y="587"/>
                </a:lnTo>
                <a:lnTo>
                  <a:pt x="1518" y="569"/>
                </a:lnTo>
                <a:lnTo>
                  <a:pt x="1486" y="555"/>
                </a:lnTo>
                <a:lnTo>
                  <a:pt x="1468" y="546"/>
                </a:lnTo>
                <a:lnTo>
                  <a:pt x="1468" y="546"/>
                </a:lnTo>
                <a:lnTo>
                  <a:pt x="1456" y="541"/>
                </a:lnTo>
                <a:lnTo>
                  <a:pt x="1436" y="535"/>
                </a:lnTo>
                <a:lnTo>
                  <a:pt x="1411" y="529"/>
                </a:lnTo>
                <a:lnTo>
                  <a:pt x="1411" y="529"/>
                </a:lnTo>
                <a:lnTo>
                  <a:pt x="1384" y="523"/>
                </a:lnTo>
                <a:lnTo>
                  <a:pt x="1365" y="518"/>
                </a:lnTo>
                <a:lnTo>
                  <a:pt x="1354" y="517"/>
                </a:lnTo>
                <a:lnTo>
                  <a:pt x="1354" y="517"/>
                </a:lnTo>
                <a:lnTo>
                  <a:pt x="1349" y="512"/>
                </a:lnTo>
                <a:lnTo>
                  <a:pt x="1337" y="500"/>
                </a:lnTo>
                <a:lnTo>
                  <a:pt x="1305" y="462"/>
                </a:lnTo>
                <a:lnTo>
                  <a:pt x="1272" y="421"/>
                </a:lnTo>
                <a:lnTo>
                  <a:pt x="1261" y="405"/>
                </a:lnTo>
                <a:lnTo>
                  <a:pt x="1256" y="396"/>
                </a:lnTo>
                <a:lnTo>
                  <a:pt x="1256" y="396"/>
                </a:lnTo>
                <a:lnTo>
                  <a:pt x="1254" y="392"/>
                </a:lnTo>
                <a:lnTo>
                  <a:pt x="1250" y="386"/>
                </a:lnTo>
                <a:lnTo>
                  <a:pt x="1238" y="372"/>
                </a:lnTo>
                <a:lnTo>
                  <a:pt x="1226" y="358"/>
                </a:lnTo>
                <a:lnTo>
                  <a:pt x="1221" y="352"/>
                </a:lnTo>
                <a:lnTo>
                  <a:pt x="1218" y="346"/>
                </a:lnTo>
                <a:lnTo>
                  <a:pt x="1218" y="346"/>
                </a:lnTo>
                <a:lnTo>
                  <a:pt x="1213" y="335"/>
                </a:lnTo>
                <a:lnTo>
                  <a:pt x="1210" y="328"/>
                </a:lnTo>
                <a:lnTo>
                  <a:pt x="1209" y="320"/>
                </a:lnTo>
                <a:lnTo>
                  <a:pt x="1209" y="320"/>
                </a:lnTo>
                <a:lnTo>
                  <a:pt x="1214" y="317"/>
                </a:lnTo>
                <a:lnTo>
                  <a:pt x="1218" y="312"/>
                </a:lnTo>
                <a:lnTo>
                  <a:pt x="1222" y="305"/>
                </a:lnTo>
                <a:lnTo>
                  <a:pt x="1226" y="296"/>
                </a:lnTo>
                <a:lnTo>
                  <a:pt x="1231" y="285"/>
                </a:lnTo>
                <a:lnTo>
                  <a:pt x="1233" y="272"/>
                </a:lnTo>
                <a:lnTo>
                  <a:pt x="1234" y="257"/>
                </a:lnTo>
                <a:lnTo>
                  <a:pt x="1234" y="257"/>
                </a:lnTo>
                <a:lnTo>
                  <a:pt x="1233" y="243"/>
                </a:lnTo>
                <a:lnTo>
                  <a:pt x="1231" y="232"/>
                </a:lnTo>
                <a:lnTo>
                  <a:pt x="1228" y="224"/>
                </a:lnTo>
                <a:lnTo>
                  <a:pt x="1225" y="218"/>
                </a:lnTo>
                <a:lnTo>
                  <a:pt x="1218" y="208"/>
                </a:lnTo>
                <a:lnTo>
                  <a:pt x="1215" y="204"/>
                </a:lnTo>
                <a:lnTo>
                  <a:pt x="1214" y="201"/>
                </a:lnTo>
                <a:lnTo>
                  <a:pt x="1214" y="201"/>
                </a:lnTo>
                <a:lnTo>
                  <a:pt x="1214" y="197"/>
                </a:lnTo>
                <a:lnTo>
                  <a:pt x="1213" y="195"/>
                </a:lnTo>
                <a:lnTo>
                  <a:pt x="1207" y="189"/>
                </a:lnTo>
                <a:lnTo>
                  <a:pt x="1201" y="183"/>
                </a:lnTo>
                <a:lnTo>
                  <a:pt x="1198" y="180"/>
                </a:lnTo>
                <a:lnTo>
                  <a:pt x="1197" y="177"/>
                </a:lnTo>
                <a:lnTo>
                  <a:pt x="1197" y="177"/>
                </a:lnTo>
                <a:lnTo>
                  <a:pt x="1196" y="166"/>
                </a:lnTo>
                <a:lnTo>
                  <a:pt x="1195" y="150"/>
                </a:lnTo>
                <a:lnTo>
                  <a:pt x="1192" y="133"/>
                </a:lnTo>
                <a:lnTo>
                  <a:pt x="1187" y="115"/>
                </a:lnTo>
                <a:lnTo>
                  <a:pt x="1187" y="115"/>
                </a:lnTo>
                <a:lnTo>
                  <a:pt x="1184" y="108"/>
                </a:lnTo>
                <a:lnTo>
                  <a:pt x="1179" y="100"/>
                </a:lnTo>
                <a:lnTo>
                  <a:pt x="1174" y="93"/>
                </a:lnTo>
                <a:lnTo>
                  <a:pt x="1169" y="88"/>
                </a:lnTo>
                <a:lnTo>
                  <a:pt x="1160" y="81"/>
                </a:lnTo>
                <a:lnTo>
                  <a:pt x="1156" y="79"/>
                </a:lnTo>
                <a:lnTo>
                  <a:pt x="1151" y="15"/>
                </a:lnTo>
                <a:lnTo>
                  <a:pt x="1128" y="32"/>
                </a:lnTo>
                <a:lnTo>
                  <a:pt x="1128" y="32"/>
                </a:lnTo>
                <a:lnTo>
                  <a:pt x="1123" y="26"/>
                </a:lnTo>
                <a:lnTo>
                  <a:pt x="1110" y="12"/>
                </a:lnTo>
                <a:lnTo>
                  <a:pt x="1102" y="6"/>
                </a:lnTo>
                <a:lnTo>
                  <a:pt x="1093" y="1"/>
                </a:lnTo>
                <a:lnTo>
                  <a:pt x="1089" y="0"/>
                </a:lnTo>
                <a:lnTo>
                  <a:pt x="1086" y="0"/>
                </a:lnTo>
                <a:lnTo>
                  <a:pt x="1082" y="0"/>
                </a:lnTo>
                <a:lnTo>
                  <a:pt x="1080" y="3"/>
                </a:lnTo>
                <a:lnTo>
                  <a:pt x="1080" y="3"/>
                </a:lnTo>
                <a:lnTo>
                  <a:pt x="1073" y="6"/>
                </a:lnTo>
                <a:lnTo>
                  <a:pt x="1064" y="10"/>
                </a:lnTo>
                <a:lnTo>
                  <a:pt x="1053" y="12"/>
                </a:lnTo>
                <a:lnTo>
                  <a:pt x="1042" y="15"/>
                </a:lnTo>
                <a:lnTo>
                  <a:pt x="1023" y="17"/>
                </a:lnTo>
                <a:lnTo>
                  <a:pt x="1013" y="19"/>
                </a:lnTo>
                <a:lnTo>
                  <a:pt x="1013" y="19"/>
                </a:lnTo>
                <a:lnTo>
                  <a:pt x="1004" y="22"/>
                </a:lnTo>
                <a:lnTo>
                  <a:pt x="986" y="26"/>
                </a:lnTo>
                <a:lnTo>
                  <a:pt x="964" y="28"/>
                </a:lnTo>
                <a:lnTo>
                  <a:pt x="942" y="29"/>
                </a:lnTo>
                <a:lnTo>
                  <a:pt x="942" y="29"/>
                </a:lnTo>
                <a:lnTo>
                  <a:pt x="932" y="30"/>
                </a:lnTo>
                <a:lnTo>
                  <a:pt x="925" y="32"/>
                </a:lnTo>
                <a:lnTo>
                  <a:pt x="920" y="35"/>
                </a:lnTo>
                <a:lnTo>
                  <a:pt x="915" y="39"/>
                </a:lnTo>
                <a:lnTo>
                  <a:pt x="913" y="42"/>
                </a:lnTo>
                <a:lnTo>
                  <a:pt x="911" y="47"/>
                </a:lnTo>
                <a:lnTo>
                  <a:pt x="908" y="53"/>
                </a:lnTo>
                <a:lnTo>
                  <a:pt x="908" y="53"/>
                </a:lnTo>
                <a:lnTo>
                  <a:pt x="885" y="102"/>
                </a:lnTo>
                <a:lnTo>
                  <a:pt x="864" y="144"/>
                </a:lnTo>
                <a:lnTo>
                  <a:pt x="864" y="144"/>
                </a:lnTo>
                <a:lnTo>
                  <a:pt x="866" y="161"/>
                </a:lnTo>
                <a:lnTo>
                  <a:pt x="871" y="191"/>
                </a:lnTo>
                <a:lnTo>
                  <a:pt x="871" y="191"/>
                </a:lnTo>
                <a:lnTo>
                  <a:pt x="872" y="197"/>
                </a:lnTo>
                <a:lnTo>
                  <a:pt x="874" y="203"/>
                </a:lnTo>
                <a:lnTo>
                  <a:pt x="880" y="213"/>
                </a:lnTo>
                <a:lnTo>
                  <a:pt x="886" y="225"/>
                </a:lnTo>
                <a:lnTo>
                  <a:pt x="890" y="232"/>
                </a:lnTo>
                <a:lnTo>
                  <a:pt x="893" y="243"/>
                </a:lnTo>
                <a:lnTo>
                  <a:pt x="893" y="243"/>
                </a:lnTo>
                <a:lnTo>
                  <a:pt x="895" y="248"/>
                </a:lnTo>
                <a:lnTo>
                  <a:pt x="897" y="254"/>
                </a:lnTo>
                <a:lnTo>
                  <a:pt x="906" y="265"/>
                </a:lnTo>
                <a:lnTo>
                  <a:pt x="915" y="274"/>
                </a:lnTo>
                <a:lnTo>
                  <a:pt x="926" y="284"/>
                </a:lnTo>
                <a:lnTo>
                  <a:pt x="946" y="299"/>
                </a:lnTo>
                <a:lnTo>
                  <a:pt x="954" y="303"/>
                </a:lnTo>
                <a:lnTo>
                  <a:pt x="949" y="323"/>
                </a:lnTo>
                <a:lnTo>
                  <a:pt x="908" y="417"/>
                </a:lnTo>
                <a:lnTo>
                  <a:pt x="908" y="417"/>
                </a:lnTo>
                <a:lnTo>
                  <a:pt x="808" y="477"/>
                </a:lnTo>
                <a:lnTo>
                  <a:pt x="737" y="520"/>
                </a:lnTo>
                <a:lnTo>
                  <a:pt x="699" y="541"/>
                </a:lnTo>
                <a:lnTo>
                  <a:pt x="699" y="541"/>
                </a:lnTo>
                <a:lnTo>
                  <a:pt x="693" y="545"/>
                </a:lnTo>
                <a:lnTo>
                  <a:pt x="685" y="551"/>
                </a:lnTo>
                <a:lnTo>
                  <a:pt x="664" y="570"/>
                </a:lnTo>
                <a:lnTo>
                  <a:pt x="642" y="592"/>
                </a:lnTo>
                <a:lnTo>
                  <a:pt x="626" y="613"/>
                </a:lnTo>
                <a:lnTo>
                  <a:pt x="626" y="613"/>
                </a:lnTo>
                <a:lnTo>
                  <a:pt x="623" y="616"/>
                </a:lnTo>
                <a:lnTo>
                  <a:pt x="621" y="621"/>
                </a:lnTo>
                <a:lnTo>
                  <a:pt x="621" y="625"/>
                </a:lnTo>
                <a:lnTo>
                  <a:pt x="621" y="630"/>
                </a:lnTo>
                <a:lnTo>
                  <a:pt x="623" y="638"/>
                </a:lnTo>
                <a:lnTo>
                  <a:pt x="628" y="648"/>
                </a:lnTo>
                <a:lnTo>
                  <a:pt x="635" y="657"/>
                </a:lnTo>
                <a:lnTo>
                  <a:pt x="644" y="668"/>
                </a:lnTo>
                <a:lnTo>
                  <a:pt x="653" y="680"/>
                </a:lnTo>
                <a:lnTo>
                  <a:pt x="662" y="694"/>
                </a:lnTo>
                <a:lnTo>
                  <a:pt x="662" y="694"/>
                </a:lnTo>
                <a:lnTo>
                  <a:pt x="673" y="708"/>
                </a:lnTo>
                <a:lnTo>
                  <a:pt x="686" y="725"/>
                </a:lnTo>
                <a:lnTo>
                  <a:pt x="716" y="759"/>
                </a:lnTo>
                <a:lnTo>
                  <a:pt x="751" y="796"/>
                </a:lnTo>
                <a:lnTo>
                  <a:pt x="758" y="818"/>
                </a:lnTo>
                <a:lnTo>
                  <a:pt x="778" y="849"/>
                </a:lnTo>
                <a:lnTo>
                  <a:pt x="778" y="897"/>
                </a:lnTo>
                <a:lnTo>
                  <a:pt x="778" y="897"/>
                </a:lnTo>
                <a:lnTo>
                  <a:pt x="779" y="899"/>
                </a:lnTo>
                <a:lnTo>
                  <a:pt x="781" y="900"/>
                </a:lnTo>
                <a:lnTo>
                  <a:pt x="790" y="903"/>
                </a:lnTo>
                <a:lnTo>
                  <a:pt x="802" y="904"/>
                </a:lnTo>
                <a:lnTo>
                  <a:pt x="768" y="1168"/>
                </a:lnTo>
                <a:lnTo>
                  <a:pt x="667" y="1404"/>
                </a:lnTo>
                <a:lnTo>
                  <a:pt x="667" y="1404"/>
                </a:lnTo>
                <a:lnTo>
                  <a:pt x="571" y="1427"/>
                </a:lnTo>
                <a:lnTo>
                  <a:pt x="491" y="1445"/>
                </a:lnTo>
                <a:lnTo>
                  <a:pt x="454" y="1452"/>
                </a:lnTo>
                <a:lnTo>
                  <a:pt x="424" y="1457"/>
                </a:lnTo>
                <a:lnTo>
                  <a:pt x="424" y="1457"/>
                </a:lnTo>
                <a:lnTo>
                  <a:pt x="395" y="1463"/>
                </a:lnTo>
                <a:lnTo>
                  <a:pt x="361" y="1473"/>
                </a:lnTo>
                <a:lnTo>
                  <a:pt x="325" y="1484"/>
                </a:lnTo>
                <a:lnTo>
                  <a:pt x="290" y="1496"/>
                </a:lnTo>
                <a:lnTo>
                  <a:pt x="229" y="1516"/>
                </a:lnTo>
                <a:lnTo>
                  <a:pt x="210" y="1524"/>
                </a:lnTo>
                <a:lnTo>
                  <a:pt x="200" y="1526"/>
                </a:lnTo>
                <a:lnTo>
                  <a:pt x="200" y="1526"/>
                </a:lnTo>
                <a:lnTo>
                  <a:pt x="183" y="1522"/>
                </a:lnTo>
                <a:lnTo>
                  <a:pt x="149" y="1514"/>
                </a:lnTo>
                <a:lnTo>
                  <a:pt x="116" y="1507"/>
                </a:lnTo>
                <a:lnTo>
                  <a:pt x="104" y="1504"/>
                </a:lnTo>
                <a:lnTo>
                  <a:pt x="95" y="1504"/>
                </a:lnTo>
                <a:lnTo>
                  <a:pt x="95" y="1504"/>
                </a:lnTo>
                <a:lnTo>
                  <a:pt x="93" y="1505"/>
                </a:lnTo>
                <a:lnTo>
                  <a:pt x="90" y="1509"/>
                </a:lnTo>
                <a:lnTo>
                  <a:pt x="83" y="1520"/>
                </a:lnTo>
                <a:lnTo>
                  <a:pt x="75" y="1537"/>
                </a:lnTo>
                <a:lnTo>
                  <a:pt x="66" y="1557"/>
                </a:lnTo>
                <a:lnTo>
                  <a:pt x="48" y="1601"/>
                </a:lnTo>
                <a:lnTo>
                  <a:pt x="40" y="1621"/>
                </a:lnTo>
                <a:lnTo>
                  <a:pt x="31" y="1638"/>
                </a:lnTo>
                <a:lnTo>
                  <a:pt x="31" y="1638"/>
                </a:lnTo>
                <a:lnTo>
                  <a:pt x="24" y="1655"/>
                </a:lnTo>
                <a:lnTo>
                  <a:pt x="17" y="1677"/>
                </a:lnTo>
                <a:lnTo>
                  <a:pt x="11" y="1700"/>
                </a:lnTo>
                <a:lnTo>
                  <a:pt x="5" y="1725"/>
                </a:lnTo>
                <a:lnTo>
                  <a:pt x="1" y="1749"/>
                </a:lnTo>
                <a:lnTo>
                  <a:pt x="0" y="1772"/>
                </a:lnTo>
                <a:lnTo>
                  <a:pt x="0" y="1783"/>
                </a:lnTo>
                <a:lnTo>
                  <a:pt x="1" y="1792"/>
                </a:lnTo>
                <a:lnTo>
                  <a:pt x="2" y="1800"/>
                </a:lnTo>
                <a:lnTo>
                  <a:pt x="5" y="1807"/>
                </a:lnTo>
                <a:lnTo>
                  <a:pt x="5" y="1807"/>
                </a:lnTo>
                <a:lnTo>
                  <a:pt x="11" y="1821"/>
                </a:lnTo>
                <a:lnTo>
                  <a:pt x="19" y="1833"/>
                </a:lnTo>
                <a:lnTo>
                  <a:pt x="29" y="1844"/>
                </a:lnTo>
                <a:lnTo>
                  <a:pt x="40" y="1853"/>
                </a:lnTo>
                <a:lnTo>
                  <a:pt x="49" y="1861"/>
                </a:lnTo>
                <a:lnTo>
                  <a:pt x="59" y="1867"/>
                </a:lnTo>
                <a:lnTo>
                  <a:pt x="69" y="1869"/>
                </a:lnTo>
                <a:lnTo>
                  <a:pt x="72" y="1869"/>
                </a:lnTo>
                <a:lnTo>
                  <a:pt x="76" y="1869"/>
                </a:lnTo>
                <a:lnTo>
                  <a:pt x="76" y="1869"/>
                </a:lnTo>
                <a:lnTo>
                  <a:pt x="79" y="1868"/>
                </a:lnTo>
                <a:lnTo>
                  <a:pt x="83" y="1864"/>
                </a:lnTo>
                <a:lnTo>
                  <a:pt x="94" y="1855"/>
                </a:lnTo>
                <a:lnTo>
                  <a:pt x="107" y="1841"/>
                </a:lnTo>
                <a:lnTo>
                  <a:pt x="121" y="1824"/>
                </a:lnTo>
                <a:lnTo>
                  <a:pt x="151" y="1786"/>
                </a:lnTo>
                <a:lnTo>
                  <a:pt x="178" y="1747"/>
                </a:lnTo>
                <a:lnTo>
                  <a:pt x="178" y="1747"/>
                </a:lnTo>
                <a:lnTo>
                  <a:pt x="189" y="1730"/>
                </a:lnTo>
                <a:lnTo>
                  <a:pt x="195" y="1718"/>
                </a:lnTo>
                <a:lnTo>
                  <a:pt x="199" y="1710"/>
                </a:lnTo>
                <a:lnTo>
                  <a:pt x="200" y="1702"/>
                </a:lnTo>
                <a:lnTo>
                  <a:pt x="199" y="1693"/>
                </a:lnTo>
                <a:lnTo>
                  <a:pt x="199" y="1688"/>
                </a:lnTo>
                <a:lnTo>
                  <a:pt x="200" y="1683"/>
                </a:lnTo>
                <a:lnTo>
                  <a:pt x="200" y="1683"/>
                </a:lnTo>
                <a:lnTo>
                  <a:pt x="204" y="1679"/>
                </a:lnTo>
                <a:lnTo>
                  <a:pt x="209" y="1675"/>
                </a:lnTo>
                <a:lnTo>
                  <a:pt x="227" y="1664"/>
                </a:lnTo>
                <a:lnTo>
                  <a:pt x="251" y="1652"/>
                </a:lnTo>
                <a:lnTo>
                  <a:pt x="278" y="1638"/>
                </a:lnTo>
                <a:lnTo>
                  <a:pt x="333" y="1613"/>
                </a:lnTo>
                <a:lnTo>
                  <a:pt x="371" y="1597"/>
                </a:lnTo>
                <a:lnTo>
                  <a:pt x="371" y="1597"/>
                </a:lnTo>
                <a:lnTo>
                  <a:pt x="378" y="1595"/>
                </a:lnTo>
                <a:lnTo>
                  <a:pt x="392" y="1592"/>
                </a:lnTo>
                <a:lnTo>
                  <a:pt x="435" y="1586"/>
                </a:lnTo>
                <a:lnTo>
                  <a:pt x="552" y="1573"/>
                </a:lnTo>
                <a:lnTo>
                  <a:pt x="615" y="1566"/>
                </a:lnTo>
                <a:lnTo>
                  <a:pt x="673" y="1559"/>
                </a:lnTo>
                <a:lnTo>
                  <a:pt x="697" y="1554"/>
                </a:lnTo>
                <a:lnTo>
                  <a:pt x="717" y="1550"/>
                </a:lnTo>
                <a:lnTo>
                  <a:pt x="733" y="1545"/>
                </a:lnTo>
                <a:lnTo>
                  <a:pt x="743" y="1540"/>
                </a:lnTo>
                <a:lnTo>
                  <a:pt x="743" y="1540"/>
                </a:lnTo>
                <a:lnTo>
                  <a:pt x="752" y="1533"/>
                </a:lnTo>
                <a:lnTo>
                  <a:pt x="766" y="1521"/>
                </a:lnTo>
                <a:lnTo>
                  <a:pt x="801" y="1485"/>
                </a:lnTo>
                <a:lnTo>
                  <a:pt x="844" y="1438"/>
                </a:lnTo>
                <a:lnTo>
                  <a:pt x="889" y="1386"/>
                </a:lnTo>
                <a:lnTo>
                  <a:pt x="970" y="1292"/>
                </a:lnTo>
                <a:lnTo>
                  <a:pt x="1006" y="1249"/>
                </a:lnTo>
                <a:lnTo>
                  <a:pt x="1006" y="1249"/>
                </a:lnTo>
                <a:lnTo>
                  <a:pt x="1063" y="1252"/>
                </a:lnTo>
                <a:lnTo>
                  <a:pt x="1063" y="1252"/>
                </a:lnTo>
                <a:lnTo>
                  <a:pt x="1076" y="1247"/>
                </a:lnTo>
                <a:lnTo>
                  <a:pt x="1103" y="1236"/>
                </a:lnTo>
                <a:lnTo>
                  <a:pt x="1139" y="1220"/>
                </a:lnTo>
                <a:lnTo>
                  <a:pt x="1369" y="1335"/>
                </a:lnTo>
                <a:lnTo>
                  <a:pt x="1369" y="1335"/>
                </a:lnTo>
                <a:lnTo>
                  <a:pt x="1369" y="1379"/>
                </a:lnTo>
                <a:lnTo>
                  <a:pt x="1369" y="1415"/>
                </a:lnTo>
                <a:lnTo>
                  <a:pt x="1369" y="1443"/>
                </a:lnTo>
                <a:lnTo>
                  <a:pt x="1369" y="1443"/>
                </a:lnTo>
                <a:lnTo>
                  <a:pt x="1373" y="1491"/>
                </a:lnTo>
                <a:lnTo>
                  <a:pt x="1382" y="1574"/>
                </a:lnTo>
                <a:lnTo>
                  <a:pt x="1388" y="1621"/>
                </a:lnTo>
                <a:lnTo>
                  <a:pt x="1393" y="1667"/>
                </a:lnTo>
                <a:lnTo>
                  <a:pt x="1400" y="1708"/>
                </a:lnTo>
                <a:lnTo>
                  <a:pt x="1406" y="1741"/>
                </a:lnTo>
                <a:lnTo>
                  <a:pt x="1406" y="1741"/>
                </a:lnTo>
                <a:lnTo>
                  <a:pt x="1416" y="1782"/>
                </a:lnTo>
                <a:lnTo>
                  <a:pt x="1419" y="1801"/>
                </a:lnTo>
                <a:lnTo>
                  <a:pt x="1419" y="1805"/>
                </a:lnTo>
                <a:lnTo>
                  <a:pt x="1418" y="1806"/>
                </a:lnTo>
                <a:lnTo>
                  <a:pt x="1413" y="1807"/>
                </a:lnTo>
                <a:lnTo>
                  <a:pt x="1413" y="1807"/>
                </a:lnTo>
                <a:lnTo>
                  <a:pt x="1411" y="1809"/>
                </a:lnTo>
                <a:lnTo>
                  <a:pt x="1407" y="1811"/>
                </a:lnTo>
                <a:lnTo>
                  <a:pt x="1406" y="1813"/>
                </a:lnTo>
                <a:lnTo>
                  <a:pt x="1404" y="1818"/>
                </a:lnTo>
                <a:lnTo>
                  <a:pt x="1404" y="1823"/>
                </a:lnTo>
                <a:lnTo>
                  <a:pt x="1404" y="1829"/>
                </a:lnTo>
                <a:lnTo>
                  <a:pt x="1406" y="1836"/>
                </a:lnTo>
                <a:lnTo>
                  <a:pt x="1411" y="1845"/>
                </a:lnTo>
                <a:lnTo>
                  <a:pt x="1411" y="1845"/>
                </a:lnTo>
                <a:lnTo>
                  <a:pt x="1424" y="1865"/>
                </a:lnTo>
                <a:lnTo>
                  <a:pt x="1440" y="1888"/>
                </a:lnTo>
                <a:lnTo>
                  <a:pt x="1448" y="1900"/>
                </a:lnTo>
                <a:lnTo>
                  <a:pt x="1458" y="1911"/>
                </a:lnTo>
                <a:lnTo>
                  <a:pt x="1469" y="1920"/>
                </a:lnTo>
                <a:lnTo>
                  <a:pt x="1480" y="1928"/>
                </a:lnTo>
                <a:lnTo>
                  <a:pt x="1480" y="1928"/>
                </a:lnTo>
                <a:lnTo>
                  <a:pt x="1489" y="1932"/>
                </a:lnTo>
                <a:lnTo>
                  <a:pt x="1494" y="1933"/>
                </a:lnTo>
                <a:lnTo>
                  <a:pt x="1498" y="1933"/>
                </a:lnTo>
                <a:lnTo>
                  <a:pt x="1501" y="1932"/>
                </a:lnTo>
                <a:lnTo>
                  <a:pt x="1505" y="1931"/>
                </a:lnTo>
                <a:lnTo>
                  <a:pt x="1512" y="1926"/>
                </a:lnTo>
                <a:lnTo>
                  <a:pt x="1532" y="1910"/>
                </a:lnTo>
                <a:lnTo>
                  <a:pt x="1544" y="1900"/>
                </a:lnTo>
                <a:lnTo>
                  <a:pt x="1561" y="1891"/>
                </a:lnTo>
                <a:lnTo>
                  <a:pt x="1561" y="1891"/>
                </a:lnTo>
                <a:lnTo>
                  <a:pt x="1611" y="1865"/>
                </a:lnTo>
                <a:lnTo>
                  <a:pt x="1678" y="1830"/>
                </a:lnTo>
                <a:lnTo>
                  <a:pt x="1709" y="1813"/>
                </a:lnTo>
                <a:lnTo>
                  <a:pt x="1738" y="1795"/>
                </a:lnTo>
                <a:lnTo>
                  <a:pt x="1750" y="1787"/>
                </a:lnTo>
                <a:lnTo>
                  <a:pt x="1760" y="1778"/>
                </a:lnTo>
                <a:lnTo>
                  <a:pt x="1768" y="1771"/>
                </a:lnTo>
                <a:lnTo>
                  <a:pt x="1775" y="1764"/>
                </a:lnTo>
                <a:lnTo>
                  <a:pt x="1775" y="1764"/>
                </a:lnTo>
                <a:lnTo>
                  <a:pt x="1781" y="1752"/>
                </a:lnTo>
                <a:lnTo>
                  <a:pt x="1783" y="1745"/>
                </a:lnTo>
                <a:lnTo>
                  <a:pt x="1783" y="1741"/>
                </a:lnTo>
                <a:lnTo>
                  <a:pt x="1782" y="1739"/>
                </a:lnTo>
                <a:lnTo>
                  <a:pt x="1778" y="1735"/>
                </a:lnTo>
                <a:lnTo>
                  <a:pt x="1762" y="1725"/>
                </a:lnTo>
                <a:lnTo>
                  <a:pt x="1752" y="1718"/>
                </a:lnTo>
                <a:lnTo>
                  <a:pt x="1739" y="1707"/>
                </a:lnTo>
                <a:lnTo>
                  <a:pt x="1739" y="1707"/>
                </a:lnTo>
                <a:lnTo>
                  <a:pt x="1733" y="1701"/>
                </a:lnTo>
                <a:lnTo>
                  <a:pt x="1727" y="1697"/>
                </a:lnTo>
                <a:lnTo>
                  <a:pt x="1720" y="1695"/>
                </a:lnTo>
                <a:lnTo>
                  <a:pt x="1714" y="1694"/>
                </a:lnTo>
                <a:lnTo>
                  <a:pt x="1708" y="1693"/>
                </a:lnTo>
                <a:lnTo>
                  <a:pt x="1702" y="1694"/>
                </a:lnTo>
                <a:lnTo>
                  <a:pt x="1691" y="1696"/>
                </a:lnTo>
                <a:lnTo>
                  <a:pt x="1680" y="1701"/>
                </a:lnTo>
                <a:lnTo>
                  <a:pt x="1673" y="1706"/>
                </a:lnTo>
                <a:lnTo>
                  <a:pt x="1667" y="1711"/>
                </a:lnTo>
                <a:lnTo>
                  <a:pt x="1663" y="1712"/>
                </a:lnTo>
                <a:lnTo>
                  <a:pt x="1663" y="1712"/>
                </a:lnTo>
                <a:lnTo>
                  <a:pt x="1655" y="1711"/>
                </a:lnTo>
                <a:lnTo>
                  <a:pt x="1642" y="1707"/>
                </a:lnTo>
                <a:lnTo>
                  <a:pt x="1636" y="1705"/>
                </a:lnTo>
                <a:lnTo>
                  <a:pt x="1630" y="1702"/>
                </a:lnTo>
                <a:lnTo>
                  <a:pt x="1626" y="1699"/>
                </a:lnTo>
                <a:lnTo>
                  <a:pt x="1625" y="1695"/>
                </a:lnTo>
                <a:lnTo>
                  <a:pt x="1625" y="1695"/>
                </a:lnTo>
                <a:lnTo>
                  <a:pt x="1623" y="1691"/>
                </a:lnTo>
                <a:lnTo>
                  <a:pt x="1621" y="1689"/>
                </a:lnTo>
                <a:lnTo>
                  <a:pt x="1617" y="1688"/>
                </a:lnTo>
                <a:lnTo>
                  <a:pt x="1613" y="1687"/>
                </a:lnTo>
                <a:lnTo>
                  <a:pt x="1599" y="1685"/>
                </a:lnTo>
                <a:lnTo>
                  <a:pt x="1585" y="1683"/>
                </a:lnTo>
                <a:lnTo>
                  <a:pt x="1585" y="1683"/>
                </a:lnTo>
                <a:lnTo>
                  <a:pt x="1576" y="1682"/>
                </a:lnTo>
                <a:lnTo>
                  <a:pt x="1567" y="1684"/>
                </a:lnTo>
                <a:lnTo>
                  <a:pt x="1557" y="1688"/>
                </a:lnTo>
                <a:lnTo>
                  <a:pt x="1547" y="1691"/>
                </a:lnTo>
                <a:lnTo>
                  <a:pt x="1530" y="1701"/>
                </a:lnTo>
                <a:lnTo>
                  <a:pt x="1523" y="1705"/>
                </a:lnTo>
                <a:lnTo>
                  <a:pt x="1516" y="1681"/>
                </a:lnTo>
                <a:lnTo>
                  <a:pt x="1516" y="1681"/>
                </a:lnTo>
                <a:lnTo>
                  <a:pt x="1515" y="1673"/>
                </a:lnTo>
                <a:lnTo>
                  <a:pt x="1510" y="1655"/>
                </a:lnTo>
                <a:lnTo>
                  <a:pt x="1506" y="1630"/>
                </a:lnTo>
                <a:lnTo>
                  <a:pt x="1505" y="1615"/>
                </a:lnTo>
                <a:lnTo>
                  <a:pt x="1504" y="1600"/>
                </a:lnTo>
                <a:lnTo>
                  <a:pt x="1504" y="1600"/>
                </a:lnTo>
                <a:lnTo>
                  <a:pt x="1505" y="1573"/>
                </a:lnTo>
                <a:lnTo>
                  <a:pt x="1509" y="1530"/>
                </a:lnTo>
                <a:lnTo>
                  <a:pt x="1517" y="1415"/>
                </a:lnTo>
                <a:lnTo>
                  <a:pt x="1527" y="1304"/>
                </a:lnTo>
                <a:lnTo>
                  <a:pt x="1532" y="1247"/>
                </a:lnTo>
                <a:lnTo>
                  <a:pt x="1532" y="1247"/>
                </a:lnTo>
                <a:lnTo>
                  <a:pt x="1530" y="1244"/>
                </a:lnTo>
                <a:lnTo>
                  <a:pt x="1528" y="1241"/>
                </a:lnTo>
                <a:lnTo>
                  <a:pt x="1520" y="1234"/>
                </a:lnTo>
                <a:lnTo>
                  <a:pt x="1505" y="1223"/>
                </a:lnTo>
                <a:lnTo>
                  <a:pt x="1487" y="1209"/>
                </a:lnTo>
                <a:lnTo>
                  <a:pt x="1442" y="1179"/>
                </a:lnTo>
                <a:lnTo>
                  <a:pt x="1392" y="1147"/>
                </a:lnTo>
                <a:lnTo>
                  <a:pt x="1295" y="1087"/>
                </a:lnTo>
                <a:lnTo>
                  <a:pt x="1251" y="1061"/>
                </a:lnTo>
                <a:lnTo>
                  <a:pt x="1218" y="1031"/>
                </a:lnTo>
                <a:lnTo>
                  <a:pt x="1175" y="1006"/>
                </a:lnTo>
                <a:lnTo>
                  <a:pt x="1175" y="1006"/>
                </a:lnTo>
                <a:lnTo>
                  <a:pt x="1166" y="952"/>
                </a:lnTo>
                <a:lnTo>
                  <a:pt x="1158" y="910"/>
                </a:lnTo>
                <a:lnTo>
                  <a:pt x="1156" y="893"/>
                </a:lnTo>
                <a:lnTo>
                  <a:pt x="1156" y="882"/>
                </a:lnTo>
                <a:lnTo>
                  <a:pt x="1156" y="882"/>
                </a:lnTo>
                <a:lnTo>
                  <a:pt x="1155" y="859"/>
                </a:lnTo>
                <a:lnTo>
                  <a:pt x="1151" y="826"/>
                </a:lnTo>
                <a:lnTo>
                  <a:pt x="1150" y="796"/>
                </a:lnTo>
                <a:lnTo>
                  <a:pt x="1151" y="785"/>
                </a:lnTo>
                <a:lnTo>
                  <a:pt x="1152" y="782"/>
                </a:lnTo>
                <a:lnTo>
                  <a:pt x="1154" y="779"/>
                </a:lnTo>
                <a:lnTo>
                  <a:pt x="1154" y="779"/>
                </a:lnTo>
                <a:lnTo>
                  <a:pt x="1161" y="768"/>
                </a:lnTo>
                <a:lnTo>
                  <a:pt x="1170" y="752"/>
                </a:lnTo>
                <a:lnTo>
                  <a:pt x="1183" y="732"/>
                </a:lnTo>
                <a:lnTo>
                  <a:pt x="1192" y="710"/>
                </a:lnTo>
                <a:lnTo>
                  <a:pt x="1192" y="710"/>
                </a:lnTo>
                <a:lnTo>
                  <a:pt x="1197" y="698"/>
                </a:lnTo>
                <a:lnTo>
                  <a:pt x="1201" y="686"/>
                </a:lnTo>
                <a:lnTo>
                  <a:pt x="1205" y="661"/>
                </a:lnTo>
                <a:lnTo>
                  <a:pt x="1209" y="642"/>
                </a:lnTo>
                <a:lnTo>
                  <a:pt x="1209" y="634"/>
                </a:lnTo>
                <a:lnTo>
                  <a:pt x="1209" y="634"/>
                </a:lnTo>
                <a:lnTo>
                  <a:pt x="1254" y="645"/>
                </a:lnTo>
                <a:lnTo>
                  <a:pt x="1288" y="652"/>
                </a:lnTo>
                <a:lnTo>
                  <a:pt x="1301" y="655"/>
                </a:lnTo>
                <a:lnTo>
                  <a:pt x="1311" y="656"/>
                </a:lnTo>
                <a:lnTo>
                  <a:pt x="1311" y="656"/>
                </a:lnTo>
                <a:lnTo>
                  <a:pt x="1324" y="657"/>
                </a:lnTo>
                <a:lnTo>
                  <a:pt x="1349" y="661"/>
                </a:lnTo>
                <a:lnTo>
                  <a:pt x="1419" y="672"/>
                </a:lnTo>
                <a:lnTo>
                  <a:pt x="1488" y="681"/>
                </a:lnTo>
                <a:lnTo>
                  <a:pt x="1512" y="684"/>
                </a:lnTo>
                <a:lnTo>
                  <a:pt x="1520" y="684"/>
                </a:lnTo>
                <a:lnTo>
                  <a:pt x="1523" y="684"/>
                </a:lnTo>
                <a:lnTo>
                  <a:pt x="1523" y="684"/>
                </a:lnTo>
                <a:lnTo>
                  <a:pt x="1533" y="680"/>
                </a:lnTo>
                <a:lnTo>
                  <a:pt x="1544" y="677"/>
                </a:lnTo>
                <a:lnTo>
                  <a:pt x="1556" y="673"/>
                </a:lnTo>
                <a:lnTo>
                  <a:pt x="1590" y="678"/>
                </a:lnTo>
                <a:lnTo>
                  <a:pt x="1578" y="701"/>
                </a:lnTo>
                <a:lnTo>
                  <a:pt x="1578" y="701"/>
                </a:lnTo>
                <a:lnTo>
                  <a:pt x="1575" y="702"/>
                </a:lnTo>
                <a:lnTo>
                  <a:pt x="1570" y="706"/>
                </a:lnTo>
                <a:lnTo>
                  <a:pt x="1568" y="709"/>
                </a:lnTo>
                <a:lnTo>
                  <a:pt x="1568" y="713"/>
                </a:lnTo>
                <a:lnTo>
                  <a:pt x="1568" y="718"/>
                </a:lnTo>
                <a:lnTo>
                  <a:pt x="1570" y="723"/>
                </a:lnTo>
                <a:lnTo>
                  <a:pt x="1570" y="723"/>
                </a:lnTo>
                <a:lnTo>
                  <a:pt x="1574" y="727"/>
                </a:lnTo>
                <a:lnTo>
                  <a:pt x="1579" y="731"/>
                </a:lnTo>
                <a:lnTo>
                  <a:pt x="1584" y="733"/>
                </a:lnTo>
                <a:lnTo>
                  <a:pt x="1588" y="736"/>
                </a:lnTo>
                <a:lnTo>
                  <a:pt x="1597" y="737"/>
                </a:lnTo>
                <a:lnTo>
                  <a:pt x="1599" y="737"/>
                </a:lnTo>
                <a:lnTo>
                  <a:pt x="1637" y="698"/>
                </a:lnTo>
                <a:lnTo>
                  <a:pt x="1637" y="698"/>
                </a:lnTo>
                <a:lnTo>
                  <a:pt x="1652" y="698"/>
                </a:lnTo>
                <a:lnTo>
                  <a:pt x="1667" y="697"/>
                </a:lnTo>
                <a:lnTo>
                  <a:pt x="1674" y="696"/>
                </a:lnTo>
                <a:lnTo>
                  <a:pt x="1680" y="694"/>
                </a:lnTo>
                <a:lnTo>
                  <a:pt x="1680" y="694"/>
                </a:lnTo>
                <a:lnTo>
                  <a:pt x="1688" y="690"/>
                </a:lnTo>
                <a:lnTo>
                  <a:pt x="1692" y="685"/>
                </a:lnTo>
                <a:lnTo>
                  <a:pt x="1698" y="680"/>
                </a:lnTo>
                <a:lnTo>
                  <a:pt x="1702" y="674"/>
                </a:lnTo>
                <a:lnTo>
                  <a:pt x="1709" y="661"/>
                </a:lnTo>
                <a:lnTo>
                  <a:pt x="1713" y="649"/>
                </a:lnTo>
                <a:lnTo>
                  <a:pt x="1713" y="649"/>
                </a:lnTo>
                <a:lnTo>
                  <a:pt x="1713" y="644"/>
                </a:lnTo>
                <a:lnTo>
                  <a:pt x="1713" y="640"/>
                </a:lnTo>
                <a:lnTo>
                  <a:pt x="1712" y="637"/>
                </a:lnTo>
                <a:lnTo>
                  <a:pt x="1710" y="636"/>
                </a:lnTo>
                <a:lnTo>
                  <a:pt x="1707" y="632"/>
                </a:lnTo>
                <a:lnTo>
                  <a:pt x="1706" y="632"/>
                </a:lnTo>
                <a:lnTo>
                  <a:pt x="1706" y="632"/>
                </a:lnTo>
                <a:lnTo>
                  <a:pt x="1736" y="602"/>
                </a:lnTo>
                <a:lnTo>
                  <a:pt x="1758" y="579"/>
                </a:lnTo>
                <a:lnTo>
                  <a:pt x="1764" y="570"/>
                </a:lnTo>
                <a:lnTo>
                  <a:pt x="1767" y="566"/>
                </a:lnTo>
                <a:lnTo>
                  <a:pt x="1767" y="566"/>
                </a:lnTo>
                <a:lnTo>
                  <a:pt x="1766" y="563"/>
                </a:lnTo>
                <a:lnTo>
                  <a:pt x="1765" y="559"/>
                </a:lnTo>
                <a:lnTo>
                  <a:pt x="1761" y="555"/>
                </a:lnTo>
                <a:lnTo>
                  <a:pt x="1755" y="550"/>
                </a:lnTo>
                <a:lnTo>
                  <a:pt x="1753" y="549"/>
                </a:lnTo>
                <a:lnTo>
                  <a:pt x="1749" y="549"/>
                </a:lnTo>
                <a:lnTo>
                  <a:pt x="1749" y="549"/>
                </a:lnTo>
                <a:lnTo>
                  <a:pt x="1744" y="551"/>
                </a:lnTo>
                <a:lnTo>
                  <a:pt x="1737" y="557"/>
                </a:lnTo>
                <a:lnTo>
                  <a:pt x="1717" y="576"/>
                </a:lnTo>
                <a:lnTo>
                  <a:pt x="1689" y="605"/>
                </a:lnTo>
                <a:lnTo>
                  <a:pt x="1689" y="605"/>
                </a:lnTo>
                <a:close/>
                <a:moveTo>
                  <a:pt x="864" y="617"/>
                </a:moveTo>
                <a:lnTo>
                  <a:pt x="864" y="617"/>
                </a:lnTo>
                <a:lnTo>
                  <a:pt x="874" y="651"/>
                </a:lnTo>
                <a:lnTo>
                  <a:pt x="883" y="678"/>
                </a:lnTo>
                <a:lnTo>
                  <a:pt x="888" y="696"/>
                </a:lnTo>
                <a:lnTo>
                  <a:pt x="888" y="696"/>
                </a:lnTo>
                <a:lnTo>
                  <a:pt x="895" y="739"/>
                </a:lnTo>
                <a:lnTo>
                  <a:pt x="900" y="766"/>
                </a:lnTo>
                <a:lnTo>
                  <a:pt x="902" y="776"/>
                </a:lnTo>
                <a:lnTo>
                  <a:pt x="906" y="782"/>
                </a:lnTo>
                <a:lnTo>
                  <a:pt x="906" y="782"/>
                </a:lnTo>
                <a:lnTo>
                  <a:pt x="907" y="785"/>
                </a:lnTo>
                <a:lnTo>
                  <a:pt x="908" y="789"/>
                </a:lnTo>
                <a:lnTo>
                  <a:pt x="907" y="794"/>
                </a:lnTo>
                <a:lnTo>
                  <a:pt x="906" y="799"/>
                </a:lnTo>
                <a:lnTo>
                  <a:pt x="902" y="807"/>
                </a:lnTo>
                <a:lnTo>
                  <a:pt x="897" y="816"/>
                </a:lnTo>
                <a:lnTo>
                  <a:pt x="897" y="816"/>
                </a:lnTo>
                <a:lnTo>
                  <a:pt x="895" y="819"/>
                </a:lnTo>
                <a:lnTo>
                  <a:pt x="891" y="823"/>
                </a:lnTo>
                <a:lnTo>
                  <a:pt x="880" y="828"/>
                </a:lnTo>
                <a:lnTo>
                  <a:pt x="866" y="832"/>
                </a:lnTo>
                <a:lnTo>
                  <a:pt x="854" y="804"/>
                </a:lnTo>
                <a:lnTo>
                  <a:pt x="854" y="804"/>
                </a:lnTo>
                <a:lnTo>
                  <a:pt x="839" y="776"/>
                </a:lnTo>
                <a:lnTo>
                  <a:pt x="830" y="755"/>
                </a:lnTo>
                <a:lnTo>
                  <a:pt x="826" y="746"/>
                </a:lnTo>
                <a:lnTo>
                  <a:pt x="824" y="739"/>
                </a:lnTo>
                <a:lnTo>
                  <a:pt x="824" y="739"/>
                </a:lnTo>
                <a:lnTo>
                  <a:pt x="822" y="735"/>
                </a:lnTo>
                <a:lnTo>
                  <a:pt x="819" y="729"/>
                </a:lnTo>
                <a:lnTo>
                  <a:pt x="810" y="713"/>
                </a:lnTo>
                <a:lnTo>
                  <a:pt x="801" y="696"/>
                </a:lnTo>
                <a:lnTo>
                  <a:pt x="797" y="686"/>
                </a:lnTo>
                <a:lnTo>
                  <a:pt x="795" y="678"/>
                </a:lnTo>
                <a:lnTo>
                  <a:pt x="795" y="678"/>
                </a:lnTo>
                <a:lnTo>
                  <a:pt x="791" y="663"/>
                </a:lnTo>
                <a:lnTo>
                  <a:pt x="787" y="651"/>
                </a:lnTo>
                <a:lnTo>
                  <a:pt x="783" y="642"/>
                </a:lnTo>
                <a:lnTo>
                  <a:pt x="864" y="6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8C6D5BE9-0C32-455A-9038-4DF1BA092619}"/>
              </a:ext>
            </a:extLst>
          </p:cNvPr>
          <p:cNvSpPr>
            <a:spLocks/>
          </p:cNvSpPr>
          <p:nvPr/>
        </p:nvSpPr>
        <p:spPr bwMode="auto">
          <a:xfrm>
            <a:off x="978388" y="3720776"/>
            <a:ext cx="1984823" cy="2675835"/>
          </a:xfrm>
          <a:custGeom>
            <a:avLst/>
            <a:gdLst>
              <a:gd name="T0" fmla="*/ 748 w 1215"/>
              <a:gd name="T1" fmla="*/ 84 h 1638"/>
              <a:gd name="T2" fmla="*/ 790 w 1215"/>
              <a:gd name="T3" fmla="*/ 25 h 1638"/>
              <a:gd name="T4" fmla="*/ 856 w 1215"/>
              <a:gd name="T5" fmla="*/ 0 h 1638"/>
              <a:gd name="T6" fmla="*/ 933 w 1215"/>
              <a:gd name="T7" fmla="*/ 26 h 1638"/>
              <a:gd name="T8" fmla="*/ 966 w 1215"/>
              <a:gd name="T9" fmla="*/ 72 h 1638"/>
              <a:gd name="T10" fmla="*/ 999 w 1215"/>
              <a:gd name="T11" fmla="*/ 80 h 1638"/>
              <a:gd name="T12" fmla="*/ 967 w 1215"/>
              <a:gd name="T13" fmla="*/ 119 h 1638"/>
              <a:gd name="T14" fmla="*/ 983 w 1215"/>
              <a:gd name="T15" fmla="*/ 181 h 1638"/>
              <a:gd name="T16" fmla="*/ 987 w 1215"/>
              <a:gd name="T17" fmla="*/ 192 h 1638"/>
              <a:gd name="T18" fmla="*/ 975 w 1215"/>
              <a:gd name="T19" fmla="*/ 252 h 1638"/>
              <a:gd name="T20" fmla="*/ 964 w 1215"/>
              <a:gd name="T21" fmla="*/ 289 h 1638"/>
              <a:gd name="T22" fmla="*/ 933 w 1215"/>
              <a:gd name="T23" fmla="*/ 471 h 1638"/>
              <a:gd name="T24" fmla="*/ 982 w 1215"/>
              <a:gd name="T25" fmla="*/ 630 h 1638"/>
              <a:gd name="T26" fmla="*/ 1020 w 1215"/>
              <a:gd name="T27" fmla="*/ 639 h 1638"/>
              <a:gd name="T28" fmla="*/ 1101 w 1215"/>
              <a:gd name="T29" fmla="*/ 627 h 1638"/>
              <a:gd name="T30" fmla="*/ 1155 w 1215"/>
              <a:gd name="T31" fmla="*/ 660 h 1638"/>
              <a:gd name="T32" fmla="*/ 1153 w 1215"/>
              <a:gd name="T33" fmla="*/ 675 h 1638"/>
              <a:gd name="T34" fmla="*/ 1141 w 1215"/>
              <a:gd name="T35" fmla="*/ 701 h 1638"/>
              <a:gd name="T36" fmla="*/ 1101 w 1215"/>
              <a:gd name="T37" fmla="*/ 713 h 1638"/>
              <a:gd name="T38" fmla="*/ 1019 w 1215"/>
              <a:gd name="T39" fmla="*/ 701 h 1638"/>
              <a:gd name="T40" fmla="*/ 987 w 1215"/>
              <a:gd name="T41" fmla="*/ 705 h 1638"/>
              <a:gd name="T42" fmla="*/ 888 w 1215"/>
              <a:gd name="T43" fmla="*/ 694 h 1638"/>
              <a:gd name="T44" fmla="*/ 884 w 1215"/>
              <a:gd name="T45" fmla="*/ 799 h 1638"/>
              <a:gd name="T46" fmla="*/ 1044 w 1215"/>
              <a:gd name="T47" fmla="*/ 973 h 1638"/>
              <a:gd name="T48" fmla="*/ 1118 w 1215"/>
              <a:gd name="T49" fmla="*/ 1063 h 1638"/>
              <a:gd name="T50" fmla="*/ 1070 w 1215"/>
              <a:gd name="T51" fmla="*/ 1350 h 1638"/>
              <a:gd name="T52" fmla="*/ 1054 w 1215"/>
              <a:gd name="T53" fmla="*/ 1525 h 1638"/>
              <a:gd name="T54" fmla="*/ 1157 w 1215"/>
              <a:gd name="T55" fmla="*/ 1568 h 1638"/>
              <a:gd name="T56" fmla="*/ 1210 w 1215"/>
              <a:gd name="T57" fmla="*/ 1591 h 1638"/>
              <a:gd name="T58" fmla="*/ 1201 w 1215"/>
              <a:gd name="T59" fmla="*/ 1611 h 1638"/>
              <a:gd name="T60" fmla="*/ 996 w 1215"/>
              <a:gd name="T61" fmla="*/ 1638 h 1638"/>
              <a:gd name="T62" fmla="*/ 957 w 1215"/>
              <a:gd name="T63" fmla="*/ 1606 h 1638"/>
              <a:gd name="T64" fmla="*/ 954 w 1215"/>
              <a:gd name="T65" fmla="*/ 1562 h 1638"/>
              <a:gd name="T66" fmla="*/ 974 w 1215"/>
              <a:gd name="T67" fmla="*/ 1389 h 1638"/>
              <a:gd name="T68" fmla="*/ 867 w 1215"/>
              <a:gd name="T69" fmla="*/ 1052 h 1638"/>
              <a:gd name="T70" fmla="*/ 703 w 1215"/>
              <a:gd name="T71" fmla="*/ 969 h 1638"/>
              <a:gd name="T72" fmla="*/ 414 w 1215"/>
              <a:gd name="T73" fmla="*/ 1258 h 1638"/>
              <a:gd name="T74" fmla="*/ 291 w 1215"/>
              <a:gd name="T75" fmla="*/ 1286 h 1638"/>
              <a:gd name="T76" fmla="*/ 152 w 1215"/>
              <a:gd name="T77" fmla="*/ 1340 h 1638"/>
              <a:gd name="T78" fmla="*/ 60 w 1215"/>
              <a:gd name="T79" fmla="*/ 1443 h 1638"/>
              <a:gd name="T80" fmla="*/ 32 w 1215"/>
              <a:gd name="T81" fmla="*/ 1511 h 1638"/>
              <a:gd name="T82" fmla="*/ 4 w 1215"/>
              <a:gd name="T83" fmla="*/ 1482 h 1638"/>
              <a:gd name="T84" fmla="*/ 7 w 1215"/>
              <a:gd name="T85" fmla="*/ 1293 h 1638"/>
              <a:gd name="T86" fmla="*/ 29 w 1215"/>
              <a:gd name="T87" fmla="*/ 1216 h 1638"/>
              <a:gd name="T88" fmla="*/ 312 w 1215"/>
              <a:gd name="T89" fmla="*/ 1166 h 1638"/>
              <a:gd name="T90" fmla="*/ 464 w 1215"/>
              <a:gd name="T91" fmla="*/ 1074 h 1638"/>
              <a:gd name="T92" fmla="*/ 537 w 1215"/>
              <a:gd name="T93" fmla="*/ 846 h 1638"/>
              <a:gd name="T94" fmla="*/ 605 w 1215"/>
              <a:gd name="T95" fmla="*/ 697 h 1638"/>
              <a:gd name="T96" fmla="*/ 638 w 1215"/>
              <a:gd name="T97" fmla="*/ 651 h 1638"/>
              <a:gd name="T98" fmla="*/ 663 w 1215"/>
              <a:gd name="T99" fmla="*/ 541 h 1638"/>
              <a:gd name="T100" fmla="*/ 633 w 1215"/>
              <a:gd name="T101" fmla="*/ 425 h 1638"/>
              <a:gd name="T102" fmla="*/ 614 w 1215"/>
              <a:gd name="T103" fmla="*/ 388 h 1638"/>
              <a:gd name="T104" fmla="*/ 628 w 1215"/>
              <a:gd name="T105" fmla="*/ 363 h 1638"/>
              <a:gd name="T106" fmla="*/ 750 w 1215"/>
              <a:gd name="T107" fmla="*/ 280 h 1638"/>
              <a:gd name="T108" fmla="*/ 744 w 1215"/>
              <a:gd name="T109" fmla="*/ 252 h 1638"/>
              <a:gd name="T110" fmla="*/ 758 w 1215"/>
              <a:gd name="T111" fmla="*/ 218 h 1638"/>
              <a:gd name="T112" fmla="*/ 765 w 1215"/>
              <a:gd name="T113" fmla="*/ 187 h 1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15" h="1638">
                <a:moveTo>
                  <a:pt x="765" y="187"/>
                </a:moveTo>
                <a:lnTo>
                  <a:pt x="773" y="173"/>
                </a:lnTo>
                <a:lnTo>
                  <a:pt x="773" y="173"/>
                </a:lnTo>
                <a:lnTo>
                  <a:pt x="760" y="136"/>
                </a:lnTo>
                <a:lnTo>
                  <a:pt x="752" y="107"/>
                </a:lnTo>
                <a:lnTo>
                  <a:pt x="749" y="93"/>
                </a:lnTo>
                <a:lnTo>
                  <a:pt x="748" y="84"/>
                </a:lnTo>
                <a:lnTo>
                  <a:pt x="748" y="84"/>
                </a:lnTo>
                <a:lnTo>
                  <a:pt x="748" y="79"/>
                </a:lnTo>
                <a:lnTo>
                  <a:pt x="750" y="75"/>
                </a:lnTo>
                <a:lnTo>
                  <a:pt x="757" y="63"/>
                </a:lnTo>
                <a:lnTo>
                  <a:pt x="766" y="50"/>
                </a:lnTo>
                <a:lnTo>
                  <a:pt x="778" y="38"/>
                </a:lnTo>
                <a:lnTo>
                  <a:pt x="790" y="25"/>
                </a:lnTo>
                <a:lnTo>
                  <a:pt x="802" y="14"/>
                </a:lnTo>
                <a:lnTo>
                  <a:pt x="813" y="6"/>
                </a:lnTo>
                <a:lnTo>
                  <a:pt x="821" y="2"/>
                </a:lnTo>
                <a:lnTo>
                  <a:pt x="821" y="2"/>
                </a:lnTo>
                <a:lnTo>
                  <a:pt x="828" y="1"/>
                </a:lnTo>
                <a:lnTo>
                  <a:pt x="840" y="0"/>
                </a:lnTo>
                <a:lnTo>
                  <a:pt x="856" y="0"/>
                </a:lnTo>
                <a:lnTo>
                  <a:pt x="871" y="1"/>
                </a:lnTo>
                <a:lnTo>
                  <a:pt x="887" y="2"/>
                </a:lnTo>
                <a:lnTo>
                  <a:pt x="901" y="6"/>
                </a:lnTo>
                <a:lnTo>
                  <a:pt x="913" y="10"/>
                </a:lnTo>
                <a:lnTo>
                  <a:pt x="922" y="14"/>
                </a:lnTo>
                <a:lnTo>
                  <a:pt x="922" y="14"/>
                </a:lnTo>
                <a:lnTo>
                  <a:pt x="933" y="26"/>
                </a:lnTo>
                <a:lnTo>
                  <a:pt x="943" y="39"/>
                </a:lnTo>
                <a:lnTo>
                  <a:pt x="951" y="49"/>
                </a:lnTo>
                <a:lnTo>
                  <a:pt x="955" y="54"/>
                </a:lnTo>
                <a:lnTo>
                  <a:pt x="955" y="54"/>
                </a:lnTo>
                <a:lnTo>
                  <a:pt x="959" y="58"/>
                </a:lnTo>
                <a:lnTo>
                  <a:pt x="962" y="64"/>
                </a:lnTo>
                <a:lnTo>
                  <a:pt x="966" y="72"/>
                </a:lnTo>
                <a:lnTo>
                  <a:pt x="966" y="72"/>
                </a:lnTo>
                <a:lnTo>
                  <a:pt x="972" y="74"/>
                </a:lnTo>
                <a:lnTo>
                  <a:pt x="986" y="75"/>
                </a:lnTo>
                <a:lnTo>
                  <a:pt x="991" y="76"/>
                </a:lnTo>
                <a:lnTo>
                  <a:pt x="996" y="78"/>
                </a:lnTo>
                <a:lnTo>
                  <a:pt x="999" y="80"/>
                </a:lnTo>
                <a:lnTo>
                  <a:pt x="999" y="80"/>
                </a:lnTo>
                <a:lnTo>
                  <a:pt x="998" y="82"/>
                </a:lnTo>
                <a:lnTo>
                  <a:pt x="998" y="82"/>
                </a:lnTo>
                <a:lnTo>
                  <a:pt x="982" y="97"/>
                </a:lnTo>
                <a:lnTo>
                  <a:pt x="971" y="109"/>
                </a:lnTo>
                <a:lnTo>
                  <a:pt x="971" y="109"/>
                </a:lnTo>
                <a:lnTo>
                  <a:pt x="968" y="113"/>
                </a:lnTo>
                <a:lnTo>
                  <a:pt x="967" y="119"/>
                </a:lnTo>
                <a:lnTo>
                  <a:pt x="967" y="126"/>
                </a:lnTo>
                <a:lnTo>
                  <a:pt x="968" y="134"/>
                </a:lnTo>
                <a:lnTo>
                  <a:pt x="968" y="134"/>
                </a:lnTo>
                <a:lnTo>
                  <a:pt x="974" y="159"/>
                </a:lnTo>
                <a:lnTo>
                  <a:pt x="979" y="173"/>
                </a:lnTo>
                <a:lnTo>
                  <a:pt x="980" y="177"/>
                </a:lnTo>
                <a:lnTo>
                  <a:pt x="983" y="181"/>
                </a:lnTo>
                <a:lnTo>
                  <a:pt x="983" y="181"/>
                </a:lnTo>
                <a:lnTo>
                  <a:pt x="987" y="185"/>
                </a:lnTo>
                <a:lnTo>
                  <a:pt x="990" y="186"/>
                </a:lnTo>
                <a:lnTo>
                  <a:pt x="991" y="187"/>
                </a:lnTo>
                <a:lnTo>
                  <a:pt x="990" y="190"/>
                </a:lnTo>
                <a:lnTo>
                  <a:pt x="990" y="190"/>
                </a:lnTo>
                <a:lnTo>
                  <a:pt x="987" y="192"/>
                </a:lnTo>
                <a:lnTo>
                  <a:pt x="986" y="194"/>
                </a:lnTo>
                <a:lnTo>
                  <a:pt x="984" y="196"/>
                </a:lnTo>
                <a:lnTo>
                  <a:pt x="983" y="206"/>
                </a:lnTo>
                <a:lnTo>
                  <a:pt x="983" y="206"/>
                </a:lnTo>
                <a:lnTo>
                  <a:pt x="982" y="227"/>
                </a:lnTo>
                <a:lnTo>
                  <a:pt x="979" y="239"/>
                </a:lnTo>
                <a:lnTo>
                  <a:pt x="975" y="252"/>
                </a:lnTo>
                <a:lnTo>
                  <a:pt x="975" y="252"/>
                </a:lnTo>
                <a:lnTo>
                  <a:pt x="974" y="259"/>
                </a:lnTo>
                <a:lnTo>
                  <a:pt x="972" y="265"/>
                </a:lnTo>
                <a:lnTo>
                  <a:pt x="971" y="277"/>
                </a:lnTo>
                <a:lnTo>
                  <a:pt x="970" y="282"/>
                </a:lnTo>
                <a:lnTo>
                  <a:pt x="968" y="286"/>
                </a:lnTo>
                <a:lnTo>
                  <a:pt x="964" y="289"/>
                </a:lnTo>
                <a:lnTo>
                  <a:pt x="959" y="292"/>
                </a:lnTo>
                <a:lnTo>
                  <a:pt x="959" y="292"/>
                </a:lnTo>
                <a:lnTo>
                  <a:pt x="931" y="299"/>
                </a:lnTo>
                <a:lnTo>
                  <a:pt x="931" y="299"/>
                </a:lnTo>
                <a:lnTo>
                  <a:pt x="933" y="380"/>
                </a:lnTo>
                <a:lnTo>
                  <a:pt x="934" y="445"/>
                </a:lnTo>
                <a:lnTo>
                  <a:pt x="933" y="471"/>
                </a:lnTo>
                <a:lnTo>
                  <a:pt x="931" y="492"/>
                </a:lnTo>
                <a:lnTo>
                  <a:pt x="931" y="492"/>
                </a:lnTo>
                <a:lnTo>
                  <a:pt x="918" y="565"/>
                </a:lnTo>
                <a:lnTo>
                  <a:pt x="909" y="609"/>
                </a:lnTo>
                <a:lnTo>
                  <a:pt x="909" y="609"/>
                </a:lnTo>
                <a:lnTo>
                  <a:pt x="950" y="622"/>
                </a:lnTo>
                <a:lnTo>
                  <a:pt x="982" y="630"/>
                </a:lnTo>
                <a:lnTo>
                  <a:pt x="994" y="632"/>
                </a:lnTo>
                <a:lnTo>
                  <a:pt x="1000" y="634"/>
                </a:lnTo>
                <a:lnTo>
                  <a:pt x="1000" y="634"/>
                </a:lnTo>
                <a:lnTo>
                  <a:pt x="1008" y="634"/>
                </a:lnTo>
                <a:lnTo>
                  <a:pt x="1015" y="636"/>
                </a:lnTo>
                <a:lnTo>
                  <a:pt x="1020" y="639"/>
                </a:lnTo>
                <a:lnTo>
                  <a:pt x="1020" y="639"/>
                </a:lnTo>
                <a:lnTo>
                  <a:pt x="1031" y="636"/>
                </a:lnTo>
                <a:lnTo>
                  <a:pt x="1053" y="630"/>
                </a:lnTo>
                <a:lnTo>
                  <a:pt x="1066" y="626"/>
                </a:lnTo>
                <a:lnTo>
                  <a:pt x="1079" y="624"/>
                </a:lnTo>
                <a:lnTo>
                  <a:pt x="1091" y="624"/>
                </a:lnTo>
                <a:lnTo>
                  <a:pt x="1097" y="626"/>
                </a:lnTo>
                <a:lnTo>
                  <a:pt x="1101" y="627"/>
                </a:lnTo>
                <a:lnTo>
                  <a:pt x="1101" y="627"/>
                </a:lnTo>
                <a:lnTo>
                  <a:pt x="1118" y="636"/>
                </a:lnTo>
                <a:lnTo>
                  <a:pt x="1124" y="639"/>
                </a:lnTo>
                <a:lnTo>
                  <a:pt x="1124" y="639"/>
                </a:lnTo>
                <a:lnTo>
                  <a:pt x="1143" y="650"/>
                </a:lnTo>
                <a:lnTo>
                  <a:pt x="1152" y="656"/>
                </a:lnTo>
                <a:lnTo>
                  <a:pt x="1155" y="660"/>
                </a:lnTo>
                <a:lnTo>
                  <a:pt x="1156" y="664"/>
                </a:lnTo>
                <a:lnTo>
                  <a:pt x="1156" y="664"/>
                </a:lnTo>
                <a:lnTo>
                  <a:pt x="1153" y="672"/>
                </a:lnTo>
                <a:lnTo>
                  <a:pt x="1152" y="673"/>
                </a:lnTo>
                <a:lnTo>
                  <a:pt x="1152" y="673"/>
                </a:lnTo>
                <a:lnTo>
                  <a:pt x="1153" y="675"/>
                </a:lnTo>
                <a:lnTo>
                  <a:pt x="1153" y="675"/>
                </a:lnTo>
                <a:lnTo>
                  <a:pt x="1157" y="677"/>
                </a:lnTo>
                <a:lnTo>
                  <a:pt x="1157" y="679"/>
                </a:lnTo>
                <a:lnTo>
                  <a:pt x="1157" y="681"/>
                </a:lnTo>
                <a:lnTo>
                  <a:pt x="1156" y="684"/>
                </a:lnTo>
                <a:lnTo>
                  <a:pt x="1152" y="689"/>
                </a:lnTo>
                <a:lnTo>
                  <a:pt x="1152" y="689"/>
                </a:lnTo>
                <a:lnTo>
                  <a:pt x="1141" y="701"/>
                </a:lnTo>
                <a:lnTo>
                  <a:pt x="1138" y="704"/>
                </a:lnTo>
                <a:lnTo>
                  <a:pt x="1131" y="708"/>
                </a:lnTo>
                <a:lnTo>
                  <a:pt x="1131" y="708"/>
                </a:lnTo>
                <a:lnTo>
                  <a:pt x="1123" y="710"/>
                </a:lnTo>
                <a:lnTo>
                  <a:pt x="1115" y="713"/>
                </a:lnTo>
                <a:lnTo>
                  <a:pt x="1108" y="713"/>
                </a:lnTo>
                <a:lnTo>
                  <a:pt x="1101" y="713"/>
                </a:lnTo>
                <a:lnTo>
                  <a:pt x="1101" y="713"/>
                </a:lnTo>
                <a:lnTo>
                  <a:pt x="1062" y="709"/>
                </a:lnTo>
                <a:lnTo>
                  <a:pt x="1041" y="706"/>
                </a:lnTo>
                <a:lnTo>
                  <a:pt x="1029" y="704"/>
                </a:lnTo>
                <a:lnTo>
                  <a:pt x="1029" y="704"/>
                </a:lnTo>
                <a:lnTo>
                  <a:pt x="1024" y="702"/>
                </a:lnTo>
                <a:lnTo>
                  <a:pt x="1019" y="701"/>
                </a:lnTo>
                <a:lnTo>
                  <a:pt x="1011" y="701"/>
                </a:lnTo>
                <a:lnTo>
                  <a:pt x="1011" y="701"/>
                </a:lnTo>
                <a:lnTo>
                  <a:pt x="1012" y="704"/>
                </a:lnTo>
                <a:lnTo>
                  <a:pt x="1011" y="706"/>
                </a:lnTo>
                <a:lnTo>
                  <a:pt x="1008" y="708"/>
                </a:lnTo>
                <a:lnTo>
                  <a:pt x="1008" y="708"/>
                </a:lnTo>
                <a:lnTo>
                  <a:pt x="987" y="705"/>
                </a:lnTo>
                <a:lnTo>
                  <a:pt x="947" y="697"/>
                </a:lnTo>
                <a:lnTo>
                  <a:pt x="908" y="690"/>
                </a:lnTo>
                <a:lnTo>
                  <a:pt x="896" y="688"/>
                </a:lnTo>
                <a:lnTo>
                  <a:pt x="891" y="685"/>
                </a:lnTo>
                <a:lnTo>
                  <a:pt x="891" y="685"/>
                </a:lnTo>
                <a:lnTo>
                  <a:pt x="889" y="689"/>
                </a:lnTo>
                <a:lnTo>
                  <a:pt x="888" y="694"/>
                </a:lnTo>
                <a:lnTo>
                  <a:pt x="888" y="698"/>
                </a:lnTo>
                <a:lnTo>
                  <a:pt x="888" y="698"/>
                </a:lnTo>
                <a:lnTo>
                  <a:pt x="888" y="726"/>
                </a:lnTo>
                <a:lnTo>
                  <a:pt x="887" y="750"/>
                </a:lnTo>
                <a:lnTo>
                  <a:pt x="876" y="768"/>
                </a:lnTo>
                <a:lnTo>
                  <a:pt x="876" y="768"/>
                </a:lnTo>
                <a:lnTo>
                  <a:pt x="884" y="799"/>
                </a:lnTo>
                <a:lnTo>
                  <a:pt x="889" y="820"/>
                </a:lnTo>
                <a:lnTo>
                  <a:pt x="891" y="830"/>
                </a:lnTo>
                <a:lnTo>
                  <a:pt x="891" y="830"/>
                </a:lnTo>
                <a:lnTo>
                  <a:pt x="900" y="840"/>
                </a:lnTo>
                <a:lnTo>
                  <a:pt x="925" y="862"/>
                </a:lnTo>
                <a:lnTo>
                  <a:pt x="1003" y="934"/>
                </a:lnTo>
                <a:lnTo>
                  <a:pt x="1044" y="973"/>
                </a:lnTo>
                <a:lnTo>
                  <a:pt x="1079" y="1011"/>
                </a:lnTo>
                <a:lnTo>
                  <a:pt x="1095" y="1027"/>
                </a:lnTo>
                <a:lnTo>
                  <a:pt x="1106" y="1042"/>
                </a:lnTo>
                <a:lnTo>
                  <a:pt x="1114" y="1054"/>
                </a:lnTo>
                <a:lnTo>
                  <a:pt x="1116" y="1059"/>
                </a:lnTo>
                <a:lnTo>
                  <a:pt x="1118" y="1063"/>
                </a:lnTo>
                <a:lnTo>
                  <a:pt x="1118" y="1063"/>
                </a:lnTo>
                <a:lnTo>
                  <a:pt x="1119" y="1088"/>
                </a:lnTo>
                <a:lnTo>
                  <a:pt x="1118" y="1107"/>
                </a:lnTo>
                <a:lnTo>
                  <a:pt x="1115" y="1122"/>
                </a:lnTo>
                <a:lnTo>
                  <a:pt x="1112" y="1134"/>
                </a:lnTo>
                <a:lnTo>
                  <a:pt x="1112" y="1134"/>
                </a:lnTo>
                <a:lnTo>
                  <a:pt x="1087" y="1262"/>
                </a:lnTo>
                <a:lnTo>
                  <a:pt x="1070" y="1350"/>
                </a:lnTo>
                <a:lnTo>
                  <a:pt x="1065" y="1380"/>
                </a:lnTo>
                <a:lnTo>
                  <a:pt x="1060" y="1397"/>
                </a:lnTo>
                <a:lnTo>
                  <a:pt x="1060" y="1397"/>
                </a:lnTo>
                <a:lnTo>
                  <a:pt x="1058" y="1409"/>
                </a:lnTo>
                <a:lnTo>
                  <a:pt x="1057" y="1428"/>
                </a:lnTo>
                <a:lnTo>
                  <a:pt x="1054" y="1478"/>
                </a:lnTo>
                <a:lnTo>
                  <a:pt x="1054" y="1525"/>
                </a:lnTo>
                <a:lnTo>
                  <a:pt x="1054" y="1549"/>
                </a:lnTo>
                <a:lnTo>
                  <a:pt x="1054" y="1549"/>
                </a:lnTo>
                <a:lnTo>
                  <a:pt x="1056" y="1550"/>
                </a:lnTo>
                <a:lnTo>
                  <a:pt x="1061" y="1553"/>
                </a:lnTo>
                <a:lnTo>
                  <a:pt x="1078" y="1556"/>
                </a:lnTo>
                <a:lnTo>
                  <a:pt x="1130" y="1564"/>
                </a:lnTo>
                <a:lnTo>
                  <a:pt x="1157" y="1568"/>
                </a:lnTo>
                <a:lnTo>
                  <a:pt x="1182" y="1572"/>
                </a:lnTo>
                <a:lnTo>
                  <a:pt x="1200" y="1577"/>
                </a:lnTo>
                <a:lnTo>
                  <a:pt x="1205" y="1579"/>
                </a:lnTo>
                <a:lnTo>
                  <a:pt x="1206" y="1582"/>
                </a:lnTo>
                <a:lnTo>
                  <a:pt x="1206" y="1582"/>
                </a:lnTo>
                <a:lnTo>
                  <a:pt x="1208" y="1587"/>
                </a:lnTo>
                <a:lnTo>
                  <a:pt x="1210" y="1591"/>
                </a:lnTo>
                <a:lnTo>
                  <a:pt x="1214" y="1597"/>
                </a:lnTo>
                <a:lnTo>
                  <a:pt x="1215" y="1601"/>
                </a:lnTo>
                <a:lnTo>
                  <a:pt x="1215" y="1603"/>
                </a:lnTo>
                <a:lnTo>
                  <a:pt x="1214" y="1605"/>
                </a:lnTo>
                <a:lnTo>
                  <a:pt x="1213" y="1607"/>
                </a:lnTo>
                <a:lnTo>
                  <a:pt x="1210" y="1608"/>
                </a:lnTo>
                <a:lnTo>
                  <a:pt x="1201" y="1611"/>
                </a:lnTo>
                <a:lnTo>
                  <a:pt x="1186" y="1612"/>
                </a:lnTo>
                <a:lnTo>
                  <a:pt x="1186" y="1612"/>
                </a:lnTo>
                <a:lnTo>
                  <a:pt x="1163" y="1615"/>
                </a:lnTo>
                <a:lnTo>
                  <a:pt x="1132" y="1619"/>
                </a:lnTo>
                <a:lnTo>
                  <a:pt x="1060" y="1630"/>
                </a:lnTo>
                <a:lnTo>
                  <a:pt x="1025" y="1635"/>
                </a:lnTo>
                <a:lnTo>
                  <a:pt x="996" y="1638"/>
                </a:lnTo>
                <a:lnTo>
                  <a:pt x="975" y="1638"/>
                </a:lnTo>
                <a:lnTo>
                  <a:pt x="968" y="1636"/>
                </a:lnTo>
                <a:lnTo>
                  <a:pt x="964" y="1634"/>
                </a:lnTo>
                <a:lnTo>
                  <a:pt x="964" y="1634"/>
                </a:lnTo>
                <a:lnTo>
                  <a:pt x="962" y="1628"/>
                </a:lnTo>
                <a:lnTo>
                  <a:pt x="959" y="1622"/>
                </a:lnTo>
                <a:lnTo>
                  <a:pt x="957" y="1606"/>
                </a:lnTo>
                <a:lnTo>
                  <a:pt x="955" y="1593"/>
                </a:lnTo>
                <a:lnTo>
                  <a:pt x="955" y="1582"/>
                </a:lnTo>
                <a:lnTo>
                  <a:pt x="955" y="1582"/>
                </a:lnTo>
                <a:lnTo>
                  <a:pt x="955" y="1574"/>
                </a:lnTo>
                <a:lnTo>
                  <a:pt x="954" y="1568"/>
                </a:lnTo>
                <a:lnTo>
                  <a:pt x="954" y="1564"/>
                </a:lnTo>
                <a:lnTo>
                  <a:pt x="954" y="1562"/>
                </a:lnTo>
                <a:lnTo>
                  <a:pt x="955" y="1562"/>
                </a:lnTo>
                <a:lnTo>
                  <a:pt x="955" y="1562"/>
                </a:lnTo>
                <a:lnTo>
                  <a:pt x="958" y="1561"/>
                </a:lnTo>
                <a:lnTo>
                  <a:pt x="959" y="1558"/>
                </a:lnTo>
                <a:lnTo>
                  <a:pt x="962" y="1536"/>
                </a:lnTo>
                <a:lnTo>
                  <a:pt x="962" y="1536"/>
                </a:lnTo>
                <a:lnTo>
                  <a:pt x="974" y="1389"/>
                </a:lnTo>
                <a:lnTo>
                  <a:pt x="980" y="1295"/>
                </a:lnTo>
                <a:lnTo>
                  <a:pt x="983" y="1243"/>
                </a:lnTo>
                <a:lnTo>
                  <a:pt x="983" y="1243"/>
                </a:lnTo>
                <a:lnTo>
                  <a:pt x="984" y="1175"/>
                </a:lnTo>
                <a:lnTo>
                  <a:pt x="984" y="1128"/>
                </a:lnTo>
                <a:lnTo>
                  <a:pt x="984" y="1128"/>
                </a:lnTo>
                <a:lnTo>
                  <a:pt x="867" y="1052"/>
                </a:lnTo>
                <a:lnTo>
                  <a:pt x="782" y="1000"/>
                </a:lnTo>
                <a:lnTo>
                  <a:pt x="752" y="981"/>
                </a:lnTo>
                <a:lnTo>
                  <a:pt x="737" y="973"/>
                </a:lnTo>
                <a:lnTo>
                  <a:pt x="737" y="973"/>
                </a:lnTo>
                <a:lnTo>
                  <a:pt x="725" y="971"/>
                </a:lnTo>
                <a:lnTo>
                  <a:pt x="715" y="969"/>
                </a:lnTo>
                <a:lnTo>
                  <a:pt x="703" y="969"/>
                </a:lnTo>
                <a:lnTo>
                  <a:pt x="703" y="969"/>
                </a:lnTo>
                <a:lnTo>
                  <a:pt x="478" y="1233"/>
                </a:lnTo>
                <a:lnTo>
                  <a:pt x="478" y="1233"/>
                </a:lnTo>
                <a:lnTo>
                  <a:pt x="474" y="1236"/>
                </a:lnTo>
                <a:lnTo>
                  <a:pt x="468" y="1240"/>
                </a:lnTo>
                <a:lnTo>
                  <a:pt x="443" y="1249"/>
                </a:lnTo>
                <a:lnTo>
                  <a:pt x="414" y="1258"/>
                </a:lnTo>
                <a:lnTo>
                  <a:pt x="386" y="1265"/>
                </a:lnTo>
                <a:lnTo>
                  <a:pt x="386" y="1265"/>
                </a:lnTo>
                <a:lnTo>
                  <a:pt x="374" y="1268"/>
                </a:lnTo>
                <a:lnTo>
                  <a:pt x="371" y="1269"/>
                </a:lnTo>
                <a:lnTo>
                  <a:pt x="352" y="1274"/>
                </a:lnTo>
                <a:lnTo>
                  <a:pt x="291" y="1286"/>
                </a:lnTo>
                <a:lnTo>
                  <a:pt x="291" y="1286"/>
                </a:lnTo>
                <a:lnTo>
                  <a:pt x="270" y="1290"/>
                </a:lnTo>
                <a:lnTo>
                  <a:pt x="249" y="1297"/>
                </a:lnTo>
                <a:lnTo>
                  <a:pt x="229" y="1302"/>
                </a:lnTo>
                <a:lnTo>
                  <a:pt x="212" y="1310"/>
                </a:lnTo>
                <a:lnTo>
                  <a:pt x="194" y="1317"/>
                </a:lnTo>
                <a:lnTo>
                  <a:pt x="179" y="1325"/>
                </a:lnTo>
                <a:lnTo>
                  <a:pt x="152" y="1340"/>
                </a:lnTo>
                <a:lnTo>
                  <a:pt x="131" y="1354"/>
                </a:lnTo>
                <a:lnTo>
                  <a:pt x="116" y="1365"/>
                </a:lnTo>
                <a:lnTo>
                  <a:pt x="103" y="1377"/>
                </a:lnTo>
                <a:lnTo>
                  <a:pt x="103" y="1377"/>
                </a:lnTo>
                <a:lnTo>
                  <a:pt x="82" y="1408"/>
                </a:lnTo>
                <a:lnTo>
                  <a:pt x="68" y="1431"/>
                </a:lnTo>
                <a:lnTo>
                  <a:pt x="60" y="1443"/>
                </a:lnTo>
                <a:lnTo>
                  <a:pt x="60" y="1443"/>
                </a:lnTo>
                <a:lnTo>
                  <a:pt x="57" y="1458"/>
                </a:lnTo>
                <a:lnTo>
                  <a:pt x="48" y="1483"/>
                </a:lnTo>
                <a:lnTo>
                  <a:pt x="42" y="1495"/>
                </a:lnTo>
                <a:lnTo>
                  <a:pt x="37" y="1505"/>
                </a:lnTo>
                <a:lnTo>
                  <a:pt x="35" y="1508"/>
                </a:lnTo>
                <a:lnTo>
                  <a:pt x="32" y="1511"/>
                </a:lnTo>
                <a:lnTo>
                  <a:pt x="29" y="1511"/>
                </a:lnTo>
                <a:lnTo>
                  <a:pt x="27" y="1509"/>
                </a:lnTo>
                <a:lnTo>
                  <a:pt x="27" y="1509"/>
                </a:lnTo>
                <a:lnTo>
                  <a:pt x="16" y="1500"/>
                </a:lnTo>
                <a:lnTo>
                  <a:pt x="12" y="1495"/>
                </a:lnTo>
                <a:lnTo>
                  <a:pt x="8" y="1488"/>
                </a:lnTo>
                <a:lnTo>
                  <a:pt x="4" y="1482"/>
                </a:lnTo>
                <a:lnTo>
                  <a:pt x="2" y="1471"/>
                </a:lnTo>
                <a:lnTo>
                  <a:pt x="0" y="1459"/>
                </a:lnTo>
                <a:lnTo>
                  <a:pt x="0" y="1443"/>
                </a:lnTo>
                <a:lnTo>
                  <a:pt x="0" y="1443"/>
                </a:lnTo>
                <a:lnTo>
                  <a:pt x="3" y="1356"/>
                </a:lnTo>
                <a:lnTo>
                  <a:pt x="7" y="1293"/>
                </a:lnTo>
                <a:lnTo>
                  <a:pt x="7" y="1293"/>
                </a:lnTo>
                <a:lnTo>
                  <a:pt x="9" y="1273"/>
                </a:lnTo>
                <a:lnTo>
                  <a:pt x="15" y="1248"/>
                </a:lnTo>
                <a:lnTo>
                  <a:pt x="17" y="1236"/>
                </a:lnTo>
                <a:lnTo>
                  <a:pt x="21" y="1225"/>
                </a:lnTo>
                <a:lnTo>
                  <a:pt x="25" y="1219"/>
                </a:lnTo>
                <a:lnTo>
                  <a:pt x="28" y="1218"/>
                </a:lnTo>
                <a:lnTo>
                  <a:pt x="29" y="1216"/>
                </a:lnTo>
                <a:lnTo>
                  <a:pt x="29" y="1216"/>
                </a:lnTo>
                <a:lnTo>
                  <a:pt x="62" y="1224"/>
                </a:lnTo>
                <a:lnTo>
                  <a:pt x="86" y="1231"/>
                </a:lnTo>
                <a:lnTo>
                  <a:pt x="86" y="1231"/>
                </a:lnTo>
                <a:lnTo>
                  <a:pt x="183" y="1204"/>
                </a:lnTo>
                <a:lnTo>
                  <a:pt x="258" y="1183"/>
                </a:lnTo>
                <a:lnTo>
                  <a:pt x="312" y="1166"/>
                </a:lnTo>
                <a:lnTo>
                  <a:pt x="312" y="1166"/>
                </a:lnTo>
                <a:lnTo>
                  <a:pt x="398" y="1136"/>
                </a:lnTo>
                <a:lnTo>
                  <a:pt x="433" y="1121"/>
                </a:lnTo>
                <a:lnTo>
                  <a:pt x="445" y="1116"/>
                </a:lnTo>
                <a:lnTo>
                  <a:pt x="449" y="1113"/>
                </a:lnTo>
                <a:lnTo>
                  <a:pt x="449" y="1113"/>
                </a:lnTo>
                <a:lnTo>
                  <a:pt x="464" y="1074"/>
                </a:lnTo>
                <a:lnTo>
                  <a:pt x="496" y="986"/>
                </a:lnTo>
                <a:lnTo>
                  <a:pt x="511" y="939"/>
                </a:lnTo>
                <a:lnTo>
                  <a:pt x="525" y="897"/>
                </a:lnTo>
                <a:lnTo>
                  <a:pt x="534" y="864"/>
                </a:lnTo>
                <a:lnTo>
                  <a:pt x="537" y="852"/>
                </a:lnTo>
                <a:lnTo>
                  <a:pt x="537" y="846"/>
                </a:lnTo>
                <a:lnTo>
                  <a:pt x="537" y="846"/>
                </a:lnTo>
                <a:lnTo>
                  <a:pt x="535" y="830"/>
                </a:lnTo>
                <a:lnTo>
                  <a:pt x="535" y="816"/>
                </a:lnTo>
                <a:lnTo>
                  <a:pt x="537" y="801"/>
                </a:lnTo>
                <a:lnTo>
                  <a:pt x="539" y="796"/>
                </a:lnTo>
                <a:lnTo>
                  <a:pt x="542" y="791"/>
                </a:lnTo>
                <a:lnTo>
                  <a:pt x="542" y="791"/>
                </a:lnTo>
                <a:lnTo>
                  <a:pt x="605" y="697"/>
                </a:lnTo>
                <a:lnTo>
                  <a:pt x="605" y="697"/>
                </a:lnTo>
                <a:lnTo>
                  <a:pt x="613" y="685"/>
                </a:lnTo>
                <a:lnTo>
                  <a:pt x="622" y="676"/>
                </a:lnTo>
                <a:lnTo>
                  <a:pt x="632" y="664"/>
                </a:lnTo>
                <a:lnTo>
                  <a:pt x="636" y="657"/>
                </a:lnTo>
                <a:lnTo>
                  <a:pt x="638" y="651"/>
                </a:lnTo>
                <a:lnTo>
                  <a:pt x="638" y="651"/>
                </a:lnTo>
                <a:lnTo>
                  <a:pt x="651" y="617"/>
                </a:lnTo>
                <a:lnTo>
                  <a:pt x="657" y="598"/>
                </a:lnTo>
                <a:lnTo>
                  <a:pt x="659" y="589"/>
                </a:lnTo>
                <a:lnTo>
                  <a:pt x="661" y="580"/>
                </a:lnTo>
                <a:lnTo>
                  <a:pt x="661" y="580"/>
                </a:lnTo>
                <a:lnTo>
                  <a:pt x="662" y="556"/>
                </a:lnTo>
                <a:lnTo>
                  <a:pt x="663" y="541"/>
                </a:lnTo>
                <a:lnTo>
                  <a:pt x="663" y="541"/>
                </a:lnTo>
                <a:lnTo>
                  <a:pt x="667" y="523"/>
                </a:lnTo>
                <a:lnTo>
                  <a:pt x="670" y="510"/>
                </a:lnTo>
                <a:lnTo>
                  <a:pt x="670" y="510"/>
                </a:lnTo>
                <a:lnTo>
                  <a:pt x="650" y="467"/>
                </a:lnTo>
                <a:lnTo>
                  <a:pt x="637" y="438"/>
                </a:lnTo>
                <a:lnTo>
                  <a:pt x="633" y="425"/>
                </a:lnTo>
                <a:lnTo>
                  <a:pt x="632" y="418"/>
                </a:lnTo>
                <a:lnTo>
                  <a:pt x="632" y="418"/>
                </a:lnTo>
                <a:lnTo>
                  <a:pt x="629" y="413"/>
                </a:lnTo>
                <a:lnTo>
                  <a:pt x="626" y="408"/>
                </a:lnTo>
                <a:lnTo>
                  <a:pt x="621" y="401"/>
                </a:lnTo>
                <a:lnTo>
                  <a:pt x="617" y="396"/>
                </a:lnTo>
                <a:lnTo>
                  <a:pt x="614" y="388"/>
                </a:lnTo>
                <a:lnTo>
                  <a:pt x="614" y="385"/>
                </a:lnTo>
                <a:lnTo>
                  <a:pt x="616" y="381"/>
                </a:lnTo>
                <a:lnTo>
                  <a:pt x="617" y="377"/>
                </a:lnTo>
                <a:lnTo>
                  <a:pt x="620" y="372"/>
                </a:lnTo>
                <a:lnTo>
                  <a:pt x="622" y="367"/>
                </a:lnTo>
                <a:lnTo>
                  <a:pt x="628" y="363"/>
                </a:lnTo>
                <a:lnTo>
                  <a:pt x="628" y="363"/>
                </a:lnTo>
                <a:lnTo>
                  <a:pt x="642" y="351"/>
                </a:lnTo>
                <a:lnTo>
                  <a:pt x="659" y="339"/>
                </a:lnTo>
                <a:lnTo>
                  <a:pt x="698" y="317"/>
                </a:lnTo>
                <a:lnTo>
                  <a:pt x="729" y="298"/>
                </a:lnTo>
                <a:lnTo>
                  <a:pt x="744" y="292"/>
                </a:lnTo>
                <a:lnTo>
                  <a:pt x="744" y="292"/>
                </a:lnTo>
                <a:lnTo>
                  <a:pt x="750" y="280"/>
                </a:lnTo>
                <a:lnTo>
                  <a:pt x="758" y="269"/>
                </a:lnTo>
                <a:lnTo>
                  <a:pt x="765" y="261"/>
                </a:lnTo>
                <a:lnTo>
                  <a:pt x="765" y="261"/>
                </a:lnTo>
                <a:lnTo>
                  <a:pt x="769" y="255"/>
                </a:lnTo>
                <a:lnTo>
                  <a:pt x="770" y="249"/>
                </a:lnTo>
                <a:lnTo>
                  <a:pt x="770" y="245"/>
                </a:lnTo>
                <a:lnTo>
                  <a:pt x="744" y="252"/>
                </a:lnTo>
                <a:lnTo>
                  <a:pt x="749" y="236"/>
                </a:lnTo>
                <a:lnTo>
                  <a:pt x="720" y="229"/>
                </a:lnTo>
                <a:lnTo>
                  <a:pt x="720" y="229"/>
                </a:lnTo>
                <a:lnTo>
                  <a:pt x="737" y="226"/>
                </a:lnTo>
                <a:lnTo>
                  <a:pt x="749" y="222"/>
                </a:lnTo>
                <a:lnTo>
                  <a:pt x="758" y="218"/>
                </a:lnTo>
                <a:lnTo>
                  <a:pt x="758" y="218"/>
                </a:lnTo>
                <a:lnTo>
                  <a:pt x="764" y="215"/>
                </a:lnTo>
                <a:lnTo>
                  <a:pt x="768" y="211"/>
                </a:lnTo>
                <a:lnTo>
                  <a:pt x="770" y="207"/>
                </a:lnTo>
                <a:lnTo>
                  <a:pt x="753" y="204"/>
                </a:lnTo>
                <a:lnTo>
                  <a:pt x="761" y="196"/>
                </a:lnTo>
                <a:lnTo>
                  <a:pt x="774" y="187"/>
                </a:lnTo>
                <a:lnTo>
                  <a:pt x="765" y="18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25">
            <a:extLst>
              <a:ext uri="{FF2B5EF4-FFF2-40B4-BE49-F238E27FC236}">
                <a16:creationId xmlns:a16="http://schemas.microsoft.com/office/drawing/2014/main" id="{80DBAF07-CF81-444E-A6B0-D1250B1E5E8B}"/>
              </a:ext>
            </a:extLst>
          </p:cNvPr>
          <p:cNvSpPr>
            <a:spLocks/>
          </p:cNvSpPr>
          <p:nvPr/>
        </p:nvSpPr>
        <p:spPr bwMode="auto">
          <a:xfrm>
            <a:off x="1323421" y="885807"/>
            <a:ext cx="1367190" cy="2651593"/>
          </a:xfrm>
          <a:custGeom>
            <a:avLst/>
            <a:gdLst>
              <a:gd name="T0" fmla="*/ 449 w 578"/>
              <a:gd name="T1" fmla="*/ 0 h 1121"/>
              <a:gd name="T2" fmla="*/ 479 w 578"/>
              <a:gd name="T3" fmla="*/ 26 h 1121"/>
              <a:gd name="T4" fmla="*/ 499 w 578"/>
              <a:gd name="T5" fmla="*/ 61 h 1121"/>
              <a:gd name="T6" fmla="*/ 512 w 578"/>
              <a:gd name="T7" fmla="*/ 114 h 1121"/>
              <a:gd name="T8" fmla="*/ 497 w 578"/>
              <a:gd name="T9" fmla="*/ 204 h 1121"/>
              <a:gd name="T10" fmla="*/ 476 w 578"/>
              <a:gd name="T11" fmla="*/ 238 h 1121"/>
              <a:gd name="T12" fmla="*/ 450 w 578"/>
              <a:gd name="T13" fmla="*/ 246 h 1121"/>
              <a:gd name="T14" fmla="*/ 467 w 578"/>
              <a:gd name="T15" fmla="*/ 322 h 1121"/>
              <a:gd name="T16" fmla="*/ 539 w 578"/>
              <a:gd name="T17" fmla="*/ 440 h 1121"/>
              <a:gd name="T18" fmla="*/ 573 w 578"/>
              <a:gd name="T19" fmla="*/ 463 h 1121"/>
              <a:gd name="T20" fmla="*/ 568 w 578"/>
              <a:gd name="T21" fmla="*/ 489 h 1121"/>
              <a:gd name="T22" fmla="*/ 542 w 578"/>
              <a:gd name="T23" fmla="*/ 490 h 1121"/>
              <a:gd name="T24" fmla="*/ 537 w 578"/>
              <a:gd name="T25" fmla="*/ 482 h 1121"/>
              <a:gd name="T26" fmla="*/ 521 w 578"/>
              <a:gd name="T27" fmla="*/ 467 h 1121"/>
              <a:gd name="T28" fmla="*/ 449 w 578"/>
              <a:gd name="T29" fmla="*/ 513 h 1121"/>
              <a:gd name="T30" fmla="*/ 447 w 578"/>
              <a:gd name="T31" fmla="*/ 564 h 1121"/>
              <a:gd name="T32" fmla="*/ 458 w 578"/>
              <a:gd name="T33" fmla="*/ 588 h 1121"/>
              <a:gd name="T34" fmla="*/ 473 w 578"/>
              <a:gd name="T35" fmla="*/ 646 h 1121"/>
              <a:gd name="T36" fmla="*/ 478 w 578"/>
              <a:gd name="T37" fmla="*/ 691 h 1121"/>
              <a:gd name="T38" fmla="*/ 483 w 578"/>
              <a:gd name="T39" fmla="*/ 783 h 1121"/>
              <a:gd name="T40" fmla="*/ 468 w 578"/>
              <a:gd name="T41" fmla="*/ 840 h 1121"/>
              <a:gd name="T42" fmla="*/ 518 w 578"/>
              <a:gd name="T43" fmla="*/ 1083 h 1121"/>
              <a:gd name="T44" fmla="*/ 564 w 578"/>
              <a:gd name="T45" fmla="*/ 1096 h 1121"/>
              <a:gd name="T46" fmla="*/ 538 w 578"/>
              <a:gd name="T47" fmla="*/ 1115 h 1121"/>
              <a:gd name="T48" fmla="*/ 407 w 578"/>
              <a:gd name="T49" fmla="*/ 1118 h 1121"/>
              <a:gd name="T50" fmla="*/ 396 w 578"/>
              <a:gd name="T51" fmla="*/ 1085 h 1121"/>
              <a:gd name="T52" fmla="*/ 406 w 578"/>
              <a:gd name="T53" fmla="*/ 1031 h 1121"/>
              <a:gd name="T54" fmla="*/ 401 w 578"/>
              <a:gd name="T55" fmla="*/ 819 h 1121"/>
              <a:gd name="T56" fmla="*/ 354 w 578"/>
              <a:gd name="T57" fmla="*/ 756 h 1121"/>
              <a:gd name="T58" fmla="*/ 330 w 578"/>
              <a:gd name="T59" fmla="*/ 827 h 1121"/>
              <a:gd name="T60" fmla="*/ 282 w 578"/>
              <a:gd name="T61" fmla="*/ 836 h 1121"/>
              <a:gd name="T62" fmla="*/ 182 w 578"/>
              <a:gd name="T63" fmla="*/ 776 h 1121"/>
              <a:gd name="T64" fmla="*/ 19 w 578"/>
              <a:gd name="T65" fmla="*/ 743 h 1121"/>
              <a:gd name="T66" fmla="*/ 1 w 578"/>
              <a:gd name="T67" fmla="*/ 711 h 1121"/>
              <a:gd name="T68" fmla="*/ 31 w 578"/>
              <a:gd name="T69" fmla="*/ 665 h 1121"/>
              <a:gd name="T70" fmla="*/ 120 w 578"/>
              <a:gd name="T71" fmla="*/ 626 h 1121"/>
              <a:gd name="T72" fmla="*/ 164 w 578"/>
              <a:gd name="T73" fmla="*/ 629 h 1121"/>
              <a:gd name="T74" fmla="*/ 177 w 578"/>
              <a:gd name="T75" fmla="*/ 679 h 1121"/>
              <a:gd name="T76" fmla="*/ 240 w 578"/>
              <a:gd name="T77" fmla="*/ 649 h 1121"/>
              <a:gd name="T78" fmla="*/ 241 w 578"/>
              <a:gd name="T79" fmla="*/ 594 h 1121"/>
              <a:gd name="T80" fmla="*/ 269 w 578"/>
              <a:gd name="T81" fmla="*/ 492 h 1121"/>
              <a:gd name="T82" fmla="*/ 278 w 578"/>
              <a:gd name="T83" fmla="*/ 413 h 1121"/>
              <a:gd name="T84" fmla="*/ 294 w 578"/>
              <a:gd name="T85" fmla="*/ 359 h 1121"/>
              <a:gd name="T86" fmla="*/ 328 w 578"/>
              <a:gd name="T87" fmla="*/ 236 h 1121"/>
              <a:gd name="T88" fmla="*/ 296 w 578"/>
              <a:gd name="T89" fmla="*/ 240 h 1121"/>
              <a:gd name="T90" fmla="*/ 261 w 578"/>
              <a:gd name="T91" fmla="*/ 218 h 1121"/>
              <a:gd name="T92" fmla="*/ 290 w 578"/>
              <a:gd name="T93" fmla="*/ 233 h 1121"/>
              <a:gd name="T94" fmla="*/ 297 w 578"/>
              <a:gd name="T95" fmla="*/ 225 h 1121"/>
              <a:gd name="T96" fmla="*/ 302 w 578"/>
              <a:gd name="T97" fmla="*/ 212 h 1121"/>
              <a:gd name="T98" fmla="*/ 278 w 578"/>
              <a:gd name="T99" fmla="*/ 169 h 1121"/>
              <a:gd name="T100" fmla="*/ 311 w 578"/>
              <a:gd name="T101" fmla="*/ 204 h 1121"/>
              <a:gd name="T102" fmla="*/ 341 w 578"/>
              <a:gd name="T103" fmla="*/ 177 h 1121"/>
              <a:gd name="T104" fmla="*/ 308 w 578"/>
              <a:gd name="T105" fmla="*/ 112 h 1121"/>
              <a:gd name="T106" fmla="*/ 320 w 578"/>
              <a:gd name="T107" fmla="*/ 56 h 1121"/>
              <a:gd name="T108" fmla="*/ 361 w 578"/>
              <a:gd name="T109" fmla="*/ 22 h 1121"/>
              <a:gd name="T110" fmla="*/ 409 w 578"/>
              <a:gd name="T111" fmla="*/ 11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78" h="1121">
                <a:moveTo>
                  <a:pt x="426" y="15"/>
                </a:moveTo>
                <a:lnTo>
                  <a:pt x="426" y="15"/>
                </a:lnTo>
                <a:lnTo>
                  <a:pt x="429" y="11"/>
                </a:lnTo>
                <a:lnTo>
                  <a:pt x="432" y="8"/>
                </a:lnTo>
                <a:lnTo>
                  <a:pt x="437" y="4"/>
                </a:lnTo>
                <a:lnTo>
                  <a:pt x="443" y="2"/>
                </a:lnTo>
                <a:lnTo>
                  <a:pt x="449" y="0"/>
                </a:lnTo>
                <a:lnTo>
                  <a:pt x="456" y="2"/>
                </a:lnTo>
                <a:lnTo>
                  <a:pt x="460" y="4"/>
                </a:lnTo>
                <a:lnTo>
                  <a:pt x="465" y="6"/>
                </a:lnTo>
                <a:lnTo>
                  <a:pt x="465" y="6"/>
                </a:lnTo>
                <a:lnTo>
                  <a:pt x="471" y="12"/>
                </a:lnTo>
                <a:lnTo>
                  <a:pt x="476" y="20"/>
                </a:lnTo>
                <a:lnTo>
                  <a:pt x="479" y="26"/>
                </a:lnTo>
                <a:lnTo>
                  <a:pt x="482" y="32"/>
                </a:lnTo>
                <a:lnTo>
                  <a:pt x="484" y="41"/>
                </a:lnTo>
                <a:lnTo>
                  <a:pt x="483" y="46"/>
                </a:lnTo>
                <a:lnTo>
                  <a:pt x="483" y="46"/>
                </a:lnTo>
                <a:lnTo>
                  <a:pt x="485" y="48"/>
                </a:lnTo>
                <a:lnTo>
                  <a:pt x="491" y="52"/>
                </a:lnTo>
                <a:lnTo>
                  <a:pt x="499" y="61"/>
                </a:lnTo>
                <a:lnTo>
                  <a:pt x="508" y="71"/>
                </a:lnTo>
                <a:lnTo>
                  <a:pt x="508" y="71"/>
                </a:lnTo>
                <a:lnTo>
                  <a:pt x="512" y="79"/>
                </a:lnTo>
                <a:lnTo>
                  <a:pt x="514" y="87"/>
                </a:lnTo>
                <a:lnTo>
                  <a:pt x="514" y="94"/>
                </a:lnTo>
                <a:lnTo>
                  <a:pt x="514" y="103"/>
                </a:lnTo>
                <a:lnTo>
                  <a:pt x="512" y="114"/>
                </a:lnTo>
                <a:lnTo>
                  <a:pt x="511" y="118"/>
                </a:lnTo>
                <a:lnTo>
                  <a:pt x="511" y="118"/>
                </a:lnTo>
                <a:lnTo>
                  <a:pt x="507" y="162"/>
                </a:lnTo>
                <a:lnTo>
                  <a:pt x="507" y="162"/>
                </a:lnTo>
                <a:lnTo>
                  <a:pt x="503" y="182"/>
                </a:lnTo>
                <a:lnTo>
                  <a:pt x="500" y="194"/>
                </a:lnTo>
                <a:lnTo>
                  <a:pt x="497" y="204"/>
                </a:lnTo>
                <a:lnTo>
                  <a:pt x="497" y="204"/>
                </a:lnTo>
                <a:lnTo>
                  <a:pt x="494" y="211"/>
                </a:lnTo>
                <a:lnTo>
                  <a:pt x="488" y="222"/>
                </a:lnTo>
                <a:lnTo>
                  <a:pt x="482" y="232"/>
                </a:lnTo>
                <a:lnTo>
                  <a:pt x="478" y="235"/>
                </a:lnTo>
                <a:lnTo>
                  <a:pt x="476" y="238"/>
                </a:lnTo>
                <a:lnTo>
                  <a:pt x="476" y="238"/>
                </a:lnTo>
                <a:lnTo>
                  <a:pt x="471" y="239"/>
                </a:lnTo>
                <a:lnTo>
                  <a:pt x="466" y="239"/>
                </a:lnTo>
                <a:lnTo>
                  <a:pt x="454" y="240"/>
                </a:lnTo>
                <a:lnTo>
                  <a:pt x="438" y="239"/>
                </a:lnTo>
                <a:lnTo>
                  <a:pt x="438" y="239"/>
                </a:lnTo>
                <a:lnTo>
                  <a:pt x="442" y="241"/>
                </a:lnTo>
                <a:lnTo>
                  <a:pt x="450" y="246"/>
                </a:lnTo>
                <a:lnTo>
                  <a:pt x="454" y="251"/>
                </a:lnTo>
                <a:lnTo>
                  <a:pt x="458" y="256"/>
                </a:lnTo>
                <a:lnTo>
                  <a:pt x="461" y="260"/>
                </a:lnTo>
                <a:lnTo>
                  <a:pt x="461" y="266"/>
                </a:lnTo>
                <a:lnTo>
                  <a:pt x="461" y="266"/>
                </a:lnTo>
                <a:lnTo>
                  <a:pt x="462" y="288"/>
                </a:lnTo>
                <a:lnTo>
                  <a:pt x="467" y="322"/>
                </a:lnTo>
                <a:lnTo>
                  <a:pt x="472" y="365"/>
                </a:lnTo>
                <a:lnTo>
                  <a:pt x="472" y="365"/>
                </a:lnTo>
                <a:lnTo>
                  <a:pt x="488" y="383"/>
                </a:lnTo>
                <a:lnTo>
                  <a:pt x="513" y="413"/>
                </a:lnTo>
                <a:lnTo>
                  <a:pt x="513" y="413"/>
                </a:lnTo>
                <a:lnTo>
                  <a:pt x="539" y="440"/>
                </a:lnTo>
                <a:lnTo>
                  <a:pt x="539" y="440"/>
                </a:lnTo>
                <a:lnTo>
                  <a:pt x="549" y="442"/>
                </a:lnTo>
                <a:lnTo>
                  <a:pt x="556" y="445"/>
                </a:lnTo>
                <a:lnTo>
                  <a:pt x="560" y="446"/>
                </a:lnTo>
                <a:lnTo>
                  <a:pt x="562" y="448"/>
                </a:lnTo>
                <a:lnTo>
                  <a:pt x="562" y="448"/>
                </a:lnTo>
                <a:lnTo>
                  <a:pt x="568" y="455"/>
                </a:lnTo>
                <a:lnTo>
                  <a:pt x="573" y="463"/>
                </a:lnTo>
                <a:lnTo>
                  <a:pt x="577" y="471"/>
                </a:lnTo>
                <a:lnTo>
                  <a:pt x="578" y="476"/>
                </a:lnTo>
                <a:lnTo>
                  <a:pt x="578" y="476"/>
                </a:lnTo>
                <a:lnTo>
                  <a:pt x="577" y="480"/>
                </a:lnTo>
                <a:lnTo>
                  <a:pt x="574" y="483"/>
                </a:lnTo>
                <a:lnTo>
                  <a:pt x="572" y="487"/>
                </a:lnTo>
                <a:lnTo>
                  <a:pt x="568" y="489"/>
                </a:lnTo>
                <a:lnTo>
                  <a:pt x="568" y="489"/>
                </a:lnTo>
                <a:lnTo>
                  <a:pt x="562" y="490"/>
                </a:lnTo>
                <a:lnTo>
                  <a:pt x="554" y="492"/>
                </a:lnTo>
                <a:lnTo>
                  <a:pt x="547" y="492"/>
                </a:lnTo>
                <a:lnTo>
                  <a:pt x="543" y="492"/>
                </a:lnTo>
                <a:lnTo>
                  <a:pt x="542" y="490"/>
                </a:lnTo>
                <a:lnTo>
                  <a:pt x="542" y="490"/>
                </a:lnTo>
                <a:lnTo>
                  <a:pt x="543" y="488"/>
                </a:lnTo>
                <a:lnTo>
                  <a:pt x="544" y="486"/>
                </a:lnTo>
                <a:lnTo>
                  <a:pt x="545" y="483"/>
                </a:lnTo>
                <a:lnTo>
                  <a:pt x="547" y="482"/>
                </a:lnTo>
                <a:lnTo>
                  <a:pt x="547" y="482"/>
                </a:lnTo>
                <a:lnTo>
                  <a:pt x="541" y="482"/>
                </a:lnTo>
                <a:lnTo>
                  <a:pt x="537" y="482"/>
                </a:lnTo>
                <a:lnTo>
                  <a:pt x="531" y="480"/>
                </a:lnTo>
                <a:lnTo>
                  <a:pt x="531" y="480"/>
                </a:lnTo>
                <a:lnTo>
                  <a:pt x="527" y="477"/>
                </a:lnTo>
                <a:lnTo>
                  <a:pt x="524" y="474"/>
                </a:lnTo>
                <a:lnTo>
                  <a:pt x="523" y="471"/>
                </a:lnTo>
                <a:lnTo>
                  <a:pt x="521" y="467"/>
                </a:lnTo>
                <a:lnTo>
                  <a:pt x="521" y="467"/>
                </a:lnTo>
                <a:lnTo>
                  <a:pt x="519" y="457"/>
                </a:lnTo>
                <a:lnTo>
                  <a:pt x="519" y="457"/>
                </a:lnTo>
                <a:lnTo>
                  <a:pt x="472" y="435"/>
                </a:lnTo>
                <a:lnTo>
                  <a:pt x="472" y="435"/>
                </a:lnTo>
                <a:lnTo>
                  <a:pt x="460" y="472"/>
                </a:lnTo>
                <a:lnTo>
                  <a:pt x="452" y="501"/>
                </a:lnTo>
                <a:lnTo>
                  <a:pt x="449" y="513"/>
                </a:lnTo>
                <a:lnTo>
                  <a:pt x="448" y="520"/>
                </a:lnTo>
                <a:lnTo>
                  <a:pt x="448" y="520"/>
                </a:lnTo>
                <a:lnTo>
                  <a:pt x="447" y="540"/>
                </a:lnTo>
                <a:lnTo>
                  <a:pt x="448" y="555"/>
                </a:lnTo>
                <a:lnTo>
                  <a:pt x="448" y="555"/>
                </a:lnTo>
                <a:lnTo>
                  <a:pt x="448" y="560"/>
                </a:lnTo>
                <a:lnTo>
                  <a:pt x="447" y="564"/>
                </a:lnTo>
                <a:lnTo>
                  <a:pt x="447" y="567"/>
                </a:lnTo>
                <a:lnTo>
                  <a:pt x="447" y="570"/>
                </a:lnTo>
                <a:lnTo>
                  <a:pt x="447" y="570"/>
                </a:lnTo>
                <a:lnTo>
                  <a:pt x="448" y="575"/>
                </a:lnTo>
                <a:lnTo>
                  <a:pt x="452" y="578"/>
                </a:lnTo>
                <a:lnTo>
                  <a:pt x="455" y="583"/>
                </a:lnTo>
                <a:lnTo>
                  <a:pt x="458" y="588"/>
                </a:lnTo>
                <a:lnTo>
                  <a:pt x="458" y="588"/>
                </a:lnTo>
                <a:lnTo>
                  <a:pt x="456" y="594"/>
                </a:lnTo>
                <a:lnTo>
                  <a:pt x="455" y="600"/>
                </a:lnTo>
                <a:lnTo>
                  <a:pt x="452" y="608"/>
                </a:lnTo>
                <a:lnTo>
                  <a:pt x="452" y="608"/>
                </a:lnTo>
                <a:lnTo>
                  <a:pt x="464" y="629"/>
                </a:lnTo>
                <a:lnTo>
                  <a:pt x="473" y="646"/>
                </a:lnTo>
                <a:lnTo>
                  <a:pt x="479" y="659"/>
                </a:lnTo>
                <a:lnTo>
                  <a:pt x="479" y="659"/>
                </a:lnTo>
                <a:lnTo>
                  <a:pt x="484" y="676"/>
                </a:lnTo>
                <a:lnTo>
                  <a:pt x="485" y="682"/>
                </a:lnTo>
                <a:lnTo>
                  <a:pt x="485" y="685"/>
                </a:lnTo>
                <a:lnTo>
                  <a:pt x="485" y="685"/>
                </a:lnTo>
                <a:lnTo>
                  <a:pt x="478" y="691"/>
                </a:lnTo>
                <a:lnTo>
                  <a:pt x="472" y="696"/>
                </a:lnTo>
                <a:lnTo>
                  <a:pt x="472" y="696"/>
                </a:lnTo>
                <a:lnTo>
                  <a:pt x="472" y="709"/>
                </a:lnTo>
                <a:lnTo>
                  <a:pt x="473" y="725"/>
                </a:lnTo>
                <a:lnTo>
                  <a:pt x="473" y="725"/>
                </a:lnTo>
                <a:lnTo>
                  <a:pt x="480" y="759"/>
                </a:lnTo>
                <a:lnTo>
                  <a:pt x="483" y="783"/>
                </a:lnTo>
                <a:lnTo>
                  <a:pt x="484" y="793"/>
                </a:lnTo>
                <a:lnTo>
                  <a:pt x="483" y="799"/>
                </a:lnTo>
                <a:lnTo>
                  <a:pt x="483" y="799"/>
                </a:lnTo>
                <a:lnTo>
                  <a:pt x="480" y="809"/>
                </a:lnTo>
                <a:lnTo>
                  <a:pt x="474" y="821"/>
                </a:lnTo>
                <a:lnTo>
                  <a:pt x="471" y="834"/>
                </a:lnTo>
                <a:lnTo>
                  <a:pt x="468" y="840"/>
                </a:lnTo>
                <a:lnTo>
                  <a:pt x="468" y="846"/>
                </a:lnTo>
                <a:lnTo>
                  <a:pt x="468" y="846"/>
                </a:lnTo>
                <a:lnTo>
                  <a:pt x="461" y="1061"/>
                </a:lnTo>
                <a:lnTo>
                  <a:pt x="461" y="1061"/>
                </a:lnTo>
                <a:lnTo>
                  <a:pt x="486" y="1072"/>
                </a:lnTo>
                <a:lnTo>
                  <a:pt x="507" y="1080"/>
                </a:lnTo>
                <a:lnTo>
                  <a:pt x="518" y="1083"/>
                </a:lnTo>
                <a:lnTo>
                  <a:pt x="526" y="1085"/>
                </a:lnTo>
                <a:lnTo>
                  <a:pt x="526" y="1085"/>
                </a:lnTo>
                <a:lnTo>
                  <a:pt x="541" y="1086"/>
                </a:lnTo>
                <a:lnTo>
                  <a:pt x="553" y="1089"/>
                </a:lnTo>
                <a:lnTo>
                  <a:pt x="558" y="1090"/>
                </a:lnTo>
                <a:lnTo>
                  <a:pt x="562" y="1092"/>
                </a:lnTo>
                <a:lnTo>
                  <a:pt x="564" y="1096"/>
                </a:lnTo>
                <a:lnTo>
                  <a:pt x="565" y="1101"/>
                </a:lnTo>
                <a:lnTo>
                  <a:pt x="565" y="1101"/>
                </a:lnTo>
                <a:lnTo>
                  <a:pt x="564" y="1104"/>
                </a:lnTo>
                <a:lnTo>
                  <a:pt x="562" y="1107"/>
                </a:lnTo>
                <a:lnTo>
                  <a:pt x="556" y="1110"/>
                </a:lnTo>
                <a:lnTo>
                  <a:pt x="548" y="1113"/>
                </a:lnTo>
                <a:lnTo>
                  <a:pt x="538" y="1115"/>
                </a:lnTo>
                <a:lnTo>
                  <a:pt x="517" y="1119"/>
                </a:lnTo>
                <a:lnTo>
                  <a:pt x="496" y="1120"/>
                </a:lnTo>
                <a:lnTo>
                  <a:pt x="496" y="1120"/>
                </a:lnTo>
                <a:lnTo>
                  <a:pt x="472" y="1121"/>
                </a:lnTo>
                <a:lnTo>
                  <a:pt x="443" y="1121"/>
                </a:lnTo>
                <a:lnTo>
                  <a:pt x="417" y="1119"/>
                </a:lnTo>
                <a:lnTo>
                  <a:pt x="407" y="1118"/>
                </a:lnTo>
                <a:lnTo>
                  <a:pt x="401" y="1116"/>
                </a:lnTo>
                <a:lnTo>
                  <a:pt x="401" y="1116"/>
                </a:lnTo>
                <a:lnTo>
                  <a:pt x="400" y="1115"/>
                </a:lnTo>
                <a:lnTo>
                  <a:pt x="397" y="1113"/>
                </a:lnTo>
                <a:lnTo>
                  <a:pt x="396" y="1106"/>
                </a:lnTo>
                <a:lnTo>
                  <a:pt x="395" y="1096"/>
                </a:lnTo>
                <a:lnTo>
                  <a:pt x="396" y="1085"/>
                </a:lnTo>
                <a:lnTo>
                  <a:pt x="397" y="1065"/>
                </a:lnTo>
                <a:lnTo>
                  <a:pt x="399" y="1056"/>
                </a:lnTo>
                <a:lnTo>
                  <a:pt x="399" y="1056"/>
                </a:lnTo>
                <a:lnTo>
                  <a:pt x="402" y="1045"/>
                </a:lnTo>
                <a:lnTo>
                  <a:pt x="405" y="1037"/>
                </a:lnTo>
                <a:lnTo>
                  <a:pt x="406" y="1031"/>
                </a:lnTo>
                <a:lnTo>
                  <a:pt x="406" y="1031"/>
                </a:lnTo>
                <a:lnTo>
                  <a:pt x="399" y="884"/>
                </a:lnTo>
                <a:lnTo>
                  <a:pt x="399" y="884"/>
                </a:lnTo>
                <a:lnTo>
                  <a:pt x="397" y="862"/>
                </a:lnTo>
                <a:lnTo>
                  <a:pt x="399" y="843"/>
                </a:lnTo>
                <a:lnTo>
                  <a:pt x="400" y="829"/>
                </a:lnTo>
                <a:lnTo>
                  <a:pt x="401" y="819"/>
                </a:lnTo>
                <a:lnTo>
                  <a:pt x="401" y="819"/>
                </a:lnTo>
                <a:lnTo>
                  <a:pt x="400" y="813"/>
                </a:lnTo>
                <a:lnTo>
                  <a:pt x="397" y="801"/>
                </a:lnTo>
                <a:lnTo>
                  <a:pt x="387" y="771"/>
                </a:lnTo>
                <a:lnTo>
                  <a:pt x="371" y="730"/>
                </a:lnTo>
                <a:lnTo>
                  <a:pt x="354" y="746"/>
                </a:lnTo>
                <a:lnTo>
                  <a:pt x="354" y="746"/>
                </a:lnTo>
                <a:lnTo>
                  <a:pt x="354" y="756"/>
                </a:lnTo>
                <a:lnTo>
                  <a:pt x="354" y="767"/>
                </a:lnTo>
                <a:lnTo>
                  <a:pt x="352" y="782"/>
                </a:lnTo>
                <a:lnTo>
                  <a:pt x="349" y="796"/>
                </a:lnTo>
                <a:lnTo>
                  <a:pt x="343" y="811"/>
                </a:lnTo>
                <a:lnTo>
                  <a:pt x="340" y="817"/>
                </a:lnTo>
                <a:lnTo>
                  <a:pt x="336" y="823"/>
                </a:lnTo>
                <a:lnTo>
                  <a:pt x="330" y="827"/>
                </a:lnTo>
                <a:lnTo>
                  <a:pt x="324" y="831"/>
                </a:lnTo>
                <a:lnTo>
                  <a:pt x="324" y="831"/>
                </a:lnTo>
                <a:lnTo>
                  <a:pt x="318" y="835"/>
                </a:lnTo>
                <a:lnTo>
                  <a:pt x="311" y="837"/>
                </a:lnTo>
                <a:lnTo>
                  <a:pt x="303" y="837"/>
                </a:lnTo>
                <a:lnTo>
                  <a:pt x="296" y="838"/>
                </a:lnTo>
                <a:lnTo>
                  <a:pt x="282" y="836"/>
                </a:lnTo>
                <a:lnTo>
                  <a:pt x="269" y="832"/>
                </a:lnTo>
                <a:lnTo>
                  <a:pt x="255" y="827"/>
                </a:lnTo>
                <a:lnTo>
                  <a:pt x="244" y="823"/>
                </a:lnTo>
                <a:lnTo>
                  <a:pt x="237" y="818"/>
                </a:lnTo>
                <a:lnTo>
                  <a:pt x="232" y="815"/>
                </a:lnTo>
                <a:lnTo>
                  <a:pt x="232" y="815"/>
                </a:lnTo>
                <a:lnTo>
                  <a:pt x="182" y="776"/>
                </a:lnTo>
                <a:lnTo>
                  <a:pt x="137" y="741"/>
                </a:lnTo>
                <a:lnTo>
                  <a:pt x="72" y="734"/>
                </a:lnTo>
                <a:lnTo>
                  <a:pt x="72" y="734"/>
                </a:lnTo>
                <a:lnTo>
                  <a:pt x="63" y="736"/>
                </a:lnTo>
                <a:lnTo>
                  <a:pt x="42" y="741"/>
                </a:lnTo>
                <a:lnTo>
                  <a:pt x="30" y="742"/>
                </a:lnTo>
                <a:lnTo>
                  <a:pt x="19" y="743"/>
                </a:lnTo>
                <a:lnTo>
                  <a:pt x="10" y="741"/>
                </a:lnTo>
                <a:lnTo>
                  <a:pt x="6" y="740"/>
                </a:lnTo>
                <a:lnTo>
                  <a:pt x="4" y="737"/>
                </a:lnTo>
                <a:lnTo>
                  <a:pt x="4" y="737"/>
                </a:lnTo>
                <a:lnTo>
                  <a:pt x="1" y="730"/>
                </a:lnTo>
                <a:lnTo>
                  <a:pt x="0" y="722"/>
                </a:lnTo>
                <a:lnTo>
                  <a:pt x="1" y="711"/>
                </a:lnTo>
                <a:lnTo>
                  <a:pt x="4" y="700"/>
                </a:lnTo>
                <a:lnTo>
                  <a:pt x="8" y="689"/>
                </a:lnTo>
                <a:lnTo>
                  <a:pt x="14" y="679"/>
                </a:lnTo>
                <a:lnTo>
                  <a:pt x="22" y="671"/>
                </a:lnTo>
                <a:lnTo>
                  <a:pt x="26" y="667"/>
                </a:lnTo>
                <a:lnTo>
                  <a:pt x="31" y="665"/>
                </a:lnTo>
                <a:lnTo>
                  <a:pt x="31" y="665"/>
                </a:lnTo>
                <a:lnTo>
                  <a:pt x="51" y="657"/>
                </a:lnTo>
                <a:lnTo>
                  <a:pt x="67" y="649"/>
                </a:lnTo>
                <a:lnTo>
                  <a:pt x="92" y="641"/>
                </a:lnTo>
                <a:lnTo>
                  <a:pt x="92" y="641"/>
                </a:lnTo>
                <a:lnTo>
                  <a:pt x="104" y="635"/>
                </a:lnTo>
                <a:lnTo>
                  <a:pt x="111" y="631"/>
                </a:lnTo>
                <a:lnTo>
                  <a:pt x="120" y="626"/>
                </a:lnTo>
                <a:lnTo>
                  <a:pt x="130" y="623"/>
                </a:lnTo>
                <a:lnTo>
                  <a:pt x="140" y="622"/>
                </a:lnTo>
                <a:lnTo>
                  <a:pt x="151" y="623"/>
                </a:lnTo>
                <a:lnTo>
                  <a:pt x="155" y="624"/>
                </a:lnTo>
                <a:lnTo>
                  <a:pt x="160" y="626"/>
                </a:lnTo>
                <a:lnTo>
                  <a:pt x="160" y="626"/>
                </a:lnTo>
                <a:lnTo>
                  <a:pt x="164" y="629"/>
                </a:lnTo>
                <a:lnTo>
                  <a:pt x="167" y="634"/>
                </a:lnTo>
                <a:lnTo>
                  <a:pt x="171" y="637"/>
                </a:lnTo>
                <a:lnTo>
                  <a:pt x="173" y="642"/>
                </a:lnTo>
                <a:lnTo>
                  <a:pt x="176" y="652"/>
                </a:lnTo>
                <a:lnTo>
                  <a:pt x="177" y="663"/>
                </a:lnTo>
                <a:lnTo>
                  <a:pt x="178" y="671"/>
                </a:lnTo>
                <a:lnTo>
                  <a:pt x="177" y="679"/>
                </a:lnTo>
                <a:lnTo>
                  <a:pt x="177" y="687"/>
                </a:lnTo>
                <a:lnTo>
                  <a:pt x="265" y="746"/>
                </a:lnTo>
                <a:lnTo>
                  <a:pt x="244" y="654"/>
                </a:lnTo>
                <a:lnTo>
                  <a:pt x="244" y="654"/>
                </a:lnTo>
                <a:lnTo>
                  <a:pt x="243" y="653"/>
                </a:lnTo>
                <a:lnTo>
                  <a:pt x="241" y="652"/>
                </a:lnTo>
                <a:lnTo>
                  <a:pt x="240" y="649"/>
                </a:lnTo>
                <a:lnTo>
                  <a:pt x="238" y="647"/>
                </a:lnTo>
                <a:lnTo>
                  <a:pt x="237" y="643"/>
                </a:lnTo>
                <a:lnTo>
                  <a:pt x="237" y="637"/>
                </a:lnTo>
                <a:lnTo>
                  <a:pt x="237" y="637"/>
                </a:lnTo>
                <a:lnTo>
                  <a:pt x="237" y="623"/>
                </a:lnTo>
                <a:lnTo>
                  <a:pt x="238" y="610"/>
                </a:lnTo>
                <a:lnTo>
                  <a:pt x="241" y="594"/>
                </a:lnTo>
                <a:lnTo>
                  <a:pt x="241" y="570"/>
                </a:lnTo>
                <a:lnTo>
                  <a:pt x="241" y="570"/>
                </a:lnTo>
                <a:lnTo>
                  <a:pt x="255" y="539"/>
                </a:lnTo>
                <a:lnTo>
                  <a:pt x="264" y="517"/>
                </a:lnTo>
                <a:lnTo>
                  <a:pt x="269" y="505"/>
                </a:lnTo>
                <a:lnTo>
                  <a:pt x="269" y="505"/>
                </a:lnTo>
                <a:lnTo>
                  <a:pt x="269" y="492"/>
                </a:lnTo>
                <a:lnTo>
                  <a:pt x="270" y="477"/>
                </a:lnTo>
                <a:lnTo>
                  <a:pt x="270" y="477"/>
                </a:lnTo>
                <a:lnTo>
                  <a:pt x="276" y="447"/>
                </a:lnTo>
                <a:lnTo>
                  <a:pt x="282" y="421"/>
                </a:lnTo>
                <a:lnTo>
                  <a:pt x="282" y="421"/>
                </a:lnTo>
                <a:lnTo>
                  <a:pt x="281" y="419"/>
                </a:lnTo>
                <a:lnTo>
                  <a:pt x="278" y="413"/>
                </a:lnTo>
                <a:lnTo>
                  <a:pt x="277" y="404"/>
                </a:lnTo>
                <a:lnTo>
                  <a:pt x="277" y="398"/>
                </a:lnTo>
                <a:lnTo>
                  <a:pt x="278" y="392"/>
                </a:lnTo>
                <a:lnTo>
                  <a:pt x="278" y="392"/>
                </a:lnTo>
                <a:lnTo>
                  <a:pt x="282" y="380"/>
                </a:lnTo>
                <a:lnTo>
                  <a:pt x="288" y="370"/>
                </a:lnTo>
                <a:lnTo>
                  <a:pt x="294" y="359"/>
                </a:lnTo>
                <a:lnTo>
                  <a:pt x="294" y="359"/>
                </a:lnTo>
                <a:lnTo>
                  <a:pt x="299" y="297"/>
                </a:lnTo>
                <a:lnTo>
                  <a:pt x="299" y="297"/>
                </a:lnTo>
                <a:lnTo>
                  <a:pt x="300" y="289"/>
                </a:lnTo>
                <a:lnTo>
                  <a:pt x="303" y="278"/>
                </a:lnTo>
                <a:lnTo>
                  <a:pt x="315" y="256"/>
                </a:lnTo>
                <a:lnTo>
                  <a:pt x="328" y="236"/>
                </a:lnTo>
                <a:lnTo>
                  <a:pt x="332" y="228"/>
                </a:lnTo>
                <a:lnTo>
                  <a:pt x="332" y="228"/>
                </a:lnTo>
                <a:lnTo>
                  <a:pt x="330" y="230"/>
                </a:lnTo>
                <a:lnTo>
                  <a:pt x="324" y="234"/>
                </a:lnTo>
                <a:lnTo>
                  <a:pt x="312" y="238"/>
                </a:lnTo>
                <a:lnTo>
                  <a:pt x="305" y="240"/>
                </a:lnTo>
                <a:lnTo>
                  <a:pt x="296" y="240"/>
                </a:lnTo>
                <a:lnTo>
                  <a:pt x="296" y="240"/>
                </a:lnTo>
                <a:lnTo>
                  <a:pt x="287" y="240"/>
                </a:lnTo>
                <a:lnTo>
                  <a:pt x="279" y="238"/>
                </a:lnTo>
                <a:lnTo>
                  <a:pt x="275" y="234"/>
                </a:lnTo>
                <a:lnTo>
                  <a:pt x="270" y="229"/>
                </a:lnTo>
                <a:lnTo>
                  <a:pt x="264" y="222"/>
                </a:lnTo>
                <a:lnTo>
                  <a:pt x="261" y="218"/>
                </a:lnTo>
                <a:lnTo>
                  <a:pt x="261" y="218"/>
                </a:lnTo>
                <a:lnTo>
                  <a:pt x="269" y="223"/>
                </a:lnTo>
                <a:lnTo>
                  <a:pt x="273" y="228"/>
                </a:lnTo>
                <a:lnTo>
                  <a:pt x="279" y="230"/>
                </a:lnTo>
                <a:lnTo>
                  <a:pt x="279" y="230"/>
                </a:lnTo>
                <a:lnTo>
                  <a:pt x="284" y="233"/>
                </a:lnTo>
                <a:lnTo>
                  <a:pt x="290" y="233"/>
                </a:lnTo>
                <a:lnTo>
                  <a:pt x="297" y="234"/>
                </a:lnTo>
                <a:lnTo>
                  <a:pt x="275" y="218"/>
                </a:lnTo>
                <a:lnTo>
                  <a:pt x="275" y="218"/>
                </a:lnTo>
                <a:lnTo>
                  <a:pt x="283" y="222"/>
                </a:lnTo>
                <a:lnTo>
                  <a:pt x="290" y="224"/>
                </a:lnTo>
                <a:lnTo>
                  <a:pt x="297" y="225"/>
                </a:lnTo>
                <a:lnTo>
                  <a:pt x="297" y="225"/>
                </a:lnTo>
                <a:lnTo>
                  <a:pt x="305" y="224"/>
                </a:lnTo>
                <a:lnTo>
                  <a:pt x="312" y="222"/>
                </a:lnTo>
                <a:lnTo>
                  <a:pt x="319" y="218"/>
                </a:lnTo>
                <a:lnTo>
                  <a:pt x="319" y="218"/>
                </a:lnTo>
                <a:lnTo>
                  <a:pt x="317" y="218"/>
                </a:lnTo>
                <a:lnTo>
                  <a:pt x="311" y="216"/>
                </a:lnTo>
                <a:lnTo>
                  <a:pt x="302" y="212"/>
                </a:lnTo>
                <a:lnTo>
                  <a:pt x="299" y="207"/>
                </a:lnTo>
                <a:lnTo>
                  <a:pt x="294" y="204"/>
                </a:lnTo>
                <a:lnTo>
                  <a:pt x="294" y="204"/>
                </a:lnTo>
                <a:lnTo>
                  <a:pt x="287" y="192"/>
                </a:lnTo>
                <a:lnTo>
                  <a:pt x="282" y="181"/>
                </a:lnTo>
                <a:lnTo>
                  <a:pt x="278" y="169"/>
                </a:lnTo>
                <a:lnTo>
                  <a:pt x="278" y="169"/>
                </a:lnTo>
                <a:lnTo>
                  <a:pt x="281" y="174"/>
                </a:lnTo>
                <a:lnTo>
                  <a:pt x="287" y="183"/>
                </a:lnTo>
                <a:lnTo>
                  <a:pt x="291" y="189"/>
                </a:lnTo>
                <a:lnTo>
                  <a:pt x="296" y="195"/>
                </a:lnTo>
                <a:lnTo>
                  <a:pt x="303" y="200"/>
                </a:lnTo>
                <a:lnTo>
                  <a:pt x="311" y="204"/>
                </a:lnTo>
                <a:lnTo>
                  <a:pt x="311" y="204"/>
                </a:lnTo>
                <a:lnTo>
                  <a:pt x="314" y="204"/>
                </a:lnTo>
                <a:lnTo>
                  <a:pt x="318" y="204"/>
                </a:lnTo>
                <a:lnTo>
                  <a:pt x="322" y="203"/>
                </a:lnTo>
                <a:lnTo>
                  <a:pt x="325" y="200"/>
                </a:lnTo>
                <a:lnTo>
                  <a:pt x="331" y="194"/>
                </a:lnTo>
                <a:lnTo>
                  <a:pt x="336" y="186"/>
                </a:lnTo>
                <a:lnTo>
                  <a:pt x="341" y="177"/>
                </a:lnTo>
                <a:lnTo>
                  <a:pt x="343" y="171"/>
                </a:lnTo>
                <a:lnTo>
                  <a:pt x="347" y="164"/>
                </a:lnTo>
                <a:lnTo>
                  <a:pt x="347" y="164"/>
                </a:lnTo>
                <a:lnTo>
                  <a:pt x="329" y="144"/>
                </a:lnTo>
                <a:lnTo>
                  <a:pt x="317" y="127"/>
                </a:lnTo>
                <a:lnTo>
                  <a:pt x="311" y="118"/>
                </a:lnTo>
                <a:lnTo>
                  <a:pt x="308" y="112"/>
                </a:lnTo>
                <a:lnTo>
                  <a:pt x="308" y="112"/>
                </a:lnTo>
                <a:lnTo>
                  <a:pt x="307" y="107"/>
                </a:lnTo>
                <a:lnTo>
                  <a:pt x="307" y="100"/>
                </a:lnTo>
                <a:lnTo>
                  <a:pt x="308" y="92"/>
                </a:lnTo>
                <a:lnTo>
                  <a:pt x="309" y="85"/>
                </a:lnTo>
                <a:lnTo>
                  <a:pt x="315" y="68"/>
                </a:lnTo>
                <a:lnTo>
                  <a:pt x="320" y="56"/>
                </a:lnTo>
                <a:lnTo>
                  <a:pt x="320" y="56"/>
                </a:lnTo>
                <a:lnTo>
                  <a:pt x="324" y="51"/>
                </a:lnTo>
                <a:lnTo>
                  <a:pt x="328" y="46"/>
                </a:lnTo>
                <a:lnTo>
                  <a:pt x="338" y="36"/>
                </a:lnTo>
                <a:lnTo>
                  <a:pt x="350" y="28"/>
                </a:lnTo>
                <a:lnTo>
                  <a:pt x="361" y="22"/>
                </a:lnTo>
                <a:lnTo>
                  <a:pt x="361" y="22"/>
                </a:lnTo>
                <a:lnTo>
                  <a:pt x="376" y="15"/>
                </a:lnTo>
                <a:lnTo>
                  <a:pt x="382" y="11"/>
                </a:lnTo>
                <a:lnTo>
                  <a:pt x="388" y="9"/>
                </a:lnTo>
                <a:lnTo>
                  <a:pt x="388" y="9"/>
                </a:lnTo>
                <a:lnTo>
                  <a:pt x="391" y="9"/>
                </a:lnTo>
                <a:lnTo>
                  <a:pt x="397" y="9"/>
                </a:lnTo>
                <a:lnTo>
                  <a:pt x="409" y="11"/>
                </a:lnTo>
                <a:lnTo>
                  <a:pt x="426" y="15"/>
                </a:lnTo>
                <a:lnTo>
                  <a:pt x="426" y="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74884D6F-7B3F-4816-8E5E-AFE0D9C85AA3}"/>
              </a:ext>
            </a:extLst>
          </p:cNvPr>
          <p:cNvSpPr>
            <a:spLocks/>
          </p:cNvSpPr>
          <p:nvPr/>
        </p:nvSpPr>
        <p:spPr bwMode="auto">
          <a:xfrm>
            <a:off x="4130049" y="877235"/>
            <a:ext cx="1597613" cy="2636674"/>
          </a:xfrm>
          <a:custGeom>
            <a:avLst/>
            <a:gdLst>
              <a:gd name="T0" fmla="*/ 281 w 655"/>
              <a:gd name="T1" fmla="*/ 285 h 1081"/>
              <a:gd name="T2" fmla="*/ 292 w 655"/>
              <a:gd name="T3" fmla="*/ 517 h 1081"/>
              <a:gd name="T4" fmla="*/ 222 w 655"/>
              <a:gd name="T5" fmla="*/ 668 h 1081"/>
              <a:gd name="T6" fmla="*/ 210 w 655"/>
              <a:gd name="T7" fmla="*/ 741 h 1081"/>
              <a:gd name="T8" fmla="*/ 155 w 655"/>
              <a:gd name="T9" fmla="*/ 791 h 1081"/>
              <a:gd name="T10" fmla="*/ 49 w 655"/>
              <a:gd name="T11" fmla="*/ 855 h 1081"/>
              <a:gd name="T12" fmla="*/ 16 w 655"/>
              <a:gd name="T13" fmla="*/ 854 h 1081"/>
              <a:gd name="T14" fmla="*/ 2 w 655"/>
              <a:gd name="T15" fmla="*/ 898 h 1081"/>
              <a:gd name="T16" fmla="*/ 8 w 655"/>
              <a:gd name="T17" fmla="*/ 980 h 1081"/>
              <a:gd name="T18" fmla="*/ 41 w 655"/>
              <a:gd name="T19" fmla="*/ 1036 h 1081"/>
              <a:gd name="T20" fmla="*/ 71 w 655"/>
              <a:gd name="T21" fmla="*/ 1031 h 1081"/>
              <a:gd name="T22" fmla="*/ 78 w 655"/>
              <a:gd name="T23" fmla="*/ 957 h 1081"/>
              <a:gd name="T24" fmla="*/ 94 w 655"/>
              <a:gd name="T25" fmla="*/ 907 h 1081"/>
              <a:gd name="T26" fmla="*/ 193 w 655"/>
              <a:gd name="T27" fmla="*/ 855 h 1081"/>
              <a:gd name="T28" fmla="*/ 256 w 655"/>
              <a:gd name="T29" fmla="*/ 834 h 1081"/>
              <a:gd name="T30" fmla="*/ 375 w 655"/>
              <a:gd name="T31" fmla="*/ 728 h 1081"/>
              <a:gd name="T32" fmla="*/ 408 w 655"/>
              <a:gd name="T33" fmla="*/ 734 h 1081"/>
              <a:gd name="T34" fmla="*/ 501 w 655"/>
              <a:gd name="T35" fmla="*/ 803 h 1081"/>
              <a:gd name="T36" fmla="*/ 494 w 655"/>
              <a:gd name="T37" fmla="*/ 865 h 1081"/>
              <a:gd name="T38" fmla="*/ 503 w 655"/>
              <a:gd name="T39" fmla="*/ 1007 h 1081"/>
              <a:gd name="T40" fmla="*/ 497 w 655"/>
              <a:gd name="T41" fmla="*/ 1029 h 1081"/>
              <a:gd name="T42" fmla="*/ 497 w 655"/>
              <a:gd name="T43" fmla="*/ 1073 h 1081"/>
              <a:gd name="T44" fmla="*/ 552 w 655"/>
              <a:gd name="T45" fmla="*/ 1079 h 1081"/>
              <a:gd name="T46" fmla="*/ 644 w 655"/>
              <a:gd name="T47" fmla="*/ 1061 h 1081"/>
              <a:gd name="T48" fmla="*/ 653 w 655"/>
              <a:gd name="T49" fmla="*/ 1040 h 1081"/>
              <a:gd name="T50" fmla="*/ 598 w 655"/>
              <a:gd name="T51" fmla="*/ 1033 h 1081"/>
              <a:gd name="T52" fmla="*/ 563 w 655"/>
              <a:gd name="T53" fmla="*/ 1010 h 1081"/>
              <a:gd name="T54" fmla="*/ 567 w 655"/>
              <a:gd name="T55" fmla="*/ 918 h 1081"/>
              <a:gd name="T56" fmla="*/ 570 w 655"/>
              <a:gd name="T57" fmla="*/ 760 h 1081"/>
              <a:gd name="T58" fmla="*/ 515 w 655"/>
              <a:gd name="T59" fmla="*/ 655 h 1081"/>
              <a:gd name="T60" fmla="*/ 491 w 655"/>
              <a:gd name="T61" fmla="*/ 570 h 1081"/>
              <a:gd name="T62" fmla="*/ 473 w 655"/>
              <a:gd name="T63" fmla="*/ 525 h 1081"/>
              <a:gd name="T64" fmla="*/ 490 w 655"/>
              <a:gd name="T65" fmla="*/ 477 h 1081"/>
              <a:gd name="T66" fmla="*/ 511 w 655"/>
              <a:gd name="T67" fmla="*/ 460 h 1081"/>
              <a:gd name="T68" fmla="*/ 564 w 655"/>
              <a:gd name="T69" fmla="*/ 415 h 1081"/>
              <a:gd name="T70" fmla="*/ 570 w 655"/>
              <a:gd name="T71" fmla="*/ 389 h 1081"/>
              <a:gd name="T72" fmla="*/ 569 w 655"/>
              <a:gd name="T73" fmla="*/ 364 h 1081"/>
              <a:gd name="T74" fmla="*/ 551 w 655"/>
              <a:gd name="T75" fmla="*/ 354 h 1081"/>
              <a:gd name="T76" fmla="*/ 526 w 655"/>
              <a:gd name="T77" fmla="*/ 361 h 1081"/>
              <a:gd name="T78" fmla="*/ 481 w 655"/>
              <a:gd name="T79" fmla="*/ 405 h 1081"/>
              <a:gd name="T80" fmla="*/ 473 w 655"/>
              <a:gd name="T81" fmla="*/ 269 h 1081"/>
              <a:gd name="T82" fmla="*/ 457 w 655"/>
              <a:gd name="T83" fmla="*/ 243 h 1081"/>
              <a:gd name="T84" fmla="*/ 480 w 655"/>
              <a:gd name="T85" fmla="*/ 216 h 1081"/>
              <a:gd name="T86" fmla="*/ 494 w 655"/>
              <a:gd name="T87" fmla="*/ 169 h 1081"/>
              <a:gd name="T88" fmla="*/ 501 w 655"/>
              <a:gd name="T89" fmla="*/ 125 h 1081"/>
              <a:gd name="T90" fmla="*/ 508 w 655"/>
              <a:gd name="T91" fmla="*/ 114 h 1081"/>
              <a:gd name="T92" fmla="*/ 515 w 655"/>
              <a:gd name="T93" fmla="*/ 112 h 1081"/>
              <a:gd name="T94" fmla="*/ 499 w 655"/>
              <a:gd name="T95" fmla="*/ 34 h 1081"/>
              <a:gd name="T96" fmla="*/ 473 w 655"/>
              <a:gd name="T97" fmla="*/ 23 h 1081"/>
              <a:gd name="T98" fmla="*/ 434 w 655"/>
              <a:gd name="T99" fmla="*/ 4 h 1081"/>
              <a:gd name="T100" fmla="*/ 350 w 655"/>
              <a:gd name="T101" fmla="*/ 8 h 1081"/>
              <a:gd name="T102" fmla="*/ 309 w 655"/>
              <a:gd name="T103" fmla="*/ 59 h 1081"/>
              <a:gd name="T104" fmla="*/ 310 w 655"/>
              <a:gd name="T105" fmla="*/ 119 h 1081"/>
              <a:gd name="T106" fmla="*/ 326 w 655"/>
              <a:gd name="T107" fmla="*/ 157 h 1081"/>
              <a:gd name="T108" fmla="*/ 322 w 655"/>
              <a:gd name="T109" fmla="*/ 163 h 1081"/>
              <a:gd name="T110" fmla="*/ 327 w 655"/>
              <a:gd name="T111" fmla="*/ 187 h 1081"/>
              <a:gd name="T112" fmla="*/ 332 w 655"/>
              <a:gd name="T113" fmla="*/ 196 h 1081"/>
              <a:gd name="T114" fmla="*/ 319 w 655"/>
              <a:gd name="T115" fmla="*/ 220 h 10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5" h="1081">
                <a:moveTo>
                  <a:pt x="316" y="228"/>
                </a:moveTo>
                <a:lnTo>
                  <a:pt x="302" y="244"/>
                </a:lnTo>
                <a:lnTo>
                  <a:pt x="302" y="244"/>
                </a:lnTo>
                <a:lnTo>
                  <a:pt x="297" y="252"/>
                </a:lnTo>
                <a:lnTo>
                  <a:pt x="292" y="260"/>
                </a:lnTo>
                <a:lnTo>
                  <a:pt x="287" y="271"/>
                </a:lnTo>
                <a:lnTo>
                  <a:pt x="281" y="285"/>
                </a:lnTo>
                <a:lnTo>
                  <a:pt x="278" y="302"/>
                </a:lnTo>
                <a:lnTo>
                  <a:pt x="275" y="322"/>
                </a:lnTo>
                <a:lnTo>
                  <a:pt x="275" y="331"/>
                </a:lnTo>
                <a:lnTo>
                  <a:pt x="275" y="342"/>
                </a:lnTo>
                <a:lnTo>
                  <a:pt x="275" y="342"/>
                </a:lnTo>
                <a:lnTo>
                  <a:pt x="286" y="452"/>
                </a:lnTo>
                <a:lnTo>
                  <a:pt x="292" y="517"/>
                </a:lnTo>
                <a:lnTo>
                  <a:pt x="292" y="517"/>
                </a:lnTo>
                <a:lnTo>
                  <a:pt x="280" y="539"/>
                </a:lnTo>
                <a:lnTo>
                  <a:pt x="269" y="561"/>
                </a:lnTo>
                <a:lnTo>
                  <a:pt x="258" y="584"/>
                </a:lnTo>
                <a:lnTo>
                  <a:pt x="258" y="584"/>
                </a:lnTo>
                <a:lnTo>
                  <a:pt x="233" y="642"/>
                </a:lnTo>
                <a:lnTo>
                  <a:pt x="222" y="668"/>
                </a:lnTo>
                <a:lnTo>
                  <a:pt x="218" y="682"/>
                </a:lnTo>
                <a:lnTo>
                  <a:pt x="218" y="682"/>
                </a:lnTo>
                <a:lnTo>
                  <a:pt x="218" y="686"/>
                </a:lnTo>
                <a:lnTo>
                  <a:pt x="220" y="694"/>
                </a:lnTo>
                <a:lnTo>
                  <a:pt x="224" y="702"/>
                </a:lnTo>
                <a:lnTo>
                  <a:pt x="224" y="702"/>
                </a:lnTo>
                <a:lnTo>
                  <a:pt x="210" y="741"/>
                </a:lnTo>
                <a:lnTo>
                  <a:pt x="197" y="783"/>
                </a:lnTo>
                <a:lnTo>
                  <a:pt x="197" y="783"/>
                </a:lnTo>
                <a:lnTo>
                  <a:pt x="195" y="783"/>
                </a:lnTo>
                <a:lnTo>
                  <a:pt x="191" y="784"/>
                </a:lnTo>
                <a:lnTo>
                  <a:pt x="175" y="786"/>
                </a:lnTo>
                <a:lnTo>
                  <a:pt x="166" y="787"/>
                </a:lnTo>
                <a:lnTo>
                  <a:pt x="155" y="791"/>
                </a:lnTo>
                <a:lnTo>
                  <a:pt x="145" y="795"/>
                </a:lnTo>
                <a:lnTo>
                  <a:pt x="134" y="800"/>
                </a:lnTo>
                <a:lnTo>
                  <a:pt x="134" y="800"/>
                </a:lnTo>
                <a:lnTo>
                  <a:pt x="114" y="813"/>
                </a:lnTo>
                <a:lnTo>
                  <a:pt x="91" y="828"/>
                </a:lnTo>
                <a:lnTo>
                  <a:pt x="67" y="848"/>
                </a:lnTo>
                <a:lnTo>
                  <a:pt x="49" y="855"/>
                </a:lnTo>
                <a:lnTo>
                  <a:pt x="49" y="855"/>
                </a:lnTo>
                <a:lnTo>
                  <a:pt x="43" y="850"/>
                </a:lnTo>
                <a:lnTo>
                  <a:pt x="37" y="848"/>
                </a:lnTo>
                <a:lnTo>
                  <a:pt x="32" y="845"/>
                </a:lnTo>
                <a:lnTo>
                  <a:pt x="32" y="845"/>
                </a:lnTo>
                <a:lnTo>
                  <a:pt x="25" y="848"/>
                </a:lnTo>
                <a:lnTo>
                  <a:pt x="16" y="854"/>
                </a:lnTo>
                <a:lnTo>
                  <a:pt x="8" y="861"/>
                </a:lnTo>
                <a:lnTo>
                  <a:pt x="4" y="866"/>
                </a:lnTo>
                <a:lnTo>
                  <a:pt x="2" y="871"/>
                </a:lnTo>
                <a:lnTo>
                  <a:pt x="2" y="871"/>
                </a:lnTo>
                <a:lnTo>
                  <a:pt x="1" y="875"/>
                </a:lnTo>
                <a:lnTo>
                  <a:pt x="0" y="883"/>
                </a:lnTo>
                <a:lnTo>
                  <a:pt x="2" y="898"/>
                </a:lnTo>
                <a:lnTo>
                  <a:pt x="4" y="918"/>
                </a:lnTo>
                <a:lnTo>
                  <a:pt x="6" y="927"/>
                </a:lnTo>
                <a:lnTo>
                  <a:pt x="6" y="938"/>
                </a:lnTo>
                <a:lnTo>
                  <a:pt x="6" y="938"/>
                </a:lnTo>
                <a:lnTo>
                  <a:pt x="6" y="950"/>
                </a:lnTo>
                <a:lnTo>
                  <a:pt x="7" y="964"/>
                </a:lnTo>
                <a:lnTo>
                  <a:pt x="8" y="980"/>
                </a:lnTo>
                <a:lnTo>
                  <a:pt x="12" y="996"/>
                </a:lnTo>
                <a:lnTo>
                  <a:pt x="16" y="1010"/>
                </a:lnTo>
                <a:lnTo>
                  <a:pt x="20" y="1017"/>
                </a:lnTo>
                <a:lnTo>
                  <a:pt x="24" y="1023"/>
                </a:lnTo>
                <a:lnTo>
                  <a:pt x="28" y="1028"/>
                </a:lnTo>
                <a:lnTo>
                  <a:pt x="35" y="1032"/>
                </a:lnTo>
                <a:lnTo>
                  <a:pt x="41" y="1036"/>
                </a:lnTo>
                <a:lnTo>
                  <a:pt x="47" y="1037"/>
                </a:lnTo>
                <a:lnTo>
                  <a:pt x="47" y="1037"/>
                </a:lnTo>
                <a:lnTo>
                  <a:pt x="54" y="1037"/>
                </a:lnTo>
                <a:lnTo>
                  <a:pt x="59" y="1037"/>
                </a:lnTo>
                <a:lnTo>
                  <a:pt x="63" y="1036"/>
                </a:lnTo>
                <a:lnTo>
                  <a:pt x="67" y="1033"/>
                </a:lnTo>
                <a:lnTo>
                  <a:pt x="71" y="1031"/>
                </a:lnTo>
                <a:lnTo>
                  <a:pt x="72" y="1027"/>
                </a:lnTo>
                <a:lnTo>
                  <a:pt x="75" y="1019"/>
                </a:lnTo>
                <a:lnTo>
                  <a:pt x="75" y="1010"/>
                </a:lnTo>
                <a:lnTo>
                  <a:pt x="75" y="1001"/>
                </a:lnTo>
                <a:lnTo>
                  <a:pt x="75" y="986"/>
                </a:lnTo>
                <a:lnTo>
                  <a:pt x="75" y="986"/>
                </a:lnTo>
                <a:lnTo>
                  <a:pt x="78" y="957"/>
                </a:lnTo>
                <a:lnTo>
                  <a:pt x="80" y="939"/>
                </a:lnTo>
                <a:lnTo>
                  <a:pt x="80" y="939"/>
                </a:lnTo>
                <a:lnTo>
                  <a:pt x="81" y="936"/>
                </a:lnTo>
                <a:lnTo>
                  <a:pt x="84" y="925"/>
                </a:lnTo>
                <a:lnTo>
                  <a:pt x="86" y="919"/>
                </a:lnTo>
                <a:lnTo>
                  <a:pt x="90" y="913"/>
                </a:lnTo>
                <a:lnTo>
                  <a:pt x="94" y="907"/>
                </a:lnTo>
                <a:lnTo>
                  <a:pt x="100" y="902"/>
                </a:lnTo>
                <a:lnTo>
                  <a:pt x="100" y="902"/>
                </a:lnTo>
                <a:lnTo>
                  <a:pt x="119" y="891"/>
                </a:lnTo>
                <a:lnTo>
                  <a:pt x="146" y="877"/>
                </a:lnTo>
                <a:lnTo>
                  <a:pt x="174" y="863"/>
                </a:lnTo>
                <a:lnTo>
                  <a:pt x="193" y="855"/>
                </a:lnTo>
                <a:lnTo>
                  <a:pt x="193" y="855"/>
                </a:lnTo>
                <a:lnTo>
                  <a:pt x="207" y="852"/>
                </a:lnTo>
                <a:lnTo>
                  <a:pt x="221" y="849"/>
                </a:lnTo>
                <a:lnTo>
                  <a:pt x="236" y="846"/>
                </a:lnTo>
                <a:lnTo>
                  <a:pt x="243" y="843"/>
                </a:lnTo>
                <a:lnTo>
                  <a:pt x="249" y="840"/>
                </a:lnTo>
                <a:lnTo>
                  <a:pt x="249" y="840"/>
                </a:lnTo>
                <a:lnTo>
                  <a:pt x="256" y="834"/>
                </a:lnTo>
                <a:lnTo>
                  <a:pt x="266" y="822"/>
                </a:lnTo>
                <a:lnTo>
                  <a:pt x="285" y="793"/>
                </a:lnTo>
                <a:lnTo>
                  <a:pt x="302" y="766"/>
                </a:lnTo>
                <a:lnTo>
                  <a:pt x="309" y="754"/>
                </a:lnTo>
                <a:lnTo>
                  <a:pt x="360" y="762"/>
                </a:lnTo>
                <a:lnTo>
                  <a:pt x="375" y="728"/>
                </a:lnTo>
                <a:lnTo>
                  <a:pt x="375" y="728"/>
                </a:lnTo>
                <a:lnTo>
                  <a:pt x="378" y="732"/>
                </a:lnTo>
                <a:lnTo>
                  <a:pt x="383" y="734"/>
                </a:lnTo>
                <a:lnTo>
                  <a:pt x="389" y="737"/>
                </a:lnTo>
                <a:lnTo>
                  <a:pt x="389" y="737"/>
                </a:lnTo>
                <a:lnTo>
                  <a:pt x="392" y="738"/>
                </a:lnTo>
                <a:lnTo>
                  <a:pt x="397" y="737"/>
                </a:lnTo>
                <a:lnTo>
                  <a:pt x="408" y="734"/>
                </a:lnTo>
                <a:lnTo>
                  <a:pt x="417" y="732"/>
                </a:lnTo>
                <a:lnTo>
                  <a:pt x="420" y="730"/>
                </a:lnTo>
                <a:lnTo>
                  <a:pt x="420" y="730"/>
                </a:lnTo>
                <a:lnTo>
                  <a:pt x="458" y="761"/>
                </a:lnTo>
                <a:lnTo>
                  <a:pt x="486" y="786"/>
                </a:lnTo>
                <a:lnTo>
                  <a:pt x="496" y="796"/>
                </a:lnTo>
                <a:lnTo>
                  <a:pt x="501" y="803"/>
                </a:lnTo>
                <a:lnTo>
                  <a:pt x="501" y="803"/>
                </a:lnTo>
                <a:lnTo>
                  <a:pt x="502" y="808"/>
                </a:lnTo>
                <a:lnTo>
                  <a:pt x="502" y="814"/>
                </a:lnTo>
                <a:lnTo>
                  <a:pt x="499" y="827"/>
                </a:lnTo>
                <a:lnTo>
                  <a:pt x="497" y="845"/>
                </a:lnTo>
                <a:lnTo>
                  <a:pt x="494" y="865"/>
                </a:lnTo>
                <a:lnTo>
                  <a:pt x="494" y="865"/>
                </a:lnTo>
                <a:lnTo>
                  <a:pt x="496" y="878"/>
                </a:lnTo>
                <a:lnTo>
                  <a:pt x="497" y="896"/>
                </a:lnTo>
                <a:lnTo>
                  <a:pt x="501" y="940"/>
                </a:lnTo>
                <a:lnTo>
                  <a:pt x="503" y="981"/>
                </a:lnTo>
                <a:lnTo>
                  <a:pt x="504" y="997"/>
                </a:lnTo>
                <a:lnTo>
                  <a:pt x="503" y="1007"/>
                </a:lnTo>
                <a:lnTo>
                  <a:pt x="503" y="1007"/>
                </a:lnTo>
                <a:lnTo>
                  <a:pt x="499" y="1017"/>
                </a:lnTo>
                <a:lnTo>
                  <a:pt x="499" y="1025"/>
                </a:lnTo>
                <a:lnTo>
                  <a:pt x="499" y="1028"/>
                </a:lnTo>
                <a:lnTo>
                  <a:pt x="499" y="1029"/>
                </a:lnTo>
                <a:lnTo>
                  <a:pt x="498" y="1029"/>
                </a:lnTo>
                <a:lnTo>
                  <a:pt x="498" y="1029"/>
                </a:lnTo>
                <a:lnTo>
                  <a:pt x="497" y="1029"/>
                </a:lnTo>
                <a:lnTo>
                  <a:pt x="494" y="1029"/>
                </a:lnTo>
                <a:lnTo>
                  <a:pt x="493" y="1032"/>
                </a:lnTo>
                <a:lnTo>
                  <a:pt x="493" y="1037"/>
                </a:lnTo>
                <a:lnTo>
                  <a:pt x="493" y="1037"/>
                </a:lnTo>
                <a:lnTo>
                  <a:pt x="493" y="1046"/>
                </a:lnTo>
                <a:lnTo>
                  <a:pt x="494" y="1060"/>
                </a:lnTo>
                <a:lnTo>
                  <a:pt x="497" y="1073"/>
                </a:lnTo>
                <a:lnTo>
                  <a:pt x="499" y="1078"/>
                </a:lnTo>
                <a:lnTo>
                  <a:pt x="501" y="1080"/>
                </a:lnTo>
                <a:lnTo>
                  <a:pt x="501" y="1080"/>
                </a:lnTo>
                <a:lnTo>
                  <a:pt x="504" y="1081"/>
                </a:lnTo>
                <a:lnTo>
                  <a:pt x="510" y="1081"/>
                </a:lnTo>
                <a:lnTo>
                  <a:pt x="531" y="1080"/>
                </a:lnTo>
                <a:lnTo>
                  <a:pt x="552" y="1079"/>
                </a:lnTo>
                <a:lnTo>
                  <a:pt x="572" y="1078"/>
                </a:lnTo>
                <a:lnTo>
                  <a:pt x="572" y="1078"/>
                </a:lnTo>
                <a:lnTo>
                  <a:pt x="591" y="1076"/>
                </a:lnTo>
                <a:lnTo>
                  <a:pt x="615" y="1073"/>
                </a:lnTo>
                <a:lnTo>
                  <a:pt x="627" y="1069"/>
                </a:lnTo>
                <a:lnTo>
                  <a:pt x="637" y="1066"/>
                </a:lnTo>
                <a:lnTo>
                  <a:pt x="644" y="1061"/>
                </a:lnTo>
                <a:lnTo>
                  <a:pt x="646" y="1058"/>
                </a:lnTo>
                <a:lnTo>
                  <a:pt x="649" y="1056"/>
                </a:lnTo>
                <a:lnTo>
                  <a:pt x="649" y="1056"/>
                </a:lnTo>
                <a:lnTo>
                  <a:pt x="653" y="1046"/>
                </a:lnTo>
                <a:lnTo>
                  <a:pt x="655" y="1044"/>
                </a:lnTo>
                <a:lnTo>
                  <a:pt x="655" y="1042"/>
                </a:lnTo>
                <a:lnTo>
                  <a:pt x="653" y="1040"/>
                </a:lnTo>
                <a:lnTo>
                  <a:pt x="650" y="1039"/>
                </a:lnTo>
                <a:lnTo>
                  <a:pt x="638" y="1037"/>
                </a:lnTo>
                <a:lnTo>
                  <a:pt x="638" y="1037"/>
                </a:lnTo>
                <a:lnTo>
                  <a:pt x="622" y="1036"/>
                </a:lnTo>
                <a:lnTo>
                  <a:pt x="610" y="1036"/>
                </a:lnTo>
                <a:lnTo>
                  <a:pt x="602" y="1034"/>
                </a:lnTo>
                <a:lnTo>
                  <a:pt x="598" y="1033"/>
                </a:lnTo>
                <a:lnTo>
                  <a:pt x="596" y="1031"/>
                </a:lnTo>
                <a:lnTo>
                  <a:pt x="596" y="1031"/>
                </a:lnTo>
                <a:lnTo>
                  <a:pt x="593" y="1029"/>
                </a:lnTo>
                <a:lnTo>
                  <a:pt x="587" y="1027"/>
                </a:lnTo>
                <a:lnTo>
                  <a:pt x="575" y="1020"/>
                </a:lnTo>
                <a:lnTo>
                  <a:pt x="568" y="1015"/>
                </a:lnTo>
                <a:lnTo>
                  <a:pt x="563" y="1010"/>
                </a:lnTo>
                <a:lnTo>
                  <a:pt x="558" y="1003"/>
                </a:lnTo>
                <a:lnTo>
                  <a:pt x="557" y="998"/>
                </a:lnTo>
                <a:lnTo>
                  <a:pt x="557" y="993"/>
                </a:lnTo>
                <a:lnTo>
                  <a:pt x="557" y="993"/>
                </a:lnTo>
                <a:lnTo>
                  <a:pt x="557" y="981"/>
                </a:lnTo>
                <a:lnTo>
                  <a:pt x="560" y="962"/>
                </a:lnTo>
                <a:lnTo>
                  <a:pt x="567" y="918"/>
                </a:lnTo>
                <a:lnTo>
                  <a:pt x="574" y="872"/>
                </a:lnTo>
                <a:lnTo>
                  <a:pt x="576" y="852"/>
                </a:lnTo>
                <a:lnTo>
                  <a:pt x="578" y="838"/>
                </a:lnTo>
                <a:lnTo>
                  <a:pt x="578" y="838"/>
                </a:lnTo>
                <a:lnTo>
                  <a:pt x="576" y="814"/>
                </a:lnTo>
                <a:lnTo>
                  <a:pt x="574" y="786"/>
                </a:lnTo>
                <a:lnTo>
                  <a:pt x="570" y="760"/>
                </a:lnTo>
                <a:lnTo>
                  <a:pt x="568" y="749"/>
                </a:lnTo>
                <a:lnTo>
                  <a:pt x="564" y="739"/>
                </a:lnTo>
                <a:lnTo>
                  <a:pt x="564" y="739"/>
                </a:lnTo>
                <a:lnTo>
                  <a:pt x="552" y="716"/>
                </a:lnTo>
                <a:lnTo>
                  <a:pt x="537" y="689"/>
                </a:lnTo>
                <a:lnTo>
                  <a:pt x="515" y="655"/>
                </a:lnTo>
                <a:lnTo>
                  <a:pt x="515" y="655"/>
                </a:lnTo>
                <a:lnTo>
                  <a:pt x="499" y="626"/>
                </a:lnTo>
                <a:lnTo>
                  <a:pt x="484" y="595"/>
                </a:lnTo>
                <a:lnTo>
                  <a:pt x="484" y="595"/>
                </a:lnTo>
                <a:lnTo>
                  <a:pt x="485" y="590"/>
                </a:lnTo>
                <a:lnTo>
                  <a:pt x="488" y="580"/>
                </a:lnTo>
                <a:lnTo>
                  <a:pt x="490" y="574"/>
                </a:lnTo>
                <a:lnTo>
                  <a:pt x="491" y="570"/>
                </a:lnTo>
                <a:lnTo>
                  <a:pt x="491" y="564"/>
                </a:lnTo>
                <a:lnTo>
                  <a:pt x="490" y="560"/>
                </a:lnTo>
                <a:lnTo>
                  <a:pt x="490" y="560"/>
                </a:lnTo>
                <a:lnTo>
                  <a:pt x="480" y="543"/>
                </a:lnTo>
                <a:lnTo>
                  <a:pt x="474" y="533"/>
                </a:lnTo>
                <a:lnTo>
                  <a:pt x="474" y="533"/>
                </a:lnTo>
                <a:lnTo>
                  <a:pt x="473" y="525"/>
                </a:lnTo>
                <a:lnTo>
                  <a:pt x="473" y="519"/>
                </a:lnTo>
                <a:lnTo>
                  <a:pt x="474" y="514"/>
                </a:lnTo>
                <a:lnTo>
                  <a:pt x="474" y="514"/>
                </a:lnTo>
                <a:lnTo>
                  <a:pt x="482" y="496"/>
                </a:lnTo>
                <a:lnTo>
                  <a:pt x="487" y="484"/>
                </a:lnTo>
                <a:lnTo>
                  <a:pt x="490" y="477"/>
                </a:lnTo>
                <a:lnTo>
                  <a:pt x="490" y="477"/>
                </a:lnTo>
                <a:lnTo>
                  <a:pt x="490" y="466"/>
                </a:lnTo>
                <a:lnTo>
                  <a:pt x="491" y="459"/>
                </a:lnTo>
                <a:lnTo>
                  <a:pt x="491" y="459"/>
                </a:lnTo>
                <a:lnTo>
                  <a:pt x="498" y="460"/>
                </a:lnTo>
                <a:lnTo>
                  <a:pt x="505" y="461"/>
                </a:lnTo>
                <a:lnTo>
                  <a:pt x="511" y="460"/>
                </a:lnTo>
                <a:lnTo>
                  <a:pt x="511" y="460"/>
                </a:lnTo>
                <a:lnTo>
                  <a:pt x="515" y="459"/>
                </a:lnTo>
                <a:lnTo>
                  <a:pt x="516" y="455"/>
                </a:lnTo>
                <a:lnTo>
                  <a:pt x="520" y="448"/>
                </a:lnTo>
                <a:lnTo>
                  <a:pt x="523" y="436"/>
                </a:lnTo>
                <a:lnTo>
                  <a:pt x="523" y="436"/>
                </a:lnTo>
                <a:lnTo>
                  <a:pt x="546" y="425"/>
                </a:lnTo>
                <a:lnTo>
                  <a:pt x="564" y="415"/>
                </a:lnTo>
                <a:lnTo>
                  <a:pt x="570" y="412"/>
                </a:lnTo>
                <a:lnTo>
                  <a:pt x="574" y="408"/>
                </a:lnTo>
                <a:lnTo>
                  <a:pt x="574" y="408"/>
                </a:lnTo>
                <a:lnTo>
                  <a:pt x="574" y="405"/>
                </a:lnTo>
                <a:lnTo>
                  <a:pt x="575" y="402"/>
                </a:lnTo>
                <a:lnTo>
                  <a:pt x="574" y="396"/>
                </a:lnTo>
                <a:lnTo>
                  <a:pt x="570" y="389"/>
                </a:lnTo>
                <a:lnTo>
                  <a:pt x="570" y="389"/>
                </a:lnTo>
                <a:lnTo>
                  <a:pt x="567" y="381"/>
                </a:lnTo>
                <a:lnTo>
                  <a:pt x="566" y="376"/>
                </a:lnTo>
                <a:lnTo>
                  <a:pt x="566" y="371"/>
                </a:lnTo>
                <a:lnTo>
                  <a:pt x="566" y="371"/>
                </a:lnTo>
                <a:lnTo>
                  <a:pt x="567" y="366"/>
                </a:lnTo>
                <a:lnTo>
                  <a:pt x="569" y="364"/>
                </a:lnTo>
                <a:lnTo>
                  <a:pt x="569" y="360"/>
                </a:lnTo>
                <a:lnTo>
                  <a:pt x="568" y="358"/>
                </a:lnTo>
                <a:lnTo>
                  <a:pt x="568" y="358"/>
                </a:lnTo>
                <a:lnTo>
                  <a:pt x="566" y="355"/>
                </a:lnTo>
                <a:lnTo>
                  <a:pt x="563" y="355"/>
                </a:lnTo>
                <a:lnTo>
                  <a:pt x="557" y="354"/>
                </a:lnTo>
                <a:lnTo>
                  <a:pt x="551" y="354"/>
                </a:lnTo>
                <a:lnTo>
                  <a:pt x="547" y="355"/>
                </a:lnTo>
                <a:lnTo>
                  <a:pt x="547" y="355"/>
                </a:lnTo>
                <a:lnTo>
                  <a:pt x="544" y="356"/>
                </a:lnTo>
                <a:lnTo>
                  <a:pt x="539" y="358"/>
                </a:lnTo>
                <a:lnTo>
                  <a:pt x="531" y="358"/>
                </a:lnTo>
                <a:lnTo>
                  <a:pt x="531" y="358"/>
                </a:lnTo>
                <a:lnTo>
                  <a:pt x="526" y="361"/>
                </a:lnTo>
                <a:lnTo>
                  <a:pt x="517" y="372"/>
                </a:lnTo>
                <a:lnTo>
                  <a:pt x="501" y="391"/>
                </a:lnTo>
                <a:lnTo>
                  <a:pt x="501" y="391"/>
                </a:lnTo>
                <a:lnTo>
                  <a:pt x="494" y="396"/>
                </a:lnTo>
                <a:lnTo>
                  <a:pt x="488" y="400"/>
                </a:lnTo>
                <a:lnTo>
                  <a:pt x="481" y="405"/>
                </a:lnTo>
                <a:lnTo>
                  <a:pt x="481" y="405"/>
                </a:lnTo>
                <a:lnTo>
                  <a:pt x="478" y="361"/>
                </a:lnTo>
                <a:lnTo>
                  <a:pt x="476" y="330"/>
                </a:lnTo>
                <a:lnTo>
                  <a:pt x="476" y="312"/>
                </a:lnTo>
                <a:lnTo>
                  <a:pt x="476" y="312"/>
                </a:lnTo>
                <a:lnTo>
                  <a:pt x="476" y="302"/>
                </a:lnTo>
                <a:lnTo>
                  <a:pt x="475" y="285"/>
                </a:lnTo>
                <a:lnTo>
                  <a:pt x="473" y="269"/>
                </a:lnTo>
                <a:lnTo>
                  <a:pt x="470" y="260"/>
                </a:lnTo>
                <a:lnTo>
                  <a:pt x="467" y="254"/>
                </a:lnTo>
                <a:lnTo>
                  <a:pt x="467" y="254"/>
                </a:lnTo>
                <a:lnTo>
                  <a:pt x="461" y="247"/>
                </a:lnTo>
                <a:lnTo>
                  <a:pt x="458" y="243"/>
                </a:lnTo>
                <a:lnTo>
                  <a:pt x="457" y="243"/>
                </a:lnTo>
                <a:lnTo>
                  <a:pt x="457" y="243"/>
                </a:lnTo>
                <a:lnTo>
                  <a:pt x="457" y="243"/>
                </a:lnTo>
                <a:lnTo>
                  <a:pt x="458" y="241"/>
                </a:lnTo>
                <a:lnTo>
                  <a:pt x="467" y="234"/>
                </a:lnTo>
                <a:lnTo>
                  <a:pt x="467" y="234"/>
                </a:lnTo>
                <a:lnTo>
                  <a:pt x="472" y="229"/>
                </a:lnTo>
                <a:lnTo>
                  <a:pt x="476" y="223"/>
                </a:lnTo>
                <a:lnTo>
                  <a:pt x="480" y="216"/>
                </a:lnTo>
                <a:lnTo>
                  <a:pt x="480" y="216"/>
                </a:lnTo>
                <a:lnTo>
                  <a:pt x="486" y="204"/>
                </a:lnTo>
                <a:lnTo>
                  <a:pt x="490" y="196"/>
                </a:lnTo>
                <a:lnTo>
                  <a:pt x="493" y="189"/>
                </a:lnTo>
                <a:lnTo>
                  <a:pt x="493" y="189"/>
                </a:lnTo>
                <a:lnTo>
                  <a:pt x="494" y="179"/>
                </a:lnTo>
                <a:lnTo>
                  <a:pt x="494" y="169"/>
                </a:lnTo>
                <a:lnTo>
                  <a:pt x="496" y="157"/>
                </a:lnTo>
                <a:lnTo>
                  <a:pt x="497" y="149"/>
                </a:lnTo>
                <a:lnTo>
                  <a:pt x="497" y="149"/>
                </a:lnTo>
                <a:lnTo>
                  <a:pt x="501" y="137"/>
                </a:lnTo>
                <a:lnTo>
                  <a:pt x="501" y="130"/>
                </a:lnTo>
                <a:lnTo>
                  <a:pt x="501" y="125"/>
                </a:lnTo>
                <a:lnTo>
                  <a:pt x="501" y="125"/>
                </a:lnTo>
                <a:lnTo>
                  <a:pt x="501" y="122"/>
                </a:lnTo>
                <a:lnTo>
                  <a:pt x="501" y="119"/>
                </a:lnTo>
                <a:lnTo>
                  <a:pt x="503" y="118"/>
                </a:lnTo>
                <a:lnTo>
                  <a:pt x="507" y="123"/>
                </a:lnTo>
                <a:lnTo>
                  <a:pt x="507" y="123"/>
                </a:lnTo>
                <a:lnTo>
                  <a:pt x="508" y="114"/>
                </a:lnTo>
                <a:lnTo>
                  <a:pt x="508" y="114"/>
                </a:lnTo>
                <a:lnTo>
                  <a:pt x="509" y="114"/>
                </a:lnTo>
                <a:lnTo>
                  <a:pt x="511" y="114"/>
                </a:lnTo>
                <a:lnTo>
                  <a:pt x="514" y="116"/>
                </a:lnTo>
                <a:lnTo>
                  <a:pt x="515" y="116"/>
                </a:lnTo>
                <a:lnTo>
                  <a:pt x="515" y="116"/>
                </a:lnTo>
                <a:lnTo>
                  <a:pt x="516" y="114"/>
                </a:lnTo>
                <a:lnTo>
                  <a:pt x="515" y="112"/>
                </a:lnTo>
                <a:lnTo>
                  <a:pt x="511" y="102"/>
                </a:lnTo>
                <a:lnTo>
                  <a:pt x="507" y="92"/>
                </a:lnTo>
                <a:lnTo>
                  <a:pt x="504" y="82"/>
                </a:lnTo>
                <a:lnTo>
                  <a:pt x="504" y="82"/>
                </a:lnTo>
                <a:lnTo>
                  <a:pt x="503" y="55"/>
                </a:lnTo>
                <a:lnTo>
                  <a:pt x="501" y="40"/>
                </a:lnTo>
                <a:lnTo>
                  <a:pt x="499" y="34"/>
                </a:lnTo>
                <a:lnTo>
                  <a:pt x="497" y="30"/>
                </a:lnTo>
                <a:lnTo>
                  <a:pt x="497" y="30"/>
                </a:lnTo>
                <a:lnTo>
                  <a:pt x="491" y="25"/>
                </a:lnTo>
                <a:lnTo>
                  <a:pt x="486" y="23"/>
                </a:lnTo>
                <a:lnTo>
                  <a:pt x="480" y="22"/>
                </a:lnTo>
                <a:lnTo>
                  <a:pt x="480" y="22"/>
                </a:lnTo>
                <a:lnTo>
                  <a:pt x="473" y="23"/>
                </a:lnTo>
                <a:lnTo>
                  <a:pt x="468" y="23"/>
                </a:lnTo>
                <a:lnTo>
                  <a:pt x="464" y="22"/>
                </a:lnTo>
                <a:lnTo>
                  <a:pt x="464" y="22"/>
                </a:lnTo>
                <a:lnTo>
                  <a:pt x="461" y="19"/>
                </a:lnTo>
                <a:lnTo>
                  <a:pt x="454" y="13"/>
                </a:lnTo>
                <a:lnTo>
                  <a:pt x="442" y="6"/>
                </a:lnTo>
                <a:lnTo>
                  <a:pt x="434" y="4"/>
                </a:lnTo>
                <a:lnTo>
                  <a:pt x="427" y="1"/>
                </a:lnTo>
                <a:lnTo>
                  <a:pt x="427" y="1"/>
                </a:lnTo>
                <a:lnTo>
                  <a:pt x="419" y="0"/>
                </a:lnTo>
                <a:lnTo>
                  <a:pt x="408" y="0"/>
                </a:lnTo>
                <a:lnTo>
                  <a:pt x="384" y="1"/>
                </a:lnTo>
                <a:lnTo>
                  <a:pt x="360" y="6"/>
                </a:lnTo>
                <a:lnTo>
                  <a:pt x="350" y="8"/>
                </a:lnTo>
                <a:lnTo>
                  <a:pt x="343" y="11"/>
                </a:lnTo>
                <a:lnTo>
                  <a:pt x="343" y="11"/>
                </a:lnTo>
                <a:lnTo>
                  <a:pt x="340" y="13"/>
                </a:lnTo>
                <a:lnTo>
                  <a:pt x="336" y="17"/>
                </a:lnTo>
                <a:lnTo>
                  <a:pt x="327" y="28"/>
                </a:lnTo>
                <a:lnTo>
                  <a:pt x="319" y="42"/>
                </a:lnTo>
                <a:lnTo>
                  <a:pt x="309" y="59"/>
                </a:lnTo>
                <a:lnTo>
                  <a:pt x="302" y="75"/>
                </a:lnTo>
                <a:lnTo>
                  <a:pt x="295" y="89"/>
                </a:lnTo>
                <a:lnTo>
                  <a:pt x="292" y="99"/>
                </a:lnTo>
                <a:lnTo>
                  <a:pt x="292" y="102"/>
                </a:lnTo>
                <a:lnTo>
                  <a:pt x="292" y="105"/>
                </a:lnTo>
                <a:lnTo>
                  <a:pt x="292" y="105"/>
                </a:lnTo>
                <a:lnTo>
                  <a:pt x="310" y="119"/>
                </a:lnTo>
                <a:lnTo>
                  <a:pt x="320" y="129"/>
                </a:lnTo>
                <a:lnTo>
                  <a:pt x="322" y="132"/>
                </a:lnTo>
                <a:lnTo>
                  <a:pt x="325" y="135"/>
                </a:lnTo>
                <a:lnTo>
                  <a:pt x="325" y="135"/>
                </a:lnTo>
                <a:lnTo>
                  <a:pt x="328" y="149"/>
                </a:lnTo>
                <a:lnTo>
                  <a:pt x="326" y="157"/>
                </a:lnTo>
                <a:lnTo>
                  <a:pt x="326" y="157"/>
                </a:lnTo>
                <a:lnTo>
                  <a:pt x="326" y="160"/>
                </a:lnTo>
                <a:lnTo>
                  <a:pt x="325" y="163"/>
                </a:lnTo>
                <a:lnTo>
                  <a:pt x="325" y="163"/>
                </a:lnTo>
                <a:lnTo>
                  <a:pt x="325" y="163"/>
                </a:lnTo>
                <a:lnTo>
                  <a:pt x="325" y="161"/>
                </a:lnTo>
                <a:lnTo>
                  <a:pt x="325" y="161"/>
                </a:lnTo>
                <a:lnTo>
                  <a:pt x="322" y="163"/>
                </a:lnTo>
                <a:lnTo>
                  <a:pt x="322" y="163"/>
                </a:lnTo>
                <a:lnTo>
                  <a:pt x="319" y="164"/>
                </a:lnTo>
                <a:lnTo>
                  <a:pt x="316" y="166"/>
                </a:lnTo>
                <a:lnTo>
                  <a:pt x="317" y="170"/>
                </a:lnTo>
                <a:lnTo>
                  <a:pt x="321" y="176"/>
                </a:lnTo>
                <a:lnTo>
                  <a:pt x="321" y="176"/>
                </a:lnTo>
                <a:lnTo>
                  <a:pt x="327" y="187"/>
                </a:lnTo>
                <a:lnTo>
                  <a:pt x="330" y="190"/>
                </a:lnTo>
                <a:lnTo>
                  <a:pt x="330" y="190"/>
                </a:lnTo>
                <a:lnTo>
                  <a:pt x="330" y="191"/>
                </a:lnTo>
                <a:lnTo>
                  <a:pt x="330" y="193"/>
                </a:lnTo>
                <a:lnTo>
                  <a:pt x="330" y="194"/>
                </a:lnTo>
                <a:lnTo>
                  <a:pt x="332" y="196"/>
                </a:lnTo>
                <a:lnTo>
                  <a:pt x="332" y="196"/>
                </a:lnTo>
                <a:lnTo>
                  <a:pt x="333" y="198"/>
                </a:lnTo>
                <a:lnTo>
                  <a:pt x="333" y="200"/>
                </a:lnTo>
                <a:lnTo>
                  <a:pt x="332" y="202"/>
                </a:lnTo>
                <a:lnTo>
                  <a:pt x="325" y="210"/>
                </a:lnTo>
                <a:lnTo>
                  <a:pt x="325" y="210"/>
                </a:lnTo>
                <a:lnTo>
                  <a:pt x="321" y="214"/>
                </a:lnTo>
                <a:lnTo>
                  <a:pt x="319" y="220"/>
                </a:lnTo>
                <a:lnTo>
                  <a:pt x="316" y="228"/>
                </a:lnTo>
                <a:lnTo>
                  <a:pt x="316" y="2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528FB7E7-1B97-4340-B6CA-687BB98139E6}"/>
              </a:ext>
            </a:extLst>
          </p:cNvPr>
          <p:cNvSpPr>
            <a:spLocks/>
          </p:cNvSpPr>
          <p:nvPr/>
        </p:nvSpPr>
        <p:spPr bwMode="auto">
          <a:xfrm>
            <a:off x="3757213" y="3745761"/>
            <a:ext cx="2412904" cy="2644998"/>
          </a:xfrm>
          <a:custGeom>
            <a:avLst/>
            <a:gdLst>
              <a:gd name="T0" fmla="*/ 581 w 1102"/>
              <a:gd name="T1" fmla="*/ 174 h 1208"/>
              <a:gd name="T2" fmla="*/ 529 w 1102"/>
              <a:gd name="T3" fmla="*/ 194 h 1208"/>
              <a:gd name="T4" fmla="*/ 499 w 1102"/>
              <a:gd name="T5" fmla="*/ 312 h 1208"/>
              <a:gd name="T6" fmla="*/ 415 w 1102"/>
              <a:gd name="T7" fmla="*/ 417 h 1208"/>
              <a:gd name="T8" fmla="*/ 371 w 1102"/>
              <a:gd name="T9" fmla="*/ 490 h 1208"/>
              <a:gd name="T10" fmla="*/ 367 w 1102"/>
              <a:gd name="T11" fmla="*/ 509 h 1208"/>
              <a:gd name="T12" fmla="*/ 311 w 1102"/>
              <a:gd name="T13" fmla="*/ 642 h 1208"/>
              <a:gd name="T14" fmla="*/ 325 w 1102"/>
              <a:gd name="T15" fmla="*/ 676 h 1208"/>
              <a:gd name="T16" fmla="*/ 278 w 1102"/>
              <a:gd name="T17" fmla="*/ 881 h 1208"/>
              <a:gd name="T18" fmla="*/ 133 w 1102"/>
              <a:gd name="T19" fmla="*/ 996 h 1208"/>
              <a:gd name="T20" fmla="*/ 14 w 1102"/>
              <a:gd name="T21" fmla="*/ 1118 h 1208"/>
              <a:gd name="T22" fmla="*/ 2 w 1102"/>
              <a:gd name="T23" fmla="*/ 1166 h 1208"/>
              <a:gd name="T24" fmla="*/ 89 w 1102"/>
              <a:gd name="T25" fmla="*/ 1200 h 1208"/>
              <a:gd name="T26" fmla="*/ 204 w 1102"/>
              <a:gd name="T27" fmla="*/ 1206 h 1208"/>
              <a:gd name="T28" fmla="*/ 220 w 1102"/>
              <a:gd name="T29" fmla="*/ 1183 h 1208"/>
              <a:gd name="T30" fmla="*/ 163 w 1102"/>
              <a:gd name="T31" fmla="*/ 1139 h 1208"/>
              <a:gd name="T32" fmla="*/ 135 w 1102"/>
              <a:gd name="T33" fmla="*/ 1107 h 1208"/>
              <a:gd name="T34" fmla="*/ 136 w 1102"/>
              <a:gd name="T35" fmla="*/ 1083 h 1208"/>
              <a:gd name="T36" fmla="*/ 351 w 1102"/>
              <a:gd name="T37" fmla="*/ 949 h 1208"/>
              <a:gd name="T38" fmla="*/ 389 w 1102"/>
              <a:gd name="T39" fmla="*/ 898 h 1208"/>
              <a:gd name="T40" fmla="*/ 700 w 1102"/>
              <a:gd name="T41" fmla="*/ 746 h 1208"/>
              <a:gd name="T42" fmla="*/ 606 w 1102"/>
              <a:gd name="T43" fmla="*/ 979 h 1208"/>
              <a:gd name="T44" fmla="*/ 558 w 1102"/>
              <a:gd name="T45" fmla="*/ 1089 h 1208"/>
              <a:gd name="T46" fmla="*/ 559 w 1102"/>
              <a:gd name="T47" fmla="*/ 1120 h 1208"/>
              <a:gd name="T48" fmla="*/ 676 w 1102"/>
              <a:gd name="T49" fmla="*/ 1149 h 1208"/>
              <a:gd name="T50" fmla="*/ 775 w 1102"/>
              <a:gd name="T51" fmla="*/ 1150 h 1208"/>
              <a:gd name="T52" fmla="*/ 766 w 1102"/>
              <a:gd name="T53" fmla="*/ 1127 h 1208"/>
              <a:gd name="T54" fmla="*/ 669 w 1102"/>
              <a:gd name="T55" fmla="*/ 1058 h 1208"/>
              <a:gd name="T56" fmla="*/ 681 w 1102"/>
              <a:gd name="T57" fmla="*/ 1005 h 1208"/>
              <a:gd name="T58" fmla="*/ 816 w 1102"/>
              <a:gd name="T59" fmla="*/ 819 h 1208"/>
              <a:gd name="T60" fmla="*/ 854 w 1102"/>
              <a:gd name="T61" fmla="*/ 731 h 1208"/>
              <a:gd name="T62" fmla="*/ 786 w 1102"/>
              <a:gd name="T63" fmla="*/ 657 h 1208"/>
              <a:gd name="T64" fmla="*/ 647 w 1102"/>
              <a:gd name="T65" fmla="*/ 549 h 1208"/>
              <a:gd name="T66" fmla="*/ 615 w 1102"/>
              <a:gd name="T67" fmla="*/ 508 h 1208"/>
              <a:gd name="T68" fmla="*/ 688 w 1102"/>
              <a:gd name="T69" fmla="*/ 448 h 1208"/>
              <a:gd name="T70" fmla="*/ 719 w 1102"/>
              <a:gd name="T71" fmla="*/ 419 h 1208"/>
              <a:gd name="T72" fmla="*/ 746 w 1102"/>
              <a:gd name="T73" fmla="*/ 468 h 1208"/>
              <a:gd name="T74" fmla="*/ 835 w 1102"/>
              <a:gd name="T75" fmla="*/ 453 h 1208"/>
              <a:gd name="T76" fmla="*/ 1012 w 1102"/>
              <a:gd name="T77" fmla="*/ 381 h 1208"/>
              <a:gd name="T78" fmla="*/ 1067 w 1102"/>
              <a:gd name="T79" fmla="*/ 367 h 1208"/>
              <a:gd name="T80" fmla="*/ 1087 w 1102"/>
              <a:gd name="T81" fmla="*/ 363 h 1208"/>
              <a:gd name="T82" fmla="*/ 1098 w 1102"/>
              <a:gd name="T83" fmla="*/ 332 h 1208"/>
              <a:gd name="T84" fmla="*/ 1058 w 1102"/>
              <a:gd name="T85" fmla="*/ 310 h 1208"/>
              <a:gd name="T86" fmla="*/ 1027 w 1102"/>
              <a:gd name="T87" fmla="*/ 302 h 1208"/>
              <a:gd name="T88" fmla="*/ 789 w 1102"/>
              <a:gd name="T89" fmla="*/ 357 h 1208"/>
              <a:gd name="T90" fmla="*/ 794 w 1102"/>
              <a:gd name="T91" fmla="*/ 299 h 1208"/>
              <a:gd name="T92" fmla="*/ 784 w 1102"/>
              <a:gd name="T93" fmla="*/ 266 h 1208"/>
              <a:gd name="T94" fmla="*/ 795 w 1102"/>
              <a:gd name="T95" fmla="*/ 261 h 1208"/>
              <a:gd name="T96" fmla="*/ 810 w 1102"/>
              <a:gd name="T97" fmla="*/ 248 h 1208"/>
              <a:gd name="T98" fmla="*/ 850 w 1102"/>
              <a:gd name="T99" fmla="*/ 245 h 1208"/>
              <a:gd name="T100" fmla="*/ 879 w 1102"/>
              <a:gd name="T101" fmla="*/ 204 h 1208"/>
              <a:gd name="T102" fmla="*/ 910 w 1102"/>
              <a:gd name="T103" fmla="*/ 155 h 1208"/>
              <a:gd name="T104" fmla="*/ 963 w 1102"/>
              <a:gd name="T105" fmla="*/ 155 h 1208"/>
              <a:gd name="T106" fmla="*/ 930 w 1102"/>
              <a:gd name="T107" fmla="*/ 97 h 1208"/>
              <a:gd name="T108" fmla="*/ 890 w 1102"/>
              <a:gd name="T109" fmla="*/ 27 h 1208"/>
              <a:gd name="T110" fmla="*/ 812 w 1102"/>
              <a:gd name="T111" fmla="*/ 1 h 1208"/>
              <a:gd name="T112" fmla="*/ 755 w 1102"/>
              <a:gd name="T113" fmla="*/ 14 h 1208"/>
              <a:gd name="T114" fmla="*/ 714 w 1102"/>
              <a:gd name="T115" fmla="*/ 93 h 1208"/>
              <a:gd name="T116" fmla="*/ 704 w 1102"/>
              <a:gd name="T117" fmla="*/ 125 h 1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2" h="1208">
                <a:moveTo>
                  <a:pt x="708" y="157"/>
                </a:moveTo>
                <a:lnTo>
                  <a:pt x="653" y="181"/>
                </a:lnTo>
                <a:lnTo>
                  <a:pt x="653" y="181"/>
                </a:lnTo>
                <a:lnTo>
                  <a:pt x="638" y="179"/>
                </a:lnTo>
                <a:lnTo>
                  <a:pt x="622" y="177"/>
                </a:lnTo>
                <a:lnTo>
                  <a:pt x="603" y="175"/>
                </a:lnTo>
                <a:lnTo>
                  <a:pt x="581" y="174"/>
                </a:lnTo>
                <a:lnTo>
                  <a:pt x="562" y="175"/>
                </a:lnTo>
                <a:lnTo>
                  <a:pt x="553" y="178"/>
                </a:lnTo>
                <a:lnTo>
                  <a:pt x="545" y="180"/>
                </a:lnTo>
                <a:lnTo>
                  <a:pt x="539" y="184"/>
                </a:lnTo>
                <a:lnTo>
                  <a:pt x="533" y="187"/>
                </a:lnTo>
                <a:lnTo>
                  <a:pt x="533" y="187"/>
                </a:lnTo>
                <a:lnTo>
                  <a:pt x="529" y="194"/>
                </a:lnTo>
                <a:lnTo>
                  <a:pt x="525" y="200"/>
                </a:lnTo>
                <a:lnTo>
                  <a:pt x="519" y="214"/>
                </a:lnTo>
                <a:lnTo>
                  <a:pt x="516" y="230"/>
                </a:lnTo>
                <a:lnTo>
                  <a:pt x="512" y="247"/>
                </a:lnTo>
                <a:lnTo>
                  <a:pt x="510" y="273"/>
                </a:lnTo>
                <a:lnTo>
                  <a:pt x="510" y="285"/>
                </a:lnTo>
                <a:lnTo>
                  <a:pt x="499" y="312"/>
                </a:lnTo>
                <a:lnTo>
                  <a:pt x="499" y="312"/>
                </a:lnTo>
                <a:lnTo>
                  <a:pt x="473" y="347"/>
                </a:lnTo>
                <a:lnTo>
                  <a:pt x="450" y="375"/>
                </a:lnTo>
                <a:lnTo>
                  <a:pt x="432" y="396"/>
                </a:lnTo>
                <a:lnTo>
                  <a:pt x="432" y="396"/>
                </a:lnTo>
                <a:lnTo>
                  <a:pt x="421" y="409"/>
                </a:lnTo>
                <a:lnTo>
                  <a:pt x="415" y="417"/>
                </a:lnTo>
                <a:lnTo>
                  <a:pt x="411" y="424"/>
                </a:lnTo>
                <a:lnTo>
                  <a:pt x="406" y="436"/>
                </a:lnTo>
                <a:lnTo>
                  <a:pt x="406" y="436"/>
                </a:lnTo>
                <a:lnTo>
                  <a:pt x="401" y="445"/>
                </a:lnTo>
                <a:lnTo>
                  <a:pt x="395" y="454"/>
                </a:lnTo>
                <a:lnTo>
                  <a:pt x="382" y="473"/>
                </a:lnTo>
                <a:lnTo>
                  <a:pt x="371" y="490"/>
                </a:lnTo>
                <a:lnTo>
                  <a:pt x="367" y="496"/>
                </a:lnTo>
                <a:lnTo>
                  <a:pt x="365" y="500"/>
                </a:lnTo>
                <a:lnTo>
                  <a:pt x="365" y="500"/>
                </a:lnTo>
                <a:lnTo>
                  <a:pt x="365" y="504"/>
                </a:lnTo>
                <a:lnTo>
                  <a:pt x="366" y="506"/>
                </a:lnTo>
                <a:lnTo>
                  <a:pt x="367" y="508"/>
                </a:lnTo>
                <a:lnTo>
                  <a:pt x="367" y="509"/>
                </a:lnTo>
                <a:lnTo>
                  <a:pt x="367" y="510"/>
                </a:lnTo>
                <a:lnTo>
                  <a:pt x="361" y="517"/>
                </a:lnTo>
                <a:lnTo>
                  <a:pt x="361" y="517"/>
                </a:lnTo>
                <a:lnTo>
                  <a:pt x="356" y="528"/>
                </a:lnTo>
                <a:lnTo>
                  <a:pt x="348" y="546"/>
                </a:lnTo>
                <a:lnTo>
                  <a:pt x="328" y="595"/>
                </a:lnTo>
                <a:lnTo>
                  <a:pt x="311" y="642"/>
                </a:lnTo>
                <a:lnTo>
                  <a:pt x="305" y="657"/>
                </a:lnTo>
                <a:lnTo>
                  <a:pt x="304" y="666"/>
                </a:lnTo>
                <a:lnTo>
                  <a:pt x="304" y="666"/>
                </a:lnTo>
                <a:lnTo>
                  <a:pt x="305" y="668"/>
                </a:lnTo>
                <a:lnTo>
                  <a:pt x="308" y="671"/>
                </a:lnTo>
                <a:lnTo>
                  <a:pt x="315" y="673"/>
                </a:lnTo>
                <a:lnTo>
                  <a:pt x="325" y="676"/>
                </a:lnTo>
                <a:lnTo>
                  <a:pt x="325" y="676"/>
                </a:lnTo>
                <a:lnTo>
                  <a:pt x="304" y="776"/>
                </a:lnTo>
                <a:lnTo>
                  <a:pt x="289" y="846"/>
                </a:lnTo>
                <a:lnTo>
                  <a:pt x="281" y="870"/>
                </a:lnTo>
                <a:lnTo>
                  <a:pt x="279" y="877"/>
                </a:lnTo>
                <a:lnTo>
                  <a:pt x="278" y="881"/>
                </a:lnTo>
                <a:lnTo>
                  <a:pt x="278" y="881"/>
                </a:lnTo>
                <a:lnTo>
                  <a:pt x="261" y="892"/>
                </a:lnTo>
                <a:lnTo>
                  <a:pt x="228" y="915"/>
                </a:lnTo>
                <a:lnTo>
                  <a:pt x="208" y="930"/>
                </a:lnTo>
                <a:lnTo>
                  <a:pt x="183" y="950"/>
                </a:lnTo>
                <a:lnTo>
                  <a:pt x="159" y="970"/>
                </a:lnTo>
                <a:lnTo>
                  <a:pt x="133" y="996"/>
                </a:lnTo>
                <a:lnTo>
                  <a:pt x="133" y="996"/>
                </a:lnTo>
                <a:lnTo>
                  <a:pt x="88" y="1038"/>
                </a:lnTo>
                <a:lnTo>
                  <a:pt x="58" y="1066"/>
                </a:lnTo>
                <a:lnTo>
                  <a:pt x="36" y="1086"/>
                </a:lnTo>
                <a:lnTo>
                  <a:pt x="36" y="1086"/>
                </a:lnTo>
                <a:lnTo>
                  <a:pt x="29" y="1096"/>
                </a:lnTo>
                <a:lnTo>
                  <a:pt x="21" y="1106"/>
                </a:lnTo>
                <a:lnTo>
                  <a:pt x="14" y="1118"/>
                </a:lnTo>
                <a:lnTo>
                  <a:pt x="7" y="1131"/>
                </a:lnTo>
                <a:lnTo>
                  <a:pt x="2" y="1144"/>
                </a:lnTo>
                <a:lnTo>
                  <a:pt x="1" y="1150"/>
                </a:lnTo>
                <a:lnTo>
                  <a:pt x="0" y="1156"/>
                </a:lnTo>
                <a:lnTo>
                  <a:pt x="0" y="1162"/>
                </a:lnTo>
                <a:lnTo>
                  <a:pt x="2" y="1166"/>
                </a:lnTo>
                <a:lnTo>
                  <a:pt x="2" y="1166"/>
                </a:lnTo>
                <a:lnTo>
                  <a:pt x="5" y="1171"/>
                </a:lnTo>
                <a:lnTo>
                  <a:pt x="9" y="1174"/>
                </a:lnTo>
                <a:lnTo>
                  <a:pt x="20" y="1182"/>
                </a:lnTo>
                <a:lnTo>
                  <a:pt x="35" y="1187"/>
                </a:lnTo>
                <a:lnTo>
                  <a:pt x="50" y="1191"/>
                </a:lnTo>
                <a:lnTo>
                  <a:pt x="77" y="1199"/>
                </a:lnTo>
                <a:lnTo>
                  <a:pt x="89" y="1200"/>
                </a:lnTo>
                <a:lnTo>
                  <a:pt x="89" y="1200"/>
                </a:lnTo>
                <a:lnTo>
                  <a:pt x="108" y="1203"/>
                </a:lnTo>
                <a:lnTo>
                  <a:pt x="128" y="1206"/>
                </a:lnTo>
                <a:lnTo>
                  <a:pt x="151" y="1207"/>
                </a:lnTo>
                <a:lnTo>
                  <a:pt x="174" y="1208"/>
                </a:lnTo>
                <a:lnTo>
                  <a:pt x="195" y="1207"/>
                </a:lnTo>
                <a:lnTo>
                  <a:pt x="204" y="1206"/>
                </a:lnTo>
                <a:lnTo>
                  <a:pt x="211" y="1203"/>
                </a:lnTo>
                <a:lnTo>
                  <a:pt x="217" y="1201"/>
                </a:lnTo>
                <a:lnTo>
                  <a:pt x="221" y="1197"/>
                </a:lnTo>
                <a:lnTo>
                  <a:pt x="221" y="1197"/>
                </a:lnTo>
                <a:lnTo>
                  <a:pt x="222" y="1193"/>
                </a:lnTo>
                <a:lnTo>
                  <a:pt x="221" y="1188"/>
                </a:lnTo>
                <a:lnTo>
                  <a:pt x="220" y="1183"/>
                </a:lnTo>
                <a:lnTo>
                  <a:pt x="217" y="1178"/>
                </a:lnTo>
                <a:lnTo>
                  <a:pt x="209" y="1170"/>
                </a:lnTo>
                <a:lnTo>
                  <a:pt x="199" y="1161"/>
                </a:lnTo>
                <a:lnTo>
                  <a:pt x="188" y="1154"/>
                </a:lnTo>
                <a:lnTo>
                  <a:pt x="177" y="1147"/>
                </a:lnTo>
                <a:lnTo>
                  <a:pt x="163" y="1139"/>
                </a:lnTo>
                <a:lnTo>
                  <a:pt x="163" y="1139"/>
                </a:lnTo>
                <a:lnTo>
                  <a:pt x="156" y="1135"/>
                </a:lnTo>
                <a:lnTo>
                  <a:pt x="147" y="1126"/>
                </a:lnTo>
                <a:lnTo>
                  <a:pt x="140" y="1116"/>
                </a:lnTo>
                <a:lnTo>
                  <a:pt x="137" y="1113"/>
                </a:lnTo>
                <a:lnTo>
                  <a:pt x="136" y="1109"/>
                </a:lnTo>
                <a:lnTo>
                  <a:pt x="136" y="1109"/>
                </a:lnTo>
                <a:lnTo>
                  <a:pt x="135" y="1107"/>
                </a:lnTo>
                <a:lnTo>
                  <a:pt x="133" y="1104"/>
                </a:lnTo>
                <a:lnTo>
                  <a:pt x="127" y="1098"/>
                </a:lnTo>
                <a:lnTo>
                  <a:pt x="125" y="1096"/>
                </a:lnTo>
                <a:lnTo>
                  <a:pt x="127" y="1092"/>
                </a:lnTo>
                <a:lnTo>
                  <a:pt x="129" y="1087"/>
                </a:lnTo>
                <a:lnTo>
                  <a:pt x="136" y="1083"/>
                </a:lnTo>
                <a:lnTo>
                  <a:pt x="136" y="1083"/>
                </a:lnTo>
                <a:lnTo>
                  <a:pt x="176" y="1060"/>
                </a:lnTo>
                <a:lnTo>
                  <a:pt x="244" y="1020"/>
                </a:lnTo>
                <a:lnTo>
                  <a:pt x="279" y="999"/>
                </a:lnTo>
                <a:lnTo>
                  <a:pt x="311" y="979"/>
                </a:lnTo>
                <a:lnTo>
                  <a:pt x="337" y="961"/>
                </a:lnTo>
                <a:lnTo>
                  <a:pt x="345" y="953"/>
                </a:lnTo>
                <a:lnTo>
                  <a:pt x="351" y="949"/>
                </a:lnTo>
                <a:lnTo>
                  <a:pt x="351" y="949"/>
                </a:lnTo>
                <a:lnTo>
                  <a:pt x="359" y="939"/>
                </a:lnTo>
                <a:lnTo>
                  <a:pt x="365" y="933"/>
                </a:lnTo>
                <a:lnTo>
                  <a:pt x="373" y="926"/>
                </a:lnTo>
                <a:lnTo>
                  <a:pt x="377" y="922"/>
                </a:lnTo>
                <a:lnTo>
                  <a:pt x="380" y="917"/>
                </a:lnTo>
                <a:lnTo>
                  <a:pt x="389" y="898"/>
                </a:lnTo>
                <a:lnTo>
                  <a:pt x="389" y="898"/>
                </a:lnTo>
                <a:lnTo>
                  <a:pt x="403" y="853"/>
                </a:lnTo>
                <a:lnTo>
                  <a:pt x="421" y="790"/>
                </a:lnTo>
                <a:lnTo>
                  <a:pt x="446" y="709"/>
                </a:lnTo>
                <a:lnTo>
                  <a:pt x="462" y="706"/>
                </a:lnTo>
                <a:lnTo>
                  <a:pt x="510" y="666"/>
                </a:lnTo>
                <a:lnTo>
                  <a:pt x="700" y="746"/>
                </a:lnTo>
                <a:lnTo>
                  <a:pt x="700" y="746"/>
                </a:lnTo>
                <a:lnTo>
                  <a:pt x="657" y="862"/>
                </a:lnTo>
                <a:lnTo>
                  <a:pt x="624" y="941"/>
                </a:lnTo>
                <a:lnTo>
                  <a:pt x="614" y="968"/>
                </a:lnTo>
                <a:lnTo>
                  <a:pt x="609" y="975"/>
                </a:lnTo>
                <a:lnTo>
                  <a:pt x="606" y="979"/>
                </a:lnTo>
                <a:lnTo>
                  <a:pt x="606" y="979"/>
                </a:lnTo>
                <a:lnTo>
                  <a:pt x="595" y="982"/>
                </a:lnTo>
                <a:lnTo>
                  <a:pt x="592" y="985"/>
                </a:lnTo>
                <a:lnTo>
                  <a:pt x="591" y="988"/>
                </a:lnTo>
                <a:lnTo>
                  <a:pt x="591" y="988"/>
                </a:lnTo>
                <a:lnTo>
                  <a:pt x="572" y="1040"/>
                </a:lnTo>
                <a:lnTo>
                  <a:pt x="562" y="1075"/>
                </a:lnTo>
                <a:lnTo>
                  <a:pt x="558" y="1089"/>
                </a:lnTo>
                <a:lnTo>
                  <a:pt x="557" y="1096"/>
                </a:lnTo>
                <a:lnTo>
                  <a:pt x="557" y="1096"/>
                </a:lnTo>
                <a:lnTo>
                  <a:pt x="556" y="1112"/>
                </a:lnTo>
                <a:lnTo>
                  <a:pt x="557" y="1116"/>
                </a:lnTo>
                <a:lnTo>
                  <a:pt x="558" y="1119"/>
                </a:lnTo>
                <a:lnTo>
                  <a:pt x="559" y="1120"/>
                </a:lnTo>
                <a:lnTo>
                  <a:pt x="559" y="1120"/>
                </a:lnTo>
                <a:lnTo>
                  <a:pt x="600" y="1129"/>
                </a:lnTo>
                <a:lnTo>
                  <a:pt x="629" y="1136"/>
                </a:lnTo>
                <a:lnTo>
                  <a:pt x="641" y="1139"/>
                </a:lnTo>
                <a:lnTo>
                  <a:pt x="651" y="1143"/>
                </a:lnTo>
                <a:lnTo>
                  <a:pt x="651" y="1143"/>
                </a:lnTo>
                <a:lnTo>
                  <a:pt x="661" y="1147"/>
                </a:lnTo>
                <a:lnTo>
                  <a:pt x="676" y="1149"/>
                </a:lnTo>
                <a:lnTo>
                  <a:pt x="696" y="1153"/>
                </a:lnTo>
                <a:lnTo>
                  <a:pt x="715" y="1154"/>
                </a:lnTo>
                <a:lnTo>
                  <a:pt x="736" y="1155"/>
                </a:lnTo>
                <a:lnTo>
                  <a:pt x="752" y="1155"/>
                </a:lnTo>
                <a:lnTo>
                  <a:pt x="767" y="1154"/>
                </a:lnTo>
                <a:lnTo>
                  <a:pt x="772" y="1152"/>
                </a:lnTo>
                <a:lnTo>
                  <a:pt x="775" y="1150"/>
                </a:lnTo>
                <a:lnTo>
                  <a:pt x="775" y="1150"/>
                </a:lnTo>
                <a:lnTo>
                  <a:pt x="778" y="1145"/>
                </a:lnTo>
                <a:lnTo>
                  <a:pt x="779" y="1142"/>
                </a:lnTo>
                <a:lnTo>
                  <a:pt x="779" y="1138"/>
                </a:lnTo>
                <a:lnTo>
                  <a:pt x="777" y="1135"/>
                </a:lnTo>
                <a:lnTo>
                  <a:pt x="772" y="1131"/>
                </a:lnTo>
                <a:lnTo>
                  <a:pt x="766" y="1127"/>
                </a:lnTo>
                <a:lnTo>
                  <a:pt x="751" y="1120"/>
                </a:lnTo>
                <a:lnTo>
                  <a:pt x="751" y="1120"/>
                </a:lnTo>
                <a:lnTo>
                  <a:pt x="729" y="1107"/>
                </a:lnTo>
                <a:lnTo>
                  <a:pt x="703" y="1089"/>
                </a:lnTo>
                <a:lnTo>
                  <a:pt x="670" y="1066"/>
                </a:lnTo>
                <a:lnTo>
                  <a:pt x="670" y="1066"/>
                </a:lnTo>
                <a:lnTo>
                  <a:pt x="669" y="1058"/>
                </a:lnTo>
                <a:lnTo>
                  <a:pt x="668" y="1051"/>
                </a:lnTo>
                <a:lnTo>
                  <a:pt x="667" y="1042"/>
                </a:lnTo>
                <a:lnTo>
                  <a:pt x="667" y="1042"/>
                </a:lnTo>
                <a:lnTo>
                  <a:pt x="669" y="1033"/>
                </a:lnTo>
                <a:lnTo>
                  <a:pt x="673" y="1022"/>
                </a:lnTo>
                <a:lnTo>
                  <a:pt x="676" y="1014"/>
                </a:lnTo>
                <a:lnTo>
                  <a:pt x="681" y="1005"/>
                </a:lnTo>
                <a:lnTo>
                  <a:pt x="681" y="1005"/>
                </a:lnTo>
                <a:lnTo>
                  <a:pt x="687" y="992"/>
                </a:lnTo>
                <a:lnTo>
                  <a:pt x="691" y="985"/>
                </a:lnTo>
                <a:lnTo>
                  <a:pt x="691" y="985"/>
                </a:lnTo>
                <a:lnTo>
                  <a:pt x="754" y="903"/>
                </a:lnTo>
                <a:lnTo>
                  <a:pt x="800" y="842"/>
                </a:lnTo>
                <a:lnTo>
                  <a:pt x="816" y="819"/>
                </a:lnTo>
                <a:lnTo>
                  <a:pt x="825" y="804"/>
                </a:lnTo>
                <a:lnTo>
                  <a:pt x="825" y="804"/>
                </a:lnTo>
                <a:lnTo>
                  <a:pt x="836" y="782"/>
                </a:lnTo>
                <a:lnTo>
                  <a:pt x="845" y="759"/>
                </a:lnTo>
                <a:lnTo>
                  <a:pt x="850" y="748"/>
                </a:lnTo>
                <a:lnTo>
                  <a:pt x="853" y="740"/>
                </a:lnTo>
                <a:lnTo>
                  <a:pt x="854" y="731"/>
                </a:lnTo>
                <a:lnTo>
                  <a:pt x="853" y="729"/>
                </a:lnTo>
                <a:lnTo>
                  <a:pt x="852" y="726"/>
                </a:lnTo>
                <a:lnTo>
                  <a:pt x="852" y="726"/>
                </a:lnTo>
                <a:lnTo>
                  <a:pt x="839" y="711"/>
                </a:lnTo>
                <a:lnTo>
                  <a:pt x="815" y="684"/>
                </a:lnTo>
                <a:lnTo>
                  <a:pt x="801" y="671"/>
                </a:lnTo>
                <a:lnTo>
                  <a:pt x="786" y="657"/>
                </a:lnTo>
                <a:lnTo>
                  <a:pt x="772" y="645"/>
                </a:lnTo>
                <a:lnTo>
                  <a:pt x="758" y="636"/>
                </a:lnTo>
                <a:lnTo>
                  <a:pt x="758" y="636"/>
                </a:lnTo>
                <a:lnTo>
                  <a:pt x="647" y="564"/>
                </a:lnTo>
                <a:lnTo>
                  <a:pt x="647" y="564"/>
                </a:lnTo>
                <a:lnTo>
                  <a:pt x="649" y="556"/>
                </a:lnTo>
                <a:lnTo>
                  <a:pt x="647" y="549"/>
                </a:lnTo>
                <a:lnTo>
                  <a:pt x="646" y="546"/>
                </a:lnTo>
                <a:lnTo>
                  <a:pt x="644" y="544"/>
                </a:lnTo>
                <a:lnTo>
                  <a:pt x="644" y="544"/>
                </a:lnTo>
                <a:lnTo>
                  <a:pt x="640" y="541"/>
                </a:lnTo>
                <a:lnTo>
                  <a:pt x="635" y="537"/>
                </a:lnTo>
                <a:lnTo>
                  <a:pt x="624" y="522"/>
                </a:lnTo>
                <a:lnTo>
                  <a:pt x="615" y="508"/>
                </a:lnTo>
                <a:lnTo>
                  <a:pt x="614" y="503"/>
                </a:lnTo>
                <a:lnTo>
                  <a:pt x="612" y="502"/>
                </a:lnTo>
                <a:lnTo>
                  <a:pt x="614" y="500"/>
                </a:lnTo>
                <a:lnTo>
                  <a:pt x="614" y="500"/>
                </a:lnTo>
                <a:lnTo>
                  <a:pt x="629" y="491"/>
                </a:lnTo>
                <a:lnTo>
                  <a:pt x="658" y="470"/>
                </a:lnTo>
                <a:lnTo>
                  <a:pt x="688" y="448"/>
                </a:lnTo>
                <a:lnTo>
                  <a:pt x="698" y="439"/>
                </a:lnTo>
                <a:lnTo>
                  <a:pt x="704" y="434"/>
                </a:lnTo>
                <a:lnTo>
                  <a:pt x="704" y="434"/>
                </a:lnTo>
                <a:lnTo>
                  <a:pt x="714" y="418"/>
                </a:lnTo>
                <a:lnTo>
                  <a:pt x="717" y="410"/>
                </a:lnTo>
                <a:lnTo>
                  <a:pt x="717" y="410"/>
                </a:lnTo>
                <a:lnTo>
                  <a:pt x="719" y="419"/>
                </a:lnTo>
                <a:lnTo>
                  <a:pt x="720" y="429"/>
                </a:lnTo>
                <a:lnTo>
                  <a:pt x="723" y="440"/>
                </a:lnTo>
                <a:lnTo>
                  <a:pt x="728" y="451"/>
                </a:lnTo>
                <a:lnTo>
                  <a:pt x="732" y="457"/>
                </a:lnTo>
                <a:lnTo>
                  <a:pt x="736" y="461"/>
                </a:lnTo>
                <a:lnTo>
                  <a:pt x="742" y="465"/>
                </a:lnTo>
                <a:lnTo>
                  <a:pt x="746" y="468"/>
                </a:lnTo>
                <a:lnTo>
                  <a:pt x="754" y="470"/>
                </a:lnTo>
                <a:lnTo>
                  <a:pt x="761" y="470"/>
                </a:lnTo>
                <a:lnTo>
                  <a:pt x="761" y="470"/>
                </a:lnTo>
                <a:lnTo>
                  <a:pt x="771" y="470"/>
                </a:lnTo>
                <a:lnTo>
                  <a:pt x="781" y="468"/>
                </a:lnTo>
                <a:lnTo>
                  <a:pt x="807" y="462"/>
                </a:lnTo>
                <a:lnTo>
                  <a:pt x="835" y="453"/>
                </a:lnTo>
                <a:lnTo>
                  <a:pt x="865" y="444"/>
                </a:lnTo>
                <a:lnTo>
                  <a:pt x="920" y="423"/>
                </a:lnTo>
                <a:lnTo>
                  <a:pt x="957" y="410"/>
                </a:lnTo>
                <a:lnTo>
                  <a:pt x="957" y="410"/>
                </a:lnTo>
                <a:lnTo>
                  <a:pt x="968" y="405"/>
                </a:lnTo>
                <a:lnTo>
                  <a:pt x="982" y="398"/>
                </a:lnTo>
                <a:lnTo>
                  <a:pt x="1012" y="381"/>
                </a:lnTo>
                <a:lnTo>
                  <a:pt x="1039" y="365"/>
                </a:lnTo>
                <a:lnTo>
                  <a:pt x="1047" y="361"/>
                </a:lnTo>
                <a:lnTo>
                  <a:pt x="1051" y="359"/>
                </a:lnTo>
                <a:lnTo>
                  <a:pt x="1051" y="359"/>
                </a:lnTo>
                <a:lnTo>
                  <a:pt x="1067" y="366"/>
                </a:lnTo>
                <a:lnTo>
                  <a:pt x="1067" y="366"/>
                </a:lnTo>
                <a:lnTo>
                  <a:pt x="1067" y="367"/>
                </a:lnTo>
                <a:lnTo>
                  <a:pt x="1067" y="371"/>
                </a:lnTo>
                <a:lnTo>
                  <a:pt x="1068" y="372"/>
                </a:lnTo>
                <a:lnTo>
                  <a:pt x="1070" y="372"/>
                </a:lnTo>
                <a:lnTo>
                  <a:pt x="1073" y="371"/>
                </a:lnTo>
                <a:lnTo>
                  <a:pt x="1077" y="370"/>
                </a:lnTo>
                <a:lnTo>
                  <a:pt x="1077" y="370"/>
                </a:lnTo>
                <a:lnTo>
                  <a:pt x="1087" y="363"/>
                </a:lnTo>
                <a:lnTo>
                  <a:pt x="1096" y="354"/>
                </a:lnTo>
                <a:lnTo>
                  <a:pt x="1099" y="351"/>
                </a:lnTo>
                <a:lnTo>
                  <a:pt x="1100" y="346"/>
                </a:lnTo>
                <a:lnTo>
                  <a:pt x="1102" y="342"/>
                </a:lnTo>
                <a:lnTo>
                  <a:pt x="1100" y="340"/>
                </a:lnTo>
                <a:lnTo>
                  <a:pt x="1100" y="340"/>
                </a:lnTo>
                <a:lnTo>
                  <a:pt x="1098" y="332"/>
                </a:lnTo>
                <a:lnTo>
                  <a:pt x="1092" y="325"/>
                </a:lnTo>
                <a:lnTo>
                  <a:pt x="1088" y="322"/>
                </a:lnTo>
                <a:lnTo>
                  <a:pt x="1083" y="318"/>
                </a:lnTo>
                <a:lnTo>
                  <a:pt x="1076" y="316"/>
                </a:lnTo>
                <a:lnTo>
                  <a:pt x="1067" y="312"/>
                </a:lnTo>
                <a:lnTo>
                  <a:pt x="1067" y="312"/>
                </a:lnTo>
                <a:lnTo>
                  <a:pt x="1058" y="310"/>
                </a:lnTo>
                <a:lnTo>
                  <a:pt x="1051" y="307"/>
                </a:lnTo>
                <a:lnTo>
                  <a:pt x="1041" y="302"/>
                </a:lnTo>
                <a:lnTo>
                  <a:pt x="1036" y="301"/>
                </a:lnTo>
                <a:lnTo>
                  <a:pt x="1034" y="300"/>
                </a:lnTo>
                <a:lnTo>
                  <a:pt x="1030" y="301"/>
                </a:lnTo>
                <a:lnTo>
                  <a:pt x="1027" y="302"/>
                </a:lnTo>
                <a:lnTo>
                  <a:pt x="1027" y="302"/>
                </a:lnTo>
                <a:lnTo>
                  <a:pt x="1015" y="312"/>
                </a:lnTo>
                <a:lnTo>
                  <a:pt x="995" y="328"/>
                </a:lnTo>
                <a:lnTo>
                  <a:pt x="978" y="342"/>
                </a:lnTo>
                <a:lnTo>
                  <a:pt x="970" y="349"/>
                </a:lnTo>
                <a:lnTo>
                  <a:pt x="970" y="349"/>
                </a:lnTo>
                <a:lnTo>
                  <a:pt x="798" y="389"/>
                </a:lnTo>
                <a:lnTo>
                  <a:pt x="789" y="357"/>
                </a:lnTo>
                <a:lnTo>
                  <a:pt x="789" y="357"/>
                </a:lnTo>
                <a:lnTo>
                  <a:pt x="789" y="341"/>
                </a:lnTo>
                <a:lnTo>
                  <a:pt x="790" y="329"/>
                </a:lnTo>
                <a:lnTo>
                  <a:pt x="791" y="319"/>
                </a:lnTo>
                <a:lnTo>
                  <a:pt x="791" y="319"/>
                </a:lnTo>
                <a:lnTo>
                  <a:pt x="794" y="310"/>
                </a:lnTo>
                <a:lnTo>
                  <a:pt x="794" y="299"/>
                </a:lnTo>
                <a:lnTo>
                  <a:pt x="794" y="290"/>
                </a:lnTo>
                <a:lnTo>
                  <a:pt x="791" y="285"/>
                </a:lnTo>
                <a:lnTo>
                  <a:pt x="791" y="285"/>
                </a:lnTo>
                <a:lnTo>
                  <a:pt x="789" y="282"/>
                </a:lnTo>
                <a:lnTo>
                  <a:pt x="786" y="274"/>
                </a:lnTo>
                <a:lnTo>
                  <a:pt x="784" y="267"/>
                </a:lnTo>
                <a:lnTo>
                  <a:pt x="784" y="266"/>
                </a:lnTo>
                <a:lnTo>
                  <a:pt x="785" y="265"/>
                </a:lnTo>
                <a:lnTo>
                  <a:pt x="785" y="265"/>
                </a:lnTo>
                <a:lnTo>
                  <a:pt x="789" y="266"/>
                </a:lnTo>
                <a:lnTo>
                  <a:pt x="792" y="265"/>
                </a:lnTo>
                <a:lnTo>
                  <a:pt x="794" y="265"/>
                </a:lnTo>
                <a:lnTo>
                  <a:pt x="795" y="264"/>
                </a:lnTo>
                <a:lnTo>
                  <a:pt x="795" y="261"/>
                </a:lnTo>
                <a:lnTo>
                  <a:pt x="795" y="259"/>
                </a:lnTo>
                <a:lnTo>
                  <a:pt x="795" y="259"/>
                </a:lnTo>
                <a:lnTo>
                  <a:pt x="792" y="245"/>
                </a:lnTo>
                <a:lnTo>
                  <a:pt x="791" y="238"/>
                </a:lnTo>
                <a:lnTo>
                  <a:pt x="791" y="238"/>
                </a:lnTo>
                <a:lnTo>
                  <a:pt x="797" y="242"/>
                </a:lnTo>
                <a:lnTo>
                  <a:pt x="810" y="248"/>
                </a:lnTo>
                <a:lnTo>
                  <a:pt x="826" y="254"/>
                </a:lnTo>
                <a:lnTo>
                  <a:pt x="832" y="255"/>
                </a:lnTo>
                <a:lnTo>
                  <a:pt x="838" y="255"/>
                </a:lnTo>
                <a:lnTo>
                  <a:pt x="838" y="255"/>
                </a:lnTo>
                <a:lnTo>
                  <a:pt x="843" y="253"/>
                </a:lnTo>
                <a:lnTo>
                  <a:pt x="848" y="250"/>
                </a:lnTo>
                <a:lnTo>
                  <a:pt x="850" y="245"/>
                </a:lnTo>
                <a:lnTo>
                  <a:pt x="854" y="241"/>
                </a:lnTo>
                <a:lnTo>
                  <a:pt x="859" y="231"/>
                </a:lnTo>
                <a:lnTo>
                  <a:pt x="862" y="225"/>
                </a:lnTo>
                <a:lnTo>
                  <a:pt x="862" y="225"/>
                </a:lnTo>
                <a:lnTo>
                  <a:pt x="871" y="213"/>
                </a:lnTo>
                <a:lnTo>
                  <a:pt x="876" y="208"/>
                </a:lnTo>
                <a:lnTo>
                  <a:pt x="879" y="204"/>
                </a:lnTo>
                <a:lnTo>
                  <a:pt x="879" y="204"/>
                </a:lnTo>
                <a:lnTo>
                  <a:pt x="889" y="202"/>
                </a:lnTo>
                <a:lnTo>
                  <a:pt x="894" y="198"/>
                </a:lnTo>
                <a:lnTo>
                  <a:pt x="895" y="197"/>
                </a:lnTo>
                <a:lnTo>
                  <a:pt x="896" y="195"/>
                </a:lnTo>
                <a:lnTo>
                  <a:pt x="896" y="171"/>
                </a:lnTo>
                <a:lnTo>
                  <a:pt x="910" y="155"/>
                </a:lnTo>
                <a:lnTo>
                  <a:pt x="910" y="155"/>
                </a:lnTo>
                <a:lnTo>
                  <a:pt x="936" y="157"/>
                </a:lnTo>
                <a:lnTo>
                  <a:pt x="955" y="157"/>
                </a:lnTo>
                <a:lnTo>
                  <a:pt x="961" y="156"/>
                </a:lnTo>
                <a:lnTo>
                  <a:pt x="963" y="155"/>
                </a:lnTo>
                <a:lnTo>
                  <a:pt x="963" y="155"/>
                </a:lnTo>
                <a:lnTo>
                  <a:pt x="963" y="155"/>
                </a:lnTo>
                <a:lnTo>
                  <a:pt x="961" y="151"/>
                </a:lnTo>
                <a:lnTo>
                  <a:pt x="958" y="146"/>
                </a:lnTo>
                <a:lnTo>
                  <a:pt x="949" y="137"/>
                </a:lnTo>
                <a:lnTo>
                  <a:pt x="936" y="123"/>
                </a:lnTo>
                <a:lnTo>
                  <a:pt x="936" y="123"/>
                </a:lnTo>
                <a:lnTo>
                  <a:pt x="935" y="116"/>
                </a:lnTo>
                <a:lnTo>
                  <a:pt x="930" y="97"/>
                </a:lnTo>
                <a:lnTo>
                  <a:pt x="928" y="85"/>
                </a:lnTo>
                <a:lnTo>
                  <a:pt x="923" y="73"/>
                </a:lnTo>
                <a:lnTo>
                  <a:pt x="917" y="61"/>
                </a:lnTo>
                <a:lnTo>
                  <a:pt x="910" y="50"/>
                </a:lnTo>
                <a:lnTo>
                  <a:pt x="910" y="50"/>
                </a:lnTo>
                <a:lnTo>
                  <a:pt x="896" y="33"/>
                </a:lnTo>
                <a:lnTo>
                  <a:pt x="890" y="27"/>
                </a:lnTo>
                <a:lnTo>
                  <a:pt x="885" y="22"/>
                </a:lnTo>
                <a:lnTo>
                  <a:pt x="878" y="17"/>
                </a:lnTo>
                <a:lnTo>
                  <a:pt x="868" y="14"/>
                </a:lnTo>
                <a:lnTo>
                  <a:pt x="858" y="10"/>
                </a:lnTo>
                <a:lnTo>
                  <a:pt x="842" y="6"/>
                </a:lnTo>
                <a:lnTo>
                  <a:pt x="842" y="6"/>
                </a:lnTo>
                <a:lnTo>
                  <a:pt x="812" y="1"/>
                </a:lnTo>
                <a:lnTo>
                  <a:pt x="798" y="0"/>
                </a:lnTo>
                <a:lnTo>
                  <a:pt x="787" y="0"/>
                </a:lnTo>
                <a:lnTo>
                  <a:pt x="778" y="1"/>
                </a:lnTo>
                <a:lnTo>
                  <a:pt x="769" y="4"/>
                </a:lnTo>
                <a:lnTo>
                  <a:pt x="761" y="7"/>
                </a:lnTo>
                <a:lnTo>
                  <a:pt x="755" y="14"/>
                </a:lnTo>
                <a:lnTo>
                  <a:pt x="755" y="14"/>
                </a:lnTo>
                <a:lnTo>
                  <a:pt x="742" y="27"/>
                </a:lnTo>
                <a:lnTo>
                  <a:pt x="729" y="43"/>
                </a:lnTo>
                <a:lnTo>
                  <a:pt x="717" y="61"/>
                </a:lnTo>
                <a:lnTo>
                  <a:pt x="725" y="70"/>
                </a:lnTo>
                <a:lnTo>
                  <a:pt x="725" y="70"/>
                </a:lnTo>
                <a:lnTo>
                  <a:pt x="722" y="76"/>
                </a:lnTo>
                <a:lnTo>
                  <a:pt x="714" y="93"/>
                </a:lnTo>
                <a:lnTo>
                  <a:pt x="714" y="93"/>
                </a:lnTo>
                <a:lnTo>
                  <a:pt x="709" y="103"/>
                </a:lnTo>
                <a:lnTo>
                  <a:pt x="705" y="109"/>
                </a:lnTo>
                <a:lnTo>
                  <a:pt x="704" y="113"/>
                </a:lnTo>
                <a:lnTo>
                  <a:pt x="704" y="117"/>
                </a:lnTo>
                <a:lnTo>
                  <a:pt x="704" y="117"/>
                </a:lnTo>
                <a:lnTo>
                  <a:pt x="704" y="125"/>
                </a:lnTo>
                <a:lnTo>
                  <a:pt x="702" y="132"/>
                </a:lnTo>
                <a:lnTo>
                  <a:pt x="698" y="140"/>
                </a:lnTo>
                <a:lnTo>
                  <a:pt x="704" y="144"/>
                </a:lnTo>
                <a:lnTo>
                  <a:pt x="708" y="15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3EFDDEFF-1553-4679-A398-C473184030B7}"/>
              </a:ext>
            </a:extLst>
          </p:cNvPr>
          <p:cNvSpPr>
            <a:spLocks/>
          </p:cNvSpPr>
          <p:nvPr/>
        </p:nvSpPr>
        <p:spPr bwMode="auto">
          <a:xfrm>
            <a:off x="7303452" y="876487"/>
            <a:ext cx="991461" cy="2675702"/>
          </a:xfrm>
          <a:custGeom>
            <a:avLst/>
            <a:gdLst>
              <a:gd name="T0" fmla="*/ 440 w 478"/>
              <a:gd name="T1" fmla="*/ 27 h 1290"/>
              <a:gd name="T2" fmla="*/ 431 w 478"/>
              <a:gd name="T3" fmla="*/ 16 h 1290"/>
              <a:gd name="T4" fmla="*/ 342 w 478"/>
              <a:gd name="T5" fmla="*/ 11 h 1290"/>
              <a:gd name="T6" fmla="*/ 296 w 478"/>
              <a:gd name="T7" fmla="*/ 1 h 1290"/>
              <a:gd name="T8" fmla="*/ 216 w 478"/>
              <a:gd name="T9" fmla="*/ 46 h 1290"/>
              <a:gd name="T10" fmla="*/ 194 w 478"/>
              <a:gd name="T11" fmla="*/ 85 h 1290"/>
              <a:gd name="T12" fmla="*/ 200 w 478"/>
              <a:gd name="T13" fmla="*/ 125 h 1290"/>
              <a:gd name="T14" fmla="*/ 228 w 478"/>
              <a:gd name="T15" fmla="*/ 157 h 1290"/>
              <a:gd name="T16" fmla="*/ 239 w 478"/>
              <a:gd name="T17" fmla="*/ 201 h 1290"/>
              <a:gd name="T18" fmla="*/ 192 w 478"/>
              <a:gd name="T19" fmla="*/ 244 h 1290"/>
              <a:gd name="T20" fmla="*/ 168 w 478"/>
              <a:gd name="T21" fmla="*/ 279 h 1290"/>
              <a:gd name="T22" fmla="*/ 144 w 478"/>
              <a:gd name="T23" fmla="*/ 372 h 1290"/>
              <a:gd name="T24" fmla="*/ 137 w 478"/>
              <a:gd name="T25" fmla="*/ 452 h 1290"/>
              <a:gd name="T26" fmla="*/ 166 w 478"/>
              <a:gd name="T27" fmla="*/ 487 h 1290"/>
              <a:gd name="T28" fmla="*/ 151 w 478"/>
              <a:gd name="T29" fmla="*/ 557 h 1290"/>
              <a:gd name="T30" fmla="*/ 151 w 478"/>
              <a:gd name="T31" fmla="*/ 656 h 1290"/>
              <a:gd name="T32" fmla="*/ 180 w 478"/>
              <a:gd name="T33" fmla="*/ 693 h 1290"/>
              <a:gd name="T34" fmla="*/ 232 w 478"/>
              <a:gd name="T35" fmla="*/ 808 h 1290"/>
              <a:gd name="T36" fmla="*/ 163 w 478"/>
              <a:gd name="T37" fmla="*/ 764 h 1290"/>
              <a:gd name="T38" fmla="*/ 127 w 478"/>
              <a:gd name="T39" fmla="*/ 735 h 1290"/>
              <a:gd name="T40" fmla="*/ 112 w 478"/>
              <a:gd name="T41" fmla="*/ 720 h 1290"/>
              <a:gd name="T42" fmla="*/ 80 w 478"/>
              <a:gd name="T43" fmla="*/ 733 h 1290"/>
              <a:gd name="T44" fmla="*/ 47 w 478"/>
              <a:gd name="T45" fmla="*/ 797 h 1290"/>
              <a:gd name="T46" fmla="*/ 0 w 478"/>
              <a:gd name="T47" fmla="*/ 895 h 1290"/>
              <a:gd name="T48" fmla="*/ 22 w 478"/>
              <a:gd name="T49" fmla="*/ 902 h 1290"/>
              <a:gd name="T50" fmla="*/ 71 w 478"/>
              <a:gd name="T51" fmla="*/ 869 h 1290"/>
              <a:gd name="T52" fmla="*/ 260 w 478"/>
              <a:gd name="T53" fmla="*/ 890 h 1290"/>
              <a:gd name="T54" fmla="*/ 229 w 478"/>
              <a:gd name="T55" fmla="*/ 938 h 1290"/>
              <a:gd name="T56" fmla="*/ 169 w 478"/>
              <a:gd name="T57" fmla="*/ 1020 h 1290"/>
              <a:gd name="T58" fmla="*/ 109 w 478"/>
              <a:gd name="T59" fmla="*/ 1151 h 1290"/>
              <a:gd name="T60" fmla="*/ 82 w 478"/>
              <a:gd name="T61" fmla="*/ 1165 h 1290"/>
              <a:gd name="T62" fmla="*/ 69 w 478"/>
              <a:gd name="T63" fmla="*/ 1198 h 1290"/>
              <a:gd name="T64" fmla="*/ 64 w 478"/>
              <a:gd name="T65" fmla="*/ 1235 h 1290"/>
              <a:gd name="T66" fmla="*/ 129 w 478"/>
              <a:gd name="T67" fmla="*/ 1258 h 1290"/>
              <a:gd name="T68" fmla="*/ 177 w 478"/>
              <a:gd name="T69" fmla="*/ 1281 h 1290"/>
              <a:gd name="T70" fmla="*/ 243 w 478"/>
              <a:gd name="T71" fmla="*/ 1288 h 1290"/>
              <a:gd name="T72" fmla="*/ 269 w 478"/>
              <a:gd name="T73" fmla="*/ 1267 h 1290"/>
              <a:gd name="T74" fmla="*/ 233 w 478"/>
              <a:gd name="T75" fmla="*/ 1227 h 1290"/>
              <a:gd name="T76" fmla="*/ 195 w 478"/>
              <a:gd name="T77" fmla="*/ 1191 h 1290"/>
              <a:gd name="T78" fmla="*/ 182 w 478"/>
              <a:gd name="T79" fmla="*/ 1160 h 1290"/>
              <a:gd name="T80" fmla="*/ 260 w 478"/>
              <a:gd name="T81" fmla="*/ 1032 h 1290"/>
              <a:gd name="T82" fmla="*/ 330 w 478"/>
              <a:gd name="T83" fmla="*/ 953 h 1290"/>
              <a:gd name="T84" fmla="*/ 385 w 478"/>
              <a:gd name="T85" fmla="*/ 962 h 1290"/>
              <a:gd name="T86" fmla="*/ 440 w 478"/>
              <a:gd name="T87" fmla="*/ 956 h 1290"/>
              <a:gd name="T88" fmla="*/ 458 w 478"/>
              <a:gd name="T89" fmla="*/ 927 h 1290"/>
              <a:gd name="T90" fmla="*/ 434 w 478"/>
              <a:gd name="T91" fmla="*/ 835 h 1290"/>
              <a:gd name="T92" fmla="*/ 367 w 478"/>
              <a:gd name="T93" fmla="*/ 673 h 1290"/>
              <a:gd name="T94" fmla="*/ 371 w 478"/>
              <a:gd name="T95" fmla="*/ 602 h 1290"/>
              <a:gd name="T96" fmla="*/ 403 w 478"/>
              <a:gd name="T97" fmla="*/ 571 h 1290"/>
              <a:gd name="T98" fmla="*/ 415 w 478"/>
              <a:gd name="T99" fmla="*/ 613 h 1290"/>
              <a:gd name="T100" fmla="*/ 443 w 478"/>
              <a:gd name="T101" fmla="*/ 623 h 1290"/>
              <a:gd name="T102" fmla="*/ 471 w 478"/>
              <a:gd name="T103" fmla="*/ 598 h 1290"/>
              <a:gd name="T104" fmla="*/ 476 w 478"/>
              <a:gd name="T105" fmla="*/ 570 h 1290"/>
              <a:gd name="T106" fmla="*/ 442 w 478"/>
              <a:gd name="T107" fmla="*/ 540 h 1290"/>
              <a:gd name="T108" fmla="*/ 420 w 478"/>
              <a:gd name="T109" fmla="*/ 517 h 1290"/>
              <a:gd name="T110" fmla="*/ 417 w 478"/>
              <a:gd name="T111" fmla="*/ 326 h 1290"/>
              <a:gd name="T112" fmla="*/ 418 w 478"/>
              <a:gd name="T113" fmla="*/ 262 h 1290"/>
              <a:gd name="T114" fmla="*/ 380 w 478"/>
              <a:gd name="T115" fmla="*/ 205 h 1290"/>
              <a:gd name="T116" fmla="*/ 421 w 478"/>
              <a:gd name="T117" fmla="*/ 189 h 1290"/>
              <a:gd name="T118" fmla="*/ 429 w 478"/>
              <a:gd name="T119" fmla="*/ 156 h 1290"/>
              <a:gd name="T120" fmla="*/ 430 w 478"/>
              <a:gd name="T121" fmla="*/ 115 h 1290"/>
              <a:gd name="T122" fmla="*/ 409 w 478"/>
              <a:gd name="T123" fmla="*/ 94 h 1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8" h="1290">
                <a:moveTo>
                  <a:pt x="411" y="67"/>
                </a:moveTo>
                <a:lnTo>
                  <a:pt x="411" y="67"/>
                </a:lnTo>
                <a:lnTo>
                  <a:pt x="417" y="59"/>
                </a:lnTo>
                <a:lnTo>
                  <a:pt x="429" y="44"/>
                </a:lnTo>
                <a:lnTo>
                  <a:pt x="435" y="34"/>
                </a:lnTo>
                <a:lnTo>
                  <a:pt x="440" y="27"/>
                </a:lnTo>
                <a:lnTo>
                  <a:pt x="440" y="23"/>
                </a:lnTo>
                <a:lnTo>
                  <a:pt x="441" y="21"/>
                </a:lnTo>
                <a:lnTo>
                  <a:pt x="440" y="18"/>
                </a:lnTo>
                <a:lnTo>
                  <a:pt x="437" y="17"/>
                </a:lnTo>
                <a:lnTo>
                  <a:pt x="437" y="17"/>
                </a:lnTo>
                <a:lnTo>
                  <a:pt x="431" y="16"/>
                </a:lnTo>
                <a:lnTo>
                  <a:pt x="421" y="16"/>
                </a:lnTo>
                <a:lnTo>
                  <a:pt x="398" y="19"/>
                </a:lnTo>
                <a:lnTo>
                  <a:pt x="368" y="25"/>
                </a:lnTo>
                <a:lnTo>
                  <a:pt x="368" y="25"/>
                </a:lnTo>
                <a:lnTo>
                  <a:pt x="361" y="21"/>
                </a:lnTo>
                <a:lnTo>
                  <a:pt x="342" y="11"/>
                </a:lnTo>
                <a:lnTo>
                  <a:pt x="331" y="6"/>
                </a:lnTo>
                <a:lnTo>
                  <a:pt x="319" y="2"/>
                </a:lnTo>
                <a:lnTo>
                  <a:pt x="307" y="0"/>
                </a:lnTo>
                <a:lnTo>
                  <a:pt x="301" y="0"/>
                </a:lnTo>
                <a:lnTo>
                  <a:pt x="296" y="1"/>
                </a:lnTo>
                <a:lnTo>
                  <a:pt x="296" y="1"/>
                </a:lnTo>
                <a:lnTo>
                  <a:pt x="284" y="5"/>
                </a:lnTo>
                <a:lnTo>
                  <a:pt x="270" y="11"/>
                </a:lnTo>
                <a:lnTo>
                  <a:pt x="257" y="18"/>
                </a:lnTo>
                <a:lnTo>
                  <a:pt x="241" y="27"/>
                </a:lnTo>
                <a:lnTo>
                  <a:pt x="228" y="36"/>
                </a:lnTo>
                <a:lnTo>
                  <a:pt x="216" y="46"/>
                </a:lnTo>
                <a:lnTo>
                  <a:pt x="206" y="57"/>
                </a:lnTo>
                <a:lnTo>
                  <a:pt x="203" y="62"/>
                </a:lnTo>
                <a:lnTo>
                  <a:pt x="200" y="67"/>
                </a:lnTo>
                <a:lnTo>
                  <a:pt x="200" y="67"/>
                </a:lnTo>
                <a:lnTo>
                  <a:pt x="197" y="75"/>
                </a:lnTo>
                <a:lnTo>
                  <a:pt x="194" y="85"/>
                </a:lnTo>
                <a:lnTo>
                  <a:pt x="194" y="94"/>
                </a:lnTo>
                <a:lnTo>
                  <a:pt x="194" y="103"/>
                </a:lnTo>
                <a:lnTo>
                  <a:pt x="195" y="110"/>
                </a:lnTo>
                <a:lnTo>
                  <a:pt x="197" y="117"/>
                </a:lnTo>
                <a:lnTo>
                  <a:pt x="198" y="122"/>
                </a:lnTo>
                <a:lnTo>
                  <a:pt x="200" y="125"/>
                </a:lnTo>
                <a:lnTo>
                  <a:pt x="200" y="125"/>
                </a:lnTo>
                <a:lnTo>
                  <a:pt x="210" y="138"/>
                </a:lnTo>
                <a:lnTo>
                  <a:pt x="216" y="146"/>
                </a:lnTo>
                <a:lnTo>
                  <a:pt x="224" y="153"/>
                </a:lnTo>
                <a:lnTo>
                  <a:pt x="224" y="153"/>
                </a:lnTo>
                <a:lnTo>
                  <a:pt x="228" y="157"/>
                </a:lnTo>
                <a:lnTo>
                  <a:pt x="232" y="162"/>
                </a:lnTo>
                <a:lnTo>
                  <a:pt x="239" y="172"/>
                </a:lnTo>
                <a:lnTo>
                  <a:pt x="245" y="182"/>
                </a:lnTo>
                <a:lnTo>
                  <a:pt x="245" y="182"/>
                </a:lnTo>
                <a:lnTo>
                  <a:pt x="241" y="192"/>
                </a:lnTo>
                <a:lnTo>
                  <a:pt x="239" y="201"/>
                </a:lnTo>
                <a:lnTo>
                  <a:pt x="235" y="207"/>
                </a:lnTo>
                <a:lnTo>
                  <a:pt x="235" y="207"/>
                </a:lnTo>
                <a:lnTo>
                  <a:pt x="232" y="211"/>
                </a:lnTo>
                <a:lnTo>
                  <a:pt x="224" y="218"/>
                </a:lnTo>
                <a:lnTo>
                  <a:pt x="204" y="234"/>
                </a:lnTo>
                <a:lnTo>
                  <a:pt x="192" y="244"/>
                </a:lnTo>
                <a:lnTo>
                  <a:pt x="182" y="254"/>
                </a:lnTo>
                <a:lnTo>
                  <a:pt x="175" y="262"/>
                </a:lnTo>
                <a:lnTo>
                  <a:pt x="173" y="266"/>
                </a:lnTo>
                <a:lnTo>
                  <a:pt x="171" y="269"/>
                </a:lnTo>
                <a:lnTo>
                  <a:pt x="171" y="269"/>
                </a:lnTo>
                <a:lnTo>
                  <a:pt x="168" y="279"/>
                </a:lnTo>
                <a:lnTo>
                  <a:pt x="162" y="290"/>
                </a:lnTo>
                <a:lnTo>
                  <a:pt x="145" y="317"/>
                </a:lnTo>
                <a:lnTo>
                  <a:pt x="123" y="350"/>
                </a:lnTo>
                <a:lnTo>
                  <a:pt x="147" y="360"/>
                </a:lnTo>
                <a:lnTo>
                  <a:pt x="147" y="360"/>
                </a:lnTo>
                <a:lnTo>
                  <a:pt x="144" y="372"/>
                </a:lnTo>
                <a:lnTo>
                  <a:pt x="137" y="401"/>
                </a:lnTo>
                <a:lnTo>
                  <a:pt x="135" y="418"/>
                </a:lnTo>
                <a:lnTo>
                  <a:pt x="134" y="433"/>
                </a:lnTo>
                <a:lnTo>
                  <a:pt x="135" y="445"/>
                </a:lnTo>
                <a:lnTo>
                  <a:pt x="136" y="448"/>
                </a:lnTo>
                <a:lnTo>
                  <a:pt x="137" y="452"/>
                </a:lnTo>
                <a:lnTo>
                  <a:pt x="137" y="452"/>
                </a:lnTo>
                <a:lnTo>
                  <a:pt x="150" y="460"/>
                </a:lnTo>
                <a:lnTo>
                  <a:pt x="160" y="468"/>
                </a:lnTo>
                <a:lnTo>
                  <a:pt x="174" y="474"/>
                </a:lnTo>
                <a:lnTo>
                  <a:pt x="174" y="474"/>
                </a:lnTo>
                <a:lnTo>
                  <a:pt x="166" y="487"/>
                </a:lnTo>
                <a:lnTo>
                  <a:pt x="160" y="499"/>
                </a:lnTo>
                <a:lnTo>
                  <a:pt x="156" y="512"/>
                </a:lnTo>
                <a:lnTo>
                  <a:pt x="156" y="512"/>
                </a:lnTo>
                <a:lnTo>
                  <a:pt x="153" y="522"/>
                </a:lnTo>
                <a:lnTo>
                  <a:pt x="152" y="530"/>
                </a:lnTo>
                <a:lnTo>
                  <a:pt x="151" y="557"/>
                </a:lnTo>
                <a:lnTo>
                  <a:pt x="151" y="557"/>
                </a:lnTo>
                <a:lnTo>
                  <a:pt x="153" y="613"/>
                </a:lnTo>
                <a:lnTo>
                  <a:pt x="153" y="640"/>
                </a:lnTo>
                <a:lnTo>
                  <a:pt x="152" y="650"/>
                </a:lnTo>
                <a:lnTo>
                  <a:pt x="151" y="656"/>
                </a:lnTo>
                <a:lnTo>
                  <a:pt x="151" y="656"/>
                </a:lnTo>
                <a:lnTo>
                  <a:pt x="150" y="660"/>
                </a:lnTo>
                <a:lnTo>
                  <a:pt x="150" y="665"/>
                </a:lnTo>
                <a:lnTo>
                  <a:pt x="151" y="677"/>
                </a:lnTo>
                <a:lnTo>
                  <a:pt x="153" y="691"/>
                </a:lnTo>
                <a:lnTo>
                  <a:pt x="180" y="693"/>
                </a:lnTo>
                <a:lnTo>
                  <a:pt x="180" y="693"/>
                </a:lnTo>
                <a:lnTo>
                  <a:pt x="208" y="750"/>
                </a:lnTo>
                <a:lnTo>
                  <a:pt x="224" y="790"/>
                </a:lnTo>
                <a:lnTo>
                  <a:pt x="231" y="803"/>
                </a:lnTo>
                <a:lnTo>
                  <a:pt x="232" y="807"/>
                </a:lnTo>
                <a:lnTo>
                  <a:pt x="232" y="808"/>
                </a:lnTo>
                <a:lnTo>
                  <a:pt x="232" y="808"/>
                </a:lnTo>
                <a:lnTo>
                  <a:pt x="217" y="802"/>
                </a:lnTo>
                <a:lnTo>
                  <a:pt x="192" y="791"/>
                </a:lnTo>
                <a:lnTo>
                  <a:pt x="156" y="774"/>
                </a:lnTo>
                <a:lnTo>
                  <a:pt x="156" y="774"/>
                </a:lnTo>
                <a:lnTo>
                  <a:pt x="160" y="768"/>
                </a:lnTo>
                <a:lnTo>
                  <a:pt x="163" y="764"/>
                </a:lnTo>
                <a:lnTo>
                  <a:pt x="163" y="761"/>
                </a:lnTo>
                <a:lnTo>
                  <a:pt x="163" y="759"/>
                </a:lnTo>
                <a:lnTo>
                  <a:pt x="163" y="759"/>
                </a:lnTo>
                <a:lnTo>
                  <a:pt x="157" y="754"/>
                </a:lnTo>
                <a:lnTo>
                  <a:pt x="148" y="748"/>
                </a:lnTo>
                <a:lnTo>
                  <a:pt x="127" y="735"/>
                </a:lnTo>
                <a:lnTo>
                  <a:pt x="127" y="735"/>
                </a:lnTo>
                <a:lnTo>
                  <a:pt x="123" y="731"/>
                </a:lnTo>
                <a:lnTo>
                  <a:pt x="121" y="729"/>
                </a:lnTo>
                <a:lnTo>
                  <a:pt x="117" y="724"/>
                </a:lnTo>
                <a:lnTo>
                  <a:pt x="115" y="721"/>
                </a:lnTo>
                <a:lnTo>
                  <a:pt x="112" y="720"/>
                </a:lnTo>
                <a:lnTo>
                  <a:pt x="107" y="720"/>
                </a:lnTo>
                <a:lnTo>
                  <a:pt x="100" y="720"/>
                </a:lnTo>
                <a:lnTo>
                  <a:pt x="100" y="720"/>
                </a:lnTo>
                <a:lnTo>
                  <a:pt x="93" y="722"/>
                </a:lnTo>
                <a:lnTo>
                  <a:pt x="86" y="727"/>
                </a:lnTo>
                <a:lnTo>
                  <a:pt x="80" y="733"/>
                </a:lnTo>
                <a:lnTo>
                  <a:pt x="73" y="742"/>
                </a:lnTo>
                <a:lnTo>
                  <a:pt x="69" y="750"/>
                </a:lnTo>
                <a:lnTo>
                  <a:pt x="64" y="761"/>
                </a:lnTo>
                <a:lnTo>
                  <a:pt x="54" y="783"/>
                </a:lnTo>
                <a:lnTo>
                  <a:pt x="54" y="783"/>
                </a:lnTo>
                <a:lnTo>
                  <a:pt x="47" y="797"/>
                </a:lnTo>
                <a:lnTo>
                  <a:pt x="37" y="813"/>
                </a:lnTo>
                <a:lnTo>
                  <a:pt x="15" y="851"/>
                </a:lnTo>
                <a:lnTo>
                  <a:pt x="7" y="869"/>
                </a:lnTo>
                <a:lnTo>
                  <a:pt x="1" y="884"/>
                </a:lnTo>
                <a:lnTo>
                  <a:pt x="0" y="890"/>
                </a:lnTo>
                <a:lnTo>
                  <a:pt x="0" y="895"/>
                </a:lnTo>
                <a:lnTo>
                  <a:pt x="1" y="900"/>
                </a:lnTo>
                <a:lnTo>
                  <a:pt x="5" y="902"/>
                </a:lnTo>
                <a:lnTo>
                  <a:pt x="5" y="902"/>
                </a:lnTo>
                <a:lnTo>
                  <a:pt x="9" y="904"/>
                </a:lnTo>
                <a:lnTo>
                  <a:pt x="13" y="904"/>
                </a:lnTo>
                <a:lnTo>
                  <a:pt x="22" y="902"/>
                </a:lnTo>
                <a:lnTo>
                  <a:pt x="29" y="899"/>
                </a:lnTo>
                <a:lnTo>
                  <a:pt x="37" y="893"/>
                </a:lnTo>
                <a:lnTo>
                  <a:pt x="53" y="880"/>
                </a:lnTo>
                <a:lnTo>
                  <a:pt x="63" y="873"/>
                </a:lnTo>
                <a:lnTo>
                  <a:pt x="71" y="869"/>
                </a:lnTo>
                <a:lnTo>
                  <a:pt x="71" y="869"/>
                </a:lnTo>
                <a:lnTo>
                  <a:pt x="100" y="857"/>
                </a:lnTo>
                <a:lnTo>
                  <a:pt x="113" y="851"/>
                </a:lnTo>
                <a:lnTo>
                  <a:pt x="113" y="851"/>
                </a:lnTo>
                <a:lnTo>
                  <a:pt x="125" y="846"/>
                </a:lnTo>
                <a:lnTo>
                  <a:pt x="134" y="842"/>
                </a:lnTo>
                <a:lnTo>
                  <a:pt x="260" y="890"/>
                </a:lnTo>
                <a:lnTo>
                  <a:pt x="260" y="890"/>
                </a:lnTo>
                <a:lnTo>
                  <a:pt x="258" y="894"/>
                </a:lnTo>
                <a:lnTo>
                  <a:pt x="253" y="905"/>
                </a:lnTo>
                <a:lnTo>
                  <a:pt x="244" y="919"/>
                </a:lnTo>
                <a:lnTo>
                  <a:pt x="238" y="928"/>
                </a:lnTo>
                <a:lnTo>
                  <a:pt x="229" y="938"/>
                </a:lnTo>
                <a:lnTo>
                  <a:pt x="229" y="938"/>
                </a:lnTo>
                <a:lnTo>
                  <a:pt x="211" y="957"/>
                </a:lnTo>
                <a:lnTo>
                  <a:pt x="194" y="979"/>
                </a:lnTo>
                <a:lnTo>
                  <a:pt x="185" y="991"/>
                </a:lnTo>
                <a:lnTo>
                  <a:pt x="177" y="1004"/>
                </a:lnTo>
                <a:lnTo>
                  <a:pt x="169" y="1020"/>
                </a:lnTo>
                <a:lnTo>
                  <a:pt x="160" y="1039"/>
                </a:lnTo>
                <a:lnTo>
                  <a:pt x="160" y="1039"/>
                </a:lnTo>
                <a:lnTo>
                  <a:pt x="144" y="1079"/>
                </a:lnTo>
                <a:lnTo>
                  <a:pt x="127" y="1115"/>
                </a:lnTo>
                <a:lnTo>
                  <a:pt x="113" y="1143"/>
                </a:lnTo>
                <a:lnTo>
                  <a:pt x="109" y="1151"/>
                </a:lnTo>
                <a:lnTo>
                  <a:pt x="105" y="1155"/>
                </a:lnTo>
                <a:lnTo>
                  <a:pt x="105" y="1155"/>
                </a:lnTo>
                <a:lnTo>
                  <a:pt x="99" y="1159"/>
                </a:lnTo>
                <a:lnTo>
                  <a:pt x="93" y="1161"/>
                </a:lnTo>
                <a:lnTo>
                  <a:pt x="82" y="1165"/>
                </a:lnTo>
                <a:lnTo>
                  <a:pt x="82" y="1165"/>
                </a:lnTo>
                <a:lnTo>
                  <a:pt x="81" y="1166"/>
                </a:lnTo>
                <a:lnTo>
                  <a:pt x="78" y="1168"/>
                </a:lnTo>
                <a:lnTo>
                  <a:pt x="75" y="1177"/>
                </a:lnTo>
                <a:lnTo>
                  <a:pt x="71" y="1188"/>
                </a:lnTo>
                <a:lnTo>
                  <a:pt x="69" y="1198"/>
                </a:lnTo>
                <a:lnTo>
                  <a:pt x="69" y="1198"/>
                </a:lnTo>
                <a:lnTo>
                  <a:pt x="67" y="1203"/>
                </a:lnTo>
                <a:lnTo>
                  <a:pt x="66" y="1209"/>
                </a:lnTo>
                <a:lnTo>
                  <a:pt x="61" y="1220"/>
                </a:lnTo>
                <a:lnTo>
                  <a:pt x="60" y="1225"/>
                </a:lnTo>
                <a:lnTo>
                  <a:pt x="61" y="1230"/>
                </a:lnTo>
                <a:lnTo>
                  <a:pt x="64" y="1235"/>
                </a:lnTo>
                <a:lnTo>
                  <a:pt x="69" y="1238"/>
                </a:lnTo>
                <a:lnTo>
                  <a:pt x="69" y="1238"/>
                </a:lnTo>
                <a:lnTo>
                  <a:pt x="77" y="1242"/>
                </a:lnTo>
                <a:lnTo>
                  <a:pt x="87" y="1244"/>
                </a:lnTo>
                <a:lnTo>
                  <a:pt x="109" y="1252"/>
                </a:lnTo>
                <a:lnTo>
                  <a:pt x="129" y="1258"/>
                </a:lnTo>
                <a:lnTo>
                  <a:pt x="137" y="1261"/>
                </a:lnTo>
                <a:lnTo>
                  <a:pt x="145" y="1265"/>
                </a:lnTo>
                <a:lnTo>
                  <a:pt x="145" y="1265"/>
                </a:lnTo>
                <a:lnTo>
                  <a:pt x="151" y="1270"/>
                </a:lnTo>
                <a:lnTo>
                  <a:pt x="158" y="1273"/>
                </a:lnTo>
                <a:lnTo>
                  <a:pt x="177" y="1281"/>
                </a:lnTo>
                <a:lnTo>
                  <a:pt x="197" y="1287"/>
                </a:lnTo>
                <a:lnTo>
                  <a:pt x="216" y="1290"/>
                </a:lnTo>
                <a:lnTo>
                  <a:pt x="216" y="1290"/>
                </a:lnTo>
                <a:lnTo>
                  <a:pt x="224" y="1290"/>
                </a:lnTo>
                <a:lnTo>
                  <a:pt x="234" y="1289"/>
                </a:lnTo>
                <a:lnTo>
                  <a:pt x="243" y="1288"/>
                </a:lnTo>
                <a:lnTo>
                  <a:pt x="251" y="1285"/>
                </a:lnTo>
                <a:lnTo>
                  <a:pt x="258" y="1282"/>
                </a:lnTo>
                <a:lnTo>
                  <a:pt x="264" y="1278"/>
                </a:lnTo>
                <a:lnTo>
                  <a:pt x="268" y="1273"/>
                </a:lnTo>
                <a:lnTo>
                  <a:pt x="269" y="1267"/>
                </a:lnTo>
                <a:lnTo>
                  <a:pt x="269" y="1267"/>
                </a:lnTo>
                <a:lnTo>
                  <a:pt x="268" y="1262"/>
                </a:lnTo>
                <a:lnTo>
                  <a:pt x="266" y="1258"/>
                </a:lnTo>
                <a:lnTo>
                  <a:pt x="262" y="1253"/>
                </a:lnTo>
                <a:lnTo>
                  <a:pt x="258" y="1249"/>
                </a:lnTo>
                <a:lnTo>
                  <a:pt x="246" y="1240"/>
                </a:lnTo>
                <a:lnTo>
                  <a:pt x="233" y="1227"/>
                </a:lnTo>
                <a:lnTo>
                  <a:pt x="233" y="1227"/>
                </a:lnTo>
                <a:lnTo>
                  <a:pt x="221" y="1215"/>
                </a:lnTo>
                <a:lnTo>
                  <a:pt x="212" y="1207"/>
                </a:lnTo>
                <a:lnTo>
                  <a:pt x="204" y="1200"/>
                </a:lnTo>
                <a:lnTo>
                  <a:pt x="195" y="1191"/>
                </a:lnTo>
                <a:lnTo>
                  <a:pt x="195" y="1191"/>
                </a:lnTo>
                <a:lnTo>
                  <a:pt x="192" y="1186"/>
                </a:lnTo>
                <a:lnTo>
                  <a:pt x="188" y="1180"/>
                </a:lnTo>
                <a:lnTo>
                  <a:pt x="185" y="1171"/>
                </a:lnTo>
                <a:lnTo>
                  <a:pt x="182" y="1162"/>
                </a:lnTo>
                <a:lnTo>
                  <a:pt x="182" y="1160"/>
                </a:lnTo>
                <a:lnTo>
                  <a:pt x="182" y="1160"/>
                </a:lnTo>
                <a:lnTo>
                  <a:pt x="191" y="1143"/>
                </a:lnTo>
                <a:lnTo>
                  <a:pt x="211" y="1104"/>
                </a:lnTo>
                <a:lnTo>
                  <a:pt x="224" y="1082"/>
                </a:lnTo>
                <a:lnTo>
                  <a:pt x="239" y="1060"/>
                </a:lnTo>
                <a:lnTo>
                  <a:pt x="252" y="1040"/>
                </a:lnTo>
                <a:lnTo>
                  <a:pt x="260" y="1032"/>
                </a:lnTo>
                <a:lnTo>
                  <a:pt x="267" y="1026"/>
                </a:lnTo>
                <a:lnTo>
                  <a:pt x="267" y="1026"/>
                </a:lnTo>
                <a:lnTo>
                  <a:pt x="280" y="1012"/>
                </a:lnTo>
                <a:lnTo>
                  <a:pt x="292" y="999"/>
                </a:lnTo>
                <a:lnTo>
                  <a:pt x="314" y="973"/>
                </a:lnTo>
                <a:lnTo>
                  <a:pt x="330" y="953"/>
                </a:lnTo>
                <a:lnTo>
                  <a:pt x="336" y="945"/>
                </a:lnTo>
                <a:lnTo>
                  <a:pt x="336" y="945"/>
                </a:lnTo>
                <a:lnTo>
                  <a:pt x="340" y="947"/>
                </a:lnTo>
                <a:lnTo>
                  <a:pt x="355" y="953"/>
                </a:lnTo>
                <a:lnTo>
                  <a:pt x="374" y="959"/>
                </a:lnTo>
                <a:lnTo>
                  <a:pt x="385" y="962"/>
                </a:lnTo>
                <a:lnTo>
                  <a:pt x="395" y="963"/>
                </a:lnTo>
                <a:lnTo>
                  <a:pt x="395" y="963"/>
                </a:lnTo>
                <a:lnTo>
                  <a:pt x="407" y="963"/>
                </a:lnTo>
                <a:lnTo>
                  <a:pt x="418" y="962"/>
                </a:lnTo>
                <a:lnTo>
                  <a:pt x="430" y="959"/>
                </a:lnTo>
                <a:lnTo>
                  <a:pt x="440" y="956"/>
                </a:lnTo>
                <a:lnTo>
                  <a:pt x="444" y="952"/>
                </a:lnTo>
                <a:lnTo>
                  <a:pt x="448" y="948"/>
                </a:lnTo>
                <a:lnTo>
                  <a:pt x="452" y="944"/>
                </a:lnTo>
                <a:lnTo>
                  <a:pt x="455" y="939"/>
                </a:lnTo>
                <a:lnTo>
                  <a:pt x="456" y="933"/>
                </a:lnTo>
                <a:lnTo>
                  <a:pt x="458" y="927"/>
                </a:lnTo>
                <a:lnTo>
                  <a:pt x="459" y="919"/>
                </a:lnTo>
                <a:lnTo>
                  <a:pt x="458" y="911"/>
                </a:lnTo>
                <a:lnTo>
                  <a:pt x="458" y="911"/>
                </a:lnTo>
                <a:lnTo>
                  <a:pt x="453" y="890"/>
                </a:lnTo>
                <a:lnTo>
                  <a:pt x="444" y="864"/>
                </a:lnTo>
                <a:lnTo>
                  <a:pt x="434" y="835"/>
                </a:lnTo>
                <a:lnTo>
                  <a:pt x="423" y="805"/>
                </a:lnTo>
                <a:lnTo>
                  <a:pt x="402" y="755"/>
                </a:lnTo>
                <a:lnTo>
                  <a:pt x="394" y="735"/>
                </a:lnTo>
                <a:lnTo>
                  <a:pt x="394" y="735"/>
                </a:lnTo>
                <a:lnTo>
                  <a:pt x="378" y="698"/>
                </a:lnTo>
                <a:lnTo>
                  <a:pt x="367" y="673"/>
                </a:lnTo>
                <a:lnTo>
                  <a:pt x="362" y="660"/>
                </a:lnTo>
                <a:lnTo>
                  <a:pt x="362" y="660"/>
                </a:lnTo>
                <a:lnTo>
                  <a:pt x="362" y="650"/>
                </a:lnTo>
                <a:lnTo>
                  <a:pt x="366" y="631"/>
                </a:lnTo>
                <a:lnTo>
                  <a:pt x="368" y="611"/>
                </a:lnTo>
                <a:lnTo>
                  <a:pt x="371" y="602"/>
                </a:lnTo>
                <a:lnTo>
                  <a:pt x="371" y="602"/>
                </a:lnTo>
                <a:lnTo>
                  <a:pt x="378" y="586"/>
                </a:lnTo>
                <a:lnTo>
                  <a:pt x="384" y="573"/>
                </a:lnTo>
                <a:lnTo>
                  <a:pt x="400" y="564"/>
                </a:lnTo>
                <a:lnTo>
                  <a:pt x="400" y="564"/>
                </a:lnTo>
                <a:lnTo>
                  <a:pt x="403" y="571"/>
                </a:lnTo>
                <a:lnTo>
                  <a:pt x="406" y="579"/>
                </a:lnTo>
                <a:lnTo>
                  <a:pt x="407" y="586"/>
                </a:lnTo>
                <a:lnTo>
                  <a:pt x="407" y="586"/>
                </a:lnTo>
                <a:lnTo>
                  <a:pt x="407" y="594"/>
                </a:lnTo>
                <a:lnTo>
                  <a:pt x="411" y="604"/>
                </a:lnTo>
                <a:lnTo>
                  <a:pt x="415" y="613"/>
                </a:lnTo>
                <a:lnTo>
                  <a:pt x="420" y="617"/>
                </a:lnTo>
                <a:lnTo>
                  <a:pt x="420" y="617"/>
                </a:lnTo>
                <a:lnTo>
                  <a:pt x="425" y="621"/>
                </a:lnTo>
                <a:lnTo>
                  <a:pt x="434" y="622"/>
                </a:lnTo>
                <a:lnTo>
                  <a:pt x="438" y="623"/>
                </a:lnTo>
                <a:lnTo>
                  <a:pt x="443" y="623"/>
                </a:lnTo>
                <a:lnTo>
                  <a:pt x="447" y="622"/>
                </a:lnTo>
                <a:lnTo>
                  <a:pt x="450" y="620"/>
                </a:lnTo>
                <a:lnTo>
                  <a:pt x="450" y="620"/>
                </a:lnTo>
                <a:lnTo>
                  <a:pt x="460" y="611"/>
                </a:lnTo>
                <a:lnTo>
                  <a:pt x="466" y="605"/>
                </a:lnTo>
                <a:lnTo>
                  <a:pt x="471" y="598"/>
                </a:lnTo>
                <a:lnTo>
                  <a:pt x="476" y="591"/>
                </a:lnTo>
                <a:lnTo>
                  <a:pt x="478" y="584"/>
                </a:lnTo>
                <a:lnTo>
                  <a:pt x="478" y="576"/>
                </a:lnTo>
                <a:lnTo>
                  <a:pt x="477" y="574"/>
                </a:lnTo>
                <a:lnTo>
                  <a:pt x="476" y="570"/>
                </a:lnTo>
                <a:lnTo>
                  <a:pt x="476" y="570"/>
                </a:lnTo>
                <a:lnTo>
                  <a:pt x="470" y="563"/>
                </a:lnTo>
                <a:lnTo>
                  <a:pt x="466" y="559"/>
                </a:lnTo>
                <a:lnTo>
                  <a:pt x="460" y="557"/>
                </a:lnTo>
                <a:lnTo>
                  <a:pt x="448" y="546"/>
                </a:lnTo>
                <a:lnTo>
                  <a:pt x="448" y="546"/>
                </a:lnTo>
                <a:lnTo>
                  <a:pt x="442" y="540"/>
                </a:lnTo>
                <a:lnTo>
                  <a:pt x="438" y="538"/>
                </a:lnTo>
                <a:lnTo>
                  <a:pt x="436" y="538"/>
                </a:lnTo>
                <a:lnTo>
                  <a:pt x="435" y="539"/>
                </a:lnTo>
                <a:lnTo>
                  <a:pt x="434" y="539"/>
                </a:lnTo>
                <a:lnTo>
                  <a:pt x="431" y="535"/>
                </a:lnTo>
                <a:lnTo>
                  <a:pt x="420" y="517"/>
                </a:lnTo>
                <a:lnTo>
                  <a:pt x="420" y="517"/>
                </a:lnTo>
                <a:lnTo>
                  <a:pt x="397" y="477"/>
                </a:lnTo>
                <a:lnTo>
                  <a:pt x="394" y="470"/>
                </a:lnTo>
                <a:lnTo>
                  <a:pt x="394" y="470"/>
                </a:lnTo>
                <a:lnTo>
                  <a:pt x="407" y="387"/>
                </a:lnTo>
                <a:lnTo>
                  <a:pt x="417" y="326"/>
                </a:lnTo>
                <a:lnTo>
                  <a:pt x="419" y="306"/>
                </a:lnTo>
                <a:lnTo>
                  <a:pt x="420" y="295"/>
                </a:lnTo>
                <a:lnTo>
                  <a:pt x="420" y="295"/>
                </a:lnTo>
                <a:lnTo>
                  <a:pt x="419" y="284"/>
                </a:lnTo>
                <a:lnTo>
                  <a:pt x="419" y="273"/>
                </a:lnTo>
                <a:lnTo>
                  <a:pt x="418" y="262"/>
                </a:lnTo>
                <a:lnTo>
                  <a:pt x="417" y="259"/>
                </a:lnTo>
                <a:lnTo>
                  <a:pt x="415" y="256"/>
                </a:lnTo>
                <a:lnTo>
                  <a:pt x="415" y="256"/>
                </a:lnTo>
                <a:lnTo>
                  <a:pt x="397" y="243"/>
                </a:lnTo>
                <a:lnTo>
                  <a:pt x="384" y="232"/>
                </a:lnTo>
                <a:lnTo>
                  <a:pt x="380" y="205"/>
                </a:lnTo>
                <a:lnTo>
                  <a:pt x="380" y="205"/>
                </a:lnTo>
                <a:lnTo>
                  <a:pt x="402" y="201"/>
                </a:lnTo>
                <a:lnTo>
                  <a:pt x="402" y="201"/>
                </a:lnTo>
                <a:lnTo>
                  <a:pt x="409" y="198"/>
                </a:lnTo>
                <a:lnTo>
                  <a:pt x="417" y="193"/>
                </a:lnTo>
                <a:lnTo>
                  <a:pt x="421" y="189"/>
                </a:lnTo>
                <a:lnTo>
                  <a:pt x="424" y="185"/>
                </a:lnTo>
                <a:lnTo>
                  <a:pt x="424" y="185"/>
                </a:lnTo>
                <a:lnTo>
                  <a:pt x="427" y="172"/>
                </a:lnTo>
                <a:lnTo>
                  <a:pt x="429" y="163"/>
                </a:lnTo>
                <a:lnTo>
                  <a:pt x="429" y="156"/>
                </a:lnTo>
                <a:lnTo>
                  <a:pt x="429" y="156"/>
                </a:lnTo>
                <a:lnTo>
                  <a:pt x="426" y="138"/>
                </a:lnTo>
                <a:lnTo>
                  <a:pt x="424" y="127"/>
                </a:lnTo>
                <a:lnTo>
                  <a:pt x="424" y="127"/>
                </a:lnTo>
                <a:lnTo>
                  <a:pt x="426" y="125"/>
                </a:lnTo>
                <a:lnTo>
                  <a:pt x="429" y="117"/>
                </a:lnTo>
                <a:lnTo>
                  <a:pt x="430" y="115"/>
                </a:lnTo>
                <a:lnTo>
                  <a:pt x="430" y="111"/>
                </a:lnTo>
                <a:lnTo>
                  <a:pt x="429" y="109"/>
                </a:lnTo>
                <a:lnTo>
                  <a:pt x="426" y="106"/>
                </a:lnTo>
                <a:lnTo>
                  <a:pt x="426" y="106"/>
                </a:lnTo>
                <a:lnTo>
                  <a:pt x="419" y="102"/>
                </a:lnTo>
                <a:lnTo>
                  <a:pt x="409" y="94"/>
                </a:lnTo>
                <a:lnTo>
                  <a:pt x="400" y="83"/>
                </a:lnTo>
                <a:lnTo>
                  <a:pt x="411" y="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71D49AF9-4CC7-457D-BF37-27A18F3F96DB}"/>
              </a:ext>
            </a:extLst>
          </p:cNvPr>
          <p:cNvSpPr>
            <a:spLocks noEditPoints="1"/>
          </p:cNvSpPr>
          <p:nvPr/>
        </p:nvSpPr>
        <p:spPr bwMode="auto">
          <a:xfrm>
            <a:off x="6679787" y="3726554"/>
            <a:ext cx="2436810" cy="2641813"/>
          </a:xfrm>
          <a:custGeom>
            <a:avLst/>
            <a:gdLst>
              <a:gd name="T0" fmla="*/ 1468 w 1783"/>
              <a:gd name="T1" fmla="*/ 546 h 1933"/>
              <a:gd name="T2" fmla="*/ 1354 w 1783"/>
              <a:gd name="T3" fmla="*/ 517 h 1933"/>
              <a:gd name="T4" fmla="*/ 1256 w 1783"/>
              <a:gd name="T5" fmla="*/ 396 h 1933"/>
              <a:gd name="T6" fmla="*/ 1213 w 1783"/>
              <a:gd name="T7" fmla="*/ 335 h 1933"/>
              <a:gd name="T8" fmla="*/ 1231 w 1783"/>
              <a:gd name="T9" fmla="*/ 285 h 1933"/>
              <a:gd name="T10" fmla="*/ 1218 w 1783"/>
              <a:gd name="T11" fmla="*/ 208 h 1933"/>
              <a:gd name="T12" fmla="*/ 1198 w 1783"/>
              <a:gd name="T13" fmla="*/ 180 h 1933"/>
              <a:gd name="T14" fmla="*/ 1184 w 1783"/>
              <a:gd name="T15" fmla="*/ 108 h 1933"/>
              <a:gd name="T16" fmla="*/ 1128 w 1783"/>
              <a:gd name="T17" fmla="*/ 32 h 1933"/>
              <a:gd name="T18" fmla="*/ 1080 w 1783"/>
              <a:gd name="T19" fmla="*/ 3 h 1933"/>
              <a:gd name="T20" fmla="*/ 1013 w 1783"/>
              <a:gd name="T21" fmla="*/ 19 h 1933"/>
              <a:gd name="T22" fmla="*/ 920 w 1783"/>
              <a:gd name="T23" fmla="*/ 35 h 1933"/>
              <a:gd name="T24" fmla="*/ 864 w 1783"/>
              <a:gd name="T25" fmla="*/ 144 h 1933"/>
              <a:gd name="T26" fmla="*/ 890 w 1783"/>
              <a:gd name="T27" fmla="*/ 232 h 1933"/>
              <a:gd name="T28" fmla="*/ 946 w 1783"/>
              <a:gd name="T29" fmla="*/ 299 h 1933"/>
              <a:gd name="T30" fmla="*/ 699 w 1783"/>
              <a:gd name="T31" fmla="*/ 541 h 1933"/>
              <a:gd name="T32" fmla="*/ 621 w 1783"/>
              <a:gd name="T33" fmla="*/ 621 h 1933"/>
              <a:gd name="T34" fmla="*/ 662 w 1783"/>
              <a:gd name="T35" fmla="*/ 694 h 1933"/>
              <a:gd name="T36" fmla="*/ 778 w 1783"/>
              <a:gd name="T37" fmla="*/ 897 h 1933"/>
              <a:gd name="T38" fmla="*/ 667 w 1783"/>
              <a:gd name="T39" fmla="*/ 1404 h 1933"/>
              <a:gd name="T40" fmla="*/ 325 w 1783"/>
              <a:gd name="T41" fmla="*/ 1484 h 1933"/>
              <a:gd name="T42" fmla="*/ 116 w 1783"/>
              <a:gd name="T43" fmla="*/ 1507 h 1933"/>
              <a:gd name="T44" fmla="*/ 66 w 1783"/>
              <a:gd name="T45" fmla="*/ 1557 h 1933"/>
              <a:gd name="T46" fmla="*/ 5 w 1783"/>
              <a:gd name="T47" fmla="*/ 1725 h 1933"/>
              <a:gd name="T48" fmla="*/ 11 w 1783"/>
              <a:gd name="T49" fmla="*/ 1821 h 1933"/>
              <a:gd name="T50" fmla="*/ 76 w 1783"/>
              <a:gd name="T51" fmla="*/ 1869 h 1933"/>
              <a:gd name="T52" fmla="*/ 178 w 1783"/>
              <a:gd name="T53" fmla="*/ 1747 h 1933"/>
              <a:gd name="T54" fmla="*/ 200 w 1783"/>
              <a:gd name="T55" fmla="*/ 1683 h 1933"/>
              <a:gd name="T56" fmla="*/ 371 w 1783"/>
              <a:gd name="T57" fmla="*/ 1597 h 1933"/>
              <a:gd name="T58" fmla="*/ 697 w 1783"/>
              <a:gd name="T59" fmla="*/ 1554 h 1933"/>
              <a:gd name="T60" fmla="*/ 844 w 1783"/>
              <a:gd name="T61" fmla="*/ 1438 h 1933"/>
              <a:gd name="T62" fmla="*/ 1103 w 1783"/>
              <a:gd name="T63" fmla="*/ 1236 h 1933"/>
              <a:gd name="T64" fmla="*/ 1373 w 1783"/>
              <a:gd name="T65" fmla="*/ 1491 h 1933"/>
              <a:gd name="T66" fmla="*/ 1419 w 1783"/>
              <a:gd name="T67" fmla="*/ 1801 h 1933"/>
              <a:gd name="T68" fmla="*/ 1404 w 1783"/>
              <a:gd name="T69" fmla="*/ 1818 h 1933"/>
              <a:gd name="T70" fmla="*/ 1448 w 1783"/>
              <a:gd name="T71" fmla="*/ 1900 h 1933"/>
              <a:gd name="T72" fmla="*/ 1501 w 1783"/>
              <a:gd name="T73" fmla="*/ 1932 h 1933"/>
              <a:gd name="T74" fmla="*/ 1678 w 1783"/>
              <a:gd name="T75" fmla="*/ 1830 h 1933"/>
              <a:gd name="T76" fmla="*/ 1781 w 1783"/>
              <a:gd name="T77" fmla="*/ 1752 h 1933"/>
              <a:gd name="T78" fmla="*/ 1739 w 1783"/>
              <a:gd name="T79" fmla="*/ 1707 h 1933"/>
              <a:gd name="T80" fmla="*/ 1680 w 1783"/>
              <a:gd name="T81" fmla="*/ 1701 h 1933"/>
              <a:gd name="T82" fmla="*/ 1630 w 1783"/>
              <a:gd name="T83" fmla="*/ 1702 h 1933"/>
              <a:gd name="T84" fmla="*/ 1599 w 1783"/>
              <a:gd name="T85" fmla="*/ 1685 h 1933"/>
              <a:gd name="T86" fmla="*/ 1523 w 1783"/>
              <a:gd name="T87" fmla="*/ 1705 h 1933"/>
              <a:gd name="T88" fmla="*/ 1504 w 1783"/>
              <a:gd name="T89" fmla="*/ 1600 h 1933"/>
              <a:gd name="T90" fmla="*/ 1528 w 1783"/>
              <a:gd name="T91" fmla="*/ 1241 h 1933"/>
              <a:gd name="T92" fmla="*/ 1218 w 1783"/>
              <a:gd name="T93" fmla="*/ 1031 h 1933"/>
              <a:gd name="T94" fmla="*/ 1155 w 1783"/>
              <a:gd name="T95" fmla="*/ 859 h 1933"/>
              <a:gd name="T96" fmla="*/ 1170 w 1783"/>
              <a:gd name="T97" fmla="*/ 752 h 1933"/>
              <a:gd name="T98" fmla="*/ 1209 w 1783"/>
              <a:gd name="T99" fmla="*/ 634 h 1933"/>
              <a:gd name="T100" fmla="*/ 1349 w 1783"/>
              <a:gd name="T101" fmla="*/ 661 h 1933"/>
              <a:gd name="T102" fmla="*/ 1544 w 1783"/>
              <a:gd name="T103" fmla="*/ 677 h 1933"/>
              <a:gd name="T104" fmla="*/ 1568 w 1783"/>
              <a:gd name="T105" fmla="*/ 713 h 1933"/>
              <a:gd name="T106" fmla="*/ 1597 w 1783"/>
              <a:gd name="T107" fmla="*/ 737 h 1933"/>
              <a:gd name="T108" fmla="*/ 1680 w 1783"/>
              <a:gd name="T109" fmla="*/ 694 h 1933"/>
              <a:gd name="T110" fmla="*/ 1713 w 1783"/>
              <a:gd name="T111" fmla="*/ 644 h 1933"/>
              <a:gd name="T112" fmla="*/ 1758 w 1783"/>
              <a:gd name="T113" fmla="*/ 579 h 1933"/>
              <a:gd name="T114" fmla="*/ 1753 w 1783"/>
              <a:gd name="T115" fmla="*/ 549 h 1933"/>
              <a:gd name="T116" fmla="*/ 864 w 1783"/>
              <a:gd name="T117" fmla="*/ 617 h 1933"/>
              <a:gd name="T118" fmla="*/ 902 w 1783"/>
              <a:gd name="T119" fmla="*/ 776 h 1933"/>
              <a:gd name="T120" fmla="*/ 897 w 1783"/>
              <a:gd name="T121" fmla="*/ 816 h 1933"/>
              <a:gd name="T122" fmla="*/ 839 w 1783"/>
              <a:gd name="T123" fmla="*/ 776 h 1933"/>
              <a:gd name="T124" fmla="*/ 801 w 1783"/>
              <a:gd name="T125" fmla="*/ 696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83" h="1933">
                <a:moveTo>
                  <a:pt x="1689" y="605"/>
                </a:moveTo>
                <a:lnTo>
                  <a:pt x="1656" y="596"/>
                </a:lnTo>
                <a:lnTo>
                  <a:pt x="1573" y="610"/>
                </a:lnTo>
                <a:lnTo>
                  <a:pt x="1563" y="587"/>
                </a:lnTo>
                <a:lnTo>
                  <a:pt x="1563" y="587"/>
                </a:lnTo>
                <a:lnTo>
                  <a:pt x="1518" y="569"/>
                </a:lnTo>
                <a:lnTo>
                  <a:pt x="1486" y="555"/>
                </a:lnTo>
                <a:lnTo>
                  <a:pt x="1468" y="546"/>
                </a:lnTo>
                <a:lnTo>
                  <a:pt x="1468" y="546"/>
                </a:lnTo>
                <a:lnTo>
                  <a:pt x="1456" y="541"/>
                </a:lnTo>
                <a:lnTo>
                  <a:pt x="1436" y="535"/>
                </a:lnTo>
                <a:lnTo>
                  <a:pt x="1411" y="529"/>
                </a:lnTo>
                <a:lnTo>
                  <a:pt x="1411" y="529"/>
                </a:lnTo>
                <a:lnTo>
                  <a:pt x="1384" y="523"/>
                </a:lnTo>
                <a:lnTo>
                  <a:pt x="1365" y="518"/>
                </a:lnTo>
                <a:lnTo>
                  <a:pt x="1354" y="517"/>
                </a:lnTo>
                <a:lnTo>
                  <a:pt x="1354" y="517"/>
                </a:lnTo>
                <a:lnTo>
                  <a:pt x="1349" y="512"/>
                </a:lnTo>
                <a:lnTo>
                  <a:pt x="1337" y="500"/>
                </a:lnTo>
                <a:lnTo>
                  <a:pt x="1305" y="462"/>
                </a:lnTo>
                <a:lnTo>
                  <a:pt x="1272" y="421"/>
                </a:lnTo>
                <a:lnTo>
                  <a:pt x="1261" y="405"/>
                </a:lnTo>
                <a:lnTo>
                  <a:pt x="1256" y="396"/>
                </a:lnTo>
                <a:lnTo>
                  <a:pt x="1256" y="396"/>
                </a:lnTo>
                <a:lnTo>
                  <a:pt x="1254" y="392"/>
                </a:lnTo>
                <a:lnTo>
                  <a:pt x="1250" y="386"/>
                </a:lnTo>
                <a:lnTo>
                  <a:pt x="1238" y="372"/>
                </a:lnTo>
                <a:lnTo>
                  <a:pt x="1226" y="358"/>
                </a:lnTo>
                <a:lnTo>
                  <a:pt x="1221" y="352"/>
                </a:lnTo>
                <a:lnTo>
                  <a:pt x="1218" y="346"/>
                </a:lnTo>
                <a:lnTo>
                  <a:pt x="1218" y="346"/>
                </a:lnTo>
                <a:lnTo>
                  <a:pt x="1213" y="335"/>
                </a:lnTo>
                <a:lnTo>
                  <a:pt x="1210" y="328"/>
                </a:lnTo>
                <a:lnTo>
                  <a:pt x="1209" y="320"/>
                </a:lnTo>
                <a:lnTo>
                  <a:pt x="1209" y="320"/>
                </a:lnTo>
                <a:lnTo>
                  <a:pt x="1214" y="317"/>
                </a:lnTo>
                <a:lnTo>
                  <a:pt x="1218" y="312"/>
                </a:lnTo>
                <a:lnTo>
                  <a:pt x="1222" y="305"/>
                </a:lnTo>
                <a:lnTo>
                  <a:pt x="1226" y="296"/>
                </a:lnTo>
                <a:lnTo>
                  <a:pt x="1231" y="285"/>
                </a:lnTo>
                <a:lnTo>
                  <a:pt x="1233" y="272"/>
                </a:lnTo>
                <a:lnTo>
                  <a:pt x="1234" y="257"/>
                </a:lnTo>
                <a:lnTo>
                  <a:pt x="1234" y="257"/>
                </a:lnTo>
                <a:lnTo>
                  <a:pt x="1233" y="243"/>
                </a:lnTo>
                <a:lnTo>
                  <a:pt x="1231" y="232"/>
                </a:lnTo>
                <a:lnTo>
                  <a:pt x="1228" y="224"/>
                </a:lnTo>
                <a:lnTo>
                  <a:pt x="1225" y="218"/>
                </a:lnTo>
                <a:lnTo>
                  <a:pt x="1218" y="208"/>
                </a:lnTo>
                <a:lnTo>
                  <a:pt x="1215" y="204"/>
                </a:lnTo>
                <a:lnTo>
                  <a:pt x="1214" y="201"/>
                </a:lnTo>
                <a:lnTo>
                  <a:pt x="1214" y="201"/>
                </a:lnTo>
                <a:lnTo>
                  <a:pt x="1214" y="197"/>
                </a:lnTo>
                <a:lnTo>
                  <a:pt x="1213" y="195"/>
                </a:lnTo>
                <a:lnTo>
                  <a:pt x="1207" y="189"/>
                </a:lnTo>
                <a:lnTo>
                  <a:pt x="1201" y="183"/>
                </a:lnTo>
                <a:lnTo>
                  <a:pt x="1198" y="180"/>
                </a:lnTo>
                <a:lnTo>
                  <a:pt x="1197" y="177"/>
                </a:lnTo>
                <a:lnTo>
                  <a:pt x="1197" y="177"/>
                </a:lnTo>
                <a:lnTo>
                  <a:pt x="1196" y="166"/>
                </a:lnTo>
                <a:lnTo>
                  <a:pt x="1195" y="150"/>
                </a:lnTo>
                <a:lnTo>
                  <a:pt x="1192" y="133"/>
                </a:lnTo>
                <a:lnTo>
                  <a:pt x="1187" y="115"/>
                </a:lnTo>
                <a:lnTo>
                  <a:pt x="1187" y="115"/>
                </a:lnTo>
                <a:lnTo>
                  <a:pt x="1184" y="108"/>
                </a:lnTo>
                <a:lnTo>
                  <a:pt x="1179" y="100"/>
                </a:lnTo>
                <a:lnTo>
                  <a:pt x="1174" y="93"/>
                </a:lnTo>
                <a:lnTo>
                  <a:pt x="1169" y="88"/>
                </a:lnTo>
                <a:lnTo>
                  <a:pt x="1160" y="81"/>
                </a:lnTo>
                <a:lnTo>
                  <a:pt x="1156" y="79"/>
                </a:lnTo>
                <a:lnTo>
                  <a:pt x="1151" y="15"/>
                </a:lnTo>
                <a:lnTo>
                  <a:pt x="1128" y="32"/>
                </a:lnTo>
                <a:lnTo>
                  <a:pt x="1128" y="32"/>
                </a:lnTo>
                <a:lnTo>
                  <a:pt x="1123" y="26"/>
                </a:lnTo>
                <a:lnTo>
                  <a:pt x="1110" y="12"/>
                </a:lnTo>
                <a:lnTo>
                  <a:pt x="1102" y="6"/>
                </a:lnTo>
                <a:lnTo>
                  <a:pt x="1093" y="1"/>
                </a:lnTo>
                <a:lnTo>
                  <a:pt x="1089" y="0"/>
                </a:lnTo>
                <a:lnTo>
                  <a:pt x="1086" y="0"/>
                </a:lnTo>
                <a:lnTo>
                  <a:pt x="1082" y="0"/>
                </a:lnTo>
                <a:lnTo>
                  <a:pt x="1080" y="3"/>
                </a:lnTo>
                <a:lnTo>
                  <a:pt x="1080" y="3"/>
                </a:lnTo>
                <a:lnTo>
                  <a:pt x="1073" y="6"/>
                </a:lnTo>
                <a:lnTo>
                  <a:pt x="1064" y="10"/>
                </a:lnTo>
                <a:lnTo>
                  <a:pt x="1053" y="12"/>
                </a:lnTo>
                <a:lnTo>
                  <a:pt x="1042" y="15"/>
                </a:lnTo>
                <a:lnTo>
                  <a:pt x="1023" y="17"/>
                </a:lnTo>
                <a:lnTo>
                  <a:pt x="1013" y="19"/>
                </a:lnTo>
                <a:lnTo>
                  <a:pt x="1013" y="19"/>
                </a:lnTo>
                <a:lnTo>
                  <a:pt x="1004" y="22"/>
                </a:lnTo>
                <a:lnTo>
                  <a:pt x="986" y="26"/>
                </a:lnTo>
                <a:lnTo>
                  <a:pt x="964" y="28"/>
                </a:lnTo>
                <a:lnTo>
                  <a:pt x="942" y="29"/>
                </a:lnTo>
                <a:lnTo>
                  <a:pt x="942" y="29"/>
                </a:lnTo>
                <a:lnTo>
                  <a:pt x="932" y="30"/>
                </a:lnTo>
                <a:lnTo>
                  <a:pt x="925" y="32"/>
                </a:lnTo>
                <a:lnTo>
                  <a:pt x="920" y="35"/>
                </a:lnTo>
                <a:lnTo>
                  <a:pt x="915" y="39"/>
                </a:lnTo>
                <a:lnTo>
                  <a:pt x="913" y="42"/>
                </a:lnTo>
                <a:lnTo>
                  <a:pt x="911" y="47"/>
                </a:lnTo>
                <a:lnTo>
                  <a:pt x="908" y="53"/>
                </a:lnTo>
                <a:lnTo>
                  <a:pt x="908" y="53"/>
                </a:lnTo>
                <a:lnTo>
                  <a:pt x="885" y="102"/>
                </a:lnTo>
                <a:lnTo>
                  <a:pt x="864" y="144"/>
                </a:lnTo>
                <a:lnTo>
                  <a:pt x="864" y="144"/>
                </a:lnTo>
                <a:lnTo>
                  <a:pt x="866" y="161"/>
                </a:lnTo>
                <a:lnTo>
                  <a:pt x="871" y="191"/>
                </a:lnTo>
                <a:lnTo>
                  <a:pt x="871" y="191"/>
                </a:lnTo>
                <a:lnTo>
                  <a:pt x="872" y="197"/>
                </a:lnTo>
                <a:lnTo>
                  <a:pt x="874" y="203"/>
                </a:lnTo>
                <a:lnTo>
                  <a:pt x="880" y="213"/>
                </a:lnTo>
                <a:lnTo>
                  <a:pt x="886" y="225"/>
                </a:lnTo>
                <a:lnTo>
                  <a:pt x="890" y="232"/>
                </a:lnTo>
                <a:lnTo>
                  <a:pt x="893" y="243"/>
                </a:lnTo>
                <a:lnTo>
                  <a:pt x="893" y="243"/>
                </a:lnTo>
                <a:lnTo>
                  <a:pt x="895" y="248"/>
                </a:lnTo>
                <a:lnTo>
                  <a:pt x="897" y="254"/>
                </a:lnTo>
                <a:lnTo>
                  <a:pt x="906" y="265"/>
                </a:lnTo>
                <a:lnTo>
                  <a:pt x="915" y="274"/>
                </a:lnTo>
                <a:lnTo>
                  <a:pt x="926" y="284"/>
                </a:lnTo>
                <a:lnTo>
                  <a:pt x="946" y="299"/>
                </a:lnTo>
                <a:lnTo>
                  <a:pt x="954" y="303"/>
                </a:lnTo>
                <a:lnTo>
                  <a:pt x="949" y="323"/>
                </a:lnTo>
                <a:lnTo>
                  <a:pt x="908" y="417"/>
                </a:lnTo>
                <a:lnTo>
                  <a:pt x="908" y="417"/>
                </a:lnTo>
                <a:lnTo>
                  <a:pt x="808" y="477"/>
                </a:lnTo>
                <a:lnTo>
                  <a:pt x="737" y="520"/>
                </a:lnTo>
                <a:lnTo>
                  <a:pt x="699" y="541"/>
                </a:lnTo>
                <a:lnTo>
                  <a:pt x="699" y="541"/>
                </a:lnTo>
                <a:lnTo>
                  <a:pt x="693" y="545"/>
                </a:lnTo>
                <a:lnTo>
                  <a:pt x="685" y="551"/>
                </a:lnTo>
                <a:lnTo>
                  <a:pt x="664" y="570"/>
                </a:lnTo>
                <a:lnTo>
                  <a:pt x="642" y="592"/>
                </a:lnTo>
                <a:lnTo>
                  <a:pt x="626" y="613"/>
                </a:lnTo>
                <a:lnTo>
                  <a:pt x="626" y="613"/>
                </a:lnTo>
                <a:lnTo>
                  <a:pt x="623" y="616"/>
                </a:lnTo>
                <a:lnTo>
                  <a:pt x="621" y="621"/>
                </a:lnTo>
                <a:lnTo>
                  <a:pt x="621" y="625"/>
                </a:lnTo>
                <a:lnTo>
                  <a:pt x="621" y="630"/>
                </a:lnTo>
                <a:lnTo>
                  <a:pt x="623" y="638"/>
                </a:lnTo>
                <a:lnTo>
                  <a:pt x="628" y="648"/>
                </a:lnTo>
                <a:lnTo>
                  <a:pt x="635" y="657"/>
                </a:lnTo>
                <a:lnTo>
                  <a:pt x="644" y="668"/>
                </a:lnTo>
                <a:lnTo>
                  <a:pt x="653" y="680"/>
                </a:lnTo>
                <a:lnTo>
                  <a:pt x="662" y="694"/>
                </a:lnTo>
                <a:lnTo>
                  <a:pt x="662" y="694"/>
                </a:lnTo>
                <a:lnTo>
                  <a:pt x="673" y="708"/>
                </a:lnTo>
                <a:lnTo>
                  <a:pt x="686" y="725"/>
                </a:lnTo>
                <a:lnTo>
                  <a:pt x="716" y="759"/>
                </a:lnTo>
                <a:lnTo>
                  <a:pt x="751" y="796"/>
                </a:lnTo>
                <a:lnTo>
                  <a:pt x="758" y="818"/>
                </a:lnTo>
                <a:lnTo>
                  <a:pt x="778" y="849"/>
                </a:lnTo>
                <a:lnTo>
                  <a:pt x="778" y="897"/>
                </a:lnTo>
                <a:lnTo>
                  <a:pt x="778" y="897"/>
                </a:lnTo>
                <a:lnTo>
                  <a:pt x="779" y="899"/>
                </a:lnTo>
                <a:lnTo>
                  <a:pt x="781" y="900"/>
                </a:lnTo>
                <a:lnTo>
                  <a:pt x="790" y="903"/>
                </a:lnTo>
                <a:lnTo>
                  <a:pt x="802" y="904"/>
                </a:lnTo>
                <a:lnTo>
                  <a:pt x="768" y="1168"/>
                </a:lnTo>
                <a:lnTo>
                  <a:pt x="667" y="1404"/>
                </a:lnTo>
                <a:lnTo>
                  <a:pt x="667" y="1404"/>
                </a:lnTo>
                <a:lnTo>
                  <a:pt x="571" y="1427"/>
                </a:lnTo>
                <a:lnTo>
                  <a:pt x="491" y="1445"/>
                </a:lnTo>
                <a:lnTo>
                  <a:pt x="454" y="1452"/>
                </a:lnTo>
                <a:lnTo>
                  <a:pt x="424" y="1457"/>
                </a:lnTo>
                <a:lnTo>
                  <a:pt x="424" y="1457"/>
                </a:lnTo>
                <a:lnTo>
                  <a:pt x="395" y="1463"/>
                </a:lnTo>
                <a:lnTo>
                  <a:pt x="361" y="1473"/>
                </a:lnTo>
                <a:lnTo>
                  <a:pt x="325" y="1484"/>
                </a:lnTo>
                <a:lnTo>
                  <a:pt x="290" y="1496"/>
                </a:lnTo>
                <a:lnTo>
                  <a:pt x="229" y="1516"/>
                </a:lnTo>
                <a:lnTo>
                  <a:pt x="210" y="1524"/>
                </a:lnTo>
                <a:lnTo>
                  <a:pt x="200" y="1526"/>
                </a:lnTo>
                <a:lnTo>
                  <a:pt x="200" y="1526"/>
                </a:lnTo>
                <a:lnTo>
                  <a:pt x="183" y="1522"/>
                </a:lnTo>
                <a:lnTo>
                  <a:pt x="149" y="1514"/>
                </a:lnTo>
                <a:lnTo>
                  <a:pt x="116" y="1507"/>
                </a:lnTo>
                <a:lnTo>
                  <a:pt x="104" y="1504"/>
                </a:lnTo>
                <a:lnTo>
                  <a:pt x="95" y="1504"/>
                </a:lnTo>
                <a:lnTo>
                  <a:pt x="95" y="1504"/>
                </a:lnTo>
                <a:lnTo>
                  <a:pt x="93" y="1505"/>
                </a:lnTo>
                <a:lnTo>
                  <a:pt x="90" y="1509"/>
                </a:lnTo>
                <a:lnTo>
                  <a:pt x="83" y="1520"/>
                </a:lnTo>
                <a:lnTo>
                  <a:pt x="75" y="1537"/>
                </a:lnTo>
                <a:lnTo>
                  <a:pt x="66" y="1557"/>
                </a:lnTo>
                <a:lnTo>
                  <a:pt x="48" y="1601"/>
                </a:lnTo>
                <a:lnTo>
                  <a:pt x="40" y="1621"/>
                </a:lnTo>
                <a:lnTo>
                  <a:pt x="31" y="1638"/>
                </a:lnTo>
                <a:lnTo>
                  <a:pt x="31" y="1638"/>
                </a:lnTo>
                <a:lnTo>
                  <a:pt x="24" y="1655"/>
                </a:lnTo>
                <a:lnTo>
                  <a:pt x="17" y="1677"/>
                </a:lnTo>
                <a:lnTo>
                  <a:pt x="11" y="1700"/>
                </a:lnTo>
                <a:lnTo>
                  <a:pt x="5" y="1725"/>
                </a:lnTo>
                <a:lnTo>
                  <a:pt x="1" y="1749"/>
                </a:lnTo>
                <a:lnTo>
                  <a:pt x="0" y="1772"/>
                </a:lnTo>
                <a:lnTo>
                  <a:pt x="0" y="1783"/>
                </a:lnTo>
                <a:lnTo>
                  <a:pt x="1" y="1792"/>
                </a:lnTo>
                <a:lnTo>
                  <a:pt x="2" y="1800"/>
                </a:lnTo>
                <a:lnTo>
                  <a:pt x="5" y="1807"/>
                </a:lnTo>
                <a:lnTo>
                  <a:pt x="5" y="1807"/>
                </a:lnTo>
                <a:lnTo>
                  <a:pt x="11" y="1821"/>
                </a:lnTo>
                <a:lnTo>
                  <a:pt x="19" y="1833"/>
                </a:lnTo>
                <a:lnTo>
                  <a:pt x="29" y="1844"/>
                </a:lnTo>
                <a:lnTo>
                  <a:pt x="40" y="1853"/>
                </a:lnTo>
                <a:lnTo>
                  <a:pt x="49" y="1861"/>
                </a:lnTo>
                <a:lnTo>
                  <a:pt x="59" y="1867"/>
                </a:lnTo>
                <a:lnTo>
                  <a:pt x="69" y="1869"/>
                </a:lnTo>
                <a:lnTo>
                  <a:pt x="72" y="1869"/>
                </a:lnTo>
                <a:lnTo>
                  <a:pt x="76" y="1869"/>
                </a:lnTo>
                <a:lnTo>
                  <a:pt x="76" y="1869"/>
                </a:lnTo>
                <a:lnTo>
                  <a:pt x="79" y="1868"/>
                </a:lnTo>
                <a:lnTo>
                  <a:pt x="83" y="1864"/>
                </a:lnTo>
                <a:lnTo>
                  <a:pt x="94" y="1855"/>
                </a:lnTo>
                <a:lnTo>
                  <a:pt x="107" y="1841"/>
                </a:lnTo>
                <a:lnTo>
                  <a:pt x="121" y="1824"/>
                </a:lnTo>
                <a:lnTo>
                  <a:pt x="151" y="1786"/>
                </a:lnTo>
                <a:lnTo>
                  <a:pt x="178" y="1747"/>
                </a:lnTo>
                <a:lnTo>
                  <a:pt x="178" y="1747"/>
                </a:lnTo>
                <a:lnTo>
                  <a:pt x="189" y="1730"/>
                </a:lnTo>
                <a:lnTo>
                  <a:pt x="195" y="1718"/>
                </a:lnTo>
                <a:lnTo>
                  <a:pt x="199" y="1710"/>
                </a:lnTo>
                <a:lnTo>
                  <a:pt x="200" y="1702"/>
                </a:lnTo>
                <a:lnTo>
                  <a:pt x="199" y="1693"/>
                </a:lnTo>
                <a:lnTo>
                  <a:pt x="199" y="1688"/>
                </a:lnTo>
                <a:lnTo>
                  <a:pt x="200" y="1683"/>
                </a:lnTo>
                <a:lnTo>
                  <a:pt x="200" y="1683"/>
                </a:lnTo>
                <a:lnTo>
                  <a:pt x="204" y="1679"/>
                </a:lnTo>
                <a:lnTo>
                  <a:pt x="209" y="1675"/>
                </a:lnTo>
                <a:lnTo>
                  <a:pt x="227" y="1664"/>
                </a:lnTo>
                <a:lnTo>
                  <a:pt x="251" y="1652"/>
                </a:lnTo>
                <a:lnTo>
                  <a:pt x="278" y="1638"/>
                </a:lnTo>
                <a:lnTo>
                  <a:pt x="333" y="1613"/>
                </a:lnTo>
                <a:lnTo>
                  <a:pt x="371" y="1597"/>
                </a:lnTo>
                <a:lnTo>
                  <a:pt x="371" y="1597"/>
                </a:lnTo>
                <a:lnTo>
                  <a:pt x="378" y="1595"/>
                </a:lnTo>
                <a:lnTo>
                  <a:pt x="392" y="1592"/>
                </a:lnTo>
                <a:lnTo>
                  <a:pt x="435" y="1586"/>
                </a:lnTo>
                <a:lnTo>
                  <a:pt x="552" y="1573"/>
                </a:lnTo>
                <a:lnTo>
                  <a:pt x="615" y="1566"/>
                </a:lnTo>
                <a:lnTo>
                  <a:pt x="673" y="1559"/>
                </a:lnTo>
                <a:lnTo>
                  <a:pt x="697" y="1554"/>
                </a:lnTo>
                <a:lnTo>
                  <a:pt x="717" y="1550"/>
                </a:lnTo>
                <a:lnTo>
                  <a:pt x="733" y="1545"/>
                </a:lnTo>
                <a:lnTo>
                  <a:pt x="743" y="1540"/>
                </a:lnTo>
                <a:lnTo>
                  <a:pt x="743" y="1540"/>
                </a:lnTo>
                <a:lnTo>
                  <a:pt x="752" y="1533"/>
                </a:lnTo>
                <a:lnTo>
                  <a:pt x="766" y="1521"/>
                </a:lnTo>
                <a:lnTo>
                  <a:pt x="801" y="1485"/>
                </a:lnTo>
                <a:lnTo>
                  <a:pt x="844" y="1438"/>
                </a:lnTo>
                <a:lnTo>
                  <a:pt x="889" y="1386"/>
                </a:lnTo>
                <a:lnTo>
                  <a:pt x="970" y="1292"/>
                </a:lnTo>
                <a:lnTo>
                  <a:pt x="1006" y="1249"/>
                </a:lnTo>
                <a:lnTo>
                  <a:pt x="1006" y="1249"/>
                </a:lnTo>
                <a:lnTo>
                  <a:pt x="1063" y="1252"/>
                </a:lnTo>
                <a:lnTo>
                  <a:pt x="1063" y="1252"/>
                </a:lnTo>
                <a:lnTo>
                  <a:pt x="1076" y="1247"/>
                </a:lnTo>
                <a:lnTo>
                  <a:pt x="1103" y="1236"/>
                </a:lnTo>
                <a:lnTo>
                  <a:pt x="1139" y="1220"/>
                </a:lnTo>
                <a:lnTo>
                  <a:pt x="1369" y="1335"/>
                </a:lnTo>
                <a:lnTo>
                  <a:pt x="1369" y="1335"/>
                </a:lnTo>
                <a:lnTo>
                  <a:pt x="1369" y="1379"/>
                </a:lnTo>
                <a:lnTo>
                  <a:pt x="1369" y="1415"/>
                </a:lnTo>
                <a:lnTo>
                  <a:pt x="1369" y="1443"/>
                </a:lnTo>
                <a:lnTo>
                  <a:pt x="1369" y="1443"/>
                </a:lnTo>
                <a:lnTo>
                  <a:pt x="1373" y="1491"/>
                </a:lnTo>
                <a:lnTo>
                  <a:pt x="1382" y="1574"/>
                </a:lnTo>
                <a:lnTo>
                  <a:pt x="1388" y="1621"/>
                </a:lnTo>
                <a:lnTo>
                  <a:pt x="1393" y="1667"/>
                </a:lnTo>
                <a:lnTo>
                  <a:pt x="1400" y="1708"/>
                </a:lnTo>
                <a:lnTo>
                  <a:pt x="1406" y="1741"/>
                </a:lnTo>
                <a:lnTo>
                  <a:pt x="1406" y="1741"/>
                </a:lnTo>
                <a:lnTo>
                  <a:pt x="1416" y="1782"/>
                </a:lnTo>
                <a:lnTo>
                  <a:pt x="1419" y="1801"/>
                </a:lnTo>
                <a:lnTo>
                  <a:pt x="1419" y="1805"/>
                </a:lnTo>
                <a:lnTo>
                  <a:pt x="1418" y="1806"/>
                </a:lnTo>
                <a:lnTo>
                  <a:pt x="1413" y="1807"/>
                </a:lnTo>
                <a:lnTo>
                  <a:pt x="1413" y="1807"/>
                </a:lnTo>
                <a:lnTo>
                  <a:pt x="1411" y="1809"/>
                </a:lnTo>
                <a:lnTo>
                  <a:pt x="1407" y="1811"/>
                </a:lnTo>
                <a:lnTo>
                  <a:pt x="1406" y="1813"/>
                </a:lnTo>
                <a:lnTo>
                  <a:pt x="1404" y="1818"/>
                </a:lnTo>
                <a:lnTo>
                  <a:pt x="1404" y="1823"/>
                </a:lnTo>
                <a:lnTo>
                  <a:pt x="1404" y="1829"/>
                </a:lnTo>
                <a:lnTo>
                  <a:pt x="1406" y="1836"/>
                </a:lnTo>
                <a:lnTo>
                  <a:pt x="1411" y="1845"/>
                </a:lnTo>
                <a:lnTo>
                  <a:pt x="1411" y="1845"/>
                </a:lnTo>
                <a:lnTo>
                  <a:pt x="1424" y="1865"/>
                </a:lnTo>
                <a:lnTo>
                  <a:pt x="1440" y="1888"/>
                </a:lnTo>
                <a:lnTo>
                  <a:pt x="1448" y="1900"/>
                </a:lnTo>
                <a:lnTo>
                  <a:pt x="1458" y="1911"/>
                </a:lnTo>
                <a:lnTo>
                  <a:pt x="1469" y="1920"/>
                </a:lnTo>
                <a:lnTo>
                  <a:pt x="1480" y="1928"/>
                </a:lnTo>
                <a:lnTo>
                  <a:pt x="1480" y="1928"/>
                </a:lnTo>
                <a:lnTo>
                  <a:pt x="1489" y="1932"/>
                </a:lnTo>
                <a:lnTo>
                  <a:pt x="1494" y="1933"/>
                </a:lnTo>
                <a:lnTo>
                  <a:pt x="1498" y="1933"/>
                </a:lnTo>
                <a:lnTo>
                  <a:pt x="1501" y="1932"/>
                </a:lnTo>
                <a:lnTo>
                  <a:pt x="1505" y="1931"/>
                </a:lnTo>
                <a:lnTo>
                  <a:pt x="1512" y="1926"/>
                </a:lnTo>
                <a:lnTo>
                  <a:pt x="1532" y="1910"/>
                </a:lnTo>
                <a:lnTo>
                  <a:pt x="1544" y="1900"/>
                </a:lnTo>
                <a:lnTo>
                  <a:pt x="1561" y="1891"/>
                </a:lnTo>
                <a:lnTo>
                  <a:pt x="1561" y="1891"/>
                </a:lnTo>
                <a:lnTo>
                  <a:pt x="1611" y="1865"/>
                </a:lnTo>
                <a:lnTo>
                  <a:pt x="1678" y="1830"/>
                </a:lnTo>
                <a:lnTo>
                  <a:pt x="1709" y="1813"/>
                </a:lnTo>
                <a:lnTo>
                  <a:pt x="1738" y="1795"/>
                </a:lnTo>
                <a:lnTo>
                  <a:pt x="1750" y="1787"/>
                </a:lnTo>
                <a:lnTo>
                  <a:pt x="1760" y="1778"/>
                </a:lnTo>
                <a:lnTo>
                  <a:pt x="1768" y="1771"/>
                </a:lnTo>
                <a:lnTo>
                  <a:pt x="1775" y="1764"/>
                </a:lnTo>
                <a:lnTo>
                  <a:pt x="1775" y="1764"/>
                </a:lnTo>
                <a:lnTo>
                  <a:pt x="1781" y="1752"/>
                </a:lnTo>
                <a:lnTo>
                  <a:pt x="1783" y="1745"/>
                </a:lnTo>
                <a:lnTo>
                  <a:pt x="1783" y="1741"/>
                </a:lnTo>
                <a:lnTo>
                  <a:pt x="1782" y="1739"/>
                </a:lnTo>
                <a:lnTo>
                  <a:pt x="1778" y="1735"/>
                </a:lnTo>
                <a:lnTo>
                  <a:pt x="1762" y="1725"/>
                </a:lnTo>
                <a:lnTo>
                  <a:pt x="1752" y="1718"/>
                </a:lnTo>
                <a:lnTo>
                  <a:pt x="1739" y="1707"/>
                </a:lnTo>
                <a:lnTo>
                  <a:pt x="1739" y="1707"/>
                </a:lnTo>
                <a:lnTo>
                  <a:pt x="1733" y="1701"/>
                </a:lnTo>
                <a:lnTo>
                  <a:pt x="1727" y="1697"/>
                </a:lnTo>
                <a:lnTo>
                  <a:pt x="1720" y="1695"/>
                </a:lnTo>
                <a:lnTo>
                  <a:pt x="1714" y="1694"/>
                </a:lnTo>
                <a:lnTo>
                  <a:pt x="1708" y="1693"/>
                </a:lnTo>
                <a:lnTo>
                  <a:pt x="1702" y="1694"/>
                </a:lnTo>
                <a:lnTo>
                  <a:pt x="1691" y="1696"/>
                </a:lnTo>
                <a:lnTo>
                  <a:pt x="1680" y="1701"/>
                </a:lnTo>
                <a:lnTo>
                  <a:pt x="1673" y="1706"/>
                </a:lnTo>
                <a:lnTo>
                  <a:pt x="1667" y="1711"/>
                </a:lnTo>
                <a:lnTo>
                  <a:pt x="1663" y="1712"/>
                </a:lnTo>
                <a:lnTo>
                  <a:pt x="1663" y="1712"/>
                </a:lnTo>
                <a:lnTo>
                  <a:pt x="1655" y="1711"/>
                </a:lnTo>
                <a:lnTo>
                  <a:pt x="1642" y="1707"/>
                </a:lnTo>
                <a:lnTo>
                  <a:pt x="1636" y="1705"/>
                </a:lnTo>
                <a:lnTo>
                  <a:pt x="1630" y="1702"/>
                </a:lnTo>
                <a:lnTo>
                  <a:pt x="1626" y="1699"/>
                </a:lnTo>
                <a:lnTo>
                  <a:pt x="1625" y="1695"/>
                </a:lnTo>
                <a:lnTo>
                  <a:pt x="1625" y="1695"/>
                </a:lnTo>
                <a:lnTo>
                  <a:pt x="1623" y="1691"/>
                </a:lnTo>
                <a:lnTo>
                  <a:pt x="1621" y="1689"/>
                </a:lnTo>
                <a:lnTo>
                  <a:pt x="1617" y="1688"/>
                </a:lnTo>
                <a:lnTo>
                  <a:pt x="1613" y="1687"/>
                </a:lnTo>
                <a:lnTo>
                  <a:pt x="1599" y="1685"/>
                </a:lnTo>
                <a:lnTo>
                  <a:pt x="1585" y="1683"/>
                </a:lnTo>
                <a:lnTo>
                  <a:pt x="1585" y="1683"/>
                </a:lnTo>
                <a:lnTo>
                  <a:pt x="1576" y="1682"/>
                </a:lnTo>
                <a:lnTo>
                  <a:pt x="1567" y="1684"/>
                </a:lnTo>
                <a:lnTo>
                  <a:pt x="1557" y="1688"/>
                </a:lnTo>
                <a:lnTo>
                  <a:pt x="1547" y="1691"/>
                </a:lnTo>
                <a:lnTo>
                  <a:pt x="1530" y="1701"/>
                </a:lnTo>
                <a:lnTo>
                  <a:pt x="1523" y="1705"/>
                </a:lnTo>
                <a:lnTo>
                  <a:pt x="1516" y="1681"/>
                </a:lnTo>
                <a:lnTo>
                  <a:pt x="1516" y="1681"/>
                </a:lnTo>
                <a:lnTo>
                  <a:pt x="1515" y="1673"/>
                </a:lnTo>
                <a:lnTo>
                  <a:pt x="1510" y="1655"/>
                </a:lnTo>
                <a:lnTo>
                  <a:pt x="1506" y="1630"/>
                </a:lnTo>
                <a:lnTo>
                  <a:pt x="1505" y="1615"/>
                </a:lnTo>
                <a:lnTo>
                  <a:pt x="1504" y="1600"/>
                </a:lnTo>
                <a:lnTo>
                  <a:pt x="1504" y="1600"/>
                </a:lnTo>
                <a:lnTo>
                  <a:pt x="1505" y="1573"/>
                </a:lnTo>
                <a:lnTo>
                  <a:pt x="1509" y="1530"/>
                </a:lnTo>
                <a:lnTo>
                  <a:pt x="1517" y="1415"/>
                </a:lnTo>
                <a:lnTo>
                  <a:pt x="1527" y="1304"/>
                </a:lnTo>
                <a:lnTo>
                  <a:pt x="1532" y="1247"/>
                </a:lnTo>
                <a:lnTo>
                  <a:pt x="1532" y="1247"/>
                </a:lnTo>
                <a:lnTo>
                  <a:pt x="1530" y="1244"/>
                </a:lnTo>
                <a:lnTo>
                  <a:pt x="1528" y="1241"/>
                </a:lnTo>
                <a:lnTo>
                  <a:pt x="1520" y="1234"/>
                </a:lnTo>
                <a:lnTo>
                  <a:pt x="1505" y="1223"/>
                </a:lnTo>
                <a:lnTo>
                  <a:pt x="1487" y="1209"/>
                </a:lnTo>
                <a:lnTo>
                  <a:pt x="1442" y="1179"/>
                </a:lnTo>
                <a:lnTo>
                  <a:pt x="1392" y="1147"/>
                </a:lnTo>
                <a:lnTo>
                  <a:pt x="1295" y="1087"/>
                </a:lnTo>
                <a:lnTo>
                  <a:pt x="1251" y="1061"/>
                </a:lnTo>
                <a:lnTo>
                  <a:pt x="1218" y="1031"/>
                </a:lnTo>
                <a:lnTo>
                  <a:pt x="1175" y="1006"/>
                </a:lnTo>
                <a:lnTo>
                  <a:pt x="1175" y="1006"/>
                </a:lnTo>
                <a:lnTo>
                  <a:pt x="1166" y="952"/>
                </a:lnTo>
                <a:lnTo>
                  <a:pt x="1158" y="910"/>
                </a:lnTo>
                <a:lnTo>
                  <a:pt x="1156" y="893"/>
                </a:lnTo>
                <a:lnTo>
                  <a:pt x="1156" y="882"/>
                </a:lnTo>
                <a:lnTo>
                  <a:pt x="1156" y="882"/>
                </a:lnTo>
                <a:lnTo>
                  <a:pt x="1155" y="859"/>
                </a:lnTo>
                <a:lnTo>
                  <a:pt x="1151" y="826"/>
                </a:lnTo>
                <a:lnTo>
                  <a:pt x="1150" y="796"/>
                </a:lnTo>
                <a:lnTo>
                  <a:pt x="1151" y="785"/>
                </a:lnTo>
                <a:lnTo>
                  <a:pt x="1152" y="782"/>
                </a:lnTo>
                <a:lnTo>
                  <a:pt x="1154" y="779"/>
                </a:lnTo>
                <a:lnTo>
                  <a:pt x="1154" y="779"/>
                </a:lnTo>
                <a:lnTo>
                  <a:pt x="1161" y="768"/>
                </a:lnTo>
                <a:lnTo>
                  <a:pt x="1170" y="752"/>
                </a:lnTo>
                <a:lnTo>
                  <a:pt x="1183" y="732"/>
                </a:lnTo>
                <a:lnTo>
                  <a:pt x="1192" y="710"/>
                </a:lnTo>
                <a:lnTo>
                  <a:pt x="1192" y="710"/>
                </a:lnTo>
                <a:lnTo>
                  <a:pt x="1197" y="698"/>
                </a:lnTo>
                <a:lnTo>
                  <a:pt x="1201" y="686"/>
                </a:lnTo>
                <a:lnTo>
                  <a:pt x="1205" y="661"/>
                </a:lnTo>
                <a:lnTo>
                  <a:pt x="1209" y="642"/>
                </a:lnTo>
                <a:lnTo>
                  <a:pt x="1209" y="634"/>
                </a:lnTo>
                <a:lnTo>
                  <a:pt x="1209" y="634"/>
                </a:lnTo>
                <a:lnTo>
                  <a:pt x="1254" y="645"/>
                </a:lnTo>
                <a:lnTo>
                  <a:pt x="1288" y="652"/>
                </a:lnTo>
                <a:lnTo>
                  <a:pt x="1301" y="655"/>
                </a:lnTo>
                <a:lnTo>
                  <a:pt x="1311" y="656"/>
                </a:lnTo>
                <a:lnTo>
                  <a:pt x="1311" y="656"/>
                </a:lnTo>
                <a:lnTo>
                  <a:pt x="1324" y="657"/>
                </a:lnTo>
                <a:lnTo>
                  <a:pt x="1349" y="661"/>
                </a:lnTo>
                <a:lnTo>
                  <a:pt x="1419" y="672"/>
                </a:lnTo>
                <a:lnTo>
                  <a:pt x="1488" y="681"/>
                </a:lnTo>
                <a:lnTo>
                  <a:pt x="1512" y="684"/>
                </a:lnTo>
                <a:lnTo>
                  <a:pt x="1520" y="684"/>
                </a:lnTo>
                <a:lnTo>
                  <a:pt x="1523" y="684"/>
                </a:lnTo>
                <a:lnTo>
                  <a:pt x="1523" y="684"/>
                </a:lnTo>
                <a:lnTo>
                  <a:pt x="1533" y="680"/>
                </a:lnTo>
                <a:lnTo>
                  <a:pt x="1544" y="677"/>
                </a:lnTo>
                <a:lnTo>
                  <a:pt x="1556" y="673"/>
                </a:lnTo>
                <a:lnTo>
                  <a:pt x="1590" y="678"/>
                </a:lnTo>
                <a:lnTo>
                  <a:pt x="1578" y="701"/>
                </a:lnTo>
                <a:lnTo>
                  <a:pt x="1578" y="701"/>
                </a:lnTo>
                <a:lnTo>
                  <a:pt x="1575" y="702"/>
                </a:lnTo>
                <a:lnTo>
                  <a:pt x="1570" y="706"/>
                </a:lnTo>
                <a:lnTo>
                  <a:pt x="1568" y="709"/>
                </a:lnTo>
                <a:lnTo>
                  <a:pt x="1568" y="713"/>
                </a:lnTo>
                <a:lnTo>
                  <a:pt x="1568" y="718"/>
                </a:lnTo>
                <a:lnTo>
                  <a:pt x="1570" y="723"/>
                </a:lnTo>
                <a:lnTo>
                  <a:pt x="1570" y="723"/>
                </a:lnTo>
                <a:lnTo>
                  <a:pt x="1574" y="727"/>
                </a:lnTo>
                <a:lnTo>
                  <a:pt x="1579" y="731"/>
                </a:lnTo>
                <a:lnTo>
                  <a:pt x="1584" y="733"/>
                </a:lnTo>
                <a:lnTo>
                  <a:pt x="1588" y="736"/>
                </a:lnTo>
                <a:lnTo>
                  <a:pt x="1597" y="737"/>
                </a:lnTo>
                <a:lnTo>
                  <a:pt x="1599" y="737"/>
                </a:lnTo>
                <a:lnTo>
                  <a:pt x="1637" y="698"/>
                </a:lnTo>
                <a:lnTo>
                  <a:pt x="1637" y="698"/>
                </a:lnTo>
                <a:lnTo>
                  <a:pt x="1652" y="698"/>
                </a:lnTo>
                <a:lnTo>
                  <a:pt x="1667" y="697"/>
                </a:lnTo>
                <a:lnTo>
                  <a:pt x="1674" y="696"/>
                </a:lnTo>
                <a:lnTo>
                  <a:pt x="1680" y="694"/>
                </a:lnTo>
                <a:lnTo>
                  <a:pt x="1680" y="694"/>
                </a:lnTo>
                <a:lnTo>
                  <a:pt x="1688" y="690"/>
                </a:lnTo>
                <a:lnTo>
                  <a:pt x="1692" y="685"/>
                </a:lnTo>
                <a:lnTo>
                  <a:pt x="1698" y="680"/>
                </a:lnTo>
                <a:lnTo>
                  <a:pt x="1702" y="674"/>
                </a:lnTo>
                <a:lnTo>
                  <a:pt x="1709" y="661"/>
                </a:lnTo>
                <a:lnTo>
                  <a:pt x="1713" y="649"/>
                </a:lnTo>
                <a:lnTo>
                  <a:pt x="1713" y="649"/>
                </a:lnTo>
                <a:lnTo>
                  <a:pt x="1713" y="644"/>
                </a:lnTo>
                <a:lnTo>
                  <a:pt x="1713" y="640"/>
                </a:lnTo>
                <a:lnTo>
                  <a:pt x="1712" y="637"/>
                </a:lnTo>
                <a:lnTo>
                  <a:pt x="1710" y="636"/>
                </a:lnTo>
                <a:lnTo>
                  <a:pt x="1707" y="632"/>
                </a:lnTo>
                <a:lnTo>
                  <a:pt x="1706" y="632"/>
                </a:lnTo>
                <a:lnTo>
                  <a:pt x="1706" y="632"/>
                </a:lnTo>
                <a:lnTo>
                  <a:pt x="1736" y="602"/>
                </a:lnTo>
                <a:lnTo>
                  <a:pt x="1758" y="579"/>
                </a:lnTo>
                <a:lnTo>
                  <a:pt x="1764" y="570"/>
                </a:lnTo>
                <a:lnTo>
                  <a:pt x="1767" y="566"/>
                </a:lnTo>
                <a:lnTo>
                  <a:pt x="1767" y="566"/>
                </a:lnTo>
                <a:lnTo>
                  <a:pt x="1766" y="563"/>
                </a:lnTo>
                <a:lnTo>
                  <a:pt x="1765" y="559"/>
                </a:lnTo>
                <a:lnTo>
                  <a:pt x="1761" y="555"/>
                </a:lnTo>
                <a:lnTo>
                  <a:pt x="1755" y="550"/>
                </a:lnTo>
                <a:lnTo>
                  <a:pt x="1753" y="549"/>
                </a:lnTo>
                <a:lnTo>
                  <a:pt x="1749" y="549"/>
                </a:lnTo>
                <a:lnTo>
                  <a:pt x="1749" y="549"/>
                </a:lnTo>
                <a:lnTo>
                  <a:pt x="1744" y="551"/>
                </a:lnTo>
                <a:lnTo>
                  <a:pt x="1737" y="557"/>
                </a:lnTo>
                <a:lnTo>
                  <a:pt x="1717" y="576"/>
                </a:lnTo>
                <a:lnTo>
                  <a:pt x="1689" y="605"/>
                </a:lnTo>
                <a:lnTo>
                  <a:pt x="1689" y="605"/>
                </a:lnTo>
                <a:close/>
                <a:moveTo>
                  <a:pt x="864" y="617"/>
                </a:moveTo>
                <a:lnTo>
                  <a:pt x="864" y="617"/>
                </a:lnTo>
                <a:lnTo>
                  <a:pt x="874" y="651"/>
                </a:lnTo>
                <a:lnTo>
                  <a:pt x="883" y="678"/>
                </a:lnTo>
                <a:lnTo>
                  <a:pt x="888" y="696"/>
                </a:lnTo>
                <a:lnTo>
                  <a:pt x="888" y="696"/>
                </a:lnTo>
                <a:lnTo>
                  <a:pt x="895" y="739"/>
                </a:lnTo>
                <a:lnTo>
                  <a:pt x="900" y="766"/>
                </a:lnTo>
                <a:lnTo>
                  <a:pt x="902" y="776"/>
                </a:lnTo>
                <a:lnTo>
                  <a:pt x="906" y="782"/>
                </a:lnTo>
                <a:lnTo>
                  <a:pt x="906" y="782"/>
                </a:lnTo>
                <a:lnTo>
                  <a:pt x="907" y="785"/>
                </a:lnTo>
                <a:lnTo>
                  <a:pt x="908" y="789"/>
                </a:lnTo>
                <a:lnTo>
                  <a:pt x="907" y="794"/>
                </a:lnTo>
                <a:lnTo>
                  <a:pt x="906" y="799"/>
                </a:lnTo>
                <a:lnTo>
                  <a:pt x="902" y="807"/>
                </a:lnTo>
                <a:lnTo>
                  <a:pt x="897" y="816"/>
                </a:lnTo>
                <a:lnTo>
                  <a:pt x="897" y="816"/>
                </a:lnTo>
                <a:lnTo>
                  <a:pt x="895" y="819"/>
                </a:lnTo>
                <a:lnTo>
                  <a:pt x="891" y="823"/>
                </a:lnTo>
                <a:lnTo>
                  <a:pt x="880" y="828"/>
                </a:lnTo>
                <a:lnTo>
                  <a:pt x="866" y="832"/>
                </a:lnTo>
                <a:lnTo>
                  <a:pt x="854" y="804"/>
                </a:lnTo>
                <a:lnTo>
                  <a:pt x="854" y="804"/>
                </a:lnTo>
                <a:lnTo>
                  <a:pt x="839" y="776"/>
                </a:lnTo>
                <a:lnTo>
                  <a:pt x="830" y="755"/>
                </a:lnTo>
                <a:lnTo>
                  <a:pt x="826" y="746"/>
                </a:lnTo>
                <a:lnTo>
                  <a:pt x="824" y="739"/>
                </a:lnTo>
                <a:lnTo>
                  <a:pt x="824" y="739"/>
                </a:lnTo>
                <a:lnTo>
                  <a:pt x="822" y="735"/>
                </a:lnTo>
                <a:lnTo>
                  <a:pt x="819" y="729"/>
                </a:lnTo>
                <a:lnTo>
                  <a:pt x="810" y="713"/>
                </a:lnTo>
                <a:lnTo>
                  <a:pt x="801" y="696"/>
                </a:lnTo>
                <a:lnTo>
                  <a:pt x="797" y="686"/>
                </a:lnTo>
                <a:lnTo>
                  <a:pt x="795" y="678"/>
                </a:lnTo>
                <a:lnTo>
                  <a:pt x="795" y="678"/>
                </a:lnTo>
                <a:lnTo>
                  <a:pt x="791" y="663"/>
                </a:lnTo>
                <a:lnTo>
                  <a:pt x="787" y="651"/>
                </a:lnTo>
                <a:lnTo>
                  <a:pt x="783" y="642"/>
                </a:lnTo>
                <a:lnTo>
                  <a:pt x="864" y="6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F5F36917-F360-48B1-AA0B-EFA6431B4064}"/>
              </a:ext>
            </a:extLst>
          </p:cNvPr>
          <p:cNvSpPr>
            <a:spLocks/>
          </p:cNvSpPr>
          <p:nvPr/>
        </p:nvSpPr>
        <p:spPr bwMode="auto">
          <a:xfrm>
            <a:off x="978388" y="3720776"/>
            <a:ext cx="1984823" cy="2675835"/>
          </a:xfrm>
          <a:custGeom>
            <a:avLst/>
            <a:gdLst>
              <a:gd name="T0" fmla="*/ 748 w 1215"/>
              <a:gd name="T1" fmla="*/ 84 h 1638"/>
              <a:gd name="T2" fmla="*/ 790 w 1215"/>
              <a:gd name="T3" fmla="*/ 25 h 1638"/>
              <a:gd name="T4" fmla="*/ 856 w 1215"/>
              <a:gd name="T5" fmla="*/ 0 h 1638"/>
              <a:gd name="T6" fmla="*/ 933 w 1215"/>
              <a:gd name="T7" fmla="*/ 26 h 1638"/>
              <a:gd name="T8" fmla="*/ 966 w 1215"/>
              <a:gd name="T9" fmla="*/ 72 h 1638"/>
              <a:gd name="T10" fmla="*/ 999 w 1215"/>
              <a:gd name="T11" fmla="*/ 80 h 1638"/>
              <a:gd name="T12" fmla="*/ 967 w 1215"/>
              <a:gd name="T13" fmla="*/ 119 h 1638"/>
              <a:gd name="T14" fmla="*/ 983 w 1215"/>
              <a:gd name="T15" fmla="*/ 181 h 1638"/>
              <a:gd name="T16" fmla="*/ 987 w 1215"/>
              <a:gd name="T17" fmla="*/ 192 h 1638"/>
              <a:gd name="T18" fmla="*/ 975 w 1215"/>
              <a:gd name="T19" fmla="*/ 252 h 1638"/>
              <a:gd name="T20" fmla="*/ 964 w 1215"/>
              <a:gd name="T21" fmla="*/ 289 h 1638"/>
              <a:gd name="T22" fmla="*/ 933 w 1215"/>
              <a:gd name="T23" fmla="*/ 471 h 1638"/>
              <a:gd name="T24" fmla="*/ 982 w 1215"/>
              <a:gd name="T25" fmla="*/ 630 h 1638"/>
              <a:gd name="T26" fmla="*/ 1020 w 1215"/>
              <a:gd name="T27" fmla="*/ 639 h 1638"/>
              <a:gd name="T28" fmla="*/ 1101 w 1215"/>
              <a:gd name="T29" fmla="*/ 627 h 1638"/>
              <a:gd name="T30" fmla="*/ 1155 w 1215"/>
              <a:gd name="T31" fmla="*/ 660 h 1638"/>
              <a:gd name="T32" fmla="*/ 1153 w 1215"/>
              <a:gd name="T33" fmla="*/ 675 h 1638"/>
              <a:gd name="T34" fmla="*/ 1141 w 1215"/>
              <a:gd name="T35" fmla="*/ 701 h 1638"/>
              <a:gd name="T36" fmla="*/ 1101 w 1215"/>
              <a:gd name="T37" fmla="*/ 713 h 1638"/>
              <a:gd name="T38" fmla="*/ 1019 w 1215"/>
              <a:gd name="T39" fmla="*/ 701 h 1638"/>
              <a:gd name="T40" fmla="*/ 987 w 1215"/>
              <a:gd name="T41" fmla="*/ 705 h 1638"/>
              <a:gd name="T42" fmla="*/ 888 w 1215"/>
              <a:gd name="T43" fmla="*/ 694 h 1638"/>
              <a:gd name="T44" fmla="*/ 884 w 1215"/>
              <a:gd name="T45" fmla="*/ 799 h 1638"/>
              <a:gd name="T46" fmla="*/ 1044 w 1215"/>
              <a:gd name="T47" fmla="*/ 973 h 1638"/>
              <a:gd name="T48" fmla="*/ 1118 w 1215"/>
              <a:gd name="T49" fmla="*/ 1063 h 1638"/>
              <a:gd name="T50" fmla="*/ 1070 w 1215"/>
              <a:gd name="T51" fmla="*/ 1350 h 1638"/>
              <a:gd name="T52" fmla="*/ 1054 w 1215"/>
              <a:gd name="T53" fmla="*/ 1525 h 1638"/>
              <a:gd name="T54" fmla="*/ 1157 w 1215"/>
              <a:gd name="T55" fmla="*/ 1568 h 1638"/>
              <a:gd name="T56" fmla="*/ 1210 w 1215"/>
              <a:gd name="T57" fmla="*/ 1591 h 1638"/>
              <a:gd name="T58" fmla="*/ 1201 w 1215"/>
              <a:gd name="T59" fmla="*/ 1611 h 1638"/>
              <a:gd name="T60" fmla="*/ 996 w 1215"/>
              <a:gd name="T61" fmla="*/ 1638 h 1638"/>
              <a:gd name="T62" fmla="*/ 957 w 1215"/>
              <a:gd name="T63" fmla="*/ 1606 h 1638"/>
              <a:gd name="T64" fmla="*/ 954 w 1215"/>
              <a:gd name="T65" fmla="*/ 1562 h 1638"/>
              <a:gd name="T66" fmla="*/ 974 w 1215"/>
              <a:gd name="T67" fmla="*/ 1389 h 1638"/>
              <a:gd name="T68" fmla="*/ 867 w 1215"/>
              <a:gd name="T69" fmla="*/ 1052 h 1638"/>
              <a:gd name="T70" fmla="*/ 703 w 1215"/>
              <a:gd name="T71" fmla="*/ 969 h 1638"/>
              <a:gd name="T72" fmla="*/ 414 w 1215"/>
              <a:gd name="T73" fmla="*/ 1258 h 1638"/>
              <a:gd name="T74" fmla="*/ 291 w 1215"/>
              <a:gd name="T75" fmla="*/ 1286 h 1638"/>
              <a:gd name="T76" fmla="*/ 152 w 1215"/>
              <a:gd name="T77" fmla="*/ 1340 h 1638"/>
              <a:gd name="T78" fmla="*/ 60 w 1215"/>
              <a:gd name="T79" fmla="*/ 1443 h 1638"/>
              <a:gd name="T80" fmla="*/ 32 w 1215"/>
              <a:gd name="T81" fmla="*/ 1511 h 1638"/>
              <a:gd name="T82" fmla="*/ 4 w 1215"/>
              <a:gd name="T83" fmla="*/ 1482 h 1638"/>
              <a:gd name="T84" fmla="*/ 7 w 1215"/>
              <a:gd name="T85" fmla="*/ 1293 h 1638"/>
              <a:gd name="T86" fmla="*/ 29 w 1215"/>
              <a:gd name="T87" fmla="*/ 1216 h 1638"/>
              <a:gd name="T88" fmla="*/ 312 w 1215"/>
              <a:gd name="T89" fmla="*/ 1166 h 1638"/>
              <a:gd name="T90" fmla="*/ 464 w 1215"/>
              <a:gd name="T91" fmla="*/ 1074 h 1638"/>
              <a:gd name="T92" fmla="*/ 537 w 1215"/>
              <a:gd name="T93" fmla="*/ 846 h 1638"/>
              <a:gd name="T94" fmla="*/ 605 w 1215"/>
              <a:gd name="T95" fmla="*/ 697 h 1638"/>
              <a:gd name="T96" fmla="*/ 638 w 1215"/>
              <a:gd name="T97" fmla="*/ 651 h 1638"/>
              <a:gd name="T98" fmla="*/ 663 w 1215"/>
              <a:gd name="T99" fmla="*/ 541 h 1638"/>
              <a:gd name="T100" fmla="*/ 633 w 1215"/>
              <a:gd name="T101" fmla="*/ 425 h 1638"/>
              <a:gd name="T102" fmla="*/ 614 w 1215"/>
              <a:gd name="T103" fmla="*/ 388 h 1638"/>
              <a:gd name="T104" fmla="*/ 628 w 1215"/>
              <a:gd name="T105" fmla="*/ 363 h 1638"/>
              <a:gd name="T106" fmla="*/ 750 w 1215"/>
              <a:gd name="T107" fmla="*/ 280 h 1638"/>
              <a:gd name="T108" fmla="*/ 744 w 1215"/>
              <a:gd name="T109" fmla="*/ 252 h 1638"/>
              <a:gd name="T110" fmla="*/ 758 w 1215"/>
              <a:gd name="T111" fmla="*/ 218 h 1638"/>
              <a:gd name="T112" fmla="*/ 765 w 1215"/>
              <a:gd name="T113" fmla="*/ 187 h 1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15" h="1638">
                <a:moveTo>
                  <a:pt x="765" y="187"/>
                </a:moveTo>
                <a:lnTo>
                  <a:pt x="773" y="173"/>
                </a:lnTo>
                <a:lnTo>
                  <a:pt x="773" y="173"/>
                </a:lnTo>
                <a:lnTo>
                  <a:pt x="760" y="136"/>
                </a:lnTo>
                <a:lnTo>
                  <a:pt x="752" y="107"/>
                </a:lnTo>
                <a:lnTo>
                  <a:pt x="749" y="93"/>
                </a:lnTo>
                <a:lnTo>
                  <a:pt x="748" y="84"/>
                </a:lnTo>
                <a:lnTo>
                  <a:pt x="748" y="84"/>
                </a:lnTo>
                <a:lnTo>
                  <a:pt x="748" y="79"/>
                </a:lnTo>
                <a:lnTo>
                  <a:pt x="750" y="75"/>
                </a:lnTo>
                <a:lnTo>
                  <a:pt x="757" y="63"/>
                </a:lnTo>
                <a:lnTo>
                  <a:pt x="766" y="50"/>
                </a:lnTo>
                <a:lnTo>
                  <a:pt x="778" y="38"/>
                </a:lnTo>
                <a:lnTo>
                  <a:pt x="790" y="25"/>
                </a:lnTo>
                <a:lnTo>
                  <a:pt x="802" y="14"/>
                </a:lnTo>
                <a:lnTo>
                  <a:pt x="813" y="6"/>
                </a:lnTo>
                <a:lnTo>
                  <a:pt x="821" y="2"/>
                </a:lnTo>
                <a:lnTo>
                  <a:pt x="821" y="2"/>
                </a:lnTo>
                <a:lnTo>
                  <a:pt x="828" y="1"/>
                </a:lnTo>
                <a:lnTo>
                  <a:pt x="840" y="0"/>
                </a:lnTo>
                <a:lnTo>
                  <a:pt x="856" y="0"/>
                </a:lnTo>
                <a:lnTo>
                  <a:pt x="871" y="1"/>
                </a:lnTo>
                <a:lnTo>
                  <a:pt x="887" y="2"/>
                </a:lnTo>
                <a:lnTo>
                  <a:pt x="901" y="6"/>
                </a:lnTo>
                <a:lnTo>
                  <a:pt x="913" y="10"/>
                </a:lnTo>
                <a:lnTo>
                  <a:pt x="922" y="14"/>
                </a:lnTo>
                <a:lnTo>
                  <a:pt x="922" y="14"/>
                </a:lnTo>
                <a:lnTo>
                  <a:pt x="933" y="26"/>
                </a:lnTo>
                <a:lnTo>
                  <a:pt x="943" y="39"/>
                </a:lnTo>
                <a:lnTo>
                  <a:pt x="951" y="49"/>
                </a:lnTo>
                <a:lnTo>
                  <a:pt x="955" y="54"/>
                </a:lnTo>
                <a:lnTo>
                  <a:pt x="955" y="54"/>
                </a:lnTo>
                <a:lnTo>
                  <a:pt x="959" y="58"/>
                </a:lnTo>
                <a:lnTo>
                  <a:pt x="962" y="64"/>
                </a:lnTo>
                <a:lnTo>
                  <a:pt x="966" y="72"/>
                </a:lnTo>
                <a:lnTo>
                  <a:pt x="966" y="72"/>
                </a:lnTo>
                <a:lnTo>
                  <a:pt x="972" y="74"/>
                </a:lnTo>
                <a:lnTo>
                  <a:pt x="986" y="75"/>
                </a:lnTo>
                <a:lnTo>
                  <a:pt x="991" y="76"/>
                </a:lnTo>
                <a:lnTo>
                  <a:pt x="996" y="78"/>
                </a:lnTo>
                <a:lnTo>
                  <a:pt x="999" y="80"/>
                </a:lnTo>
                <a:lnTo>
                  <a:pt x="999" y="80"/>
                </a:lnTo>
                <a:lnTo>
                  <a:pt x="998" y="82"/>
                </a:lnTo>
                <a:lnTo>
                  <a:pt x="998" y="82"/>
                </a:lnTo>
                <a:lnTo>
                  <a:pt x="982" y="97"/>
                </a:lnTo>
                <a:lnTo>
                  <a:pt x="971" y="109"/>
                </a:lnTo>
                <a:lnTo>
                  <a:pt x="971" y="109"/>
                </a:lnTo>
                <a:lnTo>
                  <a:pt x="968" y="113"/>
                </a:lnTo>
                <a:lnTo>
                  <a:pt x="967" y="119"/>
                </a:lnTo>
                <a:lnTo>
                  <a:pt x="967" y="126"/>
                </a:lnTo>
                <a:lnTo>
                  <a:pt x="968" y="134"/>
                </a:lnTo>
                <a:lnTo>
                  <a:pt x="968" y="134"/>
                </a:lnTo>
                <a:lnTo>
                  <a:pt x="974" y="159"/>
                </a:lnTo>
                <a:lnTo>
                  <a:pt x="979" y="173"/>
                </a:lnTo>
                <a:lnTo>
                  <a:pt x="980" y="177"/>
                </a:lnTo>
                <a:lnTo>
                  <a:pt x="983" y="181"/>
                </a:lnTo>
                <a:lnTo>
                  <a:pt x="983" y="181"/>
                </a:lnTo>
                <a:lnTo>
                  <a:pt x="987" y="185"/>
                </a:lnTo>
                <a:lnTo>
                  <a:pt x="990" y="186"/>
                </a:lnTo>
                <a:lnTo>
                  <a:pt x="991" y="187"/>
                </a:lnTo>
                <a:lnTo>
                  <a:pt x="990" y="190"/>
                </a:lnTo>
                <a:lnTo>
                  <a:pt x="990" y="190"/>
                </a:lnTo>
                <a:lnTo>
                  <a:pt x="987" y="192"/>
                </a:lnTo>
                <a:lnTo>
                  <a:pt x="986" y="194"/>
                </a:lnTo>
                <a:lnTo>
                  <a:pt x="984" y="196"/>
                </a:lnTo>
                <a:lnTo>
                  <a:pt x="983" y="206"/>
                </a:lnTo>
                <a:lnTo>
                  <a:pt x="983" y="206"/>
                </a:lnTo>
                <a:lnTo>
                  <a:pt x="982" y="227"/>
                </a:lnTo>
                <a:lnTo>
                  <a:pt x="979" y="239"/>
                </a:lnTo>
                <a:lnTo>
                  <a:pt x="975" y="252"/>
                </a:lnTo>
                <a:lnTo>
                  <a:pt x="975" y="252"/>
                </a:lnTo>
                <a:lnTo>
                  <a:pt x="974" y="259"/>
                </a:lnTo>
                <a:lnTo>
                  <a:pt x="972" y="265"/>
                </a:lnTo>
                <a:lnTo>
                  <a:pt x="971" y="277"/>
                </a:lnTo>
                <a:lnTo>
                  <a:pt x="970" y="282"/>
                </a:lnTo>
                <a:lnTo>
                  <a:pt x="968" y="286"/>
                </a:lnTo>
                <a:lnTo>
                  <a:pt x="964" y="289"/>
                </a:lnTo>
                <a:lnTo>
                  <a:pt x="959" y="292"/>
                </a:lnTo>
                <a:lnTo>
                  <a:pt x="959" y="292"/>
                </a:lnTo>
                <a:lnTo>
                  <a:pt x="931" y="299"/>
                </a:lnTo>
                <a:lnTo>
                  <a:pt x="931" y="299"/>
                </a:lnTo>
                <a:lnTo>
                  <a:pt x="933" y="380"/>
                </a:lnTo>
                <a:lnTo>
                  <a:pt x="934" y="445"/>
                </a:lnTo>
                <a:lnTo>
                  <a:pt x="933" y="471"/>
                </a:lnTo>
                <a:lnTo>
                  <a:pt x="931" y="492"/>
                </a:lnTo>
                <a:lnTo>
                  <a:pt x="931" y="492"/>
                </a:lnTo>
                <a:lnTo>
                  <a:pt x="918" y="565"/>
                </a:lnTo>
                <a:lnTo>
                  <a:pt x="909" y="609"/>
                </a:lnTo>
                <a:lnTo>
                  <a:pt x="909" y="609"/>
                </a:lnTo>
                <a:lnTo>
                  <a:pt x="950" y="622"/>
                </a:lnTo>
                <a:lnTo>
                  <a:pt x="982" y="630"/>
                </a:lnTo>
                <a:lnTo>
                  <a:pt x="994" y="632"/>
                </a:lnTo>
                <a:lnTo>
                  <a:pt x="1000" y="634"/>
                </a:lnTo>
                <a:lnTo>
                  <a:pt x="1000" y="634"/>
                </a:lnTo>
                <a:lnTo>
                  <a:pt x="1008" y="634"/>
                </a:lnTo>
                <a:lnTo>
                  <a:pt x="1015" y="636"/>
                </a:lnTo>
                <a:lnTo>
                  <a:pt x="1020" y="639"/>
                </a:lnTo>
                <a:lnTo>
                  <a:pt x="1020" y="639"/>
                </a:lnTo>
                <a:lnTo>
                  <a:pt x="1031" y="636"/>
                </a:lnTo>
                <a:lnTo>
                  <a:pt x="1053" y="630"/>
                </a:lnTo>
                <a:lnTo>
                  <a:pt x="1066" y="626"/>
                </a:lnTo>
                <a:lnTo>
                  <a:pt x="1079" y="624"/>
                </a:lnTo>
                <a:lnTo>
                  <a:pt x="1091" y="624"/>
                </a:lnTo>
                <a:lnTo>
                  <a:pt x="1097" y="626"/>
                </a:lnTo>
                <a:lnTo>
                  <a:pt x="1101" y="627"/>
                </a:lnTo>
                <a:lnTo>
                  <a:pt x="1101" y="627"/>
                </a:lnTo>
                <a:lnTo>
                  <a:pt x="1118" y="636"/>
                </a:lnTo>
                <a:lnTo>
                  <a:pt x="1124" y="639"/>
                </a:lnTo>
                <a:lnTo>
                  <a:pt x="1124" y="639"/>
                </a:lnTo>
                <a:lnTo>
                  <a:pt x="1143" y="650"/>
                </a:lnTo>
                <a:lnTo>
                  <a:pt x="1152" y="656"/>
                </a:lnTo>
                <a:lnTo>
                  <a:pt x="1155" y="660"/>
                </a:lnTo>
                <a:lnTo>
                  <a:pt x="1156" y="664"/>
                </a:lnTo>
                <a:lnTo>
                  <a:pt x="1156" y="664"/>
                </a:lnTo>
                <a:lnTo>
                  <a:pt x="1153" y="672"/>
                </a:lnTo>
                <a:lnTo>
                  <a:pt x="1152" y="673"/>
                </a:lnTo>
                <a:lnTo>
                  <a:pt x="1152" y="673"/>
                </a:lnTo>
                <a:lnTo>
                  <a:pt x="1153" y="675"/>
                </a:lnTo>
                <a:lnTo>
                  <a:pt x="1153" y="675"/>
                </a:lnTo>
                <a:lnTo>
                  <a:pt x="1157" y="677"/>
                </a:lnTo>
                <a:lnTo>
                  <a:pt x="1157" y="679"/>
                </a:lnTo>
                <a:lnTo>
                  <a:pt x="1157" y="681"/>
                </a:lnTo>
                <a:lnTo>
                  <a:pt x="1156" y="684"/>
                </a:lnTo>
                <a:lnTo>
                  <a:pt x="1152" y="689"/>
                </a:lnTo>
                <a:lnTo>
                  <a:pt x="1152" y="689"/>
                </a:lnTo>
                <a:lnTo>
                  <a:pt x="1141" y="701"/>
                </a:lnTo>
                <a:lnTo>
                  <a:pt x="1138" y="704"/>
                </a:lnTo>
                <a:lnTo>
                  <a:pt x="1131" y="708"/>
                </a:lnTo>
                <a:lnTo>
                  <a:pt x="1131" y="708"/>
                </a:lnTo>
                <a:lnTo>
                  <a:pt x="1123" y="710"/>
                </a:lnTo>
                <a:lnTo>
                  <a:pt x="1115" y="713"/>
                </a:lnTo>
                <a:lnTo>
                  <a:pt x="1108" y="713"/>
                </a:lnTo>
                <a:lnTo>
                  <a:pt x="1101" y="713"/>
                </a:lnTo>
                <a:lnTo>
                  <a:pt x="1101" y="713"/>
                </a:lnTo>
                <a:lnTo>
                  <a:pt x="1062" y="709"/>
                </a:lnTo>
                <a:lnTo>
                  <a:pt x="1041" y="706"/>
                </a:lnTo>
                <a:lnTo>
                  <a:pt x="1029" y="704"/>
                </a:lnTo>
                <a:lnTo>
                  <a:pt x="1029" y="704"/>
                </a:lnTo>
                <a:lnTo>
                  <a:pt x="1024" y="702"/>
                </a:lnTo>
                <a:lnTo>
                  <a:pt x="1019" y="701"/>
                </a:lnTo>
                <a:lnTo>
                  <a:pt x="1011" y="701"/>
                </a:lnTo>
                <a:lnTo>
                  <a:pt x="1011" y="701"/>
                </a:lnTo>
                <a:lnTo>
                  <a:pt x="1012" y="704"/>
                </a:lnTo>
                <a:lnTo>
                  <a:pt x="1011" y="706"/>
                </a:lnTo>
                <a:lnTo>
                  <a:pt x="1008" y="708"/>
                </a:lnTo>
                <a:lnTo>
                  <a:pt x="1008" y="708"/>
                </a:lnTo>
                <a:lnTo>
                  <a:pt x="987" y="705"/>
                </a:lnTo>
                <a:lnTo>
                  <a:pt x="947" y="697"/>
                </a:lnTo>
                <a:lnTo>
                  <a:pt x="908" y="690"/>
                </a:lnTo>
                <a:lnTo>
                  <a:pt x="896" y="688"/>
                </a:lnTo>
                <a:lnTo>
                  <a:pt x="891" y="685"/>
                </a:lnTo>
                <a:lnTo>
                  <a:pt x="891" y="685"/>
                </a:lnTo>
                <a:lnTo>
                  <a:pt x="889" y="689"/>
                </a:lnTo>
                <a:lnTo>
                  <a:pt x="888" y="694"/>
                </a:lnTo>
                <a:lnTo>
                  <a:pt x="888" y="698"/>
                </a:lnTo>
                <a:lnTo>
                  <a:pt x="888" y="698"/>
                </a:lnTo>
                <a:lnTo>
                  <a:pt x="888" y="726"/>
                </a:lnTo>
                <a:lnTo>
                  <a:pt x="887" y="750"/>
                </a:lnTo>
                <a:lnTo>
                  <a:pt x="876" y="768"/>
                </a:lnTo>
                <a:lnTo>
                  <a:pt x="876" y="768"/>
                </a:lnTo>
                <a:lnTo>
                  <a:pt x="884" y="799"/>
                </a:lnTo>
                <a:lnTo>
                  <a:pt x="889" y="820"/>
                </a:lnTo>
                <a:lnTo>
                  <a:pt x="891" y="830"/>
                </a:lnTo>
                <a:lnTo>
                  <a:pt x="891" y="830"/>
                </a:lnTo>
                <a:lnTo>
                  <a:pt x="900" y="840"/>
                </a:lnTo>
                <a:lnTo>
                  <a:pt x="925" y="862"/>
                </a:lnTo>
                <a:lnTo>
                  <a:pt x="1003" y="934"/>
                </a:lnTo>
                <a:lnTo>
                  <a:pt x="1044" y="973"/>
                </a:lnTo>
                <a:lnTo>
                  <a:pt x="1079" y="1011"/>
                </a:lnTo>
                <a:lnTo>
                  <a:pt x="1095" y="1027"/>
                </a:lnTo>
                <a:lnTo>
                  <a:pt x="1106" y="1042"/>
                </a:lnTo>
                <a:lnTo>
                  <a:pt x="1114" y="1054"/>
                </a:lnTo>
                <a:lnTo>
                  <a:pt x="1116" y="1059"/>
                </a:lnTo>
                <a:lnTo>
                  <a:pt x="1118" y="1063"/>
                </a:lnTo>
                <a:lnTo>
                  <a:pt x="1118" y="1063"/>
                </a:lnTo>
                <a:lnTo>
                  <a:pt x="1119" y="1088"/>
                </a:lnTo>
                <a:lnTo>
                  <a:pt x="1118" y="1107"/>
                </a:lnTo>
                <a:lnTo>
                  <a:pt x="1115" y="1122"/>
                </a:lnTo>
                <a:lnTo>
                  <a:pt x="1112" y="1134"/>
                </a:lnTo>
                <a:lnTo>
                  <a:pt x="1112" y="1134"/>
                </a:lnTo>
                <a:lnTo>
                  <a:pt x="1087" y="1262"/>
                </a:lnTo>
                <a:lnTo>
                  <a:pt x="1070" y="1350"/>
                </a:lnTo>
                <a:lnTo>
                  <a:pt x="1065" y="1380"/>
                </a:lnTo>
                <a:lnTo>
                  <a:pt x="1060" y="1397"/>
                </a:lnTo>
                <a:lnTo>
                  <a:pt x="1060" y="1397"/>
                </a:lnTo>
                <a:lnTo>
                  <a:pt x="1058" y="1409"/>
                </a:lnTo>
                <a:lnTo>
                  <a:pt x="1057" y="1428"/>
                </a:lnTo>
                <a:lnTo>
                  <a:pt x="1054" y="1478"/>
                </a:lnTo>
                <a:lnTo>
                  <a:pt x="1054" y="1525"/>
                </a:lnTo>
                <a:lnTo>
                  <a:pt x="1054" y="1549"/>
                </a:lnTo>
                <a:lnTo>
                  <a:pt x="1054" y="1549"/>
                </a:lnTo>
                <a:lnTo>
                  <a:pt x="1056" y="1550"/>
                </a:lnTo>
                <a:lnTo>
                  <a:pt x="1061" y="1553"/>
                </a:lnTo>
                <a:lnTo>
                  <a:pt x="1078" y="1556"/>
                </a:lnTo>
                <a:lnTo>
                  <a:pt x="1130" y="1564"/>
                </a:lnTo>
                <a:lnTo>
                  <a:pt x="1157" y="1568"/>
                </a:lnTo>
                <a:lnTo>
                  <a:pt x="1182" y="1572"/>
                </a:lnTo>
                <a:lnTo>
                  <a:pt x="1200" y="1577"/>
                </a:lnTo>
                <a:lnTo>
                  <a:pt x="1205" y="1579"/>
                </a:lnTo>
                <a:lnTo>
                  <a:pt x="1206" y="1582"/>
                </a:lnTo>
                <a:lnTo>
                  <a:pt x="1206" y="1582"/>
                </a:lnTo>
                <a:lnTo>
                  <a:pt x="1208" y="1587"/>
                </a:lnTo>
                <a:lnTo>
                  <a:pt x="1210" y="1591"/>
                </a:lnTo>
                <a:lnTo>
                  <a:pt x="1214" y="1597"/>
                </a:lnTo>
                <a:lnTo>
                  <a:pt x="1215" y="1601"/>
                </a:lnTo>
                <a:lnTo>
                  <a:pt x="1215" y="1603"/>
                </a:lnTo>
                <a:lnTo>
                  <a:pt x="1214" y="1605"/>
                </a:lnTo>
                <a:lnTo>
                  <a:pt x="1213" y="1607"/>
                </a:lnTo>
                <a:lnTo>
                  <a:pt x="1210" y="1608"/>
                </a:lnTo>
                <a:lnTo>
                  <a:pt x="1201" y="1611"/>
                </a:lnTo>
                <a:lnTo>
                  <a:pt x="1186" y="1612"/>
                </a:lnTo>
                <a:lnTo>
                  <a:pt x="1186" y="1612"/>
                </a:lnTo>
                <a:lnTo>
                  <a:pt x="1163" y="1615"/>
                </a:lnTo>
                <a:lnTo>
                  <a:pt x="1132" y="1619"/>
                </a:lnTo>
                <a:lnTo>
                  <a:pt x="1060" y="1630"/>
                </a:lnTo>
                <a:lnTo>
                  <a:pt x="1025" y="1635"/>
                </a:lnTo>
                <a:lnTo>
                  <a:pt x="996" y="1638"/>
                </a:lnTo>
                <a:lnTo>
                  <a:pt x="975" y="1638"/>
                </a:lnTo>
                <a:lnTo>
                  <a:pt x="968" y="1636"/>
                </a:lnTo>
                <a:lnTo>
                  <a:pt x="964" y="1634"/>
                </a:lnTo>
                <a:lnTo>
                  <a:pt x="964" y="1634"/>
                </a:lnTo>
                <a:lnTo>
                  <a:pt x="962" y="1628"/>
                </a:lnTo>
                <a:lnTo>
                  <a:pt x="959" y="1622"/>
                </a:lnTo>
                <a:lnTo>
                  <a:pt x="957" y="1606"/>
                </a:lnTo>
                <a:lnTo>
                  <a:pt x="955" y="1593"/>
                </a:lnTo>
                <a:lnTo>
                  <a:pt x="955" y="1582"/>
                </a:lnTo>
                <a:lnTo>
                  <a:pt x="955" y="1582"/>
                </a:lnTo>
                <a:lnTo>
                  <a:pt x="955" y="1574"/>
                </a:lnTo>
                <a:lnTo>
                  <a:pt x="954" y="1568"/>
                </a:lnTo>
                <a:lnTo>
                  <a:pt x="954" y="1564"/>
                </a:lnTo>
                <a:lnTo>
                  <a:pt x="954" y="1562"/>
                </a:lnTo>
                <a:lnTo>
                  <a:pt x="955" y="1562"/>
                </a:lnTo>
                <a:lnTo>
                  <a:pt x="955" y="1562"/>
                </a:lnTo>
                <a:lnTo>
                  <a:pt x="958" y="1561"/>
                </a:lnTo>
                <a:lnTo>
                  <a:pt x="959" y="1558"/>
                </a:lnTo>
                <a:lnTo>
                  <a:pt x="962" y="1536"/>
                </a:lnTo>
                <a:lnTo>
                  <a:pt x="962" y="1536"/>
                </a:lnTo>
                <a:lnTo>
                  <a:pt x="974" y="1389"/>
                </a:lnTo>
                <a:lnTo>
                  <a:pt x="980" y="1295"/>
                </a:lnTo>
                <a:lnTo>
                  <a:pt x="983" y="1243"/>
                </a:lnTo>
                <a:lnTo>
                  <a:pt x="983" y="1243"/>
                </a:lnTo>
                <a:lnTo>
                  <a:pt x="984" y="1175"/>
                </a:lnTo>
                <a:lnTo>
                  <a:pt x="984" y="1128"/>
                </a:lnTo>
                <a:lnTo>
                  <a:pt x="984" y="1128"/>
                </a:lnTo>
                <a:lnTo>
                  <a:pt x="867" y="1052"/>
                </a:lnTo>
                <a:lnTo>
                  <a:pt x="782" y="1000"/>
                </a:lnTo>
                <a:lnTo>
                  <a:pt x="752" y="981"/>
                </a:lnTo>
                <a:lnTo>
                  <a:pt x="737" y="973"/>
                </a:lnTo>
                <a:lnTo>
                  <a:pt x="737" y="973"/>
                </a:lnTo>
                <a:lnTo>
                  <a:pt x="725" y="971"/>
                </a:lnTo>
                <a:lnTo>
                  <a:pt x="715" y="969"/>
                </a:lnTo>
                <a:lnTo>
                  <a:pt x="703" y="969"/>
                </a:lnTo>
                <a:lnTo>
                  <a:pt x="703" y="969"/>
                </a:lnTo>
                <a:lnTo>
                  <a:pt x="478" y="1233"/>
                </a:lnTo>
                <a:lnTo>
                  <a:pt x="478" y="1233"/>
                </a:lnTo>
                <a:lnTo>
                  <a:pt x="474" y="1236"/>
                </a:lnTo>
                <a:lnTo>
                  <a:pt x="468" y="1240"/>
                </a:lnTo>
                <a:lnTo>
                  <a:pt x="443" y="1249"/>
                </a:lnTo>
                <a:lnTo>
                  <a:pt x="414" y="1258"/>
                </a:lnTo>
                <a:lnTo>
                  <a:pt x="386" y="1265"/>
                </a:lnTo>
                <a:lnTo>
                  <a:pt x="386" y="1265"/>
                </a:lnTo>
                <a:lnTo>
                  <a:pt x="374" y="1268"/>
                </a:lnTo>
                <a:lnTo>
                  <a:pt x="371" y="1269"/>
                </a:lnTo>
                <a:lnTo>
                  <a:pt x="352" y="1274"/>
                </a:lnTo>
                <a:lnTo>
                  <a:pt x="291" y="1286"/>
                </a:lnTo>
                <a:lnTo>
                  <a:pt x="291" y="1286"/>
                </a:lnTo>
                <a:lnTo>
                  <a:pt x="270" y="1290"/>
                </a:lnTo>
                <a:lnTo>
                  <a:pt x="249" y="1297"/>
                </a:lnTo>
                <a:lnTo>
                  <a:pt x="229" y="1302"/>
                </a:lnTo>
                <a:lnTo>
                  <a:pt x="212" y="1310"/>
                </a:lnTo>
                <a:lnTo>
                  <a:pt x="194" y="1317"/>
                </a:lnTo>
                <a:lnTo>
                  <a:pt x="179" y="1325"/>
                </a:lnTo>
                <a:lnTo>
                  <a:pt x="152" y="1340"/>
                </a:lnTo>
                <a:lnTo>
                  <a:pt x="131" y="1354"/>
                </a:lnTo>
                <a:lnTo>
                  <a:pt x="116" y="1365"/>
                </a:lnTo>
                <a:lnTo>
                  <a:pt x="103" y="1377"/>
                </a:lnTo>
                <a:lnTo>
                  <a:pt x="103" y="1377"/>
                </a:lnTo>
                <a:lnTo>
                  <a:pt x="82" y="1408"/>
                </a:lnTo>
                <a:lnTo>
                  <a:pt x="68" y="1431"/>
                </a:lnTo>
                <a:lnTo>
                  <a:pt x="60" y="1443"/>
                </a:lnTo>
                <a:lnTo>
                  <a:pt x="60" y="1443"/>
                </a:lnTo>
                <a:lnTo>
                  <a:pt x="57" y="1458"/>
                </a:lnTo>
                <a:lnTo>
                  <a:pt x="48" y="1483"/>
                </a:lnTo>
                <a:lnTo>
                  <a:pt x="42" y="1495"/>
                </a:lnTo>
                <a:lnTo>
                  <a:pt x="37" y="1505"/>
                </a:lnTo>
                <a:lnTo>
                  <a:pt x="35" y="1508"/>
                </a:lnTo>
                <a:lnTo>
                  <a:pt x="32" y="1511"/>
                </a:lnTo>
                <a:lnTo>
                  <a:pt x="29" y="1511"/>
                </a:lnTo>
                <a:lnTo>
                  <a:pt x="27" y="1509"/>
                </a:lnTo>
                <a:lnTo>
                  <a:pt x="27" y="1509"/>
                </a:lnTo>
                <a:lnTo>
                  <a:pt x="16" y="1500"/>
                </a:lnTo>
                <a:lnTo>
                  <a:pt x="12" y="1495"/>
                </a:lnTo>
                <a:lnTo>
                  <a:pt x="8" y="1488"/>
                </a:lnTo>
                <a:lnTo>
                  <a:pt x="4" y="1482"/>
                </a:lnTo>
                <a:lnTo>
                  <a:pt x="2" y="1471"/>
                </a:lnTo>
                <a:lnTo>
                  <a:pt x="0" y="1459"/>
                </a:lnTo>
                <a:lnTo>
                  <a:pt x="0" y="1443"/>
                </a:lnTo>
                <a:lnTo>
                  <a:pt x="0" y="1443"/>
                </a:lnTo>
                <a:lnTo>
                  <a:pt x="3" y="1356"/>
                </a:lnTo>
                <a:lnTo>
                  <a:pt x="7" y="1293"/>
                </a:lnTo>
                <a:lnTo>
                  <a:pt x="7" y="1293"/>
                </a:lnTo>
                <a:lnTo>
                  <a:pt x="9" y="1273"/>
                </a:lnTo>
                <a:lnTo>
                  <a:pt x="15" y="1248"/>
                </a:lnTo>
                <a:lnTo>
                  <a:pt x="17" y="1236"/>
                </a:lnTo>
                <a:lnTo>
                  <a:pt x="21" y="1225"/>
                </a:lnTo>
                <a:lnTo>
                  <a:pt x="25" y="1219"/>
                </a:lnTo>
                <a:lnTo>
                  <a:pt x="28" y="1218"/>
                </a:lnTo>
                <a:lnTo>
                  <a:pt x="29" y="1216"/>
                </a:lnTo>
                <a:lnTo>
                  <a:pt x="29" y="1216"/>
                </a:lnTo>
                <a:lnTo>
                  <a:pt x="62" y="1224"/>
                </a:lnTo>
                <a:lnTo>
                  <a:pt x="86" y="1231"/>
                </a:lnTo>
                <a:lnTo>
                  <a:pt x="86" y="1231"/>
                </a:lnTo>
                <a:lnTo>
                  <a:pt x="183" y="1204"/>
                </a:lnTo>
                <a:lnTo>
                  <a:pt x="258" y="1183"/>
                </a:lnTo>
                <a:lnTo>
                  <a:pt x="312" y="1166"/>
                </a:lnTo>
                <a:lnTo>
                  <a:pt x="312" y="1166"/>
                </a:lnTo>
                <a:lnTo>
                  <a:pt x="398" y="1136"/>
                </a:lnTo>
                <a:lnTo>
                  <a:pt x="433" y="1121"/>
                </a:lnTo>
                <a:lnTo>
                  <a:pt x="445" y="1116"/>
                </a:lnTo>
                <a:lnTo>
                  <a:pt x="449" y="1113"/>
                </a:lnTo>
                <a:lnTo>
                  <a:pt x="449" y="1113"/>
                </a:lnTo>
                <a:lnTo>
                  <a:pt x="464" y="1074"/>
                </a:lnTo>
                <a:lnTo>
                  <a:pt x="496" y="986"/>
                </a:lnTo>
                <a:lnTo>
                  <a:pt x="511" y="939"/>
                </a:lnTo>
                <a:lnTo>
                  <a:pt x="525" y="897"/>
                </a:lnTo>
                <a:lnTo>
                  <a:pt x="534" y="864"/>
                </a:lnTo>
                <a:lnTo>
                  <a:pt x="537" y="852"/>
                </a:lnTo>
                <a:lnTo>
                  <a:pt x="537" y="846"/>
                </a:lnTo>
                <a:lnTo>
                  <a:pt x="537" y="846"/>
                </a:lnTo>
                <a:lnTo>
                  <a:pt x="535" y="830"/>
                </a:lnTo>
                <a:lnTo>
                  <a:pt x="535" y="816"/>
                </a:lnTo>
                <a:lnTo>
                  <a:pt x="537" y="801"/>
                </a:lnTo>
                <a:lnTo>
                  <a:pt x="539" y="796"/>
                </a:lnTo>
                <a:lnTo>
                  <a:pt x="542" y="791"/>
                </a:lnTo>
                <a:lnTo>
                  <a:pt x="542" y="791"/>
                </a:lnTo>
                <a:lnTo>
                  <a:pt x="605" y="697"/>
                </a:lnTo>
                <a:lnTo>
                  <a:pt x="605" y="697"/>
                </a:lnTo>
                <a:lnTo>
                  <a:pt x="613" y="685"/>
                </a:lnTo>
                <a:lnTo>
                  <a:pt x="622" y="676"/>
                </a:lnTo>
                <a:lnTo>
                  <a:pt x="632" y="664"/>
                </a:lnTo>
                <a:lnTo>
                  <a:pt x="636" y="657"/>
                </a:lnTo>
                <a:lnTo>
                  <a:pt x="638" y="651"/>
                </a:lnTo>
                <a:lnTo>
                  <a:pt x="638" y="651"/>
                </a:lnTo>
                <a:lnTo>
                  <a:pt x="651" y="617"/>
                </a:lnTo>
                <a:lnTo>
                  <a:pt x="657" y="598"/>
                </a:lnTo>
                <a:lnTo>
                  <a:pt x="659" y="589"/>
                </a:lnTo>
                <a:lnTo>
                  <a:pt x="661" y="580"/>
                </a:lnTo>
                <a:lnTo>
                  <a:pt x="661" y="580"/>
                </a:lnTo>
                <a:lnTo>
                  <a:pt x="662" y="556"/>
                </a:lnTo>
                <a:lnTo>
                  <a:pt x="663" y="541"/>
                </a:lnTo>
                <a:lnTo>
                  <a:pt x="663" y="541"/>
                </a:lnTo>
                <a:lnTo>
                  <a:pt x="667" y="523"/>
                </a:lnTo>
                <a:lnTo>
                  <a:pt x="670" y="510"/>
                </a:lnTo>
                <a:lnTo>
                  <a:pt x="670" y="510"/>
                </a:lnTo>
                <a:lnTo>
                  <a:pt x="650" y="467"/>
                </a:lnTo>
                <a:lnTo>
                  <a:pt x="637" y="438"/>
                </a:lnTo>
                <a:lnTo>
                  <a:pt x="633" y="425"/>
                </a:lnTo>
                <a:lnTo>
                  <a:pt x="632" y="418"/>
                </a:lnTo>
                <a:lnTo>
                  <a:pt x="632" y="418"/>
                </a:lnTo>
                <a:lnTo>
                  <a:pt x="629" y="413"/>
                </a:lnTo>
                <a:lnTo>
                  <a:pt x="626" y="408"/>
                </a:lnTo>
                <a:lnTo>
                  <a:pt x="621" y="401"/>
                </a:lnTo>
                <a:lnTo>
                  <a:pt x="617" y="396"/>
                </a:lnTo>
                <a:lnTo>
                  <a:pt x="614" y="388"/>
                </a:lnTo>
                <a:lnTo>
                  <a:pt x="614" y="385"/>
                </a:lnTo>
                <a:lnTo>
                  <a:pt x="616" y="381"/>
                </a:lnTo>
                <a:lnTo>
                  <a:pt x="617" y="377"/>
                </a:lnTo>
                <a:lnTo>
                  <a:pt x="620" y="372"/>
                </a:lnTo>
                <a:lnTo>
                  <a:pt x="622" y="367"/>
                </a:lnTo>
                <a:lnTo>
                  <a:pt x="628" y="363"/>
                </a:lnTo>
                <a:lnTo>
                  <a:pt x="628" y="363"/>
                </a:lnTo>
                <a:lnTo>
                  <a:pt x="642" y="351"/>
                </a:lnTo>
                <a:lnTo>
                  <a:pt x="659" y="339"/>
                </a:lnTo>
                <a:lnTo>
                  <a:pt x="698" y="317"/>
                </a:lnTo>
                <a:lnTo>
                  <a:pt x="729" y="298"/>
                </a:lnTo>
                <a:lnTo>
                  <a:pt x="744" y="292"/>
                </a:lnTo>
                <a:lnTo>
                  <a:pt x="744" y="292"/>
                </a:lnTo>
                <a:lnTo>
                  <a:pt x="750" y="280"/>
                </a:lnTo>
                <a:lnTo>
                  <a:pt x="758" y="269"/>
                </a:lnTo>
                <a:lnTo>
                  <a:pt x="765" y="261"/>
                </a:lnTo>
                <a:lnTo>
                  <a:pt x="765" y="261"/>
                </a:lnTo>
                <a:lnTo>
                  <a:pt x="769" y="255"/>
                </a:lnTo>
                <a:lnTo>
                  <a:pt x="770" y="249"/>
                </a:lnTo>
                <a:lnTo>
                  <a:pt x="770" y="245"/>
                </a:lnTo>
                <a:lnTo>
                  <a:pt x="744" y="252"/>
                </a:lnTo>
                <a:lnTo>
                  <a:pt x="749" y="236"/>
                </a:lnTo>
                <a:lnTo>
                  <a:pt x="720" y="229"/>
                </a:lnTo>
                <a:lnTo>
                  <a:pt x="720" y="229"/>
                </a:lnTo>
                <a:lnTo>
                  <a:pt x="737" y="226"/>
                </a:lnTo>
                <a:lnTo>
                  <a:pt x="749" y="222"/>
                </a:lnTo>
                <a:lnTo>
                  <a:pt x="758" y="218"/>
                </a:lnTo>
                <a:lnTo>
                  <a:pt x="758" y="218"/>
                </a:lnTo>
                <a:lnTo>
                  <a:pt x="764" y="215"/>
                </a:lnTo>
                <a:lnTo>
                  <a:pt x="768" y="211"/>
                </a:lnTo>
                <a:lnTo>
                  <a:pt x="770" y="207"/>
                </a:lnTo>
                <a:lnTo>
                  <a:pt x="753" y="204"/>
                </a:lnTo>
                <a:lnTo>
                  <a:pt x="761" y="196"/>
                </a:lnTo>
                <a:lnTo>
                  <a:pt x="774" y="187"/>
                </a:lnTo>
                <a:lnTo>
                  <a:pt x="765" y="18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pptxb09_徒競走する子供のシルエット</dc:title>
  <dc:subject>pptxb09_徒競走する子供のシルエット</dc:subject>
  <dc:creator>でじけろお</dc:creator>
  <cp:revision>1</cp:revision>
  <dcterms:created xsi:type="dcterms:W3CDTF">2018-05-20T00:31:01Z</dcterms:created>
  <dcterms:modified xsi:type="dcterms:W3CDTF">2019-08-12T16:08:15Z</dcterms:modified>
  <cp:version>1</cp:version>
</cp:coreProperties>
</file>