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80" y="8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30">
            <a:extLst>
              <a:ext uri="{FF2B5EF4-FFF2-40B4-BE49-F238E27FC236}">
                <a16:creationId xmlns:a16="http://schemas.microsoft.com/office/drawing/2014/main" id="{3F69D2C6-FCEA-400B-9C06-17A01400968E}"/>
              </a:ext>
            </a:extLst>
          </p:cNvPr>
          <p:cNvSpPr>
            <a:spLocks/>
          </p:cNvSpPr>
          <p:nvPr/>
        </p:nvSpPr>
        <p:spPr bwMode="auto">
          <a:xfrm>
            <a:off x="4374652" y="838200"/>
            <a:ext cx="1294044" cy="2755577"/>
          </a:xfrm>
          <a:custGeom>
            <a:avLst/>
            <a:gdLst>
              <a:gd name="T0" fmla="*/ 119 w 649"/>
              <a:gd name="T1" fmla="*/ 208 h 1382"/>
              <a:gd name="T2" fmla="*/ 55 w 649"/>
              <a:gd name="T3" fmla="*/ 258 h 1382"/>
              <a:gd name="T4" fmla="*/ 30 w 649"/>
              <a:gd name="T5" fmla="*/ 326 h 1382"/>
              <a:gd name="T6" fmla="*/ 10 w 649"/>
              <a:gd name="T7" fmla="*/ 416 h 1382"/>
              <a:gd name="T8" fmla="*/ 0 w 649"/>
              <a:gd name="T9" fmla="*/ 510 h 1382"/>
              <a:gd name="T10" fmla="*/ 17 w 649"/>
              <a:gd name="T11" fmla="*/ 634 h 1382"/>
              <a:gd name="T12" fmla="*/ 35 w 649"/>
              <a:gd name="T13" fmla="*/ 702 h 1382"/>
              <a:gd name="T14" fmla="*/ 60 w 649"/>
              <a:gd name="T15" fmla="*/ 725 h 1382"/>
              <a:gd name="T16" fmla="*/ 60 w 649"/>
              <a:gd name="T17" fmla="*/ 735 h 1382"/>
              <a:gd name="T18" fmla="*/ 77 w 649"/>
              <a:gd name="T19" fmla="*/ 787 h 1382"/>
              <a:gd name="T20" fmla="*/ 121 w 649"/>
              <a:gd name="T21" fmla="*/ 832 h 1382"/>
              <a:gd name="T22" fmla="*/ 210 w 649"/>
              <a:gd name="T23" fmla="*/ 875 h 1382"/>
              <a:gd name="T24" fmla="*/ 269 w 649"/>
              <a:gd name="T25" fmla="*/ 882 h 1382"/>
              <a:gd name="T26" fmla="*/ 305 w 649"/>
              <a:gd name="T27" fmla="*/ 1312 h 1382"/>
              <a:gd name="T28" fmla="*/ 309 w 649"/>
              <a:gd name="T29" fmla="*/ 1370 h 1382"/>
              <a:gd name="T30" fmla="*/ 320 w 649"/>
              <a:gd name="T31" fmla="*/ 1382 h 1382"/>
              <a:gd name="T32" fmla="*/ 432 w 649"/>
              <a:gd name="T33" fmla="*/ 1379 h 1382"/>
              <a:gd name="T34" fmla="*/ 454 w 649"/>
              <a:gd name="T35" fmla="*/ 1362 h 1382"/>
              <a:gd name="T36" fmla="*/ 436 w 649"/>
              <a:gd name="T37" fmla="*/ 1343 h 1382"/>
              <a:gd name="T38" fmla="*/ 387 w 649"/>
              <a:gd name="T39" fmla="*/ 1315 h 1382"/>
              <a:gd name="T40" fmla="*/ 403 w 649"/>
              <a:gd name="T41" fmla="*/ 1154 h 1382"/>
              <a:gd name="T42" fmla="*/ 487 w 649"/>
              <a:gd name="T43" fmla="*/ 1134 h 1382"/>
              <a:gd name="T44" fmla="*/ 534 w 649"/>
              <a:gd name="T45" fmla="*/ 1192 h 1382"/>
              <a:gd name="T46" fmla="*/ 562 w 649"/>
              <a:gd name="T47" fmla="*/ 1236 h 1382"/>
              <a:gd name="T48" fmla="*/ 582 w 649"/>
              <a:gd name="T49" fmla="*/ 1241 h 1382"/>
              <a:gd name="T50" fmla="*/ 635 w 649"/>
              <a:gd name="T51" fmla="*/ 1204 h 1382"/>
              <a:gd name="T52" fmla="*/ 649 w 649"/>
              <a:gd name="T53" fmla="*/ 1178 h 1382"/>
              <a:gd name="T54" fmla="*/ 620 w 649"/>
              <a:gd name="T55" fmla="*/ 1153 h 1382"/>
              <a:gd name="T56" fmla="*/ 588 w 649"/>
              <a:gd name="T57" fmla="*/ 1120 h 1382"/>
              <a:gd name="T58" fmla="*/ 574 w 649"/>
              <a:gd name="T59" fmla="*/ 1100 h 1382"/>
              <a:gd name="T60" fmla="*/ 515 w 649"/>
              <a:gd name="T61" fmla="*/ 1013 h 1382"/>
              <a:gd name="T62" fmla="*/ 467 w 649"/>
              <a:gd name="T63" fmla="*/ 916 h 1382"/>
              <a:gd name="T64" fmla="*/ 430 w 649"/>
              <a:gd name="T65" fmla="*/ 833 h 1382"/>
              <a:gd name="T66" fmla="*/ 417 w 649"/>
              <a:gd name="T67" fmla="*/ 711 h 1382"/>
              <a:gd name="T68" fmla="*/ 446 w 649"/>
              <a:gd name="T69" fmla="*/ 673 h 1382"/>
              <a:gd name="T70" fmla="*/ 460 w 649"/>
              <a:gd name="T71" fmla="*/ 662 h 1382"/>
              <a:gd name="T72" fmla="*/ 481 w 649"/>
              <a:gd name="T73" fmla="*/ 594 h 1382"/>
              <a:gd name="T74" fmla="*/ 488 w 649"/>
              <a:gd name="T75" fmla="*/ 466 h 1382"/>
              <a:gd name="T76" fmla="*/ 461 w 649"/>
              <a:gd name="T77" fmla="*/ 336 h 1382"/>
              <a:gd name="T78" fmla="*/ 456 w 649"/>
              <a:gd name="T79" fmla="*/ 304 h 1382"/>
              <a:gd name="T80" fmla="*/ 424 w 649"/>
              <a:gd name="T81" fmla="*/ 270 h 1382"/>
              <a:gd name="T82" fmla="*/ 350 w 649"/>
              <a:gd name="T83" fmla="*/ 216 h 1382"/>
              <a:gd name="T84" fmla="*/ 328 w 649"/>
              <a:gd name="T85" fmla="*/ 164 h 1382"/>
              <a:gd name="T86" fmla="*/ 333 w 649"/>
              <a:gd name="T87" fmla="*/ 134 h 1382"/>
              <a:gd name="T88" fmla="*/ 320 w 649"/>
              <a:gd name="T89" fmla="*/ 117 h 1382"/>
              <a:gd name="T90" fmla="*/ 339 w 649"/>
              <a:gd name="T91" fmla="*/ 81 h 1382"/>
              <a:gd name="T92" fmla="*/ 326 w 649"/>
              <a:gd name="T93" fmla="*/ 54 h 1382"/>
              <a:gd name="T94" fmla="*/ 280 w 649"/>
              <a:gd name="T95" fmla="*/ 6 h 1382"/>
              <a:gd name="T96" fmla="*/ 246 w 649"/>
              <a:gd name="T97" fmla="*/ 0 h 1382"/>
              <a:gd name="T98" fmla="*/ 192 w 649"/>
              <a:gd name="T99" fmla="*/ 14 h 1382"/>
              <a:gd name="T100" fmla="*/ 162 w 649"/>
              <a:gd name="T101" fmla="*/ 50 h 1382"/>
              <a:gd name="T102" fmla="*/ 155 w 649"/>
              <a:gd name="T103" fmla="*/ 94 h 1382"/>
              <a:gd name="T104" fmla="*/ 168 w 649"/>
              <a:gd name="T105" fmla="*/ 115 h 1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49" h="1382">
                <a:moveTo>
                  <a:pt x="171" y="178"/>
                </a:moveTo>
                <a:lnTo>
                  <a:pt x="171" y="178"/>
                </a:lnTo>
                <a:lnTo>
                  <a:pt x="156" y="186"/>
                </a:lnTo>
                <a:lnTo>
                  <a:pt x="139" y="196"/>
                </a:lnTo>
                <a:lnTo>
                  <a:pt x="119" y="208"/>
                </a:lnTo>
                <a:lnTo>
                  <a:pt x="97" y="221"/>
                </a:lnTo>
                <a:lnTo>
                  <a:pt x="78" y="235"/>
                </a:lnTo>
                <a:lnTo>
                  <a:pt x="70" y="244"/>
                </a:lnTo>
                <a:lnTo>
                  <a:pt x="61" y="251"/>
                </a:lnTo>
                <a:lnTo>
                  <a:pt x="55" y="258"/>
                </a:lnTo>
                <a:lnTo>
                  <a:pt x="51" y="265"/>
                </a:lnTo>
                <a:lnTo>
                  <a:pt x="51" y="265"/>
                </a:lnTo>
                <a:lnTo>
                  <a:pt x="43" y="282"/>
                </a:lnTo>
                <a:lnTo>
                  <a:pt x="36" y="302"/>
                </a:lnTo>
                <a:lnTo>
                  <a:pt x="30" y="326"/>
                </a:lnTo>
                <a:lnTo>
                  <a:pt x="25" y="350"/>
                </a:lnTo>
                <a:lnTo>
                  <a:pt x="17" y="393"/>
                </a:lnTo>
                <a:lnTo>
                  <a:pt x="13" y="408"/>
                </a:lnTo>
                <a:lnTo>
                  <a:pt x="10" y="416"/>
                </a:lnTo>
                <a:lnTo>
                  <a:pt x="10" y="416"/>
                </a:lnTo>
                <a:lnTo>
                  <a:pt x="7" y="422"/>
                </a:lnTo>
                <a:lnTo>
                  <a:pt x="6" y="432"/>
                </a:lnTo>
                <a:lnTo>
                  <a:pt x="3" y="454"/>
                </a:lnTo>
                <a:lnTo>
                  <a:pt x="0" y="483"/>
                </a:lnTo>
                <a:lnTo>
                  <a:pt x="0" y="510"/>
                </a:lnTo>
                <a:lnTo>
                  <a:pt x="0" y="510"/>
                </a:lnTo>
                <a:lnTo>
                  <a:pt x="1" y="539"/>
                </a:lnTo>
                <a:lnTo>
                  <a:pt x="6" y="575"/>
                </a:lnTo>
                <a:lnTo>
                  <a:pt x="11" y="609"/>
                </a:lnTo>
                <a:lnTo>
                  <a:pt x="17" y="634"/>
                </a:lnTo>
                <a:lnTo>
                  <a:pt x="17" y="634"/>
                </a:lnTo>
                <a:lnTo>
                  <a:pt x="27" y="672"/>
                </a:lnTo>
                <a:lnTo>
                  <a:pt x="34" y="698"/>
                </a:lnTo>
                <a:lnTo>
                  <a:pt x="34" y="698"/>
                </a:lnTo>
                <a:lnTo>
                  <a:pt x="35" y="702"/>
                </a:lnTo>
                <a:lnTo>
                  <a:pt x="39" y="707"/>
                </a:lnTo>
                <a:lnTo>
                  <a:pt x="48" y="716"/>
                </a:lnTo>
                <a:lnTo>
                  <a:pt x="57" y="723"/>
                </a:lnTo>
                <a:lnTo>
                  <a:pt x="59" y="725"/>
                </a:lnTo>
                <a:lnTo>
                  <a:pt x="60" y="725"/>
                </a:lnTo>
                <a:lnTo>
                  <a:pt x="60" y="725"/>
                </a:lnTo>
                <a:lnTo>
                  <a:pt x="60" y="725"/>
                </a:lnTo>
                <a:lnTo>
                  <a:pt x="60" y="725"/>
                </a:lnTo>
                <a:lnTo>
                  <a:pt x="60" y="727"/>
                </a:lnTo>
                <a:lnTo>
                  <a:pt x="60" y="735"/>
                </a:lnTo>
                <a:lnTo>
                  <a:pt x="61" y="746"/>
                </a:lnTo>
                <a:lnTo>
                  <a:pt x="65" y="762"/>
                </a:lnTo>
                <a:lnTo>
                  <a:pt x="67" y="769"/>
                </a:lnTo>
                <a:lnTo>
                  <a:pt x="72" y="778"/>
                </a:lnTo>
                <a:lnTo>
                  <a:pt x="77" y="787"/>
                </a:lnTo>
                <a:lnTo>
                  <a:pt x="83" y="796"/>
                </a:lnTo>
                <a:lnTo>
                  <a:pt x="90" y="805"/>
                </a:lnTo>
                <a:lnTo>
                  <a:pt x="98" y="814"/>
                </a:lnTo>
                <a:lnTo>
                  <a:pt x="109" y="824"/>
                </a:lnTo>
                <a:lnTo>
                  <a:pt x="121" y="832"/>
                </a:lnTo>
                <a:lnTo>
                  <a:pt x="121" y="832"/>
                </a:lnTo>
                <a:lnTo>
                  <a:pt x="146" y="848"/>
                </a:lnTo>
                <a:lnTo>
                  <a:pt x="170" y="860"/>
                </a:lnTo>
                <a:lnTo>
                  <a:pt x="192" y="868"/>
                </a:lnTo>
                <a:lnTo>
                  <a:pt x="210" y="875"/>
                </a:lnTo>
                <a:lnTo>
                  <a:pt x="225" y="879"/>
                </a:lnTo>
                <a:lnTo>
                  <a:pt x="236" y="881"/>
                </a:lnTo>
                <a:lnTo>
                  <a:pt x="246" y="882"/>
                </a:lnTo>
                <a:lnTo>
                  <a:pt x="269" y="882"/>
                </a:lnTo>
                <a:lnTo>
                  <a:pt x="269" y="882"/>
                </a:lnTo>
                <a:lnTo>
                  <a:pt x="299" y="1258"/>
                </a:lnTo>
                <a:lnTo>
                  <a:pt x="299" y="1258"/>
                </a:lnTo>
                <a:lnTo>
                  <a:pt x="301" y="1277"/>
                </a:lnTo>
                <a:lnTo>
                  <a:pt x="303" y="1294"/>
                </a:lnTo>
                <a:lnTo>
                  <a:pt x="305" y="1312"/>
                </a:lnTo>
                <a:lnTo>
                  <a:pt x="305" y="1312"/>
                </a:lnTo>
                <a:lnTo>
                  <a:pt x="305" y="1323"/>
                </a:lnTo>
                <a:lnTo>
                  <a:pt x="305" y="1347"/>
                </a:lnTo>
                <a:lnTo>
                  <a:pt x="307" y="1360"/>
                </a:lnTo>
                <a:lnTo>
                  <a:pt x="309" y="1370"/>
                </a:lnTo>
                <a:lnTo>
                  <a:pt x="311" y="1375"/>
                </a:lnTo>
                <a:lnTo>
                  <a:pt x="314" y="1379"/>
                </a:lnTo>
                <a:lnTo>
                  <a:pt x="316" y="1381"/>
                </a:lnTo>
                <a:lnTo>
                  <a:pt x="320" y="1382"/>
                </a:lnTo>
                <a:lnTo>
                  <a:pt x="320" y="1382"/>
                </a:lnTo>
                <a:lnTo>
                  <a:pt x="341" y="1382"/>
                </a:lnTo>
                <a:lnTo>
                  <a:pt x="371" y="1381"/>
                </a:lnTo>
                <a:lnTo>
                  <a:pt x="420" y="1379"/>
                </a:lnTo>
                <a:lnTo>
                  <a:pt x="420" y="1379"/>
                </a:lnTo>
                <a:lnTo>
                  <a:pt x="432" y="1379"/>
                </a:lnTo>
                <a:lnTo>
                  <a:pt x="444" y="1376"/>
                </a:lnTo>
                <a:lnTo>
                  <a:pt x="449" y="1374"/>
                </a:lnTo>
                <a:lnTo>
                  <a:pt x="452" y="1372"/>
                </a:lnTo>
                <a:lnTo>
                  <a:pt x="454" y="1367"/>
                </a:lnTo>
                <a:lnTo>
                  <a:pt x="454" y="1362"/>
                </a:lnTo>
                <a:lnTo>
                  <a:pt x="454" y="1362"/>
                </a:lnTo>
                <a:lnTo>
                  <a:pt x="451" y="1356"/>
                </a:lnTo>
                <a:lnTo>
                  <a:pt x="446" y="1351"/>
                </a:lnTo>
                <a:lnTo>
                  <a:pt x="442" y="1347"/>
                </a:lnTo>
                <a:lnTo>
                  <a:pt x="436" y="1343"/>
                </a:lnTo>
                <a:lnTo>
                  <a:pt x="425" y="1336"/>
                </a:lnTo>
                <a:lnTo>
                  <a:pt x="417" y="1332"/>
                </a:lnTo>
                <a:lnTo>
                  <a:pt x="417" y="1332"/>
                </a:lnTo>
                <a:lnTo>
                  <a:pt x="387" y="1315"/>
                </a:lnTo>
                <a:lnTo>
                  <a:pt x="387" y="1315"/>
                </a:lnTo>
                <a:lnTo>
                  <a:pt x="389" y="1302"/>
                </a:lnTo>
                <a:lnTo>
                  <a:pt x="391" y="1288"/>
                </a:lnTo>
                <a:lnTo>
                  <a:pt x="393" y="1271"/>
                </a:lnTo>
                <a:lnTo>
                  <a:pt x="393" y="1271"/>
                </a:lnTo>
                <a:lnTo>
                  <a:pt x="403" y="1154"/>
                </a:lnTo>
                <a:lnTo>
                  <a:pt x="413" y="1053"/>
                </a:lnTo>
                <a:lnTo>
                  <a:pt x="413" y="1053"/>
                </a:lnTo>
                <a:lnTo>
                  <a:pt x="446" y="1088"/>
                </a:lnTo>
                <a:lnTo>
                  <a:pt x="472" y="1116"/>
                </a:lnTo>
                <a:lnTo>
                  <a:pt x="487" y="1134"/>
                </a:lnTo>
                <a:lnTo>
                  <a:pt x="487" y="1134"/>
                </a:lnTo>
                <a:lnTo>
                  <a:pt x="510" y="1162"/>
                </a:lnTo>
                <a:lnTo>
                  <a:pt x="531" y="1187"/>
                </a:lnTo>
                <a:lnTo>
                  <a:pt x="531" y="1187"/>
                </a:lnTo>
                <a:lnTo>
                  <a:pt x="534" y="1192"/>
                </a:lnTo>
                <a:lnTo>
                  <a:pt x="537" y="1201"/>
                </a:lnTo>
                <a:lnTo>
                  <a:pt x="542" y="1210"/>
                </a:lnTo>
                <a:lnTo>
                  <a:pt x="548" y="1220"/>
                </a:lnTo>
                <a:lnTo>
                  <a:pt x="555" y="1229"/>
                </a:lnTo>
                <a:lnTo>
                  <a:pt x="562" y="1236"/>
                </a:lnTo>
                <a:lnTo>
                  <a:pt x="567" y="1240"/>
                </a:lnTo>
                <a:lnTo>
                  <a:pt x="572" y="1241"/>
                </a:lnTo>
                <a:lnTo>
                  <a:pt x="577" y="1242"/>
                </a:lnTo>
                <a:lnTo>
                  <a:pt x="582" y="1241"/>
                </a:lnTo>
                <a:lnTo>
                  <a:pt x="582" y="1241"/>
                </a:lnTo>
                <a:lnTo>
                  <a:pt x="592" y="1238"/>
                </a:lnTo>
                <a:lnTo>
                  <a:pt x="603" y="1232"/>
                </a:lnTo>
                <a:lnTo>
                  <a:pt x="615" y="1223"/>
                </a:lnTo>
                <a:lnTo>
                  <a:pt x="626" y="1214"/>
                </a:lnTo>
                <a:lnTo>
                  <a:pt x="635" y="1204"/>
                </a:lnTo>
                <a:lnTo>
                  <a:pt x="643" y="1195"/>
                </a:lnTo>
                <a:lnTo>
                  <a:pt x="647" y="1185"/>
                </a:lnTo>
                <a:lnTo>
                  <a:pt x="649" y="1181"/>
                </a:lnTo>
                <a:lnTo>
                  <a:pt x="649" y="1178"/>
                </a:lnTo>
                <a:lnTo>
                  <a:pt x="649" y="1178"/>
                </a:lnTo>
                <a:lnTo>
                  <a:pt x="646" y="1171"/>
                </a:lnTo>
                <a:lnTo>
                  <a:pt x="643" y="1166"/>
                </a:lnTo>
                <a:lnTo>
                  <a:pt x="638" y="1161"/>
                </a:lnTo>
                <a:lnTo>
                  <a:pt x="632" y="1158"/>
                </a:lnTo>
                <a:lnTo>
                  <a:pt x="620" y="1153"/>
                </a:lnTo>
                <a:lnTo>
                  <a:pt x="608" y="1148"/>
                </a:lnTo>
                <a:lnTo>
                  <a:pt x="608" y="1148"/>
                </a:lnTo>
                <a:lnTo>
                  <a:pt x="595" y="1140"/>
                </a:lnTo>
                <a:lnTo>
                  <a:pt x="591" y="1137"/>
                </a:lnTo>
                <a:lnTo>
                  <a:pt x="588" y="1120"/>
                </a:lnTo>
                <a:lnTo>
                  <a:pt x="588" y="1120"/>
                </a:lnTo>
                <a:lnTo>
                  <a:pt x="588" y="1120"/>
                </a:lnTo>
                <a:lnTo>
                  <a:pt x="586" y="1119"/>
                </a:lnTo>
                <a:lnTo>
                  <a:pt x="583" y="1113"/>
                </a:lnTo>
                <a:lnTo>
                  <a:pt x="574" y="1100"/>
                </a:lnTo>
                <a:lnTo>
                  <a:pt x="574" y="1100"/>
                </a:lnTo>
                <a:lnTo>
                  <a:pt x="567" y="1089"/>
                </a:lnTo>
                <a:lnTo>
                  <a:pt x="557" y="1074"/>
                </a:lnTo>
                <a:lnTo>
                  <a:pt x="529" y="1036"/>
                </a:lnTo>
                <a:lnTo>
                  <a:pt x="515" y="1013"/>
                </a:lnTo>
                <a:lnTo>
                  <a:pt x="501" y="991"/>
                </a:lnTo>
                <a:lnTo>
                  <a:pt x="490" y="970"/>
                </a:lnTo>
                <a:lnTo>
                  <a:pt x="480" y="949"/>
                </a:lnTo>
                <a:lnTo>
                  <a:pt x="480" y="949"/>
                </a:lnTo>
                <a:lnTo>
                  <a:pt x="467" y="916"/>
                </a:lnTo>
                <a:lnTo>
                  <a:pt x="455" y="890"/>
                </a:lnTo>
                <a:lnTo>
                  <a:pt x="445" y="870"/>
                </a:lnTo>
                <a:lnTo>
                  <a:pt x="440" y="859"/>
                </a:lnTo>
                <a:lnTo>
                  <a:pt x="440" y="859"/>
                </a:lnTo>
                <a:lnTo>
                  <a:pt x="430" y="833"/>
                </a:lnTo>
                <a:lnTo>
                  <a:pt x="420" y="812"/>
                </a:lnTo>
                <a:lnTo>
                  <a:pt x="420" y="812"/>
                </a:lnTo>
                <a:lnTo>
                  <a:pt x="393" y="741"/>
                </a:lnTo>
                <a:lnTo>
                  <a:pt x="417" y="711"/>
                </a:lnTo>
                <a:lnTo>
                  <a:pt x="417" y="711"/>
                </a:lnTo>
                <a:lnTo>
                  <a:pt x="426" y="702"/>
                </a:lnTo>
                <a:lnTo>
                  <a:pt x="434" y="691"/>
                </a:lnTo>
                <a:lnTo>
                  <a:pt x="444" y="678"/>
                </a:lnTo>
                <a:lnTo>
                  <a:pt x="444" y="678"/>
                </a:lnTo>
                <a:lnTo>
                  <a:pt x="446" y="673"/>
                </a:lnTo>
                <a:lnTo>
                  <a:pt x="449" y="672"/>
                </a:lnTo>
                <a:lnTo>
                  <a:pt x="451" y="673"/>
                </a:lnTo>
                <a:lnTo>
                  <a:pt x="452" y="673"/>
                </a:lnTo>
                <a:lnTo>
                  <a:pt x="456" y="670"/>
                </a:lnTo>
                <a:lnTo>
                  <a:pt x="460" y="662"/>
                </a:lnTo>
                <a:lnTo>
                  <a:pt x="466" y="648"/>
                </a:lnTo>
                <a:lnTo>
                  <a:pt x="474" y="624"/>
                </a:lnTo>
                <a:lnTo>
                  <a:pt x="474" y="624"/>
                </a:lnTo>
                <a:lnTo>
                  <a:pt x="478" y="610"/>
                </a:lnTo>
                <a:lnTo>
                  <a:pt x="481" y="594"/>
                </a:lnTo>
                <a:lnTo>
                  <a:pt x="486" y="564"/>
                </a:lnTo>
                <a:lnTo>
                  <a:pt x="490" y="534"/>
                </a:lnTo>
                <a:lnTo>
                  <a:pt x="490" y="508"/>
                </a:lnTo>
                <a:lnTo>
                  <a:pt x="490" y="484"/>
                </a:lnTo>
                <a:lnTo>
                  <a:pt x="488" y="466"/>
                </a:lnTo>
                <a:lnTo>
                  <a:pt x="487" y="449"/>
                </a:lnTo>
                <a:lnTo>
                  <a:pt x="487" y="449"/>
                </a:lnTo>
                <a:lnTo>
                  <a:pt x="476" y="399"/>
                </a:lnTo>
                <a:lnTo>
                  <a:pt x="467" y="361"/>
                </a:lnTo>
                <a:lnTo>
                  <a:pt x="461" y="336"/>
                </a:lnTo>
                <a:lnTo>
                  <a:pt x="461" y="336"/>
                </a:lnTo>
                <a:lnTo>
                  <a:pt x="458" y="329"/>
                </a:lnTo>
                <a:lnTo>
                  <a:pt x="458" y="323"/>
                </a:lnTo>
                <a:lnTo>
                  <a:pt x="457" y="310"/>
                </a:lnTo>
                <a:lnTo>
                  <a:pt x="456" y="304"/>
                </a:lnTo>
                <a:lnTo>
                  <a:pt x="452" y="296"/>
                </a:lnTo>
                <a:lnTo>
                  <a:pt x="448" y="289"/>
                </a:lnTo>
                <a:lnTo>
                  <a:pt x="440" y="282"/>
                </a:lnTo>
                <a:lnTo>
                  <a:pt x="440" y="282"/>
                </a:lnTo>
                <a:lnTo>
                  <a:pt x="424" y="270"/>
                </a:lnTo>
                <a:lnTo>
                  <a:pt x="411" y="262"/>
                </a:lnTo>
                <a:lnTo>
                  <a:pt x="400" y="255"/>
                </a:lnTo>
                <a:lnTo>
                  <a:pt x="390" y="249"/>
                </a:lnTo>
                <a:lnTo>
                  <a:pt x="390" y="249"/>
                </a:lnTo>
                <a:lnTo>
                  <a:pt x="350" y="216"/>
                </a:lnTo>
                <a:lnTo>
                  <a:pt x="320" y="191"/>
                </a:lnTo>
                <a:lnTo>
                  <a:pt x="320" y="182"/>
                </a:lnTo>
                <a:lnTo>
                  <a:pt x="320" y="182"/>
                </a:lnTo>
                <a:lnTo>
                  <a:pt x="322" y="177"/>
                </a:lnTo>
                <a:lnTo>
                  <a:pt x="328" y="164"/>
                </a:lnTo>
                <a:lnTo>
                  <a:pt x="332" y="156"/>
                </a:lnTo>
                <a:lnTo>
                  <a:pt x="333" y="149"/>
                </a:lnTo>
                <a:lnTo>
                  <a:pt x="334" y="141"/>
                </a:lnTo>
                <a:lnTo>
                  <a:pt x="333" y="134"/>
                </a:lnTo>
                <a:lnTo>
                  <a:pt x="333" y="134"/>
                </a:lnTo>
                <a:lnTo>
                  <a:pt x="328" y="124"/>
                </a:lnTo>
                <a:lnTo>
                  <a:pt x="323" y="119"/>
                </a:lnTo>
                <a:lnTo>
                  <a:pt x="321" y="118"/>
                </a:lnTo>
                <a:lnTo>
                  <a:pt x="320" y="117"/>
                </a:lnTo>
                <a:lnTo>
                  <a:pt x="320" y="117"/>
                </a:lnTo>
                <a:lnTo>
                  <a:pt x="329" y="103"/>
                </a:lnTo>
                <a:lnTo>
                  <a:pt x="335" y="91"/>
                </a:lnTo>
                <a:lnTo>
                  <a:pt x="338" y="85"/>
                </a:lnTo>
                <a:lnTo>
                  <a:pt x="339" y="81"/>
                </a:lnTo>
                <a:lnTo>
                  <a:pt x="339" y="81"/>
                </a:lnTo>
                <a:lnTo>
                  <a:pt x="339" y="78"/>
                </a:lnTo>
                <a:lnTo>
                  <a:pt x="338" y="73"/>
                </a:lnTo>
                <a:lnTo>
                  <a:pt x="334" y="66"/>
                </a:lnTo>
                <a:lnTo>
                  <a:pt x="326" y="54"/>
                </a:lnTo>
                <a:lnTo>
                  <a:pt x="326" y="54"/>
                </a:lnTo>
                <a:lnTo>
                  <a:pt x="320" y="37"/>
                </a:lnTo>
                <a:lnTo>
                  <a:pt x="320" y="37"/>
                </a:lnTo>
                <a:lnTo>
                  <a:pt x="302" y="21"/>
                </a:lnTo>
                <a:lnTo>
                  <a:pt x="286" y="11"/>
                </a:lnTo>
                <a:lnTo>
                  <a:pt x="280" y="6"/>
                </a:lnTo>
                <a:lnTo>
                  <a:pt x="275" y="3"/>
                </a:lnTo>
                <a:lnTo>
                  <a:pt x="275" y="3"/>
                </a:lnTo>
                <a:lnTo>
                  <a:pt x="267" y="2"/>
                </a:lnTo>
                <a:lnTo>
                  <a:pt x="259" y="1"/>
                </a:lnTo>
                <a:lnTo>
                  <a:pt x="246" y="0"/>
                </a:lnTo>
                <a:lnTo>
                  <a:pt x="246" y="0"/>
                </a:lnTo>
                <a:lnTo>
                  <a:pt x="240" y="0"/>
                </a:lnTo>
                <a:lnTo>
                  <a:pt x="230" y="0"/>
                </a:lnTo>
                <a:lnTo>
                  <a:pt x="218" y="0"/>
                </a:lnTo>
                <a:lnTo>
                  <a:pt x="192" y="14"/>
                </a:lnTo>
                <a:lnTo>
                  <a:pt x="168" y="27"/>
                </a:lnTo>
                <a:lnTo>
                  <a:pt x="168" y="27"/>
                </a:lnTo>
                <a:lnTo>
                  <a:pt x="165" y="36"/>
                </a:lnTo>
                <a:lnTo>
                  <a:pt x="162" y="50"/>
                </a:lnTo>
                <a:lnTo>
                  <a:pt x="162" y="50"/>
                </a:lnTo>
                <a:lnTo>
                  <a:pt x="159" y="58"/>
                </a:lnTo>
                <a:lnTo>
                  <a:pt x="157" y="68"/>
                </a:lnTo>
                <a:lnTo>
                  <a:pt x="155" y="84"/>
                </a:lnTo>
                <a:lnTo>
                  <a:pt x="155" y="84"/>
                </a:lnTo>
                <a:lnTo>
                  <a:pt x="155" y="94"/>
                </a:lnTo>
                <a:lnTo>
                  <a:pt x="156" y="99"/>
                </a:lnTo>
                <a:lnTo>
                  <a:pt x="158" y="104"/>
                </a:lnTo>
                <a:lnTo>
                  <a:pt x="158" y="104"/>
                </a:lnTo>
                <a:lnTo>
                  <a:pt x="164" y="111"/>
                </a:lnTo>
                <a:lnTo>
                  <a:pt x="168" y="115"/>
                </a:lnTo>
                <a:lnTo>
                  <a:pt x="171" y="124"/>
                </a:lnTo>
                <a:lnTo>
                  <a:pt x="175" y="158"/>
                </a:lnTo>
                <a:lnTo>
                  <a:pt x="179" y="178"/>
                </a:lnTo>
                <a:lnTo>
                  <a:pt x="171" y="17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31">
            <a:extLst>
              <a:ext uri="{FF2B5EF4-FFF2-40B4-BE49-F238E27FC236}">
                <a16:creationId xmlns:a16="http://schemas.microsoft.com/office/drawing/2014/main" id="{BC6EC150-4359-46FD-908C-1A94A400BFDB}"/>
              </a:ext>
            </a:extLst>
          </p:cNvPr>
          <p:cNvSpPr>
            <a:spLocks/>
          </p:cNvSpPr>
          <p:nvPr/>
        </p:nvSpPr>
        <p:spPr bwMode="auto">
          <a:xfrm>
            <a:off x="1470517" y="813559"/>
            <a:ext cx="1201455" cy="2703784"/>
          </a:xfrm>
          <a:custGeom>
            <a:avLst/>
            <a:gdLst>
              <a:gd name="T0" fmla="*/ 207 w 587"/>
              <a:gd name="T1" fmla="*/ 4 h 1321"/>
              <a:gd name="T2" fmla="*/ 191 w 587"/>
              <a:gd name="T3" fmla="*/ 18 h 1321"/>
              <a:gd name="T4" fmla="*/ 167 w 587"/>
              <a:gd name="T5" fmla="*/ 23 h 1321"/>
              <a:gd name="T6" fmla="*/ 157 w 587"/>
              <a:gd name="T7" fmla="*/ 39 h 1321"/>
              <a:gd name="T8" fmla="*/ 146 w 587"/>
              <a:gd name="T9" fmla="*/ 61 h 1321"/>
              <a:gd name="T10" fmla="*/ 140 w 587"/>
              <a:gd name="T11" fmla="*/ 83 h 1321"/>
              <a:gd name="T12" fmla="*/ 147 w 587"/>
              <a:gd name="T13" fmla="*/ 116 h 1321"/>
              <a:gd name="T14" fmla="*/ 149 w 587"/>
              <a:gd name="T15" fmla="*/ 150 h 1321"/>
              <a:gd name="T16" fmla="*/ 154 w 587"/>
              <a:gd name="T17" fmla="*/ 171 h 1321"/>
              <a:gd name="T18" fmla="*/ 90 w 587"/>
              <a:gd name="T19" fmla="*/ 218 h 1321"/>
              <a:gd name="T20" fmla="*/ 60 w 587"/>
              <a:gd name="T21" fmla="*/ 235 h 1321"/>
              <a:gd name="T22" fmla="*/ 23 w 587"/>
              <a:gd name="T23" fmla="*/ 296 h 1321"/>
              <a:gd name="T24" fmla="*/ 0 w 587"/>
              <a:gd name="T25" fmla="*/ 355 h 1321"/>
              <a:gd name="T26" fmla="*/ 20 w 587"/>
              <a:gd name="T27" fmla="*/ 487 h 1321"/>
              <a:gd name="T28" fmla="*/ 47 w 587"/>
              <a:gd name="T29" fmla="*/ 543 h 1321"/>
              <a:gd name="T30" fmla="*/ 76 w 587"/>
              <a:gd name="T31" fmla="*/ 601 h 1321"/>
              <a:gd name="T32" fmla="*/ 38 w 587"/>
              <a:gd name="T33" fmla="*/ 653 h 1321"/>
              <a:gd name="T34" fmla="*/ 30 w 587"/>
              <a:gd name="T35" fmla="*/ 693 h 1321"/>
              <a:gd name="T36" fmla="*/ 60 w 587"/>
              <a:gd name="T37" fmla="*/ 754 h 1321"/>
              <a:gd name="T38" fmla="*/ 110 w 587"/>
              <a:gd name="T39" fmla="*/ 798 h 1321"/>
              <a:gd name="T40" fmla="*/ 225 w 587"/>
              <a:gd name="T41" fmla="*/ 815 h 1321"/>
              <a:gd name="T42" fmla="*/ 289 w 587"/>
              <a:gd name="T43" fmla="*/ 1012 h 1321"/>
              <a:gd name="T44" fmla="*/ 295 w 587"/>
              <a:gd name="T45" fmla="*/ 1054 h 1321"/>
              <a:gd name="T46" fmla="*/ 286 w 587"/>
              <a:gd name="T47" fmla="*/ 1136 h 1321"/>
              <a:gd name="T48" fmla="*/ 305 w 587"/>
              <a:gd name="T49" fmla="*/ 1231 h 1321"/>
              <a:gd name="T50" fmla="*/ 312 w 587"/>
              <a:gd name="T51" fmla="*/ 1251 h 1321"/>
              <a:gd name="T52" fmla="*/ 318 w 587"/>
              <a:gd name="T53" fmla="*/ 1261 h 1321"/>
              <a:gd name="T54" fmla="*/ 325 w 587"/>
              <a:gd name="T55" fmla="*/ 1293 h 1321"/>
              <a:gd name="T56" fmla="*/ 349 w 587"/>
              <a:gd name="T57" fmla="*/ 1307 h 1321"/>
              <a:gd name="T58" fmla="*/ 397 w 587"/>
              <a:gd name="T59" fmla="*/ 1321 h 1321"/>
              <a:gd name="T60" fmla="*/ 446 w 587"/>
              <a:gd name="T61" fmla="*/ 1306 h 1321"/>
              <a:gd name="T62" fmla="*/ 450 w 587"/>
              <a:gd name="T63" fmla="*/ 1296 h 1321"/>
              <a:gd name="T64" fmla="*/ 399 w 587"/>
              <a:gd name="T65" fmla="*/ 1242 h 1321"/>
              <a:gd name="T66" fmla="*/ 413 w 587"/>
              <a:gd name="T67" fmla="*/ 1225 h 1321"/>
              <a:gd name="T68" fmla="*/ 416 w 587"/>
              <a:gd name="T69" fmla="*/ 1175 h 1321"/>
              <a:gd name="T70" fmla="*/ 426 w 587"/>
              <a:gd name="T71" fmla="*/ 1047 h 1321"/>
              <a:gd name="T72" fmla="*/ 440 w 587"/>
              <a:gd name="T73" fmla="*/ 933 h 1321"/>
              <a:gd name="T74" fmla="*/ 462 w 587"/>
              <a:gd name="T75" fmla="*/ 859 h 1321"/>
              <a:gd name="T76" fmla="*/ 476 w 587"/>
              <a:gd name="T77" fmla="*/ 861 h 1321"/>
              <a:gd name="T78" fmla="*/ 529 w 587"/>
              <a:gd name="T79" fmla="*/ 901 h 1321"/>
              <a:gd name="T80" fmla="*/ 560 w 587"/>
              <a:gd name="T81" fmla="*/ 898 h 1321"/>
              <a:gd name="T82" fmla="*/ 587 w 587"/>
              <a:gd name="T83" fmla="*/ 869 h 1321"/>
              <a:gd name="T84" fmla="*/ 580 w 587"/>
              <a:gd name="T85" fmla="*/ 831 h 1321"/>
              <a:gd name="T86" fmla="*/ 556 w 587"/>
              <a:gd name="T87" fmla="*/ 778 h 1321"/>
              <a:gd name="T88" fmla="*/ 519 w 587"/>
              <a:gd name="T89" fmla="*/ 753 h 1321"/>
              <a:gd name="T90" fmla="*/ 500 w 587"/>
              <a:gd name="T91" fmla="*/ 729 h 1321"/>
              <a:gd name="T92" fmla="*/ 520 w 587"/>
              <a:gd name="T93" fmla="*/ 689 h 1321"/>
              <a:gd name="T94" fmla="*/ 527 w 587"/>
              <a:gd name="T95" fmla="*/ 672 h 1321"/>
              <a:gd name="T96" fmla="*/ 507 w 587"/>
              <a:gd name="T97" fmla="*/ 506 h 1321"/>
              <a:gd name="T98" fmla="*/ 493 w 587"/>
              <a:gd name="T99" fmla="*/ 418 h 1321"/>
              <a:gd name="T100" fmla="*/ 464 w 587"/>
              <a:gd name="T101" fmla="*/ 306 h 1321"/>
              <a:gd name="T102" fmla="*/ 419 w 587"/>
              <a:gd name="T103" fmla="*/ 269 h 1321"/>
              <a:gd name="T104" fmla="*/ 347 w 587"/>
              <a:gd name="T105" fmla="*/ 238 h 1321"/>
              <a:gd name="T106" fmla="*/ 329 w 587"/>
              <a:gd name="T107" fmla="*/ 212 h 1321"/>
              <a:gd name="T108" fmla="*/ 336 w 587"/>
              <a:gd name="T109" fmla="*/ 147 h 1321"/>
              <a:gd name="T110" fmla="*/ 329 w 587"/>
              <a:gd name="T111" fmla="*/ 84 h 1321"/>
              <a:gd name="T112" fmla="*/ 338 w 587"/>
              <a:gd name="T113" fmla="*/ 74 h 1321"/>
              <a:gd name="T114" fmla="*/ 332 w 587"/>
              <a:gd name="T115" fmla="*/ 41 h 1321"/>
              <a:gd name="T116" fmla="*/ 318 w 587"/>
              <a:gd name="T117" fmla="*/ 34 h 1321"/>
              <a:gd name="T118" fmla="*/ 292 w 587"/>
              <a:gd name="T119" fmla="*/ 7 h 1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87" h="1321">
                <a:moveTo>
                  <a:pt x="234" y="0"/>
                </a:moveTo>
                <a:lnTo>
                  <a:pt x="234" y="0"/>
                </a:lnTo>
                <a:lnTo>
                  <a:pt x="221" y="0"/>
                </a:lnTo>
                <a:lnTo>
                  <a:pt x="210" y="3"/>
                </a:lnTo>
                <a:lnTo>
                  <a:pt x="207" y="4"/>
                </a:lnTo>
                <a:lnTo>
                  <a:pt x="204" y="7"/>
                </a:lnTo>
                <a:lnTo>
                  <a:pt x="204" y="7"/>
                </a:lnTo>
                <a:lnTo>
                  <a:pt x="201" y="12"/>
                </a:lnTo>
                <a:lnTo>
                  <a:pt x="196" y="16"/>
                </a:lnTo>
                <a:lnTo>
                  <a:pt x="191" y="18"/>
                </a:lnTo>
                <a:lnTo>
                  <a:pt x="184" y="21"/>
                </a:lnTo>
                <a:lnTo>
                  <a:pt x="184" y="21"/>
                </a:lnTo>
                <a:lnTo>
                  <a:pt x="177" y="22"/>
                </a:lnTo>
                <a:lnTo>
                  <a:pt x="171" y="22"/>
                </a:lnTo>
                <a:lnTo>
                  <a:pt x="167" y="23"/>
                </a:lnTo>
                <a:lnTo>
                  <a:pt x="165" y="24"/>
                </a:lnTo>
                <a:lnTo>
                  <a:pt x="163" y="27"/>
                </a:lnTo>
                <a:lnTo>
                  <a:pt x="160" y="30"/>
                </a:lnTo>
                <a:lnTo>
                  <a:pt x="160" y="30"/>
                </a:lnTo>
                <a:lnTo>
                  <a:pt x="157" y="39"/>
                </a:lnTo>
                <a:lnTo>
                  <a:pt x="153" y="45"/>
                </a:lnTo>
                <a:lnTo>
                  <a:pt x="149" y="50"/>
                </a:lnTo>
                <a:lnTo>
                  <a:pt x="147" y="58"/>
                </a:lnTo>
                <a:lnTo>
                  <a:pt x="147" y="58"/>
                </a:lnTo>
                <a:lnTo>
                  <a:pt x="146" y="61"/>
                </a:lnTo>
                <a:lnTo>
                  <a:pt x="143" y="64"/>
                </a:lnTo>
                <a:lnTo>
                  <a:pt x="142" y="66"/>
                </a:lnTo>
                <a:lnTo>
                  <a:pt x="141" y="74"/>
                </a:lnTo>
                <a:lnTo>
                  <a:pt x="141" y="74"/>
                </a:lnTo>
                <a:lnTo>
                  <a:pt x="140" y="83"/>
                </a:lnTo>
                <a:lnTo>
                  <a:pt x="139" y="89"/>
                </a:lnTo>
                <a:lnTo>
                  <a:pt x="137" y="94"/>
                </a:lnTo>
                <a:lnTo>
                  <a:pt x="141" y="101"/>
                </a:lnTo>
                <a:lnTo>
                  <a:pt x="141" y="101"/>
                </a:lnTo>
                <a:lnTo>
                  <a:pt x="147" y="116"/>
                </a:lnTo>
                <a:lnTo>
                  <a:pt x="151" y="127"/>
                </a:lnTo>
                <a:lnTo>
                  <a:pt x="151" y="127"/>
                </a:lnTo>
                <a:lnTo>
                  <a:pt x="151" y="133"/>
                </a:lnTo>
                <a:lnTo>
                  <a:pt x="151" y="141"/>
                </a:lnTo>
                <a:lnTo>
                  <a:pt x="149" y="150"/>
                </a:lnTo>
                <a:lnTo>
                  <a:pt x="151" y="155"/>
                </a:lnTo>
                <a:lnTo>
                  <a:pt x="151" y="155"/>
                </a:lnTo>
                <a:lnTo>
                  <a:pt x="153" y="162"/>
                </a:lnTo>
                <a:lnTo>
                  <a:pt x="154" y="171"/>
                </a:lnTo>
                <a:lnTo>
                  <a:pt x="154" y="171"/>
                </a:lnTo>
                <a:lnTo>
                  <a:pt x="158" y="192"/>
                </a:lnTo>
                <a:lnTo>
                  <a:pt x="158" y="192"/>
                </a:lnTo>
                <a:lnTo>
                  <a:pt x="127" y="204"/>
                </a:lnTo>
                <a:lnTo>
                  <a:pt x="90" y="218"/>
                </a:lnTo>
                <a:lnTo>
                  <a:pt x="90" y="218"/>
                </a:lnTo>
                <a:lnTo>
                  <a:pt x="84" y="220"/>
                </a:lnTo>
                <a:lnTo>
                  <a:pt x="76" y="223"/>
                </a:lnTo>
                <a:lnTo>
                  <a:pt x="68" y="227"/>
                </a:lnTo>
                <a:lnTo>
                  <a:pt x="63" y="231"/>
                </a:lnTo>
                <a:lnTo>
                  <a:pt x="60" y="235"/>
                </a:lnTo>
                <a:lnTo>
                  <a:pt x="60" y="235"/>
                </a:lnTo>
                <a:lnTo>
                  <a:pt x="42" y="263"/>
                </a:lnTo>
                <a:lnTo>
                  <a:pt x="31" y="280"/>
                </a:lnTo>
                <a:lnTo>
                  <a:pt x="23" y="296"/>
                </a:lnTo>
                <a:lnTo>
                  <a:pt x="23" y="296"/>
                </a:lnTo>
                <a:lnTo>
                  <a:pt x="15" y="310"/>
                </a:lnTo>
                <a:lnTo>
                  <a:pt x="7" y="327"/>
                </a:lnTo>
                <a:lnTo>
                  <a:pt x="1" y="342"/>
                </a:lnTo>
                <a:lnTo>
                  <a:pt x="0" y="349"/>
                </a:lnTo>
                <a:lnTo>
                  <a:pt x="0" y="355"/>
                </a:lnTo>
                <a:lnTo>
                  <a:pt x="0" y="355"/>
                </a:lnTo>
                <a:lnTo>
                  <a:pt x="2" y="381"/>
                </a:lnTo>
                <a:lnTo>
                  <a:pt x="9" y="422"/>
                </a:lnTo>
                <a:lnTo>
                  <a:pt x="20" y="487"/>
                </a:lnTo>
                <a:lnTo>
                  <a:pt x="20" y="487"/>
                </a:lnTo>
                <a:lnTo>
                  <a:pt x="21" y="492"/>
                </a:lnTo>
                <a:lnTo>
                  <a:pt x="24" y="499"/>
                </a:lnTo>
                <a:lnTo>
                  <a:pt x="32" y="515"/>
                </a:lnTo>
                <a:lnTo>
                  <a:pt x="42" y="531"/>
                </a:lnTo>
                <a:lnTo>
                  <a:pt x="47" y="543"/>
                </a:lnTo>
                <a:lnTo>
                  <a:pt x="47" y="543"/>
                </a:lnTo>
                <a:lnTo>
                  <a:pt x="53" y="558"/>
                </a:lnTo>
                <a:lnTo>
                  <a:pt x="63" y="577"/>
                </a:lnTo>
                <a:lnTo>
                  <a:pt x="76" y="601"/>
                </a:lnTo>
                <a:lnTo>
                  <a:pt x="76" y="601"/>
                </a:lnTo>
                <a:lnTo>
                  <a:pt x="69" y="608"/>
                </a:lnTo>
                <a:lnTo>
                  <a:pt x="62" y="616"/>
                </a:lnTo>
                <a:lnTo>
                  <a:pt x="54" y="626"/>
                </a:lnTo>
                <a:lnTo>
                  <a:pt x="45" y="639"/>
                </a:lnTo>
                <a:lnTo>
                  <a:pt x="38" y="653"/>
                </a:lnTo>
                <a:lnTo>
                  <a:pt x="32" y="669"/>
                </a:lnTo>
                <a:lnTo>
                  <a:pt x="31" y="676"/>
                </a:lnTo>
                <a:lnTo>
                  <a:pt x="30" y="684"/>
                </a:lnTo>
                <a:lnTo>
                  <a:pt x="30" y="684"/>
                </a:lnTo>
                <a:lnTo>
                  <a:pt x="30" y="693"/>
                </a:lnTo>
                <a:lnTo>
                  <a:pt x="31" y="701"/>
                </a:lnTo>
                <a:lnTo>
                  <a:pt x="35" y="711"/>
                </a:lnTo>
                <a:lnTo>
                  <a:pt x="38" y="719"/>
                </a:lnTo>
                <a:lnTo>
                  <a:pt x="48" y="737"/>
                </a:lnTo>
                <a:lnTo>
                  <a:pt x="60" y="754"/>
                </a:lnTo>
                <a:lnTo>
                  <a:pt x="73" y="769"/>
                </a:lnTo>
                <a:lnTo>
                  <a:pt x="87" y="782"/>
                </a:lnTo>
                <a:lnTo>
                  <a:pt x="99" y="792"/>
                </a:lnTo>
                <a:lnTo>
                  <a:pt x="110" y="798"/>
                </a:lnTo>
                <a:lnTo>
                  <a:pt x="110" y="798"/>
                </a:lnTo>
                <a:lnTo>
                  <a:pt x="123" y="803"/>
                </a:lnTo>
                <a:lnTo>
                  <a:pt x="141" y="806"/>
                </a:lnTo>
                <a:lnTo>
                  <a:pt x="163" y="809"/>
                </a:lnTo>
                <a:lnTo>
                  <a:pt x="185" y="811"/>
                </a:lnTo>
                <a:lnTo>
                  <a:pt x="225" y="815"/>
                </a:lnTo>
                <a:lnTo>
                  <a:pt x="242" y="815"/>
                </a:lnTo>
                <a:lnTo>
                  <a:pt x="242" y="815"/>
                </a:lnTo>
                <a:lnTo>
                  <a:pt x="285" y="997"/>
                </a:lnTo>
                <a:lnTo>
                  <a:pt x="285" y="997"/>
                </a:lnTo>
                <a:lnTo>
                  <a:pt x="289" y="1012"/>
                </a:lnTo>
                <a:lnTo>
                  <a:pt x="293" y="1025"/>
                </a:lnTo>
                <a:lnTo>
                  <a:pt x="295" y="1038"/>
                </a:lnTo>
                <a:lnTo>
                  <a:pt x="295" y="1046"/>
                </a:lnTo>
                <a:lnTo>
                  <a:pt x="295" y="1054"/>
                </a:lnTo>
                <a:lnTo>
                  <a:pt x="295" y="1054"/>
                </a:lnTo>
                <a:lnTo>
                  <a:pt x="289" y="1092"/>
                </a:lnTo>
                <a:lnTo>
                  <a:pt x="286" y="1111"/>
                </a:lnTo>
                <a:lnTo>
                  <a:pt x="285" y="1127"/>
                </a:lnTo>
                <a:lnTo>
                  <a:pt x="285" y="1127"/>
                </a:lnTo>
                <a:lnTo>
                  <a:pt x="286" y="1136"/>
                </a:lnTo>
                <a:lnTo>
                  <a:pt x="288" y="1151"/>
                </a:lnTo>
                <a:lnTo>
                  <a:pt x="294" y="1184"/>
                </a:lnTo>
                <a:lnTo>
                  <a:pt x="301" y="1215"/>
                </a:lnTo>
                <a:lnTo>
                  <a:pt x="305" y="1231"/>
                </a:lnTo>
                <a:lnTo>
                  <a:pt x="305" y="1231"/>
                </a:lnTo>
                <a:lnTo>
                  <a:pt x="306" y="1237"/>
                </a:lnTo>
                <a:lnTo>
                  <a:pt x="307" y="1243"/>
                </a:lnTo>
                <a:lnTo>
                  <a:pt x="310" y="1248"/>
                </a:lnTo>
                <a:lnTo>
                  <a:pt x="311" y="1250"/>
                </a:lnTo>
                <a:lnTo>
                  <a:pt x="312" y="1251"/>
                </a:lnTo>
                <a:lnTo>
                  <a:pt x="312" y="1251"/>
                </a:lnTo>
                <a:lnTo>
                  <a:pt x="314" y="1251"/>
                </a:lnTo>
                <a:lnTo>
                  <a:pt x="316" y="1251"/>
                </a:lnTo>
                <a:lnTo>
                  <a:pt x="317" y="1254"/>
                </a:lnTo>
                <a:lnTo>
                  <a:pt x="318" y="1261"/>
                </a:lnTo>
                <a:lnTo>
                  <a:pt x="318" y="1261"/>
                </a:lnTo>
                <a:lnTo>
                  <a:pt x="320" y="1273"/>
                </a:lnTo>
                <a:lnTo>
                  <a:pt x="322" y="1284"/>
                </a:lnTo>
                <a:lnTo>
                  <a:pt x="323" y="1288"/>
                </a:lnTo>
                <a:lnTo>
                  <a:pt x="325" y="1293"/>
                </a:lnTo>
                <a:lnTo>
                  <a:pt x="329" y="1298"/>
                </a:lnTo>
                <a:lnTo>
                  <a:pt x="335" y="1302"/>
                </a:lnTo>
                <a:lnTo>
                  <a:pt x="335" y="1302"/>
                </a:lnTo>
                <a:lnTo>
                  <a:pt x="342" y="1305"/>
                </a:lnTo>
                <a:lnTo>
                  <a:pt x="349" y="1307"/>
                </a:lnTo>
                <a:lnTo>
                  <a:pt x="362" y="1311"/>
                </a:lnTo>
                <a:lnTo>
                  <a:pt x="375" y="1315"/>
                </a:lnTo>
                <a:lnTo>
                  <a:pt x="389" y="1318"/>
                </a:lnTo>
                <a:lnTo>
                  <a:pt x="389" y="1318"/>
                </a:lnTo>
                <a:lnTo>
                  <a:pt x="397" y="1321"/>
                </a:lnTo>
                <a:lnTo>
                  <a:pt x="407" y="1321"/>
                </a:lnTo>
                <a:lnTo>
                  <a:pt x="417" y="1319"/>
                </a:lnTo>
                <a:lnTo>
                  <a:pt x="428" y="1316"/>
                </a:lnTo>
                <a:lnTo>
                  <a:pt x="438" y="1312"/>
                </a:lnTo>
                <a:lnTo>
                  <a:pt x="446" y="1306"/>
                </a:lnTo>
                <a:lnTo>
                  <a:pt x="448" y="1304"/>
                </a:lnTo>
                <a:lnTo>
                  <a:pt x="450" y="1302"/>
                </a:lnTo>
                <a:lnTo>
                  <a:pt x="450" y="1298"/>
                </a:lnTo>
                <a:lnTo>
                  <a:pt x="450" y="1296"/>
                </a:lnTo>
                <a:lnTo>
                  <a:pt x="450" y="1296"/>
                </a:lnTo>
                <a:lnTo>
                  <a:pt x="446" y="1288"/>
                </a:lnTo>
                <a:lnTo>
                  <a:pt x="439" y="1280"/>
                </a:lnTo>
                <a:lnTo>
                  <a:pt x="422" y="1262"/>
                </a:lnTo>
                <a:lnTo>
                  <a:pt x="407" y="1248"/>
                </a:lnTo>
                <a:lnTo>
                  <a:pt x="399" y="1242"/>
                </a:lnTo>
                <a:lnTo>
                  <a:pt x="399" y="1242"/>
                </a:lnTo>
                <a:lnTo>
                  <a:pt x="405" y="1236"/>
                </a:lnTo>
                <a:lnTo>
                  <a:pt x="410" y="1231"/>
                </a:lnTo>
                <a:lnTo>
                  <a:pt x="413" y="1225"/>
                </a:lnTo>
                <a:lnTo>
                  <a:pt x="413" y="1225"/>
                </a:lnTo>
                <a:lnTo>
                  <a:pt x="414" y="1217"/>
                </a:lnTo>
                <a:lnTo>
                  <a:pt x="414" y="1206"/>
                </a:lnTo>
                <a:lnTo>
                  <a:pt x="415" y="1191"/>
                </a:lnTo>
                <a:lnTo>
                  <a:pt x="416" y="1175"/>
                </a:lnTo>
                <a:lnTo>
                  <a:pt x="416" y="1175"/>
                </a:lnTo>
                <a:lnTo>
                  <a:pt x="419" y="1148"/>
                </a:lnTo>
                <a:lnTo>
                  <a:pt x="420" y="1114"/>
                </a:lnTo>
                <a:lnTo>
                  <a:pt x="422" y="1077"/>
                </a:lnTo>
                <a:lnTo>
                  <a:pt x="423" y="1061"/>
                </a:lnTo>
                <a:lnTo>
                  <a:pt x="426" y="1047"/>
                </a:lnTo>
                <a:lnTo>
                  <a:pt x="426" y="1047"/>
                </a:lnTo>
                <a:lnTo>
                  <a:pt x="431" y="1016"/>
                </a:lnTo>
                <a:lnTo>
                  <a:pt x="435" y="980"/>
                </a:lnTo>
                <a:lnTo>
                  <a:pt x="440" y="933"/>
                </a:lnTo>
                <a:lnTo>
                  <a:pt x="440" y="933"/>
                </a:lnTo>
                <a:lnTo>
                  <a:pt x="442" y="914"/>
                </a:lnTo>
                <a:lnTo>
                  <a:pt x="446" y="900"/>
                </a:lnTo>
                <a:lnTo>
                  <a:pt x="446" y="900"/>
                </a:lnTo>
                <a:lnTo>
                  <a:pt x="454" y="876"/>
                </a:lnTo>
                <a:lnTo>
                  <a:pt x="462" y="859"/>
                </a:lnTo>
                <a:lnTo>
                  <a:pt x="464" y="854"/>
                </a:lnTo>
                <a:lnTo>
                  <a:pt x="466" y="852"/>
                </a:lnTo>
                <a:lnTo>
                  <a:pt x="466" y="852"/>
                </a:lnTo>
                <a:lnTo>
                  <a:pt x="470" y="855"/>
                </a:lnTo>
                <a:lnTo>
                  <a:pt x="476" y="861"/>
                </a:lnTo>
                <a:lnTo>
                  <a:pt x="494" y="879"/>
                </a:lnTo>
                <a:lnTo>
                  <a:pt x="506" y="889"/>
                </a:lnTo>
                <a:lnTo>
                  <a:pt x="517" y="896"/>
                </a:lnTo>
                <a:lnTo>
                  <a:pt x="523" y="900"/>
                </a:lnTo>
                <a:lnTo>
                  <a:pt x="529" y="901"/>
                </a:lnTo>
                <a:lnTo>
                  <a:pt x="535" y="902"/>
                </a:lnTo>
                <a:lnTo>
                  <a:pt x="541" y="902"/>
                </a:lnTo>
                <a:lnTo>
                  <a:pt x="541" y="902"/>
                </a:lnTo>
                <a:lnTo>
                  <a:pt x="551" y="901"/>
                </a:lnTo>
                <a:lnTo>
                  <a:pt x="560" y="898"/>
                </a:lnTo>
                <a:lnTo>
                  <a:pt x="568" y="895"/>
                </a:lnTo>
                <a:lnTo>
                  <a:pt x="575" y="890"/>
                </a:lnTo>
                <a:lnTo>
                  <a:pt x="580" y="884"/>
                </a:lnTo>
                <a:lnTo>
                  <a:pt x="585" y="877"/>
                </a:lnTo>
                <a:lnTo>
                  <a:pt x="587" y="869"/>
                </a:lnTo>
                <a:lnTo>
                  <a:pt x="587" y="859"/>
                </a:lnTo>
                <a:lnTo>
                  <a:pt x="587" y="859"/>
                </a:lnTo>
                <a:lnTo>
                  <a:pt x="586" y="849"/>
                </a:lnTo>
                <a:lnTo>
                  <a:pt x="584" y="840"/>
                </a:lnTo>
                <a:lnTo>
                  <a:pt x="580" y="831"/>
                </a:lnTo>
                <a:lnTo>
                  <a:pt x="576" y="824"/>
                </a:lnTo>
                <a:lnTo>
                  <a:pt x="568" y="812"/>
                </a:lnTo>
                <a:lnTo>
                  <a:pt x="563" y="805"/>
                </a:lnTo>
                <a:lnTo>
                  <a:pt x="563" y="805"/>
                </a:lnTo>
                <a:lnTo>
                  <a:pt x="556" y="778"/>
                </a:lnTo>
                <a:lnTo>
                  <a:pt x="550" y="762"/>
                </a:lnTo>
                <a:lnTo>
                  <a:pt x="547" y="757"/>
                </a:lnTo>
                <a:lnTo>
                  <a:pt x="544" y="755"/>
                </a:lnTo>
                <a:lnTo>
                  <a:pt x="544" y="755"/>
                </a:lnTo>
                <a:lnTo>
                  <a:pt x="519" y="753"/>
                </a:lnTo>
                <a:lnTo>
                  <a:pt x="500" y="751"/>
                </a:lnTo>
                <a:lnTo>
                  <a:pt x="500" y="751"/>
                </a:lnTo>
                <a:lnTo>
                  <a:pt x="500" y="743"/>
                </a:lnTo>
                <a:lnTo>
                  <a:pt x="500" y="729"/>
                </a:lnTo>
                <a:lnTo>
                  <a:pt x="500" y="729"/>
                </a:lnTo>
                <a:lnTo>
                  <a:pt x="500" y="713"/>
                </a:lnTo>
                <a:lnTo>
                  <a:pt x="500" y="705"/>
                </a:lnTo>
                <a:lnTo>
                  <a:pt x="500" y="705"/>
                </a:lnTo>
                <a:lnTo>
                  <a:pt x="512" y="696"/>
                </a:lnTo>
                <a:lnTo>
                  <a:pt x="520" y="689"/>
                </a:lnTo>
                <a:lnTo>
                  <a:pt x="525" y="686"/>
                </a:lnTo>
                <a:lnTo>
                  <a:pt x="527" y="681"/>
                </a:lnTo>
                <a:lnTo>
                  <a:pt x="527" y="681"/>
                </a:lnTo>
                <a:lnTo>
                  <a:pt x="527" y="678"/>
                </a:lnTo>
                <a:lnTo>
                  <a:pt x="527" y="672"/>
                </a:lnTo>
                <a:lnTo>
                  <a:pt x="526" y="657"/>
                </a:lnTo>
                <a:lnTo>
                  <a:pt x="519" y="609"/>
                </a:lnTo>
                <a:lnTo>
                  <a:pt x="511" y="554"/>
                </a:lnTo>
                <a:lnTo>
                  <a:pt x="508" y="529"/>
                </a:lnTo>
                <a:lnTo>
                  <a:pt x="507" y="506"/>
                </a:lnTo>
                <a:lnTo>
                  <a:pt x="507" y="506"/>
                </a:lnTo>
                <a:lnTo>
                  <a:pt x="506" y="486"/>
                </a:lnTo>
                <a:lnTo>
                  <a:pt x="502" y="464"/>
                </a:lnTo>
                <a:lnTo>
                  <a:pt x="499" y="440"/>
                </a:lnTo>
                <a:lnTo>
                  <a:pt x="493" y="418"/>
                </a:lnTo>
                <a:lnTo>
                  <a:pt x="476" y="346"/>
                </a:lnTo>
                <a:lnTo>
                  <a:pt x="476" y="346"/>
                </a:lnTo>
                <a:lnTo>
                  <a:pt x="472" y="327"/>
                </a:lnTo>
                <a:lnTo>
                  <a:pt x="466" y="312"/>
                </a:lnTo>
                <a:lnTo>
                  <a:pt x="464" y="306"/>
                </a:lnTo>
                <a:lnTo>
                  <a:pt x="459" y="302"/>
                </a:lnTo>
                <a:lnTo>
                  <a:pt x="456" y="297"/>
                </a:lnTo>
                <a:lnTo>
                  <a:pt x="450" y="292"/>
                </a:lnTo>
                <a:lnTo>
                  <a:pt x="450" y="292"/>
                </a:lnTo>
                <a:lnTo>
                  <a:pt x="419" y="269"/>
                </a:lnTo>
                <a:lnTo>
                  <a:pt x="399" y="255"/>
                </a:lnTo>
                <a:lnTo>
                  <a:pt x="386" y="248"/>
                </a:lnTo>
                <a:lnTo>
                  <a:pt x="386" y="248"/>
                </a:lnTo>
                <a:lnTo>
                  <a:pt x="371" y="244"/>
                </a:lnTo>
                <a:lnTo>
                  <a:pt x="347" y="238"/>
                </a:lnTo>
                <a:lnTo>
                  <a:pt x="316" y="231"/>
                </a:lnTo>
                <a:lnTo>
                  <a:pt x="316" y="231"/>
                </a:lnTo>
                <a:lnTo>
                  <a:pt x="320" y="226"/>
                </a:lnTo>
                <a:lnTo>
                  <a:pt x="325" y="219"/>
                </a:lnTo>
                <a:lnTo>
                  <a:pt x="329" y="212"/>
                </a:lnTo>
                <a:lnTo>
                  <a:pt x="329" y="212"/>
                </a:lnTo>
                <a:lnTo>
                  <a:pt x="330" y="206"/>
                </a:lnTo>
                <a:lnTo>
                  <a:pt x="331" y="196"/>
                </a:lnTo>
                <a:lnTo>
                  <a:pt x="334" y="172"/>
                </a:lnTo>
                <a:lnTo>
                  <a:pt x="336" y="147"/>
                </a:lnTo>
                <a:lnTo>
                  <a:pt x="335" y="127"/>
                </a:lnTo>
                <a:lnTo>
                  <a:pt x="335" y="127"/>
                </a:lnTo>
                <a:lnTo>
                  <a:pt x="334" y="113"/>
                </a:lnTo>
                <a:lnTo>
                  <a:pt x="331" y="98"/>
                </a:lnTo>
                <a:lnTo>
                  <a:pt x="329" y="84"/>
                </a:lnTo>
                <a:lnTo>
                  <a:pt x="329" y="84"/>
                </a:lnTo>
                <a:lnTo>
                  <a:pt x="330" y="84"/>
                </a:lnTo>
                <a:lnTo>
                  <a:pt x="334" y="82"/>
                </a:lnTo>
                <a:lnTo>
                  <a:pt x="337" y="78"/>
                </a:lnTo>
                <a:lnTo>
                  <a:pt x="338" y="74"/>
                </a:lnTo>
                <a:lnTo>
                  <a:pt x="338" y="71"/>
                </a:lnTo>
                <a:lnTo>
                  <a:pt x="338" y="71"/>
                </a:lnTo>
                <a:lnTo>
                  <a:pt x="338" y="61"/>
                </a:lnTo>
                <a:lnTo>
                  <a:pt x="336" y="52"/>
                </a:lnTo>
                <a:lnTo>
                  <a:pt x="332" y="41"/>
                </a:lnTo>
                <a:lnTo>
                  <a:pt x="332" y="41"/>
                </a:lnTo>
                <a:lnTo>
                  <a:pt x="326" y="40"/>
                </a:lnTo>
                <a:lnTo>
                  <a:pt x="322" y="37"/>
                </a:lnTo>
                <a:lnTo>
                  <a:pt x="319" y="36"/>
                </a:lnTo>
                <a:lnTo>
                  <a:pt x="318" y="34"/>
                </a:lnTo>
                <a:lnTo>
                  <a:pt x="318" y="34"/>
                </a:lnTo>
                <a:lnTo>
                  <a:pt x="314" y="27"/>
                </a:lnTo>
                <a:lnTo>
                  <a:pt x="306" y="18"/>
                </a:lnTo>
                <a:lnTo>
                  <a:pt x="297" y="10"/>
                </a:lnTo>
                <a:lnTo>
                  <a:pt x="292" y="7"/>
                </a:lnTo>
                <a:lnTo>
                  <a:pt x="279" y="7"/>
                </a:lnTo>
                <a:lnTo>
                  <a:pt x="262" y="0"/>
                </a:lnTo>
                <a:lnTo>
                  <a:pt x="247" y="0"/>
                </a:lnTo>
                <a:lnTo>
                  <a:pt x="234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0">
            <a:extLst>
              <a:ext uri="{FF2B5EF4-FFF2-40B4-BE49-F238E27FC236}">
                <a16:creationId xmlns:a16="http://schemas.microsoft.com/office/drawing/2014/main" id="{B2792103-39EA-4C04-A239-10BCD90B5672}"/>
              </a:ext>
            </a:extLst>
          </p:cNvPr>
          <p:cNvSpPr>
            <a:spLocks/>
          </p:cNvSpPr>
          <p:nvPr/>
        </p:nvSpPr>
        <p:spPr bwMode="auto">
          <a:xfrm>
            <a:off x="6877049" y="867134"/>
            <a:ext cx="1748741" cy="2678041"/>
          </a:xfrm>
          <a:custGeom>
            <a:avLst/>
            <a:gdLst>
              <a:gd name="T0" fmla="*/ 498 w 971"/>
              <a:gd name="T1" fmla="*/ 33 h 1487"/>
              <a:gd name="T2" fmla="*/ 467 w 971"/>
              <a:gd name="T3" fmla="*/ 45 h 1487"/>
              <a:gd name="T4" fmla="*/ 448 w 971"/>
              <a:gd name="T5" fmla="*/ 97 h 1487"/>
              <a:gd name="T6" fmla="*/ 471 w 971"/>
              <a:gd name="T7" fmla="*/ 112 h 1487"/>
              <a:gd name="T8" fmla="*/ 473 w 971"/>
              <a:gd name="T9" fmla="*/ 173 h 1487"/>
              <a:gd name="T10" fmla="*/ 495 w 971"/>
              <a:gd name="T11" fmla="*/ 255 h 1487"/>
              <a:gd name="T12" fmla="*/ 473 w 971"/>
              <a:gd name="T13" fmla="*/ 276 h 1487"/>
              <a:gd name="T14" fmla="*/ 475 w 971"/>
              <a:gd name="T15" fmla="*/ 299 h 1487"/>
              <a:gd name="T16" fmla="*/ 467 w 971"/>
              <a:gd name="T17" fmla="*/ 326 h 1487"/>
              <a:gd name="T18" fmla="*/ 436 w 971"/>
              <a:gd name="T19" fmla="*/ 386 h 1487"/>
              <a:gd name="T20" fmla="*/ 423 w 971"/>
              <a:gd name="T21" fmla="*/ 551 h 1487"/>
              <a:gd name="T22" fmla="*/ 386 w 971"/>
              <a:gd name="T23" fmla="*/ 669 h 1487"/>
              <a:gd name="T24" fmla="*/ 371 w 971"/>
              <a:gd name="T25" fmla="*/ 688 h 1487"/>
              <a:gd name="T26" fmla="*/ 338 w 971"/>
              <a:gd name="T27" fmla="*/ 722 h 1487"/>
              <a:gd name="T28" fmla="*/ 327 w 971"/>
              <a:gd name="T29" fmla="*/ 756 h 1487"/>
              <a:gd name="T30" fmla="*/ 338 w 971"/>
              <a:gd name="T31" fmla="*/ 788 h 1487"/>
              <a:gd name="T32" fmla="*/ 344 w 971"/>
              <a:gd name="T33" fmla="*/ 801 h 1487"/>
              <a:gd name="T34" fmla="*/ 377 w 971"/>
              <a:gd name="T35" fmla="*/ 804 h 1487"/>
              <a:gd name="T36" fmla="*/ 271 w 971"/>
              <a:gd name="T37" fmla="*/ 992 h 1487"/>
              <a:gd name="T38" fmla="*/ 258 w 971"/>
              <a:gd name="T39" fmla="*/ 995 h 1487"/>
              <a:gd name="T40" fmla="*/ 219 w 971"/>
              <a:gd name="T41" fmla="*/ 1045 h 1487"/>
              <a:gd name="T42" fmla="*/ 160 w 971"/>
              <a:gd name="T43" fmla="*/ 1093 h 1487"/>
              <a:gd name="T44" fmla="*/ 114 w 971"/>
              <a:gd name="T45" fmla="*/ 1107 h 1487"/>
              <a:gd name="T46" fmla="*/ 26 w 971"/>
              <a:gd name="T47" fmla="*/ 1107 h 1487"/>
              <a:gd name="T48" fmla="*/ 0 w 971"/>
              <a:gd name="T49" fmla="*/ 1122 h 1487"/>
              <a:gd name="T50" fmla="*/ 29 w 971"/>
              <a:gd name="T51" fmla="*/ 1148 h 1487"/>
              <a:gd name="T52" fmla="*/ 182 w 971"/>
              <a:gd name="T53" fmla="*/ 1232 h 1487"/>
              <a:gd name="T54" fmla="*/ 206 w 971"/>
              <a:gd name="T55" fmla="*/ 1232 h 1487"/>
              <a:gd name="T56" fmla="*/ 229 w 971"/>
              <a:gd name="T57" fmla="*/ 1198 h 1487"/>
              <a:gd name="T58" fmla="*/ 405 w 971"/>
              <a:gd name="T59" fmla="*/ 1041 h 1487"/>
              <a:gd name="T60" fmla="*/ 433 w 971"/>
              <a:gd name="T61" fmla="*/ 1279 h 1487"/>
              <a:gd name="T62" fmla="*/ 434 w 971"/>
              <a:gd name="T63" fmla="*/ 1394 h 1487"/>
              <a:gd name="T64" fmla="*/ 404 w 971"/>
              <a:gd name="T65" fmla="*/ 1431 h 1487"/>
              <a:gd name="T66" fmla="*/ 386 w 971"/>
              <a:gd name="T67" fmla="*/ 1463 h 1487"/>
              <a:gd name="T68" fmla="*/ 399 w 971"/>
              <a:gd name="T69" fmla="*/ 1485 h 1487"/>
              <a:gd name="T70" fmla="*/ 483 w 971"/>
              <a:gd name="T71" fmla="*/ 1482 h 1487"/>
              <a:gd name="T72" fmla="*/ 571 w 971"/>
              <a:gd name="T73" fmla="*/ 1469 h 1487"/>
              <a:gd name="T74" fmla="*/ 573 w 971"/>
              <a:gd name="T75" fmla="*/ 1413 h 1487"/>
              <a:gd name="T76" fmla="*/ 576 w 971"/>
              <a:gd name="T77" fmla="*/ 1350 h 1487"/>
              <a:gd name="T78" fmla="*/ 573 w 971"/>
              <a:gd name="T79" fmla="*/ 1111 h 1487"/>
              <a:gd name="T80" fmla="*/ 578 w 971"/>
              <a:gd name="T81" fmla="*/ 1014 h 1487"/>
              <a:gd name="T82" fmla="*/ 611 w 971"/>
              <a:gd name="T83" fmla="*/ 967 h 1487"/>
              <a:gd name="T84" fmla="*/ 739 w 971"/>
              <a:gd name="T85" fmla="*/ 957 h 1487"/>
              <a:gd name="T86" fmla="*/ 858 w 971"/>
              <a:gd name="T87" fmla="*/ 952 h 1487"/>
              <a:gd name="T88" fmla="*/ 901 w 971"/>
              <a:gd name="T89" fmla="*/ 929 h 1487"/>
              <a:gd name="T90" fmla="*/ 938 w 971"/>
              <a:gd name="T91" fmla="*/ 869 h 1487"/>
              <a:gd name="T92" fmla="*/ 960 w 971"/>
              <a:gd name="T93" fmla="*/ 750 h 1487"/>
              <a:gd name="T94" fmla="*/ 919 w 971"/>
              <a:gd name="T95" fmla="*/ 516 h 1487"/>
              <a:gd name="T96" fmla="*/ 881 w 971"/>
              <a:gd name="T97" fmla="*/ 303 h 1487"/>
              <a:gd name="T98" fmla="*/ 862 w 971"/>
              <a:gd name="T99" fmla="*/ 263 h 1487"/>
              <a:gd name="T100" fmla="*/ 852 w 971"/>
              <a:gd name="T101" fmla="*/ 245 h 1487"/>
              <a:gd name="T102" fmla="*/ 803 w 971"/>
              <a:gd name="T103" fmla="*/ 223 h 1487"/>
              <a:gd name="T104" fmla="*/ 764 w 971"/>
              <a:gd name="T105" fmla="*/ 164 h 1487"/>
              <a:gd name="T106" fmla="*/ 695 w 971"/>
              <a:gd name="T107" fmla="*/ 31 h 1487"/>
              <a:gd name="T108" fmla="*/ 663 w 971"/>
              <a:gd name="T109" fmla="*/ 7 h 1487"/>
              <a:gd name="T110" fmla="*/ 595 w 971"/>
              <a:gd name="T111" fmla="*/ 3 h 1487"/>
              <a:gd name="T112" fmla="*/ 555 w 971"/>
              <a:gd name="T113" fmla="*/ 18 h 1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71" h="1487">
                <a:moveTo>
                  <a:pt x="538" y="31"/>
                </a:moveTo>
                <a:lnTo>
                  <a:pt x="538" y="31"/>
                </a:lnTo>
                <a:lnTo>
                  <a:pt x="530" y="31"/>
                </a:lnTo>
                <a:lnTo>
                  <a:pt x="509" y="31"/>
                </a:lnTo>
                <a:lnTo>
                  <a:pt x="498" y="33"/>
                </a:lnTo>
                <a:lnTo>
                  <a:pt x="486" y="36"/>
                </a:lnTo>
                <a:lnTo>
                  <a:pt x="475" y="39"/>
                </a:lnTo>
                <a:lnTo>
                  <a:pt x="470" y="42"/>
                </a:lnTo>
                <a:lnTo>
                  <a:pt x="467" y="45"/>
                </a:lnTo>
                <a:lnTo>
                  <a:pt x="467" y="45"/>
                </a:lnTo>
                <a:lnTo>
                  <a:pt x="461" y="53"/>
                </a:lnTo>
                <a:lnTo>
                  <a:pt x="456" y="62"/>
                </a:lnTo>
                <a:lnTo>
                  <a:pt x="452" y="72"/>
                </a:lnTo>
                <a:lnTo>
                  <a:pt x="450" y="81"/>
                </a:lnTo>
                <a:lnTo>
                  <a:pt x="448" y="97"/>
                </a:lnTo>
                <a:lnTo>
                  <a:pt x="448" y="103"/>
                </a:lnTo>
                <a:lnTo>
                  <a:pt x="462" y="88"/>
                </a:lnTo>
                <a:lnTo>
                  <a:pt x="462" y="117"/>
                </a:lnTo>
                <a:lnTo>
                  <a:pt x="471" y="112"/>
                </a:lnTo>
                <a:lnTo>
                  <a:pt x="471" y="112"/>
                </a:lnTo>
                <a:lnTo>
                  <a:pt x="471" y="129"/>
                </a:lnTo>
                <a:lnTo>
                  <a:pt x="470" y="147"/>
                </a:lnTo>
                <a:lnTo>
                  <a:pt x="471" y="164"/>
                </a:lnTo>
                <a:lnTo>
                  <a:pt x="471" y="164"/>
                </a:lnTo>
                <a:lnTo>
                  <a:pt x="473" y="173"/>
                </a:lnTo>
                <a:lnTo>
                  <a:pt x="474" y="181"/>
                </a:lnTo>
                <a:lnTo>
                  <a:pt x="478" y="194"/>
                </a:lnTo>
                <a:lnTo>
                  <a:pt x="483" y="204"/>
                </a:lnTo>
                <a:lnTo>
                  <a:pt x="486" y="207"/>
                </a:lnTo>
                <a:lnTo>
                  <a:pt x="495" y="255"/>
                </a:lnTo>
                <a:lnTo>
                  <a:pt x="495" y="255"/>
                </a:lnTo>
                <a:lnTo>
                  <a:pt x="490" y="258"/>
                </a:lnTo>
                <a:lnTo>
                  <a:pt x="482" y="266"/>
                </a:lnTo>
                <a:lnTo>
                  <a:pt x="477" y="270"/>
                </a:lnTo>
                <a:lnTo>
                  <a:pt x="473" y="276"/>
                </a:lnTo>
                <a:lnTo>
                  <a:pt x="471" y="282"/>
                </a:lnTo>
                <a:lnTo>
                  <a:pt x="471" y="285"/>
                </a:lnTo>
                <a:lnTo>
                  <a:pt x="471" y="288"/>
                </a:lnTo>
                <a:lnTo>
                  <a:pt x="471" y="288"/>
                </a:lnTo>
                <a:lnTo>
                  <a:pt x="475" y="299"/>
                </a:lnTo>
                <a:lnTo>
                  <a:pt x="478" y="306"/>
                </a:lnTo>
                <a:lnTo>
                  <a:pt x="481" y="312"/>
                </a:lnTo>
                <a:lnTo>
                  <a:pt x="481" y="312"/>
                </a:lnTo>
                <a:lnTo>
                  <a:pt x="474" y="318"/>
                </a:lnTo>
                <a:lnTo>
                  <a:pt x="467" y="326"/>
                </a:lnTo>
                <a:lnTo>
                  <a:pt x="458" y="337"/>
                </a:lnTo>
                <a:lnTo>
                  <a:pt x="450" y="350"/>
                </a:lnTo>
                <a:lnTo>
                  <a:pt x="442" y="367"/>
                </a:lnTo>
                <a:lnTo>
                  <a:pt x="439" y="376"/>
                </a:lnTo>
                <a:lnTo>
                  <a:pt x="436" y="386"/>
                </a:lnTo>
                <a:lnTo>
                  <a:pt x="434" y="397"/>
                </a:lnTo>
                <a:lnTo>
                  <a:pt x="433" y="407"/>
                </a:lnTo>
                <a:lnTo>
                  <a:pt x="433" y="407"/>
                </a:lnTo>
                <a:lnTo>
                  <a:pt x="429" y="470"/>
                </a:lnTo>
                <a:lnTo>
                  <a:pt x="423" y="551"/>
                </a:lnTo>
                <a:lnTo>
                  <a:pt x="414" y="650"/>
                </a:lnTo>
                <a:lnTo>
                  <a:pt x="414" y="650"/>
                </a:lnTo>
                <a:lnTo>
                  <a:pt x="402" y="657"/>
                </a:lnTo>
                <a:lnTo>
                  <a:pt x="393" y="663"/>
                </a:lnTo>
                <a:lnTo>
                  <a:pt x="386" y="669"/>
                </a:lnTo>
                <a:lnTo>
                  <a:pt x="386" y="669"/>
                </a:lnTo>
                <a:lnTo>
                  <a:pt x="381" y="675"/>
                </a:lnTo>
                <a:lnTo>
                  <a:pt x="376" y="681"/>
                </a:lnTo>
                <a:lnTo>
                  <a:pt x="371" y="688"/>
                </a:lnTo>
                <a:lnTo>
                  <a:pt x="371" y="688"/>
                </a:lnTo>
                <a:lnTo>
                  <a:pt x="368" y="691"/>
                </a:lnTo>
                <a:lnTo>
                  <a:pt x="358" y="698"/>
                </a:lnTo>
                <a:lnTo>
                  <a:pt x="348" y="708"/>
                </a:lnTo>
                <a:lnTo>
                  <a:pt x="343" y="714"/>
                </a:lnTo>
                <a:lnTo>
                  <a:pt x="338" y="722"/>
                </a:lnTo>
                <a:lnTo>
                  <a:pt x="338" y="722"/>
                </a:lnTo>
                <a:lnTo>
                  <a:pt x="332" y="735"/>
                </a:lnTo>
                <a:lnTo>
                  <a:pt x="329" y="744"/>
                </a:lnTo>
                <a:lnTo>
                  <a:pt x="326" y="753"/>
                </a:lnTo>
                <a:lnTo>
                  <a:pt x="327" y="756"/>
                </a:lnTo>
                <a:lnTo>
                  <a:pt x="329" y="760"/>
                </a:lnTo>
                <a:lnTo>
                  <a:pt x="329" y="760"/>
                </a:lnTo>
                <a:lnTo>
                  <a:pt x="332" y="768"/>
                </a:lnTo>
                <a:lnTo>
                  <a:pt x="336" y="777"/>
                </a:lnTo>
                <a:lnTo>
                  <a:pt x="338" y="788"/>
                </a:lnTo>
                <a:lnTo>
                  <a:pt x="338" y="788"/>
                </a:lnTo>
                <a:lnTo>
                  <a:pt x="338" y="789"/>
                </a:lnTo>
                <a:lnTo>
                  <a:pt x="339" y="794"/>
                </a:lnTo>
                <a:lnTo>
                  <a:pt x="342" y="799"/>
                </a:lnTo>
                <a:lnTo>
                  <a:pt x="344" y="801"/>
                </a:lnTo>
                <a:lnTo>
                  <a:pt x="348" y="802"/>
                </a:lnTo>
                <a:lnTo>
                  <a:pt x="348" y="802"/>
                </a:lnTo>
                <a:lnTo>
                  <a:pt x="352" y="804"/>
                </a:lnTo>
                <a:lnTo>
                  <a:pt x="359" y="804"/>
                </a:lnTo>
                <a:lnTo>
                  <a:pt x="377" y="804"/>
                </a:lnTo>
                <a:lnTo>
                  <a:pt x="400" y="802"/>
                </a:lnTo>
                <a:lnTo>
                  <a:pt x="414" y="817"/>
                </a:lnTo>
                <a:lnTo>
                  <a:pt x="271" y="993"/>
                </a:lnTo>
                <a:lnTo>
                  <a:pt x="271" y="993"/>
                </a:lnTo>
                <a:lnTo>
                  <a:pt x="271" y="992"/>
                </a:lnTo>
                <a:lnTo>
                  <a:pt x="270" y="991"/>
                </a:lnTo>
                <a:lnTo>
                  <a:pt x="267" y="991"/>
                </a:lnTo>
                <a:lnTo>
                  <a:pt x="262" y="993"/>
                </a:lnTo>
                <a:lnTo>
                  <a:pt x="262" y="993"/>
                </a:lnTo>
                <a:lnTo>
                  <a:pt x="258" y="995"/>
                </a:lnTo>
                <a:lnTo>
                  <a:pt x="254" y="1000"/>
                </a:lnTo>
                <a:lnTo>
                  <a:pt x="243" y="1014"/>
                </a:lnTo>
                <a:lnTo>
                  <a:pt x="231" y="1030"/>
                </a:lnTo>
                <a:lnTo>
                  <a:pt x="219" y="1045"/>
                </a:lnTo>
                <a:lnTo>
                  <a:pt x="219" y="1045"/>
                </a:lnTo>
                <a:lnTo>
                  <a:pt x="212" y="1054"/>
                </a:lnTo>
                <a:lnTo>
                  <a:pt x="201" y="1063"/>
                </a:lnTo>
                <a:lnTo>
                  <a:pt x="188" y="1073"/>
                </a:lnTo>
                <a:lnTo>
                  <a:pt x="175" y="1083"/>
                </a:lnTo>
                <a:lnTo>
                  <a:pt x="160" y="1093"/>
                </a:lnTo>
                <a:lnTo>
                  <a:pt x="144" y="1100"/>
                </a:lnTo>
                <a:lnTo>
                  <a:pt x="136" y="1104"/>
                </a:lnTo>
                <a:lnTo>
                  <a:pt x="129" y="1106"/>
                </a:lnTo>
                <a:lnTo>
                  <a:pt x="121" y="1107"/>
                </a:lnTo>
                <a:lnTo>
                  <a:pt x="114" y="1107"/>
                </a:lnTo>
                <a:lnTo>
                  <a:pt x="114" y="1107"/>
                </a:lnTo>
                <a:lnTo>
                  <a:pt x="81" y="1106"/>
                </a:lnTo>
                <a:lnTo>
                  <a:pt x="62" y="1106"/>
                </a:lnTo>
                <a:lnTo>
                  <a:pt x="43" y="1106"/>
                </a:lnTo>
                <a:lnTo>
                  <a:pt x="26" y="1107"/>
                </a:lnTo>
                <a:lnTo>
                  <a:pt x="12" y="1111"/>
                </a:lnTo>
                <a:lnTo>
                  <a:pt x="7" y="1112"/>
                </a:lnTo>
                <a:lnTo>
                  <a:pt x="2" y="1114"/>
                </a:lnTo>
                <a:lnTo>
                  <a:pt x="1" y="1118"/>
                </a:lnTo>
                <a:lnTo>
                  <a:pt x="0" y="1122"/>
                </a:lnTo>
                <a:lnTo>
                  <a:pt x="0" y="1122"/>
                </a:lnTo>
                <a:lnTo>
                  <a:pt x="2" y="1126"/>
                </a:lnTo>
                <a:lnTo>
                  <a:pt x="8" y="1132"/>
                </a:lnTo>
                <a:lnTo>
                  <a:pt x="17" y="1139"/>
                </a:lnTo>
                <a:lnTo>
                  <a:pt x="29" y="1148"/>
                </a:lnTo>
                <a:lnTo>
                  <a:pt x="58" y="1167"/>
                </a:lnTo>
                <a:lnTo>
                  <a:pt x="92" y="1186"/>
                </a:lnTo>
                <a:lnTo>
                  <a:pt x="126" y="1205"/>
                </a:lnTo>
                <a:lnTo>
                  <a:pt x="157" y="1220"/>
                </a:lnTo>
                <a:lnTo>
                  <a:pt x="182" y="1232"/>
                </a:lnTo>
                <a:lnTo>
                  <a:pt x="190" y="1235"/>
                </a:lnTo>
                <a:lnTo>
                  <a:pt x="195" y="1236"/>
                </a:lnTo>
                <a:lnTo>
                  <a:pt x="195" y="1236"/>
                </a:lnTo>
                <a:lnTo>
                  <a:pt x="201" y="1235"/>
                </a:lnTo>
                <a:lnTo>
                  <a:pt x="206" y="1232"/>
                </a:lnTo>
                <a:lnTo>
                  <a:pt x="210" y="1229"/>
                </a:lnTo>
                <a:lnTo>
                  <a:pt x="214" y="1224"/>
                </a:lnTo>
                <a:lnTo>
                  <a:pt x="220" y="1211"/>
                </a:lnTo>
                <a:lnTo>
                  <a:pt x="229" y="1198"/>
                </a:lnTo>
                <a:lnTo>
                  <a:pt x="229" y="1198"/>
                </a:lnTo>
                <a:lnTo>
                  <a:pt x="239" y="1186"/>
                </a:lnTo>
                <a:lnTo>
                  <a:pt x="262" y="1166"/>
                </a:lnTo>
                <a:lnTo>
                  <a:pt x="321" y="1112"/>
                </a:lnTo>
                <a:lnTo>
                  <a:pt x="405" y="1041"/>
                </a:lnTo>
                <a:lnTo>
                  <a:pt x="405" y="1041"/>
                </a:lnTo>
                <a:lnTo>
                  <a:pt x="419" y="1148"/>
                </a:lnTo>
                <a:lnTo>
                  <a:pt x="430" y="1227"/>
                </a:lnTo>
                <a:lnTo>
                  <a:pt x="432" y="1260"/>
                </a:lnTo>
                <a:lnTo>
                  <a:pt x="433" y="1279"/>
                </a:lnTo>
                <a:lnTo>
                  <a:pt x="433" y="1279"/>
                </a:lnTo>
                <a:lnTo>
                  <a:pt x="429" y="1364"/>
                </a:lnTo>
                <a:lnTo>
                  <a:pt x="448" y="1369"/>
                </a:lnTo>
                <a:lnTo>
                  <a:pt x="448" y="1369"/>
                </a:lnTo>
                <a:lnTo>
                  <a:pt x="444" y="1376"/>
                </a:lnTo>
                <a:lnTo>
                  <a:pt x="434" y="1394"/>
                </a:lnTo>
                <a:lnTo>
                  <a:pt x="421" y="1413"/>
                </a:lnTo>
                <a:lnTo>
                  <a:pt x="415" y="1422"/>
                </a:lnTo>
                <a:lnTo>
                  <a:pt x="409" y="1426"/>
                </a:lnTo>
                <a:lnTo>
                  <a:pt x="409" y="1426"/>
                </a:lnTo>
                <a:lnTo>
                  <a:pt x="404" y="1431"/>
                </a:lnTo>
                <a:lnTo>
                  <a:pt x="399" y="1436"/>
                </a:lnTo>
                <a:lnTo>
                  <a:pt x="394" y="1442"/>
                </a:lnTo>
                <a:lnTo>
                  <a:pt x="389" y="1449"/>
                </a:lnTo>
                <a:lnTo>
                  <a:pt x="387" y="1456"/>
                </a:lnTo>
                <a:lnTo>
                  <a:pt x="386" y="1463"/>
                </a:lnTo>
                <a:lnTo>
                  <a:pt x="387" y="1472"/>
                </a:lnTo>
                <a:lnTo>
                  <a:pt x="390" y="1479"/>
                </a:lnTo>
                <a:lnTo>
                  <a:pt x="390" y="1479"/>
                </a:lnTo>
                <a:lnTo>
                  <a:pt x="394" y="1482"/>
                </a:lnTo>
                <a:lnTo>
                  <a:pt x="399" y="1485"/>
                </a:lnTo>
                <a:lnTo>
                  <a:pt x="405" y="1486"/>
                </a:lnTo>
                <a:lnTo>
                  <a:pt x="412" y="1487"/>
                </a:lnTo>
                <a:lnTo>
                  <a:pt x="429" y="1487"/>
                </a:lnTo>
                <a:lnTo>
                  <a:pt x="446" y="1486"/>
                </a:lnTo>
                <a:lnTo>
                  <a:pt x="483" y="1482"/>
                </a:lnTo>
                <a:lnTo>
                  <a:pt x="509" y="1479"/>
                </a:lnTo>
                <a:lnTo>
                  <a:pt x="509" y="1479"/>
                </a:lnTo>
                <a:lnTo>
                  <a:pt x="548" y="1475"/>
                </a:lnTo>
                <a:lnTo>
                  <a:pt x="563" y="1472"/>
                </a:lnTo>
                <a:lnTo>
                  <a:pt x="571" y="1469"/>
                </a:lnTo>
                <a:lnTo>
                  <a:pt x="571" y="1469"/>
                </a:lnTo>
                <a:lnTo>
                  <a:pt x="573" y="1468"/>
                </a:lnTo>
                <a:lnTo>
                  <a:pt x="573" y="1463"/>
                </a:lnTo>
                <a:lnTo>
                  <a:pt x="573" y="1451"/>
                </a:lnTo>
                <a:lnTo>
                  <a:pt x="573" y="1413"/>
                </a:lnTo>
                <a:lnTo>
                  <a:pt x="573" y="1374"/>
                </a:lnTo>
                <a:lnTo>
                  <a:pt x="574" y="1360"/>
                </a:lnTo>
                <a:lnTo>
                  <a:pt x="575" y="1354"/>
                </a:lnTo>
                <a:lnTo>
                  <a:pt x="576" y="1350"/>
                </a:lnTo>
                <a:lnTo>
                  <a:pt x="576" y="1350"/>
                </a:lnTo>
                <a:lnTo>
                  <a:pt x="577" y="1344"/>
                </a:lnTo>
                <a:lnTo>
                  <a:pt x="578" y="1335"/>
                </a:lnTo>
                <a:lnTo>
                  <a:pt x="578" y="1301"/>
                </a:lnTo>
                <a:lnTo>
                  <a:pt x="576" y="1206"/>
                </a:lnTo>
                <a:lnTo>
                  <a:pt x="573" y="1111"/>
                </a:lnTo>
                <a:lnTo>
                  <a:pt x="571" y="1076"/>
                </a:lnTo>
                <a:lnTo>
                  <a:pt x="571" y="1060"/>
                </a:lnTo>
                <a:lnTo>
                  <a:pt x="571" y="1060"/>
                </a:lnTo>
                <a:lnTo>
                  <a:pt x="574" y="1041"/>
                </a:lnTo>
                <a:lnTo>
                  <a:pt x="578" y="1014"/>
                </a:lnTo>
                <a:lnTo>
                  <a:pt x="586" y="983"/>
                </a:lnTo>
                <a:lnTo>
                  <a:pt x="586" y="983"/>
                </a:lnTo>
                <a:lnTo>
                  <a:pt x="590" y="980"/>
                </a:lnTo>
                <a:lnTo>
                  <a:pt x="602" y="972"/>
                </a:lnTo>
                <a:lnTo>
                  <a:pt x="611" y="967"/>
                </a:lnTo>
                <a:lnTo>
                  <a:pt x="620" y="963"/>
                </a:lnTo>
                <a:lnTo>
                  <a:pt x="631" y="961"/>
                </a:lnTo>
                <a:lnTo>
                  <a:pt x="643" y="960"/>
                </a:lnTo>
                <a:lnTo>
                  <a:pt x="643" y="960"/>
                </a:lnTo>
                <a:lnTo>
                  <a:pt x="739" y="957"/>
                </a:lnTo>
                <a:lnTo>
                  <a:pt x="799" y="956"/>
                </a:lnTo>
                <a:lnTo>
                  <a:pt x="843" y="955"/>
                </a:lnTo>
                <a:lnTo>
                  <a:pt x="843" y="955"/>
                </a:lnTo>
                <a:lnTo>
                  <a:pt x="851" y="955"/>
                </a:lnTo>
                <a:lnTo>
                  <a:pt x="858" y="952"/>
                </a:lnTo>
                <a:lnTo>
                  <a:pt x="866" y="951"/>
                </a:lnTo>
                <a:lnTo>
                  <a:pt x="874" y="948"/>
                </a:lnTo>
                <a:lnTo>
                  <a:pt x="881" y="944"/>
                </a:lnTo>
                <a:lnTo>
                  <a:pt x="888" y="939"/>
                </a:lnTo>
                <a:lnTo>
                  <a:pt x="901" y="929"/>
                </a:lnTo>
                <a:lnTo>
                  <a:pt x="912" y="916"/>
                </a:lnTo>
                <a:lnTo>
                  <a:pt x="922" y="901"/>
                </a:lnTo>
                <a:lnTo>
                  <a:pt x="931" y="886"/>
                </a:lnTo>
                <a:lnTo>
                  <a:pt x="938" y="869"/>
                </a:lnTo>
                <a:lnTo>
                  <a:pt x="938" y="869"/>
                </a:lnTo>
                <a:lnTo>
                  <a:pt x="944" y="850"/>
                </a:lnTo>
                <a:lnTo>
                  <a:pt x="949" y="830"/>
                </a:lnTo>
                <a:lnTo>
                  <a:pt x="952" y="807"/>
                </a:lnTo>
                <a:lnTo>
                  <a:pt x="956" y="786"/>
                </a:lnTo>
                <a:lnTo>
                  <a:pt x="960" y="750"/>
                </a:lnTo>
                <a:lnTo>
                  <a:pt x="962" y="736"/>
                </a:lnTo>
                <a:lnTo>
                  <a:pt x="971" y="726"/>
                </a:lnTo>
                <a:lnTo>
                  <a:pt x="971" y="726"/>
                </a:lnTo>
                <a:lnTo>
                  <a:pt x="941" y="606"/>
                </a:lnTo>
                <a:lnTo>
                  <a:pt x="919" y="516"/>
                </a:lnTo>
                <a:lnTo>
                  <a:pt x="905" y="455"/>
                </a:lnTo>
                <a:lnTo>
                  <a:pt x="905" y="455"/>
                </a:lnTo>
                <a:lnTo>
                  <a:pt x="897" y="413"/>
                </a:lnTo>
                <a:lnTo>
                  <a:pt x="889" y="362"/>
                </a:lnTo>
                <a:lnTo>
                  <a:pt x="881" y="303"/>
                </a:lnTo>
                <a:lnTo>
                  <a:pt x="857" y="269"/>
                </a:lnTo>
                <a:lnTo>
                  <a:pt x="857" y="269"/>
                </a:lnTo>
                <a:lnTo>
                  <a:pt x="859" y="268"/>
                </a:lnTo>
                <a:lnTo>
                  <a:pt x="861" y="266"/>
                </a:lnTo>
                <a:lnTo>
                  <a:pt x="862" y="263"/>
                </a:lnTo>
                <a:lnTo>
                  <a:pt x="862" y="260"/>
                </a:lnTo>
                <a:lnTo>
                  <a:pt x="861" y="256"/>
                </a:lnTo>
                <a:lnTo>
                  <a:pt x="858" y="251"/>
                </a:lnTo>
                <a:lnTo>
                  <a:pt x="852" y="245"/>
                </a:lnTo>
                <a:lnTo>
                  <a:pt x="852" y="245"/>
                </a:lnTo>
                <a:lnTo>
                  <a:pt x="845" y="241"/>
                </a:lnTo>
                <a:lnTo>
                  <a:pt x="837" y="237"/>
                </a:lnTo>
                <a:lnTo>
                  <a:pt x="821" y="232"/>
                </a:lnTo>
                <a:lnTo>
                  <a:pt x="812" y="228"/>
                </a:lnTo>
                <a:lnTo>
                  <a:pt x="803" y="223"/>
                </a:lnTo>
                <a:lnTo>
                  <a:pt x="794" y="214"/>
                </a:lnTo>
                <a:lnTo>
                  <a:pt x="786" y="203"/>
                </a:lnTo>
                <a:lnTo>
                  <a:pt x="786" y="203"/>
                </a:lnTo>
                <a:lnTo>
                  <a:pt x="776" y="186"/>
                </a:lnTo>
                <a:lnTo>
                  <a:pt x="764" y="164"/>
                </a:lnTo>
                <a:lnTo>
                  <a:pt x="739" y="114"/>
                </a:lnTo>
                <a:lnTo>
                  <a:pt x="714" y="66"/>
                </a:lnTo>
                <a:lnTo>
                  <a:pt x="703" y="47"/>
                </a:lnTo>
                <a:lnTo>
                  <a:pt x="695" y="31"/>
                </a:lnTo>
                <a:lnTo>
                  <a:pt x="695" y="31"/>
                </a:lnTo>
                <a:lnTo>
                  <a:pt x="690" y="25"/>
                </a:lnTo>
                <a:lnTo>
                  <a:pt x="687" y="20"/>
                </a:lnTo>
                <a:lnTo>
                  <a:pt x="681" y="17"/>
                </a:lnTo>
                <a:lnTo>
                  <a:pt x="675" y="12"/>
                </a:lnTo>
                <a:lnTo>
                  <a:pt x="663" y="7"/>
                </a:lnTo>
                <a:lnTo>
                  <a:pt x="650" y="3"/>
                </a:lnTo>
                <a:lnTo>
                  <a:pt x="636" y="1"/>
                </a:lnTo>
                <a:lnTo>
                  <a:pt x="621" y="0"/>
                </a:lnTo>
                <a:lnTo>
                  <a:pt x="608" y="1"/>
                </a:lnTo>
                <a:lnTo>
                  <a:pt x="595" y="3"/>
                </a:lnTo>
                <a:lnTo>
                  <a:pt x="595" y="3"/>
                </a:lnTo>
                <a:lnTo>
                  <a:pt x="583" y="5"/>
                </a:lnTo>
                <a:lnTo>
                  <a:pt x="573" y="8"/>
                </a:lnTo>
                <a:lnTo>
                  <a:pt x="563" y="13"/>
                </a:lnTo>
                <a:lnTo>
                  <a:pt x="555" y="18"/>
                </a:lnTo>
                <a:lnTo>
                  <a:pt x="543" y="28"/>
                </a:lnTo>
                <a:lnTo>
                  <a:pt x="538" y="31"/>
                </a:lnTo>
                <a:lnTo>
                  <a:pt x="538" y="3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32F4ED16-9C7B-4BF1-916A-82590EEF2A46}"/>
              </a:ext>
            </a:extLst>
          </p:cNvPr>
          <p:cNvSpPr>
            <a:spLocks/>
          </p:cNvSpPr>
          <p:nvPr/>
        </p:nvSpPr>
        <p:spPr bwMode="auto">
          <a:xfrm>
            <a:off x="1412145" y="3737601"/>
            <a:ext cx="1216755" cy="2689286"/>
          </a:xfrm>
          <a:custGeom>
            <a:avLst/>
            <a:gdLst>
              <a:gd name="T0" fmla="*/ 368 w 629"/>
              <a:gd name="T1" fmla="*/ 199 h 1259"/>
              <a:gd name="T2" fmla="*/ 376 w 629"/>
              <a:gd name="T3" fmla="*/ 126 h 1259"/>
              <a:gd name="T4" fmla="*/ 374 w 629"/>
              <a:gd name="T5" fmla="*/ 38 h 1259"/>
              <a:gd name="T6" fmla="*/ 342 w 629"/>
              <a:gd name="T7" fmla="*/ 9 h 1259"/>
              <a:gd name="T8" fmla="*/ 290 w 629"/>
              <a:gd name="T9" fmla="*/ 0 h 1259"/>
              <a:gd name="T10" fmla="*/ 229 w 629"/>
              <a:gd name="T11" fmla="*/ 13 h 1259"/>
              <a:gd name="T12" fmla="*/ 196 w 629"/>
              <a:gd name="T13" fmla="*/ 56 h 1259"/>
              <a:gd name="T14" fmla="*/ 196 w 629"/>
              <a:gd name="T15" fmla="*/ 98 h 1259"/>
              <a:gd name="T16" fmla="*/ 177 w 629"/>
              <a:gd name="T17" fmla="*/ 92 h 1259"/>
              <a:gd name="T18" fmla="*/ 168 w 629"/>
              <a:gd name="T19" fmla="*/ 111 h 1259"/>
              <a:gd name="T20" fmla="*/ 188 w 629"/>
              <a:gd name="T21" fmla="*/ 160 h 1259"/>
              <a:gd name="T22" fmla="*/ 197 w 629"/>
              <a:gd name="T23" fmla="*/ 203 h 1259"/>
              <a:gd name="T24" fmla="*/ 184 w 629"/>
              <a:gd name="T25" fmla="*/ 224 h 1259"/>
              <a:gd name="T26" fmla="*/ 110 w 629"/>
              <a:gd name="T27" fmla="*/ 254 h 1259"/>
              <a:gd name="T28" fmla="*/ 62 w 629"/>
              <a:gd name="T29" fmla="*/ 274 h 1259"/>
              <a:gd name="T30" fmla="*/ 2 w 629"/>
              <a:gd name="T31" fmla="*/ 481 h 1259"/>
              <a:gd name="T32" fmla="*/ 2 w 629"/>
              <a:gd name="T33" fmla="*/ 550 h 1259"/>
              <a:gd name="T34" fmla="*/ 19 w 629"/>
              <a:gd name="T35" fmla="*/ 586 h 1259"/>
              <a:gd name="T36" fmla="*/ 102 w 629"/>
              <a:gd name="T37" fmla="*/ 604 h 1259"/>
              <a:gd name="T38" fmla="*/ 103 w 629"/>
              <a:gd name="T39" fmla="*/ 693 h 1259"/>
              <a:gd name="T40" fmla="*/ 122 w 629"/>
              <a:gd name="T41" fmla="*/ 753 h 1259"/>
              <a:gd name="T42" fmla="*/ 196 w 629"/>
              <a:gd name="T43" fmla="*/ 783 h 1259"/>
              <a:gd name="T44" fmla="*/ 271 w 629"/>
              <a:gd name="T45" fmla="*/ 1041 h 1259"/>
              <a:gd name="T46" fmla="*/ 255 w 629"/>
              <a:gd name="T47" fmla="*/ 1058 h 1259"/>
              <a:gd name="T48" fmla="*/ 272 w 629"/>
              <a:gd name="T49" fmla="*/ 1166 h 1259"/>
              <a:gd name="T50" fmla="*/ 259 w 629"/>
              <a:gd name="T51" fmla="*/ 1190 h 1259"/>
              <a:gd name="T52" fmla="*/ 250 w 629"/>
              <a:gd name="T53" fmla="*/ 1241 h 1259"/>
              <a:gd name="T54" fmla="*/ 280 w 629"/>
              <a:gd name="T55" fmla="*/ 1258 h 1259"/>
              <a:gd name="T56" fmla="*/ 358 w 629"/>
              <a:gd name="T57" fmla="*/ 1251 h 1259"/>
              <a:gd name="T58" fmla="*/ 392 w 629"/>
              <a:gd name="T59" fmla="*/ 1213 h 1259"/>
              <a:gd name="T60" fmla="*/ 384 w 629"/>
              <a:gd name="T61" fmla="*/ 1143 h 1259"/>
              <a:gd name="T62" fmla="*/ 375 w 629"/>
              <a:gd name="T63" fmla="*/ 1081 h 1259"/>
              <a:gd name="T64" fmla="*/ 375 w 629"/>
              <a:gd name="T65" fmla="*/ 1044 h 1259"/>
              <a:gd name="T66" fmla="*/ 376 w 629"/>
              <a:gd name="T67" fmla="*/ 920 h 1259"/>
              <a:gd name="T68" fmla="*/ 402 w 629"/>
              <a:gd name="T69" fmla="*/ 879 h 1259"/>
              <a:gd name="T70" fmla="*/ 421 w 629"/>
              <a:gd name="T71" fmla="*/ 894 h 1259"/>
              <a:gd name="T72" fmla="*/ 459 w 629"/>
              <a:gd name="T73" fmla="*/ 974 h 1259"/>
              <a:gd name="T74" fmla="*/ 459 w 629"/>
              <a:gd name="T75" fmla="*/ 1013 h 1259"/>
              <a:gd name="T76" fmla="*/ 491 w 629"/>
              <a:gd name="T77" fmla="*/ 1050 h 1259"/>
              <a:gd name="T78" fmla="*/ 539 w 629"/>
              <a:gd name="T79" fmla="*/ 1084 h 1259"/>
              <a:gd name="T80" fmla="*/ 600 w 629"/>
              <a:gd name="T81" fmla="*/ 1096 h 1259"/>
              <a:gd name="T82" fmla="*/ 628 w 629"/>
              <a:gd name="T83" fmla="*/ 1072 h 1259"/>
              <a:gd name="T84" fmla="*/ 616 w 629"/>
              <a:gd name="T85" fmla="*/ 1013 h 1259"/>
              <a:gd name="T86" fmla="*/ 588 w 629"/>
              <a:gd name="T87" fmla="*/ 948 h 1259"/>
              <a:gd name="T88" fmla="*/ 558 w 629"/>
              <a:gd name="T89" fmla="*/ 909 h 1259"/>
              <a:gd name="T90" fmla="*/ 542 w 629"/>
              <a:gd name="T91" fmla="*/ 901 h 1259"/>
              <a:gd name="T92" fmla="*/ 505 w 629"/>
              <a:gd name="T93" fmla="*/ 844 h 1259"/>
              <a:gd name="T94" fmla="*/ 485 w 629"/>
              <a:gd name="T95" fmla="*/ 809 h 1259"/>
              <a:gd name="T96" fmla="*/ 530 w 629"/>
              <a:gd name="T97" fmla="*/ 622 h 1259"/>
              <a:gd name="T98" fmla="*/ 555 w 629"/>
              <a:gd name="T99" fmla="*/ 605 h 1259"/>
              <a:gd name="T100" fmla="*/ 560 w 629"/>
              <a:gd name="T101" fmla="*/ 529 h 1259"/>
              <a:gd name="T102" fmla="*/ 557 w 629"/>
              <a:gd name="T103" fmla="*/ 493 h 1259"/>
              <a:gd name="T104" fmla="*/ 539 w 629"/>
              <a:gd name="T105" fmla="*/ 448 h 1259"/>
              <a:gd name="T106" fmla="*/ 528 w 629"/>
              <a:gd name="T107" fmla="*/ 316 h 1259"/>
              <a:gd name="T108" fmla="*/ 507 w 629"/>
              <a:gd name="T109" fmla="*/ 263 h 1259"/>
              <a:gd name="T110" fmla="*/ 461 w 629"/>
              <a:gd name="T111" fmla="*/ 241 h 1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29" h="1259">
                <a:moveTo>
                  <a:pt x="355" y="223"/>
                </a:moveTo>
                <a:lnTo>
                  <a:pt x="355" y="223"/>
                </a:lnTo>
                <a:lnTo>
                  <a:pt x="357" y="220"/>
                </a:lnTo>
                <a:lnTo>
                  <a:pt x="362" y="213"/>
                </a:lnTo>
                <a:lnTo>
                  <a:pt x="365" y="207"/>
                </a:lnTo>
                <a:lnTo>
                  <a:pt x="368" y="199"/>
                </a:lnTo>
                <a:lnTo>
                  <a:pt x="372" y="189"/>
                </a:lnTo>
                <a:lnTo>
                  <a:pt x="374" y="177"/>
                </a:lnTo>
                <a:lnTo>
                  <a:pt x="374" y="177"/>
                </a:lnTo>
                <a:lnTo>
                  <a:pt x="375" y="164"/>
                </a:lnTo>
                <a:lnTo>
                  <a:pt x="376" y="150"/>
                </a:lnTo>
                <a:lnTo>
                  <a:pt x="376" y="126"/>
                </a:lnTo>
                <a:lnTo>
                  <a:pt x="375" y="109"/>
                </a:lnTo>
                <a:lnTo>
                  <a:pt x="374" y="102"/>
                </a:lnTo>
                <a:lnTo>
                  <a:pt x="392" y="102"/>
                </a:lnTo>
                <a:lnTo>
                  <a:pt x="384" y="74"/>
                </a:lnTo>
                <a:lnTo>
                  <a:pt x="402" y="74"/>
                </a:lnTo>
                <a:lnTo>
                  <a:pt x="374" y="38"/>
                </a:lnTo>
                <a:lnTo>
                  <a:pt x="374" y="38"/>
                </a:lnTo>
                <a:lnTo>
                  <a:pt x="372" y="32"/>
                </a:lnTo>
                <a:lnTo>
                  <a:pt x="368" y="25"/>
                </a:lnTo>
                <a:lnTo>
                  <a:pt x="361" y="18"/>
                </a:lnTo>
                <a:lnTo>
                  <a:pt x="350" y="11"/>
                </a:lnTo>
                <a:lnTo>
                  <a:pt x="342" y="9"/>
                </a:lnTo>
                <a:lnTo>
                  <a:pt x="335" y="5"/>
                </a:lnTo>
                <a:lnTo>
                  <a:pt x="326" y="2"/>
                </a:lnTo>
                <a:lnTo>
                  <a:pt x="316" y="1"/>
                </a:lnTo>
                <a:lnTo>
                  <a:pt x="304" y="0"/>
                </a:lnTo>
                <a:lnTo>
                  <a:pt x="290" y="0"/>
                </a:lnTo>
                <a:lnTo>
                  <a:pt x="290" y="0"/>
                </a:lnTo>
                <a:lnTo>
                  <a:pt x="276" y="1"/>
                </a:lnTo>
                <a:lnTo>
                  <a:pt x="264" y="2"/>
                </a:lnTo>
                <a:lnTo>
                  <a:pt x="254" y="4"/>
                </a:lnTo>
                <a:lnTo>
                  <a:pt x="244" y="6"/>
                </a:lnTo>
                <a:lnTo>
                  <a:pt x="236" y="10"/>
                </a:lnTo>
                <a:lnTo>
                  <a:pt x="229" y="13"/>
                </a:lnTo>
                <a:lnTo>
                  <a:pt x="223" y="17"/>
                </a:lnTo>
                <a:lnTo>
                  <a:pt x="218" y="21"/>
                </a:lnTo>
                <a:lnTo>
                  <a:pt x="209" y="30"/>
                </a:lnTo>
                <a:lnTo>
                  <a:pt x="203" y="39"/>
                </a:lnTo>
                <a:lnTo>
                  <a:pt x="200" y="47"/>
                </a:lnTo>
                <a:lnTo>
                  <a:pt x="196" y="56"/>
                </a:lnTo>
                <a:lnTo>
                  <a:pt x="196" y="56"/>
                </a:lnTo>
                <a:lnTo>
                  <a:pt x="195" y="64"/>
                </a:lnTo>
                <a:lnTo>
                  <a:pt x="194" y="72"/>
                </a:lnTo>
                <a:lnTo>
                  <a:pt x="194" y="80"/>
                </a:lnTo>
                <a:lnTo>
                  <a:pt x="194" y="86"/>
                </a:lnTo>
                <a:lnTo>
                  <a:pt x="196" y="98"/>
                </a:lnTo>
                <a:lnTo>
                  <a:pt x="196" y="102"/>
                </a:lnTo>
                <a:lnTo>
                  <a:pt x="196" y="102"/>
                </a:lnTo>
                <a:lnTo>
                  <a:pt x="192" y="98"/>
                </a:lnTo>
                <a:lnTo>
                  <a:pt x="188" y="95"/>
                </a:lnTo>
                <a:lnTo>
                  <a:pt x="182" y="92"/>
                </a:lnTo>
                <a:lnTo>
                  <a:pt x="177" y="92"/>
                </a:lnTo>
                <a:lnTo>
                  <a:pt x="174" y="92"/>
                </a:lnTo>
                <a:lnTo>
                  <a:pt x="172" y="93"/>
                </a:lnTo>
                <a:lnTo>
                  <a:pt x="171" y="97"/>
                </a:lnTo>
                <a:lnTo>
                  <a:pt x="169" y="101"/>
                </a:lnTo>
                <a:lnTo>
                  <a:pt x="168" y="105"/>
                </a:lnTo>
                <a:lnTo>
                  <a:pt x="168" y="111"/>
                </a:lnTo>
                <a:lnTo>
                  <a:pt x="168" y="111"/>
                </a:lnTo>
                <a:lnTo>
                  <a:pt x="171" y="125"/>
                </a:lnTo>
                <a:lnTo>
                  <a:pt x="173" y="137"/>
                </a:lnTo>
                <a:lnTo>
                  <a:pt x="178" y="147"/>
                </a:lnTo>
                <a:lnTo>
                  <a:pt x="183" y="154"/>
                </a:lnTo>
                <a:lnTo>
                  <a:pt x="188" y="160"/>
                </a:lnTo>
                <a:lnTo>
                  <a:pt x="192" y="164"/>
                </a:lnTo>
                <a:lnTo>
                  <a:pt x="196" y="167"/>
                </a:lnTo>
                <a:lnTo>
                  <a:pt x="206" y="205"/>
                </a:lnTo>
                <a:lnTo>
                  <a:pt x="206" y="205"/>
                </a:lnTo>
                <a:lnTo>
                  <a:pt x="203" y="203"/>
                </a:lnTo>
                <a:lnTo>
                  <a:pt x="197" y="203"/>
                </a:lnTo>
                <a:lnTo>
                  <a:pt x="195" y="205"/>
                </a:lnTo>
                <a:lnTo>
                  <a:pt x="191" y="207"/>
                </a:lnTo>
                <a:lnTo>
                  <a:pt x="189" y="210"/>
                </a:lnTo>
                <a:lnTo>
                  <a:pt x="188" y="214"/>
                </a:lnTo>
                <a:lnTo>
                  <a:pt x="188" y="214"/>
                </a:lnTo>
                <a:lnTo>
                  <a:pt x="184" y="224"/>
                </a:lnTo>
                <a:lnTo>
                  <a:pt x="182" y="233"/>
                </a:lnTo>
                <a:lnTo>
                  <a:pt x="178" y="242"/>
                </a:lnTo>
                <a:lnTo>
                  <a:pt x="178" y="242"/>
                </a:lnTo>
                <a:lnTo>
                  <a:pt x="163" y="245"/>
                </a:lnTo>
                <a:lnTo>
                  <a:pt x="129" y="251"/>
                </a:lnTo>
                <a:lnTo>
                  <a:pt x="110" y="254"/>
                </a:lnTo>
                <a:lnTo>
                  <a:pt x="91" y="259"/>
                </a:lnTo>
                <a:lnTo>
                  <a:pt x="76" y="264"/>
                </a:lnTo>
                <a:lnTo>
                  <a:pt x="70" y="266"/>
                </a:lnTo>
                <a:lnTo>
                  <a:pt x="67" y="270"/>
                </a:lnTo>
                <a:lnTo>
                  <a:pt x="67" y="270"/>
                </a:lnTo>
                <a:lnTo>
                  <a:pt x="62" y="274"/>
                </a:lnTo>
                <a:lnTo>
                  <a:pt x="58" y="282"/>
                </a:lnTo>
                <a:lnTo>
                  <a:pt x="48" y="309"/>
                </a:lnTo>
                <a:lnTo>
                  <a:pt x="38" y="344"/>
                </a:lnTo>
                <a:lnTo>
                  <a:pt x="27" y="383"/>
                </a:lnTo>
                <a:lnTo>
                  <a:pt x="8" y="455"/>
                </a:lnTo>
                <a:lnTo>
                  <a:pt x="2" y="481"/>
                </a:lnTo>
                <a:lnTo>
                  <a:pt x="1" y="493"/>
                </a:lnTo>
                <a:lnTo>
                  <a:pt x="1" y="493"/>
                </a:lnTo>
                <a:lnTo>
                  <a:pt x="0" y="509"/>
                </a:lnTo>
                <a:lnTo>
                  <a:pt x="0" y="522"/>
                </a:lnTo>
                <a:lnTo>
                  <a:pt x="1" y="535"/>
                </a:lnTo>
                <a:lnTo>
                  <a:pt x="2" y="550"/>
                </a:lnTo>
                <a:lnTo>
                  <a:pt x="6" y="564"/>
                </a:lnTo>
                <a:lnTo>
                  <a:pt x="8" y="570"/>
                </a:lnTo>
                <a:lnTo>
                  <a:pt x="11" y="576"/>
                </a:lnTo>
                <a:lnTo>
                  <a:pt x="15" y="581"/>
                </a:lnTo>
                <a:lnTo>
                  <a:pt x="19" y="586"/>
                </a:lnTo>
                <a:lnTo>
                  <a:pt x="19" y="586"/>
                </a:lnTo>
                <a:lnTo>
                  <a:pt x="24" y="588"/>
                </a:lnTo>
                <a:lnTo>
                  <a:pt x="30" y="592"/>
                </a:lnTo>
                <a:lnTo>
                  <a:pt x="45" y="597"/>
                </a:lnTo>
                <a:lnTo>
                  <a:pt x="59" y="601"/>
                </a:lnTo>
                <a:lnTo>
                  <a:pt x="75" y="602"/>
                </a:lnTo>
                <a:lnTo>
                  <a:pt x="102" y="604"/>
                </a:lnTo>
                <a:lnTo>
                  <a:pt x="113" y="604"/>
                </a:lnTo>
                <a:lnTo>
                  <a:pt x="113" y="604"/>
                </a:lnTo>
                <a:lnTo>
                  <a:pt x="109" y="622"/>
                </a:lnTo>
                <a:lnTo>
                  <a:pt x="106" y="643"/>
                </a:lnTo>
                <a:lnTo>
                  <a:pt x="104" y="667"/>
                </a:lnTo>
                <a:lnTo>
                  <a:pt x="103" y="693"/>
                </a:lnTo>
                <a:lnTo>
                  <a:pt x="104" y="705"/>
                </a:lnTo>
                <a:lnTo>
                  <a:pt x="105" y="717"/>
                </a:lnTo>
                <a:lnTo>
                  <a:pt x="108" y="728"/>
                </a:lnTo>
                <a:lnTo>
                  <a:pt x="111" y="737"/>
                </a:lnTo>
                <a:lnTo>
                  <a:pt x="116" y="746"/>
                </a:lnTo>
                <a:lnTo>
                  <a:pt x="122" y="753"/>
                </a:lnTo>
                <a:lnTo>
                  <a:pt x="122" y="753"/>
                </a:lnTo>
                <a:lnTo>
                  <a:pt x="129" y="758"/>
                </a:lnTo>
                <a:lnTo>
                  <a:pt x="138" y="763"/>
                </a:lnTo>
                <a:lnTo>
                  <a:pt x="156" y="771"/>
                </a:lnTo>
                <a:lnTo>
                  <a:pt x="175" y="779"/>
                </a:lnTo>
                <a:lnTo>
                  <a:pt x="196" y="783"/>
                </a:lnTo>
                <a:lnTo>
                  <a:pt x="214" y="786"/>
                </a:lnTo>
                <a:lnTo>
                  <a:pt x="229" y="788"/>
                </a:lnTo>
                <a:lnTo>
                  <a:pt x="243" y="789"/>
                </a:lnTo>
                <a:lnTo>
                  <a:pt x="261" y="809"/>
                </a:lnTo>
                <a:lnTo>
                  <a:pt x="271" y="1041"/>
                </a:lnTo>
                <a:lnTo>
                  <a:pt x="271" y="1041"/>
                </a:lnTo>
                <a:lnTo>
                  <a:pt x="260" y="1043"/>
                </a:lnTo>
                <a:lnTo>
                  <a:pt x="254" y="1046"/>
                </a:lnTo>
                <a:lnTo>
                  <a:pt x="253" y="1047"/>
                </a:lnTo>
                <a:lnTo>
                  <a:pt x="253" y="1050"/>
                </a:lnTo>
                <a:lnTo>
                  <a:pt x="253" y="1050"/>
                </a:lnTo>
                <a:lnTo>
                  <a:pt x="255" y="1058"/>
                </a:lnTo>
                <a:lnTo>
                  <a:pt x="258" y="1070"/>
                </a:lnTo>
                <a:lnTo>
                  <a:pt x="261" y="1087"/>
                </a:lnTo>
                <a:lnTo>
                  <a:pt x="261" y="1087"/>
                </a:lnTo>
                <a:lnTo>
                  <a:pt x="269" y="1127"/>
                </a:lnTo>
                <a:lnTo>
                  <a:pt x="272" y="1156"/>
                </a:lnTo>
                <a:lnTo>
                  <a:pt x="272" y="1166"/>
                </a:lnTo>
                <a:lnTo>
                  <a:pt x="272" y="1170"/>
                </a:lnTo>
                <a:lnTo>
                  <a:pt x="271" y="1171"/>
                </a:lnTo>
                <a:lnTo>
                  <a:pt x="271" y="1171"/>
                </a:lnTo>
                <a:lnTo>
                  <a:pt x="269" y="1175"/>
                </a:lnTo>
                <a:lnTo>
                  <a:pt x="264" y="1181"/>
                </a:lnTo>
                <a:lnTo>
                  <a:pt x="259" y="1190"/>
                </a:lnTo>
                <a:lnTo>
                  <a:pt x="254" y="1202"/>
                </a:lnTo>
                <a:lnTo>
                  <a:pt x="250" y="1214"/>
                </a:lnTo>
                <a:lnTo>
                  <a:pt x="248" y="1227"/>
                </a:lnTo>
                <a:lnTo>
                  <a:pt x="248" y="1231"/>
                </a:lnTo>
                <a:lnTo>
                  <a:pt x="248" y="1236"/>
                </a:lnTo>
                <a:lnTo>
                  <a:pt x="250" y="1241"/>
                </a:lnTo>
                <a:lnTo>
                  <a:pt x="253" y="1245"/>
                </a:lnTo>
                <a:lnTo>
                  <a:pt x="253" y="1245"/>
                </a:lnTo>
                <a:lnTo>
                  <a:pt x="255" y="1248"/>
                </a:lnTo>
                <a:lnTo>
                  <a:pt x="260" y="1251"/>
                </a:lnTo>
                <a:lnTo>
                  <a:pt x="269" y="1256"/>
                </a:lnTo>
                <a:lnTo>
                  <a:pt x="280" y="1258"/>
                </a:lnTo>
                <a:lnTo>
                  <a:pt x="292" y="1259"/>
                </a:lnTo>
                <a:lnTo>
                  <a:pt x="305" y="1259"/>
                </a:lnTo>
                <a:lnTo>
                  <a:pt x="319" y="1258"/>
                </a:lnTo>
                <a:lnTo>
                  <a:pt x="346" y="1254"/>
                </a:lnTo>
                <a:lnTo>
                  <a:pt x="346" y="1254"/>
                </a:lnTo>
                <a:lnTo>
                  <a:pt x="358" y="1251"/>
                </a:lnTo>
                <a:lnTo>
                  <a:pt x="368" y="1247"/>
                </a:lnTo>
                <a:lnTo>
                  <a:pt x="376" y="1241"/>
                </a:lnTo>
                <a:lnTo>
                  <a:pt x="382" y="1234"/>
                </a:lnTo>
                <a:lnTo>
                  <a:pt x="387" y="1228"/>
                </a:lnTo>
                <a:lnTo>
                  <a:pt x="391" y="1221"/>
                </a:lnTo>
                <a:lnTo>
                  <a:pt x="392" y="1213"/>
                </a:lnTo>
                <a:lnTo>
                  <a:pt x="392" y="1208"/>
                </a:lnTo>
                <a:lnTo>
                  <a:pt x="392" y="1208"/>
                </a:lnTo>
                <a:lnTo>
                  <a:pt x="390" y="1175"/>
                </a:lnTo>
                <a:lnTo>
                  <a:pt x="387" y="1156"/>
                </a:lnTo>
                <a:lnTo>
                  <a:pt x="386" y="1149"/>
                </a:lnTo>
                <a:lnTo>
                  <a:pt x="384" y="1143"/>
                </a:lnTo>
                <a:lnTo>
                  <a:pt x="384" y="1143"/>
                </a:lnTo>
                <a:lnTo>
                  <a:pt x="381" y="1137"/>
                </a:lnTo>
                <a:lnTo>
                  <a:pt x="379" y="1128"/>
                </a:lnTo>
                <a:lnTo>
                  <a:pt x="378" y="1108"/>
                </a:lnTo>
                <a:lnTo>
                  <a:pt x="376" y="1089"/>
                </a:lnTo>
                <a:lnTo>
                  <a:pt x="375" y="1081"/>
                </a:lnTo>
                <a:lnTo>
                  <a:pt x="374" y="1078"/>
                </a:lnTo>
                <a:lnTo>
                  <a:pt x="374" y="1078"/>
                </a:lnTo>
                <a:lnTo>
                  <a:pt x="373" y="1075"/>
                </a:lnTo>
                <a:lnTo>
                  <a:pt x="372" y="1070"/>
                </a:lnTo>
                <a:lnTo>
                  <a:pt x="373" y="1057"/>
                </a:lnTo>
                <a:lnTo>
                  <a:pt x="375" y="1044"/>
                </a:lnTo>
                <a:lnTo>
                  <a:pt x="375" y="1036"/>
                </a:lnTo>
                <a:lnTo>
                  <a:pt x="374" y="1032"/>
                </a:lnTo>
                <a:lnTo>
                  <a:pt x="374" y="1032"/>
                </a:lnTo>
                <a:lnTo>
                  <a:pt x="373" y="1018"/>
                </a:lnTo>
                <a:lnTo>
                  <a:pt x="373" y="993"/>
                </a:lnTo>
                <a:lnTo>
                  <a:pt x="376" y="920"/>
                </a:lnTo>
                <a:lnTo>
                  <a:pt x="384" y="817"/>
                </a:lnTo>
                <a:lnTo>
                  <a:pt x="384" y="817"/>
                </a:lnTo>
                <a:lnTo>
                  <a:pt x="386" y="828"/>
                </a:lnTo>
                <a:lnTo>
                  <a:pt x="392" y="854"/>
                </a:lnTo>
                <a:lnTo>
                  <a:pt x="397" y="867"/>
                </a:lnTo>
                <a:lnTo>
                  <a:pt x="402" y="879"/>
                </a:lnTo>
                <a:lnTo>
                  <a:pt x="407" y="888"/>
                </a:lnTo>
                <a:lnTo>
                  <a:pt x="409" y="890"/>
                </a:lnTo>
                <a:lnTo>
                  <a:pt x="411" y="892"/>
                </a:lnTo>
                <a:lnTo>
                  <a:pt x="411" y="892"/>
                </a:lnTo>
                <a:lnTo>
                  <a:pt x="416" y="894"/>
                </a:lnTo>
                <a:lnTo>
                  <a:pt x="421" y="894"/>
                </a:lnTo>
                <a:lnTo>
                  <a:pt x="430" y="894"/>
                </a:lnTo>
                <a:lnTo>
                  <a:pt x="439" y="892"/>
                </a:lnTo>
                <a:lnTo>
                  <a:pt x="457" y="948"/>
                </a:lnTo>
                <a:lnTo>
                  <a:pt x="457" y="948"/>
                </a:lnTo>
                <a:lnTo>
                  <a:pt x="459" y="961"/>
                </a:lnTo>
                <a:lnTo>
                  <a:pt x="459" y="974"/>
                </a:lnTo>
                <a:lnTo>
                  <a:pt x="457" y="984"/>
                </a:lnTo>
                <a:lnTo>
                  <a:pt x="457" y="984"/>
                </a:lnTo>
                <a:lnTo>
                  <a:pt x="457" y="990"/>
                </a:lnTo>
                <a:lnTo>
                  <a:pt x="456" y="998"/>
                </a:lnTo>
                <a:lnTo>
                  <a:pt x="457" y="1005"/>
                </a:lnTo>
                <a:lnTo>
                  <a:pt x="459" y="1013"/>
                </a:lnTo>
                <a:lnTo>
                  <a:pt x="461" y="1022"/>
                </a:lnTo>
                <a:lnTo>
                  <a:pt x="465" y="1029"/>
                </a:lnTo>
                <a:lnTo>
                  <a:pt x="470" y="1035"/>
                </a:lnTo>
                <a:lnTo>
                  <a:pt x="477" y="1041"/>
                </a:lnTo>
                <a:lnTo>
                  <a:pt x="477" y="1041"/>
                </a:lnTo>
                <a:lnTo>
                  <a:pt x="491" y="1050"/>
                </a:lnTo>
                <a:lnTo>
                  <a:pt x="506" y="1057"/>
                </a:lnTo>
                <a:lnTo>
                  <a:pt x="520" y="1067"/>
                </a:lnTo>
                <a:lnTo>
                  <a:pt x="526" y="1072"/>
                </a:lnTo>
                <a:lnTo>
                  <a:pt x="532" y="1078"/>
                </a:lnTo>
                <a:lnTo>
                  <a:pt x="532" y="1078"/>
                </a:lnTo>
                <a:lnTo>
                  <a:pt x="539" y="1084"/>
                </a:lnTo>
                <a:lnTo>
                  <a:pt x="548" y="1090"/>
                </a:lnTo>
                <a:lnTo>
                  <a:pt x="558" y="1095"/>
                </a:lnTo>
                <a:lnTo>
                  <a:pt x="570" y="1097"/>
                </a:lnTo>
                <a:lnTo>
                  <a:pt x="582" y="1098"/>
                </a:lnTo>
                <a:lnTo>
                  <a:pt x="594" y="1097"/>
                </a:lnTo>
                <a:lnTo>
                  <a:pt x="600" y="1096"/>
                </a:lnTo>
                <a:lnTo>
                  <a:pt x="606" y="1093"/>
                </a:lnTo>
                <a:lnTo>
                  <a:pt x="611" y="1091"/>
                </a:lnTo>
                <a:lnTo>
                  <a:pt x="616" y="1087"/>
                </a:lnTo>
                <a:lnTo>
                  <a:pt x="616" y="1087"/>
                </a:lnTo>
                <a:lnTo>
                  <a:pt x="623" y="1079"/>
                </a:lnTo>
                <a:lnTo>
                  <a:pt x="628" y="1072"/>
                </a:lnTo>
                <a:lnTo>
                  <a:pt x="629" y="1063"/>
                </a:lnTo>
                <a:lnTo>
                  <a:pt x="628" y="1055"/>
                </a:lnTo>
                <a:lnTo>
                  <a:pt x="627" y="1045"/>
                </a:lnTo>
                <a:lnTo>
                  <a:pt x="623" y="1035"/>
                </a:lnTo>
                <a:lnTo>
                  <a:pt x="620" y="1024"/>
                </a:lnTo>
                <a:lnTo>
                  <a:pt x="616" y="1013"/>
                </a:lnTo>
                <a:lnTo>
                  <a:pt x="616" y="1013"/>
                </a:lnTo>
                <a:lnTo>
                  <a:pt x="610" y="992"/>
                </a:lnTo>
                <a:lnTo>
                  <a:pt x="604" y="975"/>
                </a:lnTo>
                <a:lnTo>
                  <a:pt x="597" y="960"/>
                </a:lnTo>
                <a:lnTo>
                  <a:pt x="588" y="948"/>
                </a:lnTo>
                <a:lnTo>
                  <a:pt x="588" y="948"/>
                </a:lnTo>
                <a:lnTo>
                  <a:pt x="580" y="936"/>
                </a:lnTo>
                <a:lnTo>
                  <a:pt x="572" y="926"/>
                </a:lnTo>
                <a:lnTo>
                  <a:pt x="560" y="911"/>
                </a:lnTo>
                <a:lnTo>
                  <a:pt x="560" y="911"/>
                </a:lnTo>
                <a:lnTo>
                  <a:pt x="559" y="909"/>
                </a:lnTo>
                <a:lnTo>
                  <a:pt x="558" y="909"/>
                </a:lnTo>
                <a:lnTo>
                  <a:pt x="558" y="913"/>
                </a:lnTo>
                <a:lnTo>
                  <a:pt x="557" y="913"/>
                </a:lnTo>
                <a:lnTo>
                  <a:pt x="554" y="912"/>
                </a:lnTo>
                <a:lnTo>
                  <a:pt x="549" y="908"/>
                </a:lnTo>
                <a:lnTo>
                  <a:pt x="542" y="901"/>
                </a:lnTo>
                <a:lnTo>
                  <a:pt x="542" y="901"/>
                </a:lnTo>
                <a:lnTo>
                  <a:pt x="525" y="884"/>
                </a:lnTo>
                <a:lnTo>
                  <a:pt x="513" y="869"/>
                </a:lnTo>
                <a:lnTo>
                  <a:pt x="505" y="855"/>
                </a:lnTo>
                <a:lnTo>
                  <a:pt x="505" y="855"/>
                </a:lnTo>
                <a:lnTo>
                  <a:pt x="505" y="850"/>
                </a:lnTo>
                <a:lnTo>
                  <a:pt x="505" y="844"/>
                </a:lnTo>
                <a:lnTo>
                  <a:pt x="505" y="837"/>
                </a:lnTo>
                <a:lnTo>
                  <a:pt x="505" y="837"/>
                </a:lnTo>
                <a:lnTo>
                  <a:pt x="503" y="832"/>
                </a:lnTo>
                <a:lnTo>
                  <a:pt x="501" y="827"/>
                </a:lnTo>
                <a:lnTo>
                  <a:pt x="495" y="819"/>
                </a:lnTo>
                <a:lnTo>
                  <a:pt x="485" y="809"/>
                </a:lnTo>
                <a:lnTo>
                  <a:pt x="457" y="622"/>
                </a:lnTo>
                <a:lnTo>
                  <a:pt x="457" y="622"/>
                </a:lnTo>
                <a:lnTo>
                  <a:pt x="471" y="624"/>
                </a:lnTo>
                <a:lnTo>
                  <a:pt x="499" y="625"/>
                </a:lnTo>
                <a:lnTo>
                  <a:pt x="516" y="624"/>
                </a:lnTo>
                <a:lnTo>
                  <a:pt x="530" y="622"/>
                </a:lnTo>
                <a:lnTo>
                  <a:pt x="543" y="619"/>
                </a:lnTo>
                <a:lnTo>
                  <a:pt x="548" y="616"/>
                </a:lnTo>
                <a:lnTo>
                  <a:pt x="551" y="614"/>
                </a:lnTo>
                <a:lnTo>
                  <a:pt x="551" y="614"/>
                </a:lnTo>
                <a:lnTo>
                  <a:pt x="553" y="609"/>
                </a:lnTo>
                <a:lnTo>
                  <a:pt x="555" y="605"/>
                </a:lnTo>
                <a:lnTo>
                  <a:pt x="558" y="593"/>
                </a:lnTo>
                <a:lnTo>
                  <a:pt x="560" y="579"/>
                </a:lnTo>
                <a:lnTo>
                  <a:pt x="560" y="565"/>
                </a:lnTo>
                <a:lnTo>
                  <a:pt x="560" y="540"/>
                </a:lnTo>
                <a:lnTo>
                  <a:pt x="560" y="529"/>
                </a:lnTo>
                <a:lnTo>
                  <a:pt x="560" y="529"/>
                </a:lnTo>
                <a:lnTo>
                  <a:pt x="560" y="519"/>
                </a:lnTo>
                <a:lnTo>
                  <a:pt x="562" y="511"/>
                </a:lnTo>
                <a:lnTo>
                  <a:pt x="560" y="501"/>
                </a:lnTo>
                <a:lnTo>
                  <a:pt x="560" y="501"/>
                </a:lnTo>
                <a:lnTo>
                  <a:pt x="559" y="498"/>
                </a:lnTo>
                <a:lnTo>
                  <a:pt x="557" y="493"/>
                </a:lnTo>
                <a:lnTo>
                  <a:pt x="552" y="484"/>
                </a:lnTo>
                <a:lnTo>
                  <a:pt x="546" y="475"/>
                </a:lnTo>
                <a:lnTo>
                  <a:pt x="543" y="470"/>
                </a:lnTo>
                <a:lnTo>
                  <a:pt x="542" y="465"/>
                </a:lnTo>
                <a:lnTo>
                  <a:pt x="542" y="465"/>
                </a:lnTo>
                <a:lnTo>
                  <a:pt x="539" y="448"/>
                </a:lnTo>
                <a:lnTo>
                  <a:pt x="536" y="423"/>
                </a:lnTo>
                <a:lnTo>
                  <a:pt x="532" y="390"/>
                </a:lnTo>
                <a:lnTo>
                  <a:pt x="532" y="390"/>
                </a:lnTo>
                <a:lnTo>
                  <a:pt x="531" y="374"/>
                </a:lnTo>
                <a:lnTo>
                  <a:pt x="529" y="337"/>
                </a:lnTo>
                <a:lnTo>
                  <a:pt x="528" y="316"/>
                </a:lnTo>
                <a:lnTo>
                  <a:pt x="524" y="297"/>
                </a:lnTo>
                <a:lnTo>
                  <a:pt x="519" y="280"/>
                </a:lnTo>
                <a:lnTo>
                  <a:pt x="517" y="274"/>
                </a:lnTo>
                <a:lnTo>
                  <a:pt x="513" y="270"/>
                </a:lnTo>
                <a:lnTo>
                  <a:pt x="513" y="270"/>
                </a:lnTo>
                <a:lnTo>
                  <a:pt x="507" y="263"/>
                </a:lnTo>
                <a:lnTo>
                  <a:pt x="501" y="258"/>
                </a:lnTo>
                <a:lnTo>
                  <a:pt x="488" y="249"/>
                </a:lnTo>
                <a:lnTo>
                  <a:pt x="477" y="245"/>
                </a:lnTo>
                <a:lnTo>
                  <a:pt x="467" y="242"/>
                </a:lnTo>
                <a:lnTo>
                  <a:pt x="467" y="242"/>
                </a:lnTo>
                <a:lnTo>
                  <a:pt x="461" y="241"/>
                </a:lnTo>
                <a:lnTo>
                  <a:pt x="451" y="240"/>
                </a:lnTo>
                <a:lnTo>
                  <a:pt x="426" y="241"/>
                </a:lnTo>
                <a:lnTo>
                  <a:pt x="392" y="242"/>
                </a:lnTo>
                <a:lnTo>
                  <a:pt x="346" y="242"/>
                </a:lnTo>
                <a:lnTo>
                  <a:pt x="355" y="22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id="{C26EFB2C-EF57-43A9-A651-F0B0A6E8EC58}"/>
              </a:ext>
            </a:extLst>
          </p:cNvPr>
          <p:cNvSpPr>
            <a:spLocks/>
          </p:cNvSpPr>
          <p:nvPr/>
        </p:nvSpPr>
        <p:spPr bwMode="auto">
          <a:xfrm>
            <a:off x="4074441" y="3737601"/>
            <a:ext cx="1894467" cy="2673913"/>
          </a:xfrm>
          <a:custGeom>
            <a:avLst/>
            <a:gdLst>
              <a:gd name="T0" fmla="*/ 343 w 1067"/>
              <a:gd name="T1" fmla="*/ 1 h 1506"/>
              <a:gd name="T2" fmla="*/ 302 w 1067"/>
              <a:gd name="T3" fmla="*/ 42 h 1506"/>
              <a:gd name="T4" fmla="*/ 293 w 1067"/>
              <a:gd name="T5" fmla="*/ 86 h 1506"/>
              <a:gd name="T6" fmla="*/ 285 w 1067"/>
              <a:gd name="T7" fmla="*/ 118 h 1506"/>
              <a:gd name="T8" fmla="*/ 269 w 1067"/>
              <a:gd name="T9" fmla="*/ 155 h 1506"/>
              <a:gd name="T10" fmla="*/ 281 w 1067"/>
              <a:gd name="T11" fmla="*/ 172 h 1506"/>
              <a:gd name="T12" fmla="*/ 271 w 1067"/>
              <a:gd name="T13" fmla="*/ 227 h 1506"/>
              <a:gd name="T14" fmla="*/ 219 w 1067"/>
              <a:gd name="T15" fmla="*/ 226 h 1506"/>
              <a:gd name="T16" fmla="*/ 189 w 1067"/>
              <a:gd name="T17" fmla="*/ 227 h 1506"/>
              <a:gd name="T18" fmla="*/ 50 w 1067"/>
              <a:gd name="T19" fmla="*/ 357 h 1506"/>
              <a:gd name="T20" fmla="*/ 0 w 1067"/>
              <a:gd name="T21" fmla="*/ 522 h 1506"/>
              <a:gd name="T22" fmla="*/ 13 w 1067"/>
              <a:gd name="T23" fmla="*/ 588 h 1506"/>
              <a:gd name="T24" fmla="*/ 16 w 1067"/>
              <a:gd name="T25" fmla="*/ 708 h 1506"/>
              <a:gd name="T26" fmla="*/ 75 w 1067"/>
              <a:gd name="T27" fmla="*/ 826 h 1506"/>
              <a:gd name="T28" fmla="*/ 103 w 1067"/>
              <a:gd name="T29" fmla="*/ 910 h 1506"/>
              <a:gd name="T30" fmla="*/ 178 w 1067"/>
              <a:gd name="T31" fmla="*/ 959 h 1506"/>
              <a:gd name="T32" fmla="*/ 321 w 1067"/>
              <a:gd name="T33" fmla="*/ 983 h 1506"/>
              <a:gd name="T34" fmla="*/ 556 w 1067"/>
              <a:gd name="T35" fmla="*/ 1154 h 1506"/>
              <a:gd name="T36" fmla="*/ 580 w 1067"/>
              <a:gd name="T37" fmla="*/ 1330 h 1506"/>
              <a:gd name="T38" fmla="*/ 590 w 1067"/>
              <a:gd name="T39" fmla="*/ 1448 h 1506"/>
              <a:gd name="T40" fmla="*/ 585 w 1067"/>
              <a:gd name="T41" fmla="*/ 1481 h 1506"/>
              <a:gd name="T42" fmla="*/ 781 w 1067"/>
              <a:gd name="T43" fmla="*/ 1506 h 1506"/>
              <a:gd name="T44" fmla="*/ 824 w 1067"/>
              <a:gd name="T45" fmla="*/ 1494 h 1506"/>
              <a:gd name="T46" fmla="*/ 766 w 1067"/>
              <a:gd name="T47" fmla="*/ 1392 h 1506"/>
              <a:gd name="T48" fmla="*/ 732 w 1067"/>
              <a:gd name="T49" fmla="*/ 1355 h 1506"/>
              <a:gd name="T50" fmla="*/ 724 w 1067"/>
              <a:gd name="T51" fmla="*/ 1320 h 1506"/>
              <a:gd name="T52" fmla="*/ 806 w 1067"/>
              <a:gd name="T53" fmla="*/ 1145 h 1506"/>
              <a:gd name="T54" fmla="*/ 815 w 1067"/>
              <a:gd name="T55" fmla="*/ 1177 h 1506"/>
              <a:gd name="T56" fmla="*/ 828 w 1067"/>
              <a:gd name="T57" fmla="*/ 1239 h 1506"/>
              <a:gd name="T58" fmla="*/ 921 w 1067"/>
              <a:gd name="T59" fmla="*/ 1238 h 1506"/>
              <a:gd name="T60" fmla="*/ 981 w 1067"/>
              <a:gd name="T61" fmla="*/ 1238 h 1506"/>
              <a:gd name="T62" fmla="*/ 1066 w 1067"/>
              <a:gd name="T63" fmla="*/ 1188 h 1506"/>
              <a:gd name="T64" fmla="*/ 1051 w 1067"/>
              <a:gd name="T65" fmla="*/ 1148 h 1506"/>
              <a:gd name="T66" fmla="*/ 992 w 1067"/>
              <a:gd name="T67" fmla="*/ 1114 h 1506"/>
              <a:gd name="T68" fmla="*/ 914 w 1067"/>
              <a:gd name="T69" fmla="*/ 1070 h 1506"/>
              <a:gd name="T70" fmla="*/ 827 w 1067"/>
              <a:gd name="T71" fmla="*/ 980 h 1506"/>
              <a:gd name="T72" fmla="*/ 734 w 1067"/>
              <a:gd name="T73" fmla="*/ 845 h 1506"/>
              <a:gd name="T74" fmla="*/ 651 w 1067"/>
              <a:gd name="T75" fmla="*/ 749 h 1506"/>
              <a:gd name="T76" fmla="*/ 766 w 1067"/>
              <a:gd name="T77" fmla="*/ 693 h 1506"/>
              <a:gd name="T78" fmla="*/ 807 w 1067"/>
              <a:gd name="T79" fmla="*/ 660 h 1506"/>
              <a:gd name="T80" fmla="*/ 818 w 1067"/>
              <a:gd name="T81" fmla="*/ 630 h 1506"/>
              <a:gd name="T82" fmla="*/ 633 w 1067"/>
              <a:gd name="T83" fmla="*/ 650 h 1506"/>
              <a:gd name="T84" fmla="*/ 580 w 1067"/>
              <a:gd name="T85" fmla="*/ 650 h 1506"/>
              <a:gd name="T86" fmla="*/ 586 w 1067"/>
              <a:gd name="T87" fmla="*/ 571 h 1506"/>
              <a:gd name="T88" fmla="*/ 532 w 1067"/>
              <a:gd name="T89" fmla="*/ 436 h 1506"/>
              <a:gd name="T90" fmla="*/ 498 w 1067"/>
              <a:gd name="T91" fmla="*/ 362 h 1506"/>
              <a:gd name="T92" fmla="*/ 469 w 1067"/>
              <a:gd name="T93" fmla="*/ 314 h 1506"/>
              <a:gd name="T94" fmla="*/ 457 w 1067"/>
              <a:gd name="T95" fmla="*/ 289 h 1506"/>
              <a:gd name="T96" fmla="*/ 475 w 1067"/>
              <a:gd name="T97" fmla="*/ 264 h 1506"/>
              <a:gd name="T98" fmla="*/ 504 w 1067"/>
              <a:gd name="T99" fmla="*/ 244 h 1506"/>
              <a:gd name="T100" fmla="*/ 528 w 1067"/>
              <a:gd name="T101" fmla="*/ 207 h 1506"/>
              <a:gd name="T102" fmla="*/ 530 w 1067"/>
              <a:gd name="T103" fmla="*/ 116 h 1506"/>
              <a:gd name="T104" fmla="*/ 528 w 1067"/>
              <a:gd name="T105" fmla="*/ 62 h 1506"/>
              <a:gd name="T106" fmla="*/ 477 w 1067"/>
              <a:gd name="T107" fmla="*/ 11 h 1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67" h="1506">
                <a:moveTo>
                  <a:pt x="405" y="11"/>
                </a:moveTo>
                <a:lnTo>
                  <a:pt x="405" y="11"/>
                </a:lnTo>
                <a:lnTo>
                  <a:pt x="378" y="4"/>
                </a:lnTo>
                <a:lnTo>
                  <a:pt x="357" y="0"/>
                </a:lnTo>
                <a:lnTo>
                  <a:pt x="349" y="0"/>
                </a:lnTo>
                <a:lnTo>
                  <a:pt x="343" y="1"/>
                </a:lnTo>
                <a:lnTo>
                  <a:pt x="343" y="1"/>
                </a:lnTo>
                <a:lnTo>
                  <a:pt x="339" y="4"/>
                </a:lnTo>
                <a:lnTo>
                  <a:pt x="334" y="9"/>
                </a:lnTo>
                <a:lnTo>
                  <a:pt x="321" y="22"/>
                </a:lnTo>
                <a:lnTo>
                  <a:pt x="310" y="36"/>
                </a:lnTo>
                <a:lnTo>
                  <a:pt x="305" y="40"/>
                </a:lnTo>
                <a:lnTo>
                  <a:pt x="302" y="42"/>
                </a:lnTo>
                <a:lnTo>
                  <a:pt x="302" y="42"/>
                </a:lnTo>
                <a:lnTo>
                  <a:pt x="300" y="42"/>
                </a:lnTo>
                <a:lnTo>
                  <a:pt x="297" y="44"/>
                </a:lnTo>
                <a:lnTo>
                  <a:pt x="294" y="48"/>
                </a:lnTo>
                <a:lnTo>
                  <a:pt x="292" y="54"/>
                </a:lnTo>
                <a:lnTo>
                  <a:pt x="292" y="62"/>
                </a:lnTo>
                <a:lnTo>
                  <a:pt x="292" y="62"/>
                </a:lnTo>
                <a:lnTo>
                  <a:pt x="293" y="86"/>
                </a:lnTo>
                <a:lnTo>
                  <a:pt x="293" y="98"/>
                </a:lnTo>
                <a:lnTo>
                  <a:pt x="293" y="102"/>
                </a:lnTo>
                <a:lnTo>
                  <a:pt x="292" y="104"/>
                </a:lnTo>
                <a:lnTo>
                  <a:pt x="292" y="104"/>
                </a:lnTo>
                <a:lnTo>
                  <a:pt x="289" y="107"/>
                </a:lnTo>
                <a:lnTo>
                  <a:pt x="288" y="112"/>
                </a:lnTo>
                <a:lnTo>
                  <a:pt x="285" y="118"/>
                </a:lnTo>
                <a:lnTo>
                  <a:pt x="281" y="124"/>
                </a:lnTo>
                <a:lnTo>
                  <a:pt x="281" y="124"/>
                </a:lnTo>
                <a:lnTo>
                  <a:pt x="276" y="132"/>
                </a:lnTo>
                <a:lnTo>
                  <a:pt x="273" y="139"/>
                </a:lnTo>
                <a:lnTo>
                  <a:pt x="271" y="145"/>
                </a:lnTo>
                <a:lnTo>
                  <a:pt x="271" y="145"/>
                </a:lnTo>
                <a:lnTo>
                  <a:pt x="269" y="155"/>
                </a:lnTo>
                <a:lnTo>
                  <a:pt x="269" y="162"/>
                </a:lnTo>
                <a:lnTo>
                  <a:pt x="269" y="164"/>
                </a:lnTo>
                <a:lnTo>
                  <a:pt x="271" y="165"/>
                </a:lnTo>
                <a:lnTo>
                  <a:pt x="271" y="165"/>
                </a:lnTo>
                <a:lnTo>
                  <a:pt x="275" y="166"/>
                </a:lnTo>
                <a:lnTo>
                  <a:pt x="279" y="169"/>
                </a:lnTo>
                <a:lnTo>
                  <a:pt x="281" y="172"/>
                </a:lnTo>
                <a:lnTo>
                  <a:pt x="281" y="176"/>
                </a:lnTo>
                <a:lnTo>
                  <a:pt x="281" y="176"/>
                </a:lnTo>
                <a:lnTo>
                  <a:pt x="281" y="181"/>
                </a:lnTo>
                <a:lnTo>
                  <a:pt x="281" y="186"/>
                </a:lnTo>
                <a:lnTo>
                  <a:pt x="281" y="193"/>
                </a:lnTo>
                <a:lnTo>
                  <a:pt x="281" y="197"/>
                </a:lnTo>
                <a:lnTo>
                  <a:pt x="271" y="227"/>
                </a:lnTo>
                <a:lnTo>
                  <a:pt x="271" y="227"/>
                </a:lnTo>
                <a:lnTo>
                  <a:pt x="244" y="229"/>
                </a:lnTo>
                <a:lnTo>
                  <a:pt x="227" y="229"/>
                </a:lnTo>
                <a:lnTo>
                  <a:pt x="222" y="229"/>
                </a:lnTo>
                <a:lnTo>
                  <a:pt x="219" y="227"/>
                </a:lnTo>
                <a:lnTo>
                  <a:pt x="219" y="227"/>
                </a:lnTo>
                <a:lnTo>
                  <a:pt x="219" y="226"/>
                </a:lnTo>
                <a:lnTo>
                  <a:pt x="217" y="225"/>
                </a:lnTo>
                <a:lnTo>
                  <a:pt x="209" y="223"/>
                </a:lnTo>
                <a:lnTo>
                  <a:pt x="203" y="223"/>
                </a:lnTo>
                <a:lnTo>
                  <a:pt x="198" y="223"/>
                </a:lnTo>
                <a:lnTo>
                  <a:pt x="193" y="225"/>
                </a:lnTo>
                <a:lnTo>
                  <a:pt x="189" y="227"/>
                </a:lnTo>
                <a:lnTo>
                  <a:pt x="189" y="227"/>
                </a:lnTo>
                <a:lnTo>
                  <a:pt x="127" y="276"/>
                </a:lnTo>
                <a:lnTo>
                  <a:pt x="88" y="309"/>
                </a:lnTo>
                <a:lnTo>
                  <a:pt x="74" y="321"/>
                </a:lnTo>
                <a:lnTo>
                  <a:pt x="65" y="330"/>
                </a:lnTo>
                <a:lnTo>
                  <a:pt x="65" y="330"/>
                </a:lnTo>
                <a:lnTo>
                  <a:pt x="59" y="341"/>
                </a:lnTo>
                <a:lnTo>
                  <a:pt x="50" y="357"/>
                </a:lnTo>
                <a:lnTo>
                  <a:pt x="32" y="402"/>
                </a:lnTo>
                <a:lnTo>
                  <a:pt x="13" y="446"/>
                </a:lnTo>
                <a:lnTo>
                  <a:pt x="3" y="474"/>
                </a:lnTo>
                <a:lnTo>
                  <a:pt x="3" y="474"/>
                </a:lnTo>
                <a:lnTo>
                  <a:pt x="1" y="485"/>
                </a:lnTo>
                <a:lnTo>
                  <a:pt x="0" y="495"/>
                </a:lnTo>
                <a:lnTo>
                  <a:pt x="0" y="522"/>
                </a:lnTo>
                <a:lnTo>
                  <a:pt x="1" y="546"/>
                </a:lnTo>
                <a:lnTo>
                  <a:pt x="3" y="557"/>
                </a:lnTo>
                <a:lnTo>
                  <a:pt x="3" y="557"/>
                </a:lnTo>
                <a:lnTo>
                  <a:pt x="9" y="568"/>
                </a:lnTo>
                <a:lnTo>
                  <a:pt x="12" y="576"/>
                </a:lnTo>
                <a:lnTo>
                  <a:pt x="13" y="583"/>
                </a:lnTo>
                <a:lnTo>
                  <a:pt x="13" y="588"/>
                </a:lnTo>
                <a:lnTo>
                  <a:pt x="13" y="588"/>
                </a:lnTo>
                <a:lnTo>
                  <a:pt x="14" y="645"/>
                </a:lnTo>
                <a:lnTo>
                  <a:pt x="14" y="675"/>
                </a:lnTo>
                <a:lnTo>
                  <a:pt x="13" y="691"/>
                </a:lnTo>
                <a:lnTo>
                  <a:pt x="13" y="691"/>
                </a:lnTo>
                <a:lnTo>
                  <a:pt x="14" y="697"/>
                </a:lnTo>
                <a:lnTo>
                  <a:pt x="16" y="708"/>
                </a:lnTo>
                <a:lnTo>
                  <a:pt x="22" y="740"/>
                </a:lnTo>
                <a:lnTo>
                  <a:pt x="30" y="770"/>
                </a:lnTo>
                <a:lnTo>
                  <a:pt x="34" y="785"/>
                </a:lnTo>
                <a:lnTo>
                  <a:pt x="34" y="785"/>
                </a:lnTo>
                <a:lnTo>
                  <a:pt x="45" y="794"/>
                </a:lnTo>
                <a:lnTo>
                  <a:pt x="54" y="804"/>
                </a:lnTo>
                <a:lnTo>
                  <a:pt x="75" y="826"/>
                </a:lnTo>
                <a:lnTo>
                  <a:pt x="75" y="856"/>
                </a:lnTo>
                <a:lnTo>
                  <a:pt x="96" y="888"/>
                </a:lnTo>
                <a:lnTo>
                  <a:pt x="96" y="888"/>
                </a:lnTo>
                <a:lnTo>
                  <a:pt x="95" y="889"/>
                </a:lnTo>
                <a:lnTo>
                  <a:pt x="96" y="894"/>
                </a:lnTo>
                <a:lnTo>
                  <a:pt x="98" y="901"/>
                </a:lnTo>
                <a:lnTo>
                  <a:pt x="103" y="910"/>
                </a:lnTo>
                <a:lnTo>
                  <a:pt x="112" y="922"/>
                </a:lnTo>
                <a:lnTo>
                  <a:pt x="119" y="927"/>
                </a:lnTo>
                <a:lnTo>
                  <a:pt x="127" y="934"/>
                </a:lnTo>
                <a:lnTo>
                  <a:pt x="137" y="940"/>
                </a:lnTo>
                <a:lnTo>
                  <a:pt x="148" y="947"/>
                </a:lnTo>
                <a:lnTo>
                  <a:pt x="162" y="952"/>
                </a:lnTo>
                <a:lnTo>
                  <a:pt x="178" y="959"/>
                </a:lnTo>
                <a:lnTo>
                  <a:pt x="178" y="959"/>
                </a:lnTo>
                <a:lnTo>
                  <a:pt x="195" y="966"/>
                </a:lnTo>
                <a:lnTo>
                  <a:pt x="214" y="970"/>
                </a:lnTo>
                <a:lnTo>
                  <a:pt x="232" y="974"/>
                </a:lnTo>
                <a:lnTo>
                  <a:pt x="251" y="976"/>
                </a:lnTo>
                <a:lnTo>
                  <a:pt x="287" y="980"/>
                </a:lnTo>
                <a:lnTo>
                  <a:pt x="321" y="983"/>
                </a:lnTo>
                <a:lnTo>
                  <a:pt x="350" y="983"/>
                </a:lnTo>
                <a:lnTo>
                  <a:pt x="374" y="981"/>
                </a:lnTo>
                <a:lnTo>
                  <a:pt x="395" y="980"/>
                </a:lnTo>
                <a:lnTo>
                  <a:pt x="498" y="1051"/>
                </a:lnTo>
                <a:lnTo>
                  <a:pt x="498" y="1051"/>
                </a:lnTo>
                <a:lnTo>
                  <a:pt x="532" y="1112"/>
                </a:lnTo>
                <a:lnTo>
                  <a:pt x="556" y="1154"/>
                </a:lnTo>
                <a:lnTo>
                  <a:pt x="565" y="1169"/>
                </a:lnTo>
                <a:lnTo>
                  <a:pt x="569" y="1176"/>
                </a:lnTo>
                <a:lnTo>
                  <a:pt x="569" y="1176"/>
                </a:lnTo>
                <a:lnTo>
                  <a:pt x="572" y="1184"/>
                </a:lnTo>
                <a:lnTo>
                  <a:pt x="573" y="1202"/>
                </a:lnTo>
                <a:lnTo>
                  <a:pt x="577" y="1255"/>
                </a:lnTo>
                <a:lnTo>
                  <a:pt x="580" y="1330"/>
                </a:lnTo>
                <a:lnTo>
                  <a:pt x="601" y="1330"/>
                </a:lnTo>
                <a:lnTo>
                  <a:pt x="601" y="1423"/>
                </a:lnTo>
                <a:lnTo>
                  <a:pt x="601" y="1423"/>
                </a:lnTo>
                <a:lnTo>
                  <a:pt x="598" y="1425"/>
                </a:lnTo>
                <a:lnTo>
                  <a:pt x="596" y="1432"/>
                </a:lnTo>
                <a:lnTo>
                  <a:pt x="592" y="1441"/>
                </a:lnTo>
                <a:lnTo>
                  <a:pt x="590" y="1448"/>
                </a:lnTo>
                <a:lnTo>
                  <a:pt x="590" y="1454"/>
                </a:lnTo>
                <a:lnTo>
                  <a:pt x="590" y="1454"/>
                </a:lnTo>
                <a:lnTo>
                  <a:pt x="590" y="1461"/>
                </a:lnTo>
                <a:lnTo>
                  <a:pt x="589" y="1466"/>
                </a:lnTo>
                <a:lnTo>
                  <a:pt x="586" y="1475"/>
                </a:lnTo>
                <a:lnTo>
                  <a:pt x="585" y="1478"/>
                </a:lnTo>
                <a:lnTo>
                  <a:pt x="585" y="1481"/>
                </a:lnTo>
                <a:lnTo>
                  <a:pt x="586" y="1483"/>
                </a:lnTo>
                <a:lnTo>
                  <a:pt x="590" y="1485"/>
                </a:lnTo>
                <a:lnTo>
                  <a:pt x="590" y="1485"/>
                </a:lnTo>
                <a:lnTo>
                  <a:pt x="625" y="1490"/>
                </a:lnTo>
                <a:lnTo>
                  <a:pt x="688" y="1498"/>
                </a:lnTo>
                <a:lnTo>
                  <a:pt x="754" y="1505"/>
                </a:lnTo>
                <a:lnTo>
                  <a:pt x="781" y="1506"/>
                </a:lnTo>
                <a:lnTo>
                  <a:pt x="796" y="1506"/>
                </a:lnTo>
                <a:lnTo>
                  <a:pt x="796" y="1506"/>
                </a:lnTo>
                <a:lnTo>
                  <a:pt x="806" y="1505"/>
                </a:lnTo>
                <a:lnTo>
                  <a:pt x="812" y="1502"/>
                </a:lnTo>
                <a:lnTo>
                  <a:pt x="818" y="1499"/>
                </a:lnTo>
                <a:lnTo>
                  <a:pt x="822" y="1497"/>
                </a:lnTo>
                <a:lnTo>
                  <a:pt x="824" y="1494"/>
                </a:lnTo>
                <a:lnTo>
                  <a:pt x="825" y="1490"/>
                </a:lnTo>
                <a:lnTo>
                  <a:pt x="827" y="1485"/>
                </a:lnTo>
                <a:lnTo>
                  <a:pt x="827" y="1485"/>
                </a:lnTo>
                <a:lnTo>
                  <a:pt x="825" y="1479"/>
                </a:lnTo>
                <a:lnTo>
                  <a:pt x="818" y="1468"/>
                </a:lnTo>
                <a:lnTo>
                  <a:pt x="796" y="1436"/>
                </a:lnTo>
                <a:lnTo>
                  <a:pt x="766" y="1392"/>
                </a:lnTo>
                <a:lnTo>
                  <a:pt x="766" y="1392"/>
                </a:lnTo>
                <a:lnTo>
                  <a:pt x="758" y="1379"/>
                </a:lnTo>
                <a:lnTo>
                  <a:pt x="752" y="1370"/>
                </a:lnTo>
                <a:lnTo>
                  <a:pt x="745" y="1362"/>
                </a:lnTo>
                <a:lnTo>
                  <a:pt x="745" y="1362"/>
                </a:lnTo>
                <a:lnTo>
                  <a:pt x="738" y="1357"/>
                </a:lnTo>
                <a:lnTo>
                  <a:pt x="732" y="1355"/>
                </a:lnTo>
                <a:lnTo>
                  <a:pt x="726" y="1354"/>
                </a:lnTo>
                <a:lnTo>
                  <a:pt x="725" y="1353"/>
                </a:lnTo>
                <a:lnTo>
                  <a:pt x="724" y="1351"/>
                </a:lnTo>
                <a:lnTo>
                  <a:pt x="724" y="1351"/>
                </a:lnTo>
                <a:lnTo>
                  <a:pt x="724" y="1343"/>
                </a:lnTo>
                <a:lnTo>
                  <a:pt x="724" y="1334"/>
                </a:lnTo>
                <a:lnTo>
                  <a:pt x="724" y="1320"/>
                </a:lnTo>
                <a:lnTo>
                  <a:pt x="734" y="1289"/>
                </a:lnTo>
                <a:lnTo>
                  <a:pt x="683" y="991"/>
                </a:lnTo>
                <a:lnTo>
                  <a:pt x="724" y="1051"/>
                </a:lnTo>
                <a:lnTo>
                  <a:pt x="745" y="1051"/>
                </a:lnTo>
                <a:lnTo>
                  <a:pt x="807" y="1124"/>
                </a:lnTo>
                <a:lnTo>
                  <a:pt x="807" y="1124"/>
                </a:lnTo>
                <a:lnTo>
                  <a:pt x="806" y="1145"/>
                </a:lnTo>
                <a:lnTo>
                  <a:pt x="806" y="1158"/>
                </a:lnTo>
                <a:lnTo>
                  <a:pt x="806" y="1164"/>
                </a:lnTo>
                <a:lnTo>
                  <a:pt x="807" y="1165"/>
                </a:lnTo>
                <a:lnTo>
                  <a:pt x="807" y="1165"/>
                </a:lnTo>
                <a:lnTo>
                  <a:pt x="810" y="1166"/>
                </a:lnTo>
                <a:lnTo>
                  <a:pt x="812" y="1170"/>
                </a:lnTo>
                <a:lnTo>
                  <a:pt x="815" y="1177"/>
                </a:lnTo>
                <a:lnTo>
                  <a:pt x="818" y="1186"/>
                </a:lnTo>
                <a:lnTo>
                  <a:pt x="818" y="1186"/>
                </a:lnTo>
                <a:lnTo>
                  <a:pt x="819" y="1199"/>
                </a:lnTo>
                <a:lnTo>
                  <a:pt x="822" y="1213"/>
                </a:lnTo>
                <a:lnTo>
                  <a:pt x="827" y="1238"/>
                </a:lnTo>
                <a:lnTo>
                  <a:pt x="827" y="1238"/>
                </a:lnTo>
                <a:lnTo>
                  <a:pt x="828" y="1239"/>
                </a:lnTo>
                <a:lnTo>
                  <a:pt x="832" y="1240"/>
                </a:lnTo>
                <a:lnTo>
                  <a:pt x="840" y="1242"/>
                </a:lnTo>
                <a:lnTo>
                  <a:pt x="853" y="1242"/>
                </a:lnTo>
                <a:lnTo>
                  <a:pt x="868" y="1239"/>
                </a:lnTo>
                <a:lnTo>
                  <a:pt x="897" y="1236"/>
                </a:lnTo>
                <a:lnTo>
                  <a:pt x="910" y="1236"/>
                </a:lnTo>
                <a:lnTo>
                  <a:pt x="921" y="1238"/>
                </a:lnTo>
                <a:lnTo>
                  <a:pt x="921" y="1238"/>
                </a:lnTo>
                <a:lnTo>
                  <a:pt x="930" y="1242"/>
                </a:lnTo>
                <a:lnTo>
                  <a:pt x="934" y="1243"/>
                </a:lnTo>
                <a:lnTo>
                  <a:pt x="936" y="1244"/>
                </a:lnTo>
                <a:lnTo>
                  <a:pt x="951" y="1243"/>
                </a:lnTo>
                <a:lnTo>
                  <a:pt x="981" y="1238"/>
                </a:lnTo>
                <a:lnTo>
                  <a:pt x="981" y="1238"/>
                </a:lnTo>
                <a:lnTo>
                  <a:pt x="1002" y="1232"/>
                </a:lnTo>
                <a:lnTo>
                  <a:pt x="1021" y="1226"/>
                </a:lnTo>
                <a:lnTo>
                  <a:pt x="1037" y="1218"/>
                </a:lnTo>
                <a:lnTo>
                  <a:pt x="1050" y="1209"/>
                </a:lnTo>
                <a:lnTo>
                  <a:pt x="1059" y="1198"/>
                </a:lnTo>
                <a:lnTo>
                  <a:pt x="1063" y="1193"/>
                </a:lnTo>
                <a:lnTo>
                  <a:pt x="1066" y="1188"/>
                </a:lnTo>
                <a:lnTo>
                  <a:pt x="1067" y="1181"/>
                </a:lnTo>
                <a:lnTo>
                  <a:pt x="1067" y="1176"/>
                </a:lnTo>
                <a:lnTo>
                  <a:pt x="1066" y="1170"/>
                </a:lnTo>
                <a:lnTo>
                  <a:pt x="1065" y="1165"/>
                </a:lnTo>
                <a:lnTo>
                  <a:pt x="1065" y="1165"/>
                </a:lnTo>
                <a:lnTo>
                  <a:pt x="1058" y="1156"/>
                </a:lnTo>
                <a:lnTo>
                  <a:pt x="1051" y="1148"/>
                </a:lnTo>
                <a:lnTo>
                  <a:pt x="1043" y="1140"/>
                </a:lnTo>
                <a:lnTo>
                  <a:pt x="1034" y="1133"/>
                </a:lnTo>
                <a:lnTo>
                  <a:pt x="1025" y="1127"/>
                </a:lnTo>
                <a:lnTo>
                  <a:pt x="1014" y="1121"/>
                </a:lnTo>
                <a:lnTo>
                  <a:pt x="1004" y="1117"/>
                </a:lnTo>
                <a:lnTo>
                  <a:pt x="992" y="1114"/>
                </a:lnTo>
                <a:lnTo>
                  <a:pt x="992" y="1114"/>
                </a:lnTo>
                <a:lnTo>
                  <a:pt x="980" y="1110"/>
                </a:lnTo>
                <a:lnTo>
                  <a:pt x="968" y="1104"/>
                </a:lnTo>
                <a:lnTo>
                  <a:pt x="946" y="1091"/>
                </a:lnTo>
                <a:lnTo>
                  <a:pt x="929" y="1079"/>
                </a:lnTo>
                <a:lnTo>
                  <a:pt x="921" y="1073"/>
                </a:lnTo>
                <a:lnTo>
                  <a:pt x="921" y="1073"/>
                </a:lnTo>
                <a:lnTo>
                  <a:pt x="914" y="1070"/>
                </a:lnTo>
                <a:lnTo>
                  <a:pt x="903" y="1066"/>
                </a:lnTo>
                <a:lnTo>
                  <a:pt x="889" y="1062"/>
                </a:lnTo>
                <a:lnTo>
                  <a:pt x="827" y="1000"/>
                </a:lnTo>
                <a:lnTo>
                  <a:pt x="827" y="1000"/>
                </a:lnTo>
                <a:lnTo>
                  <a:pt x="827" y="992"/>
                </a:lnTo>
                <a:lnTo>
                  <a:pt x="827" y="985"/>
                </a:lnTo>
                <a:lnTo>
                  <a:pt x="827" y="980"/>
                </a:lnTo>
                <a:lnTo>
                  <a:pt x="827" y="980"/>
                </a:lnTo>
                <a:lnTo>
                  <a:pt x="824" y="974"/>
                </a:lnTo>
                <a:lnTo>
                  <a:pt x="816" y="960"/>
                </a:lnTo>
                <a:lnTo>
                  <a:pt x="788" y="919"/>
                </a:lnTo>
                <a:lnTo>
                  <a:pt x="757" y="874"/>
                </a:lnTo>
                <a:lnTo>
                  <a:pt x="744" y="857"/>
                </a:lnTo>
                <a:lnTo>
                  <a:pt x="734" y="845"/>
                </a:lnTo>
                <a:lnTo>
                  <a:pt x="734" y="845"/>
                </a:lnTo>
                <a:lnTo>
                  <a:pt x="687" y="795"/>
                </a:lnTo>
                <a:lnTo>
                  <a:pt x="663" y="767"/>
                </a:lnTo>
                <a:lnTo>
                  <a:pt x="655" y="758"/>
                </a:lnTo>
                <a:lnTo>
                  <a:pt x="652" y="753"/>
                </a:lnTo>
                <a:lnTo>
                  <a:pt x="652" y="753"/>
                </a:lnTo>
                <a:lnTo>
                  <a:pt x="651" y="749"/>
                </a:lnTo>
                <a:lnTo>
                  <a:pt x="648" y="744"/>
                </a:lnTo>
                <a:lnTo>
                  <a:pt x="642" y="730"/>
                </a:lnTo>
                <a:lnTo>
                  <a:pt x="631" y="712"/>
                </a:lnTo>
                <a:lnTo>
                  <a:pt x="631" y="712"/>
                </a:lnTo>
                <a:lnTo>
                  <a:pt x="699" y="704"/>
                </a:lnTo>
                <a:lnTo>
                  <a:pt x="748" y="696"/>
                </a:lnTo>
                <a:lnTo>
                  <a:pt x="766" y="693"/>
                </a:lnTo>
                <a:lnTo>
                  <a:pt x="775" y="691"/>
                </a:lnTo>
                <a:lnTo>
                  <a:pt x="775" y="691"/>
                </a:lnTo>
                <a:lnTo>
                  <a:pt x="781" y="688"/>
                </a:lnTo>
                <a:lnTo>
                  <a:pt x="787" y="684"/>
                </a:lnTo>
                <a:lnTo>
                  <a:pt x="796" y="674"/>
                </a:lnTo>
                <a:lnTo>
                  <a:pt x="807" y="660"/>
                </a:lnTo>
                <a:lnTo>
                  <a:pt x="807" y="660"/>
                </a:lnTo>
                <a:lnTo>
                  <a:pt x="810" y="657"/>
                </a:lnTo>
                <a:lnTo>
                  <a:pt x="816" y="649"/>
                </a:lnTo>
                <a:lnTo>
                  <a:pt x="819" y="643"/>
                </a:lnTo>
                <a:lnTo>
                  <a:pt x="820" y="638"/>
                </a:lnTo>
                <a:lnTo>
                  <a:pt x="820" y="634"/>
                </a:lnTo>
                <a:lnTo>
                  <a:pt x="818" y="630"/>
                </a:lnTo>
                <a:lnTo>
                  <a:pt x="818" y="630"/>
                </a:lnTo>
                <a:lnTo>
                  <a:pt x="814" y="627"/>
                </a:lnTo>
                <a:lnTo>
                  <a:pt x="806" y="627"/>
                </a:lnTo>
                <a:lnTo>
                  <a:pt x="783" y="629"/>
                </a:lnTo>
                <a:lnTo>
                  <a:pt x="753" y="633"/>
                </a:lnTo>
                <a:lnTo>
                  <a:pt x="720" y="638"/>
                </a:lnTo>
                <a:lnTo>
                  <a:pt x="655" y="647"/>
                </a:lnTo>
                <a:lnTo>
                  <a:pt x="633" y="650"/>
                </a:lnTo>
                <a:lnTo>
                  <a:pt x="626" y="651"/>
                </a:lnTo>
                <a:lnTo>
                  <a:pt x="621" y="650"/>
                </a:lnTo>
                <a:lnTo>
                  <a:pt x="621" y="650"/>
                </a:lnTo>
                <a:lnTo>
                  <a:pt x="615" y="649"/>
                </a:lnTo>
                <a:lnTo>
                  <a:pt x="609" y="647"/>
                </a:lnTo>
                <a:lnTo>
                  <a:pt x="596" y="649"/>
                </a:lnTo>
                <a:lnTo>
                  <a:pt x="580" y="650"/>
                </a:lnTo>
                <a:lnTo>
                  <a:pt x="580" y="630"/>
                </a:lnTo>
                <a:lnTo>
                  <a:pt x="580" y="630"/>
                </a:lnTo>
                <a:lnTo>
                  <a:pt x="584" y="620"/>
                </a:lnTo>
                <a:lnTo>
                  <a:pt x="590" y="598"/>
                </a:lnTo>
                <a:lnTo>
                  <a:pt x="590" y="598"/>
                </a:lnTo>
                <a:lnTo>
                  <a:pt x="590" y="588"/>
                </a:lnTo>
                <a:lnTo>
                  <a:pt x="586" y="571"/>
                </a:lnTo>
                <a:lnTo>
                  <a:pt x="581" y="550"/>
                </a:lnTo>
                <a:lnTo>
                  <a:pt x="575" y="524"/>
                </a:lnTo>
                <a:lnTo>
                  <a:pt x="560" y="480"/>
                </a:lnTo>
                <a:lnTo>
                  <a:pt x="553" y="464"/>
                </a:lnTo>
                <a:lnTo>
                  <a:pt x="549" y="454"/>
                </a:lnTo>
                <a:lnTo>
                  <a:pt x="549" y="454"/>
                </a:lnTo>
                <a:lnTo>
                  <a:pt x="532" y="436"/>
                </a:lnTo>
                <a:lnTo>
                  <a:pt x="524" y="425"/>
                </a:lnTo>
                <a:lnTo>
                  <a:pt x="520" y="419"/>
                </a:lnTo>
                <a:lnTo>
                  <a:pt x="518" y="413"/>
                </a:lnTo>
                <a:lnTo>
                  <a:pt x="518" y="413"/>
                </a:lnTo>
                <a:lnTo>
                  <a:pt x="507" y="383"/>
                </a:lnTo>
                <a:lnTo>
                  <a:pt x="502" y="370"/>
                </a:lnTo>
                <a:lnTo>
                  <a:pt x="498" y="362"/>
                </a:lnTo>
                <a:lnTo>
                  <a:pt x="498" y="362"/>
                </a:lnTo>
                <a:lnTo>
                  <a:pt x="494" y="354"/>
                </a:lnTo>
                <a:lnTo>
                  <a:pt x="491" y="343"/>
                </a:lnTo>
                <a:lnTo>
                  <a:pt x="487" y="330"/>
                </a:lnTo>
                <a:lnTo>
                  <a:pt x="487" y="330"/>
                </a:lnTo>
                <a:lnTo>
                  <a:pt x="477" y="321"/>
                </a:lnTo>
                <a:lnTo>
                  <a:pt x="469" y="314"/>
                </a:lnTo>
                <a:lnTo>
                  <a:pt x="468" y="312"/>
                </a:lnTo>
                <a:lnTo>
                  <a:pt x="466" y="310"/>
                </a:lnTo>
                <a:lnTo>
                  <a:pt x="466" y="310"/>
                </a:lnTo>
                <a:lnTo>
                  <a:pt x="466" y="305"/>
                </a:lnTo>
                <a:lnTo>
                  <a:pt x="462" y="299"/>
                </a:lnTo>
                <a:lnTo>
                  <a:pt x="457" y="289"/>
                </a:lnTo>
                <a:lnTo>
                  <a:pt x="457" y="289"/>
                </a:lnTo>
                <a:lnTo>
                  <a:pt x="469" y="280"/>
                </a:lnTo>
                <a:lnTo>
                  <a:pt x="475" y="273"/>
                </a:lnTo>
                <a:lnTo>
                  <a:pt x="478" y="271"/>
                </a:lnTo>
                <a:lnTo>
                  <a:pt x="477" y="268"/>
                </a:lnTo>
                <a:lnTo>
                  <a:pt x="477" y="268"/>
                </a:lnTo>
                <a:lnTo>
                  <a:pt x="475" y="267"/>
                </a:lnTo>
                <a:lnTo>
                  <a:pt x="475" y="264"/>
                </a:lnTo>
                <a:lnTo>
                  <a:pt x="477" y="259"/>
                </a:lnTo>
                <a:lnTo>
                  <a:pt x="481" y="252"/>
                </a:lnTo>
                <a:lnTo>
                  <a:pt x="487" y="248"/>
                </a:lnTo>
                <a:lnTo>
                  <a:pt x="487" y="248"/>
                </a:lnTo>
                <a:lnTo>
                  <a:pt x="491" y="247"/>
                </a:lnTo>
                <a:lnTo>
                  <a:pt x="495" y="246"/>
                </a:lnTo>
                <a:lnTo>
                  <a:pt x="504" y="244"/>
                </a:lnTo>
                <a:lnTo>
                  <a:pt x="512" y="243"/>
                </a:lnTo>
                <a:lnTo>
                  <a:pt x="516" y="240"/>
                </a:lnTo>
                <a:lnTo>
                  <a:pt x="518" y="238"/>
                </a:lnTo>
                <a:lnTo>
                  <a:pt x="518" y="238"/>
                </a:lnTo>
                <a:lnTo>
                  <a:pt x="522" y="225"/>
                </a:lnTo>
                <a:lnTo>
                  <a:pt x="524" y="218"/>
                </a:lnTo>
                <a:lnTo>
                  <a:pt x="528" y="207"/>
                </a:lnTo>
                <a:lnTo>
                  <a:pt x="528" y="207"/>
                </a:lnTo>
                <a:lnTo>
                  <a:pt x="534" y="193"/>
                </a:lnTo>
                <a:lnTo>
                  <a:pt x="536" y="180"/>
                </a:lnTo>
                <a:lnTo>
                  <a:pt x="539" y="165"/>
                </a:lnTo>
                <a:lnTo>
                  <a:pt x="539" y="165"/>
                </a:lnTo>
                <a:lnTo>
                  <a:pt x="534" y="137"/>
                </a:lnTo>
                <a:lnTo>
                  <a:pt x="530" y="116"/>
                </a:lnTo>
                <a:lnTo>
                  <a:pt x="528" y="104"/>
                </a:lnTo>
                <a:lnTo>
                  <a:pt x="528" y="104"/>
                </a:lnTo>
                <a:lnTo>
                  <a:pt x="530" y="95"/>
                </a:lnTo>
                <a:lnTo>
                  <a:pt x="531" y="82"/>
                </a:lnTo>
                <a:lnTo>
                  <a:pt x="531" y="70"/>
                </a:lnTo>
                <a:lnTo>
                  <a:pt x="531" y="65"/>
                </a:lnTo>
                <a:lnTo>
                  <a:pt x="528" y="62"/>
                </a:lnTo>
                <a:lnTo>
                  <a:pt x="528" y="62"/>
                </a:lnTo>
                <a:lnTo>
                  <a:pt x="520" y="55"/>
                </a:lnTo>
                <a:lnTo>
                  <a:pt x="510" y="45"/>
                </a:lnTo>
                <a:lnTo>
                  <a:pt x="498" y="32"/>
                </a:lnTo>
                <a:lnTo>
                  <a:pt x="498" y="32"/>
                </a:lnTo>
                <a:lnTo>
                  <a:pt x="489" y="24"/>
                </a:lnTo>
                <a:lnTo>
                  <a:pt x="477" y="11"/>
                </a:lnTo>
                <a:lnTo>
                  <a:pt x="477" y="11"/>
                </a:lnTo>
                <a:lnTo>
                  <a:pt x="473" y="11"/>
                </a:lnTo>
                <a:lnTo>
                  <a:pt x="464" y="9"/>
                </a:lnTo>
                <a:lnTo>
                  <a:pt x="440" y="11"/>
                </a:lnTo>
                <a:lnTo>
                  <a:pt x="405" y="11"/>
                </a:lnTo>
                <a:lnTo>
                  <a:pt x="405" y="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id="{E04AB1B4-78FE-44FB-B25F-430BDEEDA94D}"/>
              </a:ext>
            </a:extLst>
          </p:cNvPr>
          <p:cNvSpPr>
            <a:spLocks/>
          </p:cNvSpPr>
          <p:nvPr/>
        </p:nvSpPr>
        <p:spPr bwMode="auto">
          <a:xfrm>
            <a:off x="6962224" y="3737601"/>
            <a:ext cx="2068562" cy="2653610"/>
          </a:xfrm>
          <a:custGeom>
            <a:avLst/>
            <a:gdLst>
              <a:gd name="T0" fmla="*/ 86 w 1089"/>
              <a:gd name="T1" fmla="*/ 326 h 1397"/>
              <a:gd name="T2" fmla="*/ 42 w 1089"/>
              <a:gd name="T3" fmla="*/ 372 h 1397"/>
              <a:gd name="T4" fmla="*/ 18 w 1089"/>
              <a:gd name="T5" fmla="*/ 457 h 1397"/>
              <a:gd name="T6" fmla="*/ 10 w 1089"/>
              <a:gd name="T7" fmla="*/ 552 h 1397"/>
              <a:gd name="T8" fmla="*/ 2 w 1089"/>
              <a:gd name="T9" fmla="*/ 726 h 1397"/>
              <a:gd name="T10" fmla="*/ 19 w 1089"/>
              <a:gd name="T11" fmla="*/ 746 h 1397"/>
              <a:gd name="T12" fmla="*/ 27 w 1089"/>
              <a:gd name="T13" fmla="*/ 827 h 1397"/>
              <a:gd name="T14" fmla="*/ 43 w 1089"/>
              <a:gd name="T15" fmla="*/ 864 h 1397"/>
              <a:gd name="T16" fmla="*/ 75 w 1089"/>
              <a:gd name="T17" fmla="*/ 920 h 1397"/>
              <a:gd name="T18" fmla="*/ 84 w 1089"/>
              <a:gd name="T19" fmla="*/ 938 h 1397"/>
              <a:gd name="T20" fmla="*/ 167 w 1089"/>
              <a:gd name="T21" fmla="*/ 997 h 1397"/>
              <a:gd name="T22" fmla="*/ 260 w 1089"/>
              <a:gd name="T23" fmla="*/ 1005 h 1397"/>
              <a:gd name="T24" fmla="*/ 438 w 1089"/>
              <a:gd name="T25" fmla="*/ 997 h 1397"/>
              <a:gd name="T26" fmla="*/ 471 w 1089"/>
              <a:gd name="T27" fmla="*/ 1165 h 1397"/>
              <a:gd name="T28" fmla="*/ 450 w 1089"/>
              <a:gd name="T29" fmla="*/ 1240 h 1397"/>
              <a:gd name="T30" fmla="*/ 426 w 1089"/>
              <a:gd name="T31" fmla="*/ 1270 h 1397"/>
              <a:gd name="T32" fmla="*/ 429 w 1089"/>
              <a:gd name="T33" fmla="*/ 1325 h 1397"/>
              <a:gd name="T34" fmla="*/ 558 w 1089"/>
              <a:gd name="T35" fmla="*/ 1397 h 1397"/>
              <a:gd name="T36" fmla="*/ 659 w 1089"/>
              <a:gd name="T37" fmla="*/ 1383 h 1397"/>
              <a:gd name="T38" fmla="*/ 698 w 1089"/>
              <a:gd name="T39" fmla="*/ 1360 h 1397"/>
              <a:gd name="T40" fmla="*/ 697 w 1089"/>
              <a:gd name="T41" fmla="*/ 1344 h 1397"/>
              <a:gd name="T42" fmla="*/ 632 w 1089"/>
              <a:gd name="T43" fmla="*/ 1319 h 1397"/>
              <a:gd name="T44" fmla="*/ 595 w 1089"/>
              <a:gd name="T45" fmla="*/ 1278 h 1397"/>
              <a:gd name="T46" fmla="*/ 584 w 1089"/>
              <a:gd name="T47" fmla="*/ 1248 h 1397"/>
              <a:gd name="T48" fmla="*/ 607 w 1089"/>
              <a:gd name="T49" fmla="*/ 1216 h 1397"/>
              <a:gd name="T50" fmla="*/ 720 w 1089"/>
              <a:gd name="T51" fmla="*/ 1001 h 1397"/>
              <a:gd name="T52" fmla="*/ 782 w 1089"/>
              <a:gd name="T53" fmla="*/ 1066 h 1397"/>
              <a:gd name="T54" fmla="*/ 794 w 1089"/>
              <a:gd name="T55" fmla="*/ 1092 h 1397"/>
              <a:gd name="T56" fmla="*/ 842 w 1089"/>
              <a:gd name="T57" fmla="*/ 1133 h 1397"/>
              <a:gd name="T58" fmla="*/ 930 w 1089"/>
              <a:gd name="T59" fmla="*/ 1136 h 1397"/>
              <a:gd name="T60" fmla="*/ 1018 w 1089"/>
              <a:gd name="T61" fmla="*/ 1100 h 1397"/>
              <a:gd name="T62" fmla="*/ 1084 w 1089"/>
              <a:gd name="T63" fmla="*/ 1042 h 1397"/>
              <a:gd name="T64" fmla="*/ 1084 w 1089"/>
              <a:gd name="T65" fmla="*/ 1021 h 1397"/>
              <a:gd name="T66" fmla="*/ 1029 w 1089"/>
              <a:gd name="T67" fmla="*/ 1013 h 1397"/>
              <a:gd name="T68" fmla="*/ 959 w 1089"/>
              <a:gd name="T69" fmla="*/ 1005 h 1397"/>
              <a:gd name="T70" fmla="*/ 897 w 1089"/>
              <a:gd name="T71" fmla="*/ 965 h 1397"/>
              <a:gd name="T72" fmla="*/ 630 w 1089"/>
              <a:gd name="T73" fmla="*/ 683 h 1397"/>
              <a:gd name="T74" fmla="*/ 630 w 1089"/>
              <a:gd name="T75" fmla="*/ 667 h 1397"/>
              <a:gd name="T76" fmla="*/ 654 w 1089"/>
              <a:gd name="T77" fmla="*/ 659 h 1397"/>
              <a:gd name="T78" fmla="*/ 647 w 1089"/>
              <a:gd name="T79" fmla="*/ 646 h 1397"/>
              <a:gd name="T80" fmla="*/ 655 w 1089"/>
              <a:gd name="T81" fmla="*/ 632 h 1397"/>
              <a:gd name="T82" fmla="*/ 646 w 1089"/>
              <a:gd name="T83" fmla="*/ 613 h 1397"/>
              <a:gd name="T84" fmla="*/ 731 w 1089"/>
              <a:gd name="T85" fmla="*/ 544 h 1397"/>
              <a:gd name="T86" fmla="*/ 735 w 1089"/>
              <a:gd name="T87" fmla="*/ 524 h 1397"/>
              <a:gd name="T88" fmla="*/ 669 w 1089"/>
              <a:gd name="T89" fmla="*/ 527 h 1397"/>
              <a:gd name="T90" fmla="*/ 495 w 1089"/>
              <a:gd name="T91" fmla="*/ 465 h 1397"/>
              <a:gd name="T92" fmla="*/ 410 w 1089"/>
              <a:gd name="T93" fmla="*/ 487 h 1397"/>
              <a:gd name="T94" fmla="*/ 360 w 1089"/>
              <a:gd name="T95" fmla="*/ 372 h 1397"/>
              <a:gd name="T96" fmla="*/ 317 w 1089"/>
              <a:gd name="T97" fmla="*/ 290 h 1397"/>
              <a:gd name="T98" fmla="*/ 368 w 1089"/>
              <a:gd name="T99" fmla="*/ 265 h 1397"/>
              <a:gd name="T100" fmla="*/ 380 w 1089"/>
              <a:gd name="T101" fmla="*/ 228 h 1397"/>
              <a:gd name="T102" fmla="*/ 380 w 1089"/>
              <a:gd name="T103" fmla="*/ 181 h 1397"/>
              <a:gd name="T104" fmla="*/ 368 w 1089"/>
              <a:gd name="T105" fmla="*/ 142 h 1397"/>
              <a:gd name="T106" fmla="*/ 356 w 1089"/>
              <a:gd name="T107" fmla="*/ 111 h 1397"/>
              <a:gd name="T108" fmla="*/ 348 w 1089"/>
              <a:gd name="T109" fmla="*/ 63 h 1397"/>
              <a:gd name="T110" fmla="*/ 342 w 1089"/>
              <a:gd name="T111" fmla="*/ 43 h 1397"/>
              <a:gd name="T112" fmla="*/ 215 w 1089"/>
              <a:gd name="T113" fmla="*/ 1 h 1397"/>
              <a:gd name="T114" fmla="*/ 195 w 1089"/>
              <a:gd name="T115" fmla="*/ 2 h 1397"/>
              <a:gd name="T116" fmla="*/ 153 w 1089"/>
              <a:gd name="T117" fmla="*/ 38 h 1397"/>
              <a:gd name="T118" fmla="*/ 129 w 1089"/>
              <a:gd name="T119" fmla="*/ 111 h 1397"/>
              <a:gd name="T120" fmla="*/ 137 w 1089"/>
              <a:gd name="T121" fmla="*/ 212 h 1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89" h="1397">
                <a:moveTo>
                  <a:pt x="161" y="244"/>
                </a:moveTo>
                <a:lnTo>
                  <a:pt x="145" y="298"/>
                </a:lnTo>
                <a:lnTo>
                  <a:pt x="145" y="298"/>
                </a:lnTo>
                <a:lnTo>
                  <a:pt x="132" y="305"/>
                </a:lnTo>
                <a:lnTo>
                  <a:pt x="103" y="318"/>
                </a:lnTo>
                <a:lnTo>
                  <a:pt x="86" y="326"/>
                </a:lnTo>
                <a:lnTo>
                  <a:pt x="71" y="335"/>
                </a:lnTo>
                <a:lnTo>
                  <a:pt x="58" y="345"/>
                </a:lnTo>
                <a:lnTo>
                  <a:pt x="54" y="350"/>
                </a:lnTo>
                <a:lnTo>
                  <a:pt x="51" y="354"/>
                </a:lnTo>
                <a:lnTo>
                  <a:pt x="51" y="354"/>
                </a:lnTo>
                <a:lnTo>
                  <a:pt x="42" y="372"/>
                </a:lnTo>
                <a:lnTo>
                  <a:pt x="31" y="393"/>
                </a:lnTo>
                <a:lnTo>
                  <a:pt x="23" y="415"/>
                </a:lnTo>
                <a:lnTo>
                  <a:pt x="21" y="424"/>
                </a:lnTo>
                <a:lnTo>
                  <a:pt x="19" y="432"/>
                </a:lnTo>
                <a:lnTo>
                  <a:pt x="19" y="432"/>
                </a:lnTo>
                <a:lnTo>
                  <a:pt x="18" y="457"/>
                </a:lnTo>
                <a:lnTo>
                  <a:pt x="16" y="492"/>
                </a:lnTo>
                <a:lnTo>
                  <a:pt x="14" y="525"/>
                </a:lnTo>
                <a:lnTo>
                  <a:pt x="13" y="536"/>
                </a:lnTo>
                <a:lnTo>
                  <a:pt x="12" y="541"/>
                </a:lnTo>
                <a:lnTo>
                  <a:pt x="12" y="541"/>
                </a:lnTo>
                <a:lnTo>
                  <a:pt x="10" y="552"/>
                </a:lnTo>
                <a:lnTo>
                  <a:pt x="8" y="572"/>
                </a:lnTo>
                <a:lnTo>
                  <a:pt x="2" y="634"/>
                </a:lnTo>
                <a:lnTo>
                  <a:pt x="1" y="667"/>
                </a:lnTo>
                <a:lnTo>
                  <a:pt x="0" y="696"/>
                </a:lnTo>
                <a:lnTo>
                  <a:pt x="1" y="718"/>
                </a:lnTo>
                <a:lnTo>
                  <a:pt x="2" y="726"/>
                </a:lnTo>
                <a:lnTo>
                  <a:pt x="4" y="730"/>
                </a:lnTo>
                <a:lnTo>
                  <a:pt x="4" y="730"/>
                </a:lnTo>
                <a:lnTo>
                  <a:pt x="10" y="738"/>
                </a:lnTo>
                <a:lnTo>
                  <a:pt x="16" y="743"/>
                </a:lnTo>
                <a:lnTo>
                  <a:pt x="19" y="746"/>
                </a:lnTo>
                <a:lnTo>
                  <a:pt x="19" y="746"/>
                </a:lnTo>
                <a:lnTo>
                  <a:pt x="25" y="784"/>
                </a:lnTo>
                <a:lnTo>
                  <a:pt x="27" y="811"/>
                </a:lnTo>
                <a:lnTo>
                  <a:pt x="27" y="820"/>
                </a:lnTo>
                <a:lnTo>
                  <a:pt x="27" y="824"/>
                </a:lnTo>
                <a:lnTo>
                  <a:pt x="27" y="824"/>
                </a:lnTo>
                <a:lnTo>
                  <a:pt x="27" y="827"/>
                </a:lnTo>
                <a:lnTo>
                  <a:pt x="29" y="832"/>
                </a:lnTo>
                <a:lnTo>
                  <a:pt x="33" y="845"/>
                </a:lnTo>
                <a:lnTo>
                  <a:pt x="39" y="857"/>
                </a:lnTo>
                <a:lnTo>
                  <a:pt x="42" y="862"/>
                </a:lnTo>
                <a:lnTo>
                  <a:pt x="43" y="864"/>
                </a:lnTo>
                <a:lnTo>
                  <a:pt x="43" y="864"/>
                </a:lnTo>
                <a:lnTo>
                  <a:pt x="50" y="872"/>
                </a:lnTo>
                <a:lnTo>
                  <a:pt x="60" y="890"/>
                </a:lnTo>
                <a:lnTo>
                  <a:pt x="71" y="909"/>
                </a:lnTo>
                <a:lnTo>
                  <a:pt x="75" y="918"/>
                </a:lnTo>
                <a:lnTo>
                  <a:pt x="75" y="918"/>
                </a:lnTo>
                <a:lnTo>
                  <a:pt x="75" y="920"/>
                </a:lnTo>
                <a:lnTo>
                  <a:pt x="79" y="926"/>
                </a:lnTo>
                <a:lnTo>
                  <a:pt x="82" y="931"/>
                </a:lnTo>
                <a:lnTo>
                  <a:pt x="83" y="932"/>
                </a:lnTo>
                <a:lnTo>
                  <a:pt x="82" y="934"/>
                </a:lnTo>
                <a:lnTo>
                  <a:pt x="82" y="934"/>
                </a:lnTo>
                <a:lnTo>
                  <a:pt x="84" y="938"/>
                </a:lnTo>
                <a:lnTo>
                  <a:pt x="91" y="946"/>
                </a:lnTo>
                <a:lnTo>
                  <a:pt x="103" y="956"/>
                </a:lnTo>
                <a:lnTo>
                  <a:pt x="119" y="968"/>
                </a:lnTo>
                <a:lnTo>
                  <a:pt x="137" y="981"/>
                </a:lnTo>
                <a:lnTo>
                  <a:pt x="157" y="992"/>
                </a:lnTo>
                <a:lnTo>
                  <a:pt x="167" y="997"/>
                </a:lnTo>
                <a:lnTo>
                  <a:pt x="178" y="1001"/>
                </a:lnTo>
                <a:lnTo>
                  <a:pt x="189" y="1004"/>
                </a:lnTo>
                <a:lnTo>
                  <a:pt x="199" y="1005"/>
                </a:lnTo>
                <a:lnTo>
                  <a:pt x="199" y="1005"/>
                </a:lnTo>
                <a:lnTo>
                  <a:pt x="226" y="1005"/>
                </a:lnTo>
                <a:lnTo>
                  <a:pt x="260" y="1005"/>
                </a:lnTo>
                <a:lnTo>
                  <a:pt x="338" y="1001"/>
                </a:lnTo>
                <a:lnTo>
                  <a:pt x="405" y="997"/>
                </a:lnTo>
                <a:lnTo>
                  <a:pt x="426" y="996"/>
                </a:lnTo>
                <a:lnTo>
                  <a:pt x="434" y="997"/>
                </a:lnTo>
                <a:lnTo>
                  <a:pt x="434" y="997"/>
                </a:lnTo>
                <a:lnTo>
                  <a:pt x="438" y="997"/>
                </a:lnTo>
                <a:lnTo>
                  <a:pt x="449" y="998"/>
                </a:lnTo>
                <a:lnTo>
                  <a:pt x="478" y="997"/>
                </a:lnTo>
                <a:lnTo>
                  <a:pt x="520" y="997"/>
                </a:lnTo>
                <a:lnTo>
                  <a:pt x="482" y="1130"/>
                </a:lnTo>
                <a:lnTo>
                  <a:pt x="482" y="1130"/>
                </a:lnTo>
                <a:lnTo>
                  <a:pt x="471" y="1165"/>
                </a:lnTo>
                <a:lnTo>
                  <a:pt x="463" y="1189"/>
                </a:lnTo>
                <a:lnTo>
                  <a:pt x="458" y="1200"/>
                </a:lnTo>
                <a:lnTo>
                  <a:pt x="458" y="1200"/>
                </a:lnTo>
                <a:lnTo>
                  <a:pt x="455" y="1207"/>
                </a:lnTo>
                <a:lnTo>
                  <a:pt x="453" y="1220"/>
                </a:lnTo>
                <a:lnTo>
                  <a:pt x="450" y="1240"/>
                </a:lnTo>
                <a:lnTo>
                  <a:pt x="450" y="1256"/>
                </a:lnTo>
                <a:lnTo>
                  <a:pt x="450" y="1256"/>
                </a:lnTo>
                <a:lnTo>
                  <a:pt x="437" y="1263"/>
                </a:lnTo>
                <a:lnTo>
                  <a:pt x="429" y="1268"/>
                </a:lnTo>
                <a:lnTo>
                  <a:pt x="428" y="1269"/>
                </a:lnTo>
                <a:lnTo>
                  <a:pt x="426" y="1270"/>
                </a:lnTo>
                <a:lnTo>
                  <a:pt x="426" y="1270"/>
                </a:lnTo>
                <a:lnTo>
                  <a:pt x="428" y="1277"/>
                </a:lnTo>
                <a:lnTo>
                  <a:pt x="428" y="1289"/>
                </a:lnTo>
                <a:lnTo>
                  <a:pt x="426" y="1310"/>
                </a:lnTo>
                <a:lnTo>
                  <a:pt x="426" y="1310"/>
                </a:lnTo>
                <a:lnTo>
                  <a:pt x="429" y="1325"/>
                </a:lnTo>
                <a:lnTo>
                  <a:pt x="434" y="1352"/>
                </a:lnTo>
                <a:lnTo>
                  <a:pt x="442" y="1388"/>
                </a:lnTo>
                <a:lnTo>
                  <a:pt x="442" y="1388"/>
                </a:lnTo>
                <a:lnTo>
                  <a:pt x="494" y="1395"/>
                </a:lnTo>
                <a:lnTo>
                  <a:pt x="539" y="1397"/>
                </a:lnTo>
                <a:lnTo>
                  <a:pt x="558" y="1397"/>
                </a:lnTo>
                <a:lnTo>
                  <a:pt x="576" y="1396"/>
                </a:lnTo>
                <a:lnTo>
                  <a:pt x="576" y="1396"/>
                </a:lnTo>
                <a:lnTo>
                  <a:pt x="606" y="1393"/>
                </a:lnTo>
                <a:lnTo>
                  <a:pt x="634" y="1389"/>
                </a:lnTo>
                <a:lnTo>
                  <a:pt x="647" y="1387"/>
                </a:lnTo>
                <a:lnTo>
                  <a:pt x="659" y="1383"/>
                </a:lnTo>
                <a:lnTo>
                  <a:pt x="669" y="1379"/>
                </a:lnTo>
                <a:lnTo>
                  <a:pt x="677" y="1373"/>
                </a:lnTo>
                <a:lnTo>
                  <a:pt x="677" y="1373"/>
                </a:lnTo>
                <a:lnTo>
                  <a:pt x="684" y="1368"/>
                </a:lnTo>
                <a:lnTo>
                  <a:pt x="689" y="1364"/>
                </a:lnTo>
                <a:lnTo>
                  <a:pt x="698" y="1360"/>
                </a:lnTo>
                <a:lnTo>
                  <a:pt x="701" y="1359"/>
                </a:lnTo>
                <a:lnTo>
                  <a:pt x="702" y="1358"/>
                </a:lnTo>
                <a:lnTo>
                  <a:pt x="702" y="1354"/>
                </a:lnTo>
                <a:lnTo>
                  <a:pt x="701" y="1350"/>
                </a:lnTo>
                <a:lnTo>
                  <a:pt x="701" y="1350"/>
                </a:lnTo>
                <a:lnTo>
                  <a:pt x="697" y="1344"/>
                </a:lnTo>
                <a:lnTo>
                  <a:pt x="690" y="1340"/>
                </a:lnTo>
                <a:lnTo>
                  <a:pt x="684" y="1337"/>
                </a:lnTo>
                <a:lnTo>
                  <a:pt x="676" y="1334"/>
                </a:lnTo>
                <a:lnTo>
                  <a:pt x="654" y="1326"/>
                </a:lnTo>
                <a:lnTo>
                  <a:pt x="654" y="1326"/>
                </a:lnTo>
                <a:lnTo>
                  <a:pt x="632" y="1319"/>
                </a:lnTo>
                <a:lnTo>
                  <a:pt x="620" y="1314"/>
                </a:lnTo>
                <a:lnTo>
                  <a:pt x="617" y="1313"/>
                </a:lnTo>
                <a:lnTo>
                  <a:pt x="615" y="1310"/>
                </a:lnTo>
                <a:lnTo>
                  <a:pt x="615" y="1310"/>
                </a:lnTo>
                <a:lnTo>
                  <a:pt x="607" y="1298"/>
                </a:lnTo>
                <a:lnTo>
                  <a:pt x="595" y="1278"/>
                </a:lnTo>
                <a:lnTo>
                  <a:pt x="589" y="1267"/>
                </a:lnTo>
                <a:lnTo>
                  <a:pt x="585" y="1257"/>
                </a:lnTo>
                <a:lnTo>
                  <a:pt x="582" y="1251"/>
                </a:lnTo>
                <a:lnTo>
                  <a:pt x="582" y="1248"/>
                </a:lnTo>
                <a:lnTo>
                  <a:pt x="584" y="1248"/>
                </a:lnTo>
                <a:lnTo>
                  <a:pt x="584" y="1248"/>
                </a:lnTo>
                <a:lnTo>
                  <a:pt x="587" y="1245"/>
                </a:lnTo>
                <a:lnTo>
                  <a:pt x="590" y="1243"/>
                </a:lnTo>
                <a:lnTo>
                  <a:pt x="597" y="1232"/>
                </a:lnTo>
                <a:lnTo>
                  <a:pt x="603" y="1223"/>
                </a:lnTo>
                <a:lnTo>
                  <a:pt x="607" y="1216"/>
                </a:lnTo>
                <a:lnTo>
                  <a:pt x="607" y="1216"/>
                </a:lnTo>
                <a:lnTo>
                  <a:pt x="611" y="1203"/>
                </a:lnTo>
                <a:lnTo>
                  <a:pt x="619" y="1173"/>
                </a:lnTo>
                <a:lnTo>
                  <a:pt x="643" y="1082"/>
                </a:lnTo>
                <a:lnTo>
                  <a:pt x="677" y="949"/>
                </a:lnTo>
                <a:lnTo>
                  <a:pt x="677" y="949"/>
                </a:lnTo>
                <a:lnTo>
                  <a:pt x="720" y="1001"/>
                </a:lnTo>
                <a:lnTo>
                  <a:pt x="749" y="1035"/>
                </a:lnTo>
                <a:lnTo>
                  <a:pt x="763" y="1051"/>
                </a:lnTo>
                <a:lnTo>
                  <a:pt x="763" y="1051"/>
                </a:lnTo>
                <a:lnTo>
                  <a:pt x="767" y="1054"/>
                </a:lnTo>
                <a:lnTo>
                  <a:pt x="775" y="1060"/>
                </a:lnTo>
                <a:lnTo>
                  <a:pt x="782" y="1066"/>
                </a:lnTo>
                <a:lnTo>
                  <a:pt x="784" y="1067"/>
                </a:lnTo>
                <a:lnTo>
                  <a:pt x="787" y="1067"/>
                </a:lnTo>
                <a:lnTo>
                  <a:pt x="787" y="1067"/>
                </a:lnTo>
                <a:lnTo>
                  <a:pt x="788" y="1068"/>
                </a:lnTo>
                <a:lnTo>
                  <a:pt x="790" y="1075"/>
                </a:lnTo>
                <a:lnTo>
                  <a:pt x="794" y="1092"/>
                </a:lnTo>
                <a:lnTo>
                  <a:pt x="797" y="1112"/>
                </a:lnTo>
                <a:lnTo>
                  <a:pt x="800" y="1119"/>
                </a:lnTo>
                <a:lnTo>
                  <a:pt x="803" y="1123"/>
                </a:lnTo>
                <a:lnTo>
                  <a:pt x="803" y="1123"/>
                </a:lnTo>
                <a:lnTo>
                  <a:pt x="816" y="1126"/>
                </a:lnTo>
                <a:lnTo>
                  <a:pt x="842" y="1133"/>
                </a:lnTo>
                <a:lnTo>
                  <a:pt x="860" y="1136"/>
                </a:lnTo>
                <a:lnTo>
                  <a:pt x="877" y="1138"/>
                </a:lnTo>
                <a:lnTo>
                  <a:pt x="894" y="1138"/>
                </a:lnTo>
                <a:lnTo>
                  <a:pt x="912" y="1138"/>
                </a:lnTo>
                <a:lnTo>
                  <a:pt x="912" y="1138"/>
                </a:lnTo>
                <a:lnTo>
                  <a:pt x="930" y="1136"/>
                </a:lnTo>
                <a:lnTo>
                  <a:pt x="945" y="1132"/>
                </a:lnTo>
                <a:lnTo>
                  <a:pt x="961" y="1128"/>
                </a:lnTo>
                <a:lnTo>
                  <a:pt x="977" y="1123"/>
                </a:lnTo>
                <a:lnTo>
                  <a:pt x="992" y="1116"/>
                </a:lnTo>
                <a:lnTo>
                  <a:pt x="1005" y="1108"/>
                </a:lnTo>
                <a:lnTo>
                  <a:pt x="1018" y="1100"/>
                </a:lnTo>
                <a:lnTo>
                  <a:pt x="1030" y="1091"/>
                </a:lnTo>
                <a:lnTo>
                  <a:pt x="1030" y="1091"/>
                </a:lnTo>
                <a:lnTo>
                  <a:pt x="1054" y="1071"/>
                </a:lnTo>
                <a:lnTo>
                  <a:pt x="1066" y="1060"/>
                </a:lnTo>
                <a:lnTo>
                  <a:pt x="1076" y="1051"/>
                </a:lnTo>
                <a:lnTo>
                  <a:pt x="1084" y="1042"/>
                </a:lnTo>
                <a:lnTo>
                  <a:pt x="1088" y="1034"/>
                </a:lnTo>
                <a:lnTo>
                  <a:pt x="1089" y="1030"/>
                </a:lnTo>
                <a:lnTo>
                  <a:pt x="1089" y="1026"/>
                </a:lnTo>
                <a:lnTo>
                  <a:pt x="1088" y="1023"/>
                </a:lnTo>
                <a:lnTo>
                  <a:pt x="1084" y="1021"/>
                </a:lnTo>
                <a:lnTo>
                  <a:pt x="1084" y="1021"/>
                </a:lnTo>
                <a:lnTo>
                  <a:pt x="1078" y="1016"/>
                </a:lnTo>
                <a:lnTo>
                  <a:pt x="1070" y="1013"/>
                </a:lnTo>
                <a:lnTo>
                  <a:pt x="1060" y="1012"/>
                </a:lnTo>
                <a:lnTo>
                  <a:pt x="1052" y="1012"/>
                </a:lnTo>
                <a:lnTo>
                  <a:pt x="1037" y="1013"/>
                </a:lnTo>
                <a:lnTo>
                  <a:pt x="1029" y="1013"/>
                </a:lnTo>
                <a:lnTo>
                  <a:pt x="1022" y="1013"/>
                </a:lnTo>
                <a:lnTo>
                  <a:pt x="1022" y="1013"/>
                </a:lnTo>
                <a:lnTo>
                  <a:pt x="1006" y="1010"/>
                </a:lnTo>
                <a:lnTo>
                  <a:pt x="988" y="1008"/>
                </a:lnTo>
                <a:lnTo>
                  <a:pt x="959" y="1005"/>
                </a:lnTo>
                <a:lnTo>
                  <a:pt x="959" y="1005"/>
                </a:lnTo>
                <a:lnTo>
                  <a:pt x="897" y="997"/>
                </a:lnTo>
                <a:lnTo>
                  <a:pt x="897" y="997"/>
                </a:lnTo>
                <a:lnTo>
                  <a:pt x="895" y="984"/>
                </a:lnTo>
                <a:lnTo>
                  <a:pt x="895" y="973"/>
                </a:lnTo>
                <a:lnTo>
                  <a:pt x="897" y="965"/>
                </a:lnTo>
                <a:lnTo>
                  <a:pt x="897" y="965"/>
                </a:lnTo>
                <a:lnTo>
                  <a:pt x="897" y="964"/>
                </a:lnTo>
                <a:lnTo>
                  <a:pt x="895" y="961"/>
                </a:lnTo>
                <a:lnTo>
                  <a:pt x="890" y="955"/>
                </a:lnTo>
                <a:lnTo>
                  <a:pt x="874" y="939"/>
                </a:lnTo>
                <a:lnTo>
                  <a:pt x="849" y="918"/>
                </a:lnTo>
                <a:lnTo>
                  <a:pt x="630" y="683"/>
                </a:lnTo>
                <a:lnTo>
                  <a:pt x="630" y="683"/>
                </a:lnTo>
                <a:lnTo>
                  <a:pt x="628" y="676"/>
                </a:lnTo>
                <a:lnTo>
                  <a:pt x="628" y="671"/>
                </a:lnTo>
                <a:lnTo>
                  <a:pt x="630" y="668"/>
                </a:lnTo>
                <a:lnTo>
                  <a:pt x="630" y="667"/>
                </a:lnTo>
                <a:lnTo>
                  <a:pt x="630" y="667"/>
                </a:lnTo>
                <a:lnTo>
                  <a:pt x="635" y="667"/>
                </a:lnTo>
                <a:lnTo>
                  <a:pt x="643" y="667"/>
                </a:lnTo>
                <a:lnTo>
                  <a:pt x="647" y="667"/>
                </a:lnTo>
                <a:lnTo>
                  <a:pt x="651" y="665"/>
                </a:lnTo>
                <a:lnTo>
                  <a:pt x="654" y="663"/>
                </a:lnTo>
                <a:lnTo>
                  <a:pt x="654" y="659"/>
                </a:lnTo>
                <a:lnTo>
                  <a:pt x="654" y="659"/>
                </a:lnTo>
                <a:lnTo>
                  <a:pt x="654" y="656"/>
                </a:lnTo>
                <a:lnTo>
                  <a:pt x="652" y="654"/>
                </a:lnTo>
                <a:lnTo>
                  <a:pt x="650" y="650"/>
                </a:lnTo>
                <a:lnTo>
                  <a:pt x="647" y="648"/>
                </a:lnTo>
                <a:lnTo>
                  <a:pt x="647" y="646"/>
                </a:lnTo>
                <a:lnTo>
                  <a:pt x="646" y="644"/>
                </a:lnTo>
                <a:lnTo>
                  <a:pt x="646" y="644"/>
                </a:lnTo>
                <a:lnTo>
                  <a:pt x="647" y="642"/>
                </a:lnTo>
                <a:lnTo>
                  <a:pt x="648" y="639"/>
                </a:lnTo>
                <a:lnTo>
                  <a:pt x="651" y="635"/>
                </a:lnTo>
                <a:lnTo>
                  <a:pt x="655" y="632"/>
                </a:lnTo>
                <a:lnTo>
                  <a:pt x="655" y="630"/>
                </a:lnTo>
                <a:lnTo>
                  <a:pt x="654" y="629"/>
                </a:lnTo>
                <a:lnTo>
                  <a:pt x="654" y="629"/>
                </a:lnTo>
                <a:lnTo>
                  <a:pt x="647" y="618"/>
                </a:lnTo>
                <a:lnTo>
                  <a:pt x="646" y="614"/>
                </a:lnTo>
                <a:lnTo>
                  <a:pt x="646" y="613"/>
                </a:lnTo>
                <a:lnTo>
                  <a:pt x="646" y="613"/>
                </a:lnTo>
                <a:lnTo>
                  <a:pt x="646" y="613"/>
                </a:lnTo>
                <a:lnTo>
                  <a:pt x="664" y="599"/>
                </a:lnTo>
                <a:lnTo>
                  <a:pt x="698" y="572"/>
                </a:lnTo>
                <a:lnTo>
                  <a:pt x="717" y="557"/>
                </a:lnTo>
                <a:lnTo>
                  <a:pt x="731" y="544"/>
                </a:lnTo>
                <a:lnTo>
                  <a:pt x="737" y="537"/>
                </a:lnTo>
                <a:lnTo>
                  <a:pt x="739" y="532"/>
                </a:lnTo>
                <a:lnTo>
                  <a:pt x="741" y="528"/>
                </a:lnTo>
                <a:lnTo>
                  <a:pt x="739" y="527"/>
                </a:lnTo>
                <a:lnTo>
                  <a:pt x="739" y="527"/>
                </a:lnTo>
                <a:lnTo>
                  <a:pt x="735" y="524"/>
                </a:lnTo>
                <a:lnTo>
                  <a:pt x="730" y="524"/>
                </a:lnTo>
                <a:lnTo>
                  <a:pt x="720" y="527"/>
                </a:lnTo>
                <a:lnTo>
                  <a:pt x="710" y="529"/>
                </a:lnTo>
                <a:lnTo>
                  <a:pt x="700" y="529"/>
                </a:lnTo>
                <a:lnTo>
                  <a:pt x="687" y="529"/>
                </a:lnTo>
                <a:lnTo>
                  <a:pt x="669" y="527"/>
                </a:lnTo>
                <a:lnTo>
                  <a:pt x="669" y="527"/>
                </a:lnTo>
                <a:lnTo>
                  <a:pt x="647" y="520"/>
                </a:lnTo>
                <a:lnTo>
                  <a:pt x="620" y="511"/>
                </a:lnTo>
                <a:lnTo>
                  <a:pt x="560" y="490"/>
                </a:lnTo>
                <a:lnTo>
                  <a:pt x="511" y="470"/>
                </a:lnTo>
                <a:lnTo>
                  <a:pt x="495" y="465"/>
                </a:lnTo>
                <a:lnTo>
                  <a:pt x="490" y="463"/>
                </a:lnTo>
                <a:lnTo>
                  <a:pt x="490" y="463"/>
                </a:lnTo>
                <a:lnTo>
                  <a:pt x="478" y="515"/>
                </a:lnTo>
                <a:lnTo>
                  <a:pt x="466" y="565"/>
                </a:lnTo>
                <a:lnTo>
                  <a:pt x="410" y="487"/>
                </a:lnTo>
                <a:lnTo>
                  <a:pt x="410" y="487"/>
                </a:lnTo>
                <a:lnTo>
                  <a:pt x="391" y="445"/>
                </a:lnTo>
                <a:lnTo>
                  <a:pt x="377" y="416"/>
                </a:lnTo>
                <a:lnTo>
                  <a:pt x="372" y="401"/>
                </a:lnTo>
                <a:lnTo>
                  <a:pt x="372" y="401"/>
                </a:lnTo>
                <a:lnTo>
                  <a:pt x="368" y="391"/>
                </a:lnTo>
                <a:lnTo>
                  <a:pt x="360" y="372"/>
                </a:lnTo>
                <a:lnTo>
                  <a:pt x="348" y="346"/>
                </a:lnTo>
                <a:lnTo>
                  <a:pt x="333" y="330"/>
                </a:lnTo>
                <a:lnTo>
                  <a:pt x="333" y="330"/>
                </a:lnTo>
                <a:lnTo>
                  <a:pt x="321" y="322"/>
                </a:lnTo>
                <a:lnTo>
                  <a:pt x="309" y="314"/>
                </a:lnTo>
                <a:lnTo>
                  <a:pt x="317" y="290"/>
                </a:lnTo>
                <a:lnTo>
                  <a:pt x="317" y="290"/>
                </a:lnTo>
                <a:lnTo>
                  <a:pt x="325" y="288"/>
                </a:lnTo>
                <a:lnTo>
                  <a:pt x="342" y="281"/>
                </a:lnTo>
                <a:lnTo>
                  <a:pt x="352" y="276"/>
                </a:lnTo>
                <a:lnTo>
                  <a:pt x="360" y="271"/>
                </a:lnTo>
                <a:lnTo>
                  <a:pt x="368" y="265"/>
                </a:lnTo>
                <a:lnTo>
                  <a:pt x="372" y="260"/>
                </a:lnTo>
                <a:lnTo>
                  <a:pt x="372" y="260"/>
                </a:lnTo>
                <a:lnTo>
                  <a:pt x="376" y="249"/>
                </a:lnTo>
                <a:lnTo>
                  <a:pt x="379" y="241"/>
                </a:lnTo>
                <a:lnTo>
                  <a:pt x="379" y="235"/>
                </a:lnTo>
                <a:lnTo>
                  <a:pt x="380" y="228"/>
                </a:lnTo>
                <a:lnTo>
                  <a:pt x="380" y="228"/>
                </a:lnTo>
                <a:lnTo>
                  <a:pt x="383" y="205"/>
                </a:lnTo>
                <a:lnTo>
                  <a:pt x="383" y="191"/>
                </a:lnTo>
                <a:lnTo>
                  <a:pt x="381" y="185"/>
                </a:lnTo>
                <a:lnTo>
                  <a:pt x="380" y="181"/>
                </a:lnTo>
                <a:lnTo>
                  <a:pt x="380" y="181"/>
                </a:lnTo>
                <a:lnTo>
                  <a:pt x="376" y="174"/>
                </a:lnTo>
                <a:lnTo>
                  <a:pt x="373" y="165"/>
                </a:lnTo>
                <a:lnTo>
                  <a:pt x="372" y="150"/>
                </a:lnTo>
                <a:lnTo>
                  <a:pt x="372" y="150"/>
                </a:lnTo>
                <a:lnTo>
                  <a:pt x="371" y="146"/>
                </a:lnTo>
                <a:lnTo>
                  <a:pt x="368" y="142"/>
                </a:lnTo>
                <a:lnTo>
                  <a:pt x="366" y="140"/>
                </a:lnTo>
                <a:lnTo>
                  <a:pt x="364" y="134"/>
                </a:lnTo>
                <a:lnTo>
                  <a:pt x="364" y="134"/>
                </a:lnTo>
                <a:lnTo>
                  <a:pt x="362" y="121"/>
                </a:lnTo>
                <a:lnTo>
                  <a:pt x="359" y="116"/>
                </a:lnTo>
                <a:lnTo>
                  <a:pt x="356" y="111"/>
                </a:lnTo>
                <a:lnTo>
                  <a:pt x="356" y="111"/>
                </a:lnTo>
                <a:lnTo>
                  <a:pt x="355" y="107"/>
                </a:lnTo>
                <a:lnTo>
                  <a:pt x="352" y="101"/>
                </a:lnTo>
                <a:lnTo>
                  <a:pt x="351" y="86"/>
                </a:lnTo>
                <a:lnTo>
                  <a:pt x="348" y="63"/>
                </a:lnTo>
                <a:lnTo>
                  <a:pt x="348" y="63"/>
                </a:lnTo>
                <a:lnTo>
                  <a:pt x="343" y="58"/>
                </a:lnTo>
                <a:lnTo>
                  <a:pt x="340" y="53"/>
                </a:lnTo>
                <a:lnTo>
                  <a:pt x="340" y="50"/>
                </a:lnTo>
                <a:lnTo>
                  <a:pt x="340" y="47"/>
                </a:lnTo>
                <a:lnTo>
                  <a:pt x="340" y="47"/>
                </a:lnTo>
                <a:lnTo>
                  <a:pt x="342" y="43"/>
                </a:lnTo>
                <a:lnTo>
                  <a:pt x="342" y="38"/>
                </a:lnTo>
                <a:lnTo>
                  <a:pt x="340" y="33"/>
                </a:lnTo>
                <a:lnTo>
                  <a:pt x="317" y="9"/>
                </a:lnTo>
                <a:lnTo>
                  <a:pt x="278" y="1"/>
                </a:lnTo>
                <a:lnTo>
                  <a:pt x="247" y="1"/>
                </a:lnTo>
                <a:lnTo>
                  <a:pt x="215" y="1"/>
                </a:lnTo>
                <a:lnTo>
                  <a:pt x="215" y="1"/>
                </a:lnTo>
                <a:lnTo>
                  <a:pt x="211" y="0"/>
                </a:lnTo>
                <a:lnTo>
                  <a:pt x="207" y="0"/>
                </a:lnTo>
                <a:lnTo>
                  <a:pt x="199" y="1"/>
                </a:lnTo>
                <a:lnTo>
                  <a:pt x="199" y="1"/>
                </a:lnTo>
                <a:lnTo>
                  <a:pt x="195" y="2"/>
                </a:lnTo>
                <a:lnTo>
                  <a:pt x="190" y="6"/>
                </a:lnTo>
                <a:lnTo>
                  <a:pt x="179" y="16"/>
                </a:lnTo>
                <a:lnTo>
                  <a:pt x="169" y="25"/>
                </a:lnTo>
                <a:lnTo>
                  <a:pt x="161" y="33"/>
                </a:lnTo>
                <a:lnTo>
                  <a:pt x="161" y="33"/>
                </a:lnTo>
                <a:lnTo>
                  <a:pt x="153" y="38"/>
                </a:lnTo>
                <a:lnTo>
                  <a:pt x="146" y="46"/>
                </a:lnTo>
                <a:lnTo>
                  <a:pt x="141" y="55"/>
                </a:lnTo>
                <a:lnTo>
                  <a:pt x="137" y="63"/>
                </a:lnTo>
                <a:lnTo>
                  <a:pt x="137" y="63"/>
                </a:lnTo>
                <a:lnTo>
                  <a:pt x="133" y="90"/>
                </a:lnTo>
                <a:lnTo>
                  <a:pt x="129" y="111"/>
                </a:lnTo>
                <a:lnTo>
                  <a:pt x="129" y="111"/>
                </a:lnTo>
                <a:lnTo>
                  <a:pt x="129" y="119"/>
                </a:lnTo>
                <a:lnTo>
                  <a:pt x="129" y="132"/>
                </a:lnTo>
                <a:lnTo>
                  <a:pt x="129" y="150"/>
                </a:lnTo>
                <a:lnTo>
                  <a:pt x="129" y="189"/>
                </a:lnTo>
                <a:lnTo>
                  <a:pt x="137" y="212"/>
                </a:lnTo>
                <a:lnTo>
                  <a:pt x="161" y="2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30">
            <a:extLst>
              <a:ext uri="{FF2B5EF4-FFF2-40B4-BE49-F238E27FC236}">
                <a16:creationId xmlns:a16="http://schemas.microsoft.com/office/drawing/2014/main" id="{45B6827D-3775-4047-8B06-9DBAC3AB55F8}"/>
              </a:ext>
            </a:extLst>
          </p:cNvPr>
          <p:cNvSpPr>
            <a:spLocks/>
          </p:cNvSpPr>
          <p:nvPr/>
        </p:nvSpPr>
        <p:spPr bwMode="auto">
          <a:xfrm>
            <a:off x="4374652" y="838200"/>
            <a:ext cx="1294044" cy="2755577"/>
          </a:xfrm>
          <a:custGeom>
            <a:avLst/>
            <a:gdLst>
              <a:gd name="T0" fmla="*/ 119 w 649"/>
              <a:gd name="T1" fmla="*/ 208 h 1382"/>
              <a:gd name="T2" fmla="*/ 55 w 649"/>
              <a:gd name="T3" fmla="*/ 258 h 1382"/>
              <a:gd name="T4" fmla="*/ 30 w 649"/>
              <a:gd name="T5" fmla="*/ 326 h 1382"/>
              <a:gd name="T6" fmla="*/ 10 w 649"/>
              <a:gd name="T7" fmla="*/ 416 h 1382"/>
              <a:gd name="T8" fmla="*/ 0 w 649"/>
              <a:gd name="T9" fmla="*/ 510 h 1382"/>
              <a:gd name="T10" fmla="*/ 17 w 649"/>
              <a:gd name="T11" fmla="*/ 634 h 1382"/>
              <a:gd name="T12" fmla="*/ 35 w 649"/>
              <a:gd name="T13" fmla="*/ 702 h 1382"/>
              <a:gd name="T14" fmla="*/ 60 w 649"/>
              <a:gd name="T15" fmla="*/ 725 h 1382"/>
              <a:gd name="T16" fmla="*/ 60 w 649"/>
              <a:gd name="T17" fmla="*/ 735 h 1382"/>
              <a:gd name="T18" fmla="*/ 77 w 649"/>
              <a:gd name="T19" fmla="*/ 787 h 1382"/>
              <a:gd name="T20" fmla="*/ 121 w 649"/>
              <a:gd name="T21" fmla="*/ 832 h 1382"/>
              <a:gd name="T22" fmla="*/ 210 w 649"/>
              <a:gd name="T23" fmla="*/ 875 h 1382"/>
              <a:gd name="T24" fmla="*/ 269 w 649"/>
              <a:gd name="T25" fmla="*/ 882 h 1382"/>
              <a:gd name="T26" fmla="*/ 305 w 649"/>
              <a:gd name="T27" fmla="*/ 1312 h 1382"/>
              <a:gd name="T28" fmla="*/ 309 w 649"/>
              <a:gd name="T29" fmla="*/ 1370 h 1382"/>
              <a:gd name="T30" fmla="*/ 320 w 649"/>
              <a:gd name="T31" fmla="*/ 1382 h 1382"/>
              <a:gd name="T32" fmla="*/ 432 w 649"/>
              <a:gd name="T33" fmla="*/ 1379 h 1382"/>
              <a:gd name="T34" fmla="*/ 454 w 649"/>
              <a:gd name="T35" fmla="*/ 1362 h 1382"/>
              <a:gd name="T36" fmla="*/ 436 w 649"/>
              <a:gd name="T37" fmla="*/ 1343 h 1382"/>
              <a:gd name="T38" fmla="*/ 387 w 649"/>
              <a:gd name="T39" fmla="*/ 1315 h 1382"/>
              <a:gd name="T40" fmla="*/ 403 w 649"/>
              <a:gd name="T41" fmla="*/ 1154 h 1382"/>
              <a:gd name="T42" fmla="*/ 487 w 649"/>
              <a:gd name="T43" fmla="*/ 1134 h 1382"/>
              <a:gd name="T44" fmla="*/ 534 w 649"/>
              <a:gd name="T45" fmla="*/ 1192 h 1382"/>
              <a:gd name="T46" fmla="*/ 562 w 649"/>
              <a:gd name="T47" fmla="*/ 1236 h 1382"/>
              <a:gd name="T48" fmla="*/ 582 w 649"/>
              <a:gd name="T49" fmla="*/ 1241 h 1382"/>
              <a:gd name="T50" fmla="*/ 635 w 649"/>
              <a:gd name="T51" fmla="*/ 1204 h 1382"/>
              <a:gd name="T52" fmla="*/ 649 w 649"/>
              <a:gd name="T53" fmla="*/ 1178 h 1382"/>
              <a:gd name="T54" fmla="*/ 620 w 649"/>
              <a:gd name="T55" fmla="*/ 1153 h 1382"/>
              <a:gd name="T56" fmla="*/ 588 w 649"/>
              <a:gd name="T57" fmla="*/ 1120 h 1382"/>
              <a:gd name="T58" fmla="*/ 574 w 649"/>
              <a:gd name="T59" fmla="*/ 1100 h 1382"/>
              <a:gd name="T60" fmla="*/ 515 w 649"/>
              <a:gd name="T61" fmla="*/ 1013 h 1382"/>
              <a:gd name="T62" fmla="*/ 467 w 649"/>
              <a:gd name="T63" fmla="*/ 916 h 1382"/>
              <a:gd name="T64" fmla="*/ 430 w 649"/>
              <a:gd name="T65" fmla="*/ 833 h 1382"/>
              <a:gd name="T66" fmla="*/ 417 w 649"/>
              <a:gd name="T67" fmla="*/ 711 h 1382"/>
              <a:gd name="T68" fmla="*/ 446 w 649"/>
              <a:gd name="T69" fmla="*/ 673 h 1382"/>
              <a:gd name="T70" fmla="*/ 460 w 649"/>
              <a:gd name="T71" fmla="*/ 662 h 1382"/>
              <a:gd name="T72" fmla="*/ 481 w 649"/>
              <a:gd name="T73" fmla="*/ 594 h 1382"/>
              <a:gd name="T74" fmla="*/ 488 w 649"/>
              <a:gd name="T75" fmla="*/ 466 h 1382"/>
              <a:gd name="T76" fmla="*/ 461 w 649"/>
              <a:gd name="T77" fmla="*/ 336 h 1382"/>
              <a:gd name="T78" fmla="*/ 456 w 649"/>
              <a:gd name="T79" fmla="*/ 304 h 1382"/>
              <a:gd name="T80" fmla="*/ 424 w 649"/>
              <a:gd name="T81" fmla="*/ 270 h 1382"/>
              <a:gd name="T82" fmla="*/ 350 w 649"/>
              <a:gd name="T83" fmla="*/ 216 h 1382"/>
              <a:gd name="T84" fmla="*/ 328 w 649"/>
              <a:gd name="T85" fmla="*/ 164 h 1382"/>
              <a:gd name="T86" fmla="*/ 333 w 649"/>
              <a:gd name="T87" fmla="*/ 134 h 1382"/>
              <a:gd name="T88" fmla="*/ 320 w 649"/>
              <a:gd name="T89" fmla="*/ 117 h 1382"/>
              <a:gd name="T90" fmla="*/ 339 w 649"/>
              <a:gd name="T91" fmla="*/ 81 h 1382"/>
              <a:gd name="T92" fmla="*/ 326 w 649"/>
              <a:gd name="T93" fmla="*/ 54 h 1382"/>
              <a:gd name="T94" fmla="*/ 280 w 649"/>
              <a:gd name="T95" fmla="*/ 6 h 1382"/>
              <a:gd name="T96" fmla="*/ 246 w 649"/>
              <a:gd name="T97" fmla="*/ 0 h 1382"/>
              <a:gd name="T98" fmla="*/ 192 w 649"/>
              <a:gd name="T99" fmla="*/ 14 h 1382"/>
              <a:gd name="T100" fmla="*/ 162 w 649"/>
              <a:gd name="T101" fmla="*/ 50 h 1382"/>
              <a:gd name="T102" fmla="*/ 155 w 649"/>
              <a:gd name="T103" fmla="*/ 94 h 1382"/>
              <a:gd name="T104" fmla="*/ 168 w 649"/>
              <a:gd name="T105" fmla="*/ 115 h 1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49" h="1382">
                <a:moveTo>
                  <a:pt x="171" y="178"/>
                </a:moveTo>
                <a:lnTo>
                  <a:pt x="171" y="178"/>
                </a:lnTo>
                <a:lnTo>
                  <a:pt x="156" y="186"/>
                </a:lnTo>
                <a:lnTo>
                  <a:pt x="139" y="196"/>
                </a:lnTo>
                <a:lnTo>
                  <a:pt x="119" y="208"/>
                </a:lnTo>
                <a:lnTo>
                  <a:pt x="97" y="221"/>
                </a:lnTo>
                <a:lnTo>
                  <a:pt x="78" y="235"/>
                </a:lnTo>
                <a:lnTo>
                  <a:pt x="70" y="244"/>
                </a:lnTo>
                <a:lnTo>
                  <a:pt x="61" y="251"/>
                </a:lnTo>
                <a:lnTo>
                  <a:pt x="55" y="258"/>
                </a:lnTo>
                <a:lnTo>
                  <a:pt x="51" y="265"/>
                </a:lnTo>
                <a:lnTo>
                  <a:pt x="51" y="265"/>
                </a:lnTo>
                <a:lnTo>
                  <a:pt x="43" y="282"/>
                </a:lnTo>
                <a:lnTo>
                  <a:pt x="36" y="302"/>
                </a:lnTo>
                <a:lnTo>
                  <a:pt x="30" y="326"/>
                </a:lnTo>
                <a:lnTo>
                  <a:pt x="25" y="350"/>
                </a:lnTo>
                <a:lnTo>
                  <a:pt x="17" y="393"/>
                </a:lnTo>
                <a:lnTo>
                  <a:pt x="13" y="408"/>
                </a:lnTo>
                <a:lnTo>
                  <a:pt x="10" y="416"/>
                </a:lnTo>
                <a:lnTo>
                  <a:pt x="10" y="416"/>
                </a:lnTo>
                <a:lnTo>
                  <a:pt x="7" y="422"/>
                </a:lnTo>
                <a:lnTo>
                  <a:pt x="6" y="432"/>
                </a:lnTo>
                <a:lnTo>
                  <a:pt x="3" y="454"/>
                </a:lnTo>
                <a:lnTo>
                  <a:pt x="0" y="483"/>
                </a:lnTo>
                <a:lnTo>
                  <a:pt x="0" y="510"/>
                </a:lnTo>
                <a:lnTo>
                  <a:pt x="0" y="510"/>
                </a:lnTo>
                <a:lnTo>
                  <a:pt x="1" y="539"/>
                </a:lnTo>
                <a:lnTo>
                  <a:pt x="6" y="575"/>
                </a:lnTo>
                <a:lnTo>
                  <a:pt x="11" y="609"/>
                </a:lnTo>
                <a:lnTo>
                  <a:pt x="17" y="634"/>
                </a:lnTo>
                <a:lnTo>
                  <a:pt x="17" y="634"/>
                </a:lnTo>
                <a:lnTo>
                  <a:pt x="27" y="672"/>
                </a:lnTo>
                <a:lnTo>
                  <a:pt x="34" y="698"/>
                </a:lnTo>
                <a:lnTo>
                  <a:pt x="34" y="698"/>
                </a:lnTo>
                <a:lnTo>
                  <a:pt x="35" y="702"/>
                </a:lnTo>
                <a:lnTo>
                  <a:pt x="39" y="707"/>
                </a:lnTo>
                <a:lnTo>
                  <a:pt x="48" y="716"/>
                </a:lnTo>
                <a:lnTo>
                  <a:pt x="57" y="723"/>
                </a:lnTo>
                <a:lnTo>
                  <a:pt x="59" y="725"/>
                </a:lnTo>
                <a:lnTo>
                  <a:pt x="60" y="725"/>
                </a:lnTo>
                <a:lnTo>
                  <a:pt x="60" y="725"/>
                </a:lnTo>
                <a:lnTo>
                  <a:pt x="60" y="725"/>
                </a:lnTo>
                <a:lnTo>
                  <a:pt x="60" y="725"/>
                </a:lnTo>
                <a:lnTo>
                  <a:pt x="60" y="727"/>
                </a:lnTo>
                <a:lnTo>
                  <a:pt x="60" y="735"/>
                </a:lnTo>
                <a:lnTo>
                  <a:pt x="61" y="746"/>
                </a:lnTo>
                <a:lnTo>
                  <a:pt x="65" y="762"/>
                </a:lnTo>
                <a:lnTo>
                  <a:pt x="67" y="769"/>
                </a:lnTo>
                <a:lnTo>
                  <a:pt x="72" y="778"/>
                </a:lnTo>
                <a:lnTo>
                  <a:pt x="77" y="787"/>
                </a:lnTo>
                <a:lnTo>
                  <a:pt x="83" y="796"/>
                </a:lnTo>
                <a:lnTo>
                  <a:pt x="90" y="805"/>
                </a:lnTo>
                <a:lnTo>
                  <a:pt x="98" y="814"/>
                </a:lnTo>
                <a:lnTo>
                  <a:pt x="109" y="824"/>
                </a:lnTo>
                <a:lnTo>
                  <a:pt x="121" y="832"/>
                </a:lnTo>
                <a:lnTo>
                  <a:pt x="121" y="832"/>
                </a:lnTo>
                <a:lnTo>
                  <a:pt x="146" y="848"/>
                </a:lnTo>
                <a:lnTo>
                  <a:pt x="170" y="860"/>
                </a:lnTo>
                <a:lnTo>
                  <a:pt x="192" y="868"/>
                </a:lnTo>
                <a:lnTo>
                  <a:pt x="210" y="875"/>
                </a:lnTo>
                <a:lnTo>
                  <a:pt x="225" y="879"/>
                </a:lnTo>
                <a:lnTo>
                  <a:pt x="236" y="881"/>
                </a:lnTo>
                <a:lnTo>
                  <a:pt x="246" y="882"/>
                </a:lnTo>
                <a:lnTo>
                  <a:pt x="269" y="882"/>
                </a:lnTo>
                <a:lnTo>
                  <a:pt x="269" y="882"/>
                </a:lnTo>
                <a:lnTo>
                  <a:pt x="299" y="1258"/>
                </a:lnTo>
                <a:lnTo>
                  <a:pt x="299" y="1258"/>
                </a:lnTo>
                <a:lnTo>
                  <a:pt x="301" y="1277"/>
                </a:lnTo>
                <a:lnTo>
                  <a:pt x="303" y="1294"/>
                </a:lnTo>
                <a:lnTo>
                  <a:pt x="305" y="1312"/>
                </a:lnTo>
                <a:lnTo>
                  <a:pt x="305" y="1312"/>
                </a:lnTo>
                <a:lnTo>
                  <a:pt x="305" y="1323"/>
                </a:lnTo>
                <a:lnTo>
                  <a:pt x="305" y="1347"/>
                </a:lnTo>
                <a:lnTo>
                  <a:pt x="307" y="1360"/>
                </a:lnTo>
                <a:lnTo>
                  <a:pt x="309" y="1370"/>
                </a:lnTo>
                <a:lnTo>
                  <a:pt x="311" y="1375"/>
                </a:lnTo>
                <a:lnTo>
                  <a:pt x="314" y="1379"/>
                </a:lnTo>
                <a:lnTo>
                  <a:pt x="316" y="1381"/>
                </a:lnTo>
                <a:lnTo>
                  <a:pt x="320" y="1382"/>
                </a:lnTo>
                <a:lnTo>
                  <a:pt x="320" y="1382"/>
                </a:lnTo>
                <a:lnTo>
                  <a:pt x="341" y="1382"/>
                </a:lnTo>
                <a:lnTo>
                  <a:pt x="371" y="1381"/>
                </a:lnTo>
                <a:lnTo>
                  <a:pt x="420" y="1379"/>
                </a:lnTo>
                <a:lnTo>
                  <a:pt x="420" y="1379"/>
                </a:lnTo>
                <a:lnTo>
                  <a:pt x="432" y="1379"/>
                </a:lnTo>
                <a:lnTo>
                  <a:pt x="444" y="1376"/>
                </a:lnTo>
                <a:lnTo>
                  <a:pt x="449" y="1374"/>
                </a:lnTo>
                <a:lnTo>
                  <a:pt x="452" y="1372"/>
                </a:lnTo>
                <a:lnTo>
                  <a:pt x="454" y="1367"/>
                </a:lnTo>
                <a:lnTo>
                  <a:pt x="454" y="1362"/>
                </a:lnTo>
                <a:lnTo>
                  <a:pt x="454" y="1362"/>
                </a:lnTo>
                <a:lnTo>
                  <a:pt x="451" y="1356"/>
                </a:lnTo>
                <a:lnTo>
                  <a:pt x="446" y="1351"/>
                </a:lnTo>
                <a:lnTo>
                  <a:pt x="442" y="1347"/>
                </a:lnTo>
                <a:lnTo>
                  <a:pt x="436" y="1343"/>
                </a:lnTo>
                <a:lnTo>
                  <a:pt x="425" y="1336"/>
                </a:lnTo>
                <a:lnTo>
                  <a:pt x="417" y="1332"/>
                </a:lnTo>
                <a:lnTo>
                  <a:pt x="417" y="1332"/>
                </a:lnTo>
                <a:lnTo>
                  <a:pt x="387" y="1315"/>
                </a:lnTo>
                <a:lnTo>
                  <a:pt x="387" y="1315"/>
                </a:lnTo>
                <a:lnTo>
                  <a:pt x="389" y="1302"/>
                </a:lnTo>
                <a:lnTo>
                  <a:pt x="391" y="1288"/>
                </a:lnTo>
                <a:lnTo>
                  <a:pt x="393" y="1271"/>
                </a:lnTo>
                <a:lnTo>
                  <a:pt x="393" y="1271"/>
                </a:lnTo>
                <a:lnTo>
                  <a:pt x="403" y="1154"/>
                </a:lnTo>
                <a:lnTo>
                  <a:pt x="413" y="1053"/>
                </a:lnTo>
                <a:lnTo>
                  <a:pt x="413" y="1053"/>
                </a:lnTo>
                <a:lnTo>
                  <a:pt x="446" y="1088"/>
                </a:lnTo>
                <a:lnTo>
                  <a:pt x="472" y="1116"/>
                </a:lnTo>
                <a:lnTo>
                  <a:pt x="487" y="1134"/>
                </a:lnTo>
                <a:lnTo>
                  <a:pt x="487" y="1134"/>
                </a:lnTo>
                <a:lnTo>
                  <a:pt x="510" y="1162"/>
                </a:lnTo>
                <a:lnTo>
                  <a:pt x="531" y="1187"/>
                </a:lnTo>
                <a:lnTo>
                  <a:pt x="531" y="1187"/>
                </a:lnTo>
                <a:lnTo>
                  <a:pt x="534" y="1192"/>
                </a:lnTo>
                <a:lnTo>
                  <a:pt x="537" y="1201"/>
                </a:lnTo>
                <a:lnTo>
                  <a:pt x="542" y="1210"/>
                </a:lnTo>
                <a:lnTo>
                  <a:pt x="548" y="1220"/>
                </a:lnTo>
                <a:lnTo>
                  <a:pt x="555" y="1229"/>
                </a:lnTo>
                <a:lnTo>
                  <a:pt x="562" y="1236"/>
                </a:lnTo>
                <a:lnTo>
                  <a:pt x="567" y="1240"/>
                </a:lnTo>
                <a:lnTo>
                  <a:pt x="572" y="1241"/>
                </a:lnTo>
                <a:lnTo>
                  <a:pt x="577" y="1242"/>
                </a:lnTo>
                <a:lnTo>
                  <a:pt x="582" y="1241"/>
                </a:lnTo>
                <a:lnTo>
                  <a:pt x="582" y="1241"/>
                </a:lnTo>
                <a:lnTo>
                  <a:pt x="592" y="1238"/>
                </a:lnTo>
                <a:lnTo>
                  <a:pt x="603" y="1232"/>
                </a:lnTo>
                <a:lnTo>
                  <a:pt x="615" y="1223"/>
                </a:lnTo>
                <a:lnTo>
                  <a:pt x="626" y="1214"/>
                </a:lnTo>
                <a:lnTo>
                  <a:pt x="635" y="1204"/>
                </a:lnTo>
                <a:lnTo>
                  <a:pt x="643" y="1195"/>
                </a:lnTo>
                <a:lnTo>
                  <a:pt x="647" y="1185"/>
                </a:lnTo>
                <a:lnTo>
                  <a:pt x="649" y="1181"/>
                </a:lnTo>
                <a:lnTo>
                  <a:pt x="649" y="1178"/>
                </a:lnTo>
                <a:lnTo>
                  <a:pt x="649" y="1178"/>
                </a:lnTo>
                <a:lnTo>
                  <a:pt x="646" y="1171"/>
                </a:lnTo>
                <a:lnTo>
                  <a:pt x="643" y="1166"/>
                </a:lnTo>
                <a:lnTo>
                  <a:pt x="638" y="1161"/>
                </a:lnTo>
                <a:lnTo>
                  <a:pt x="632" y="1158"/>
                </a:lnTo>
                <a:lnTo>
                  <a:pt x="620" y="1153"/>
                </a:lnTo>
                <a:lnTo>
                  <a:pt x="608" y="1148"/>
                </a:lnTo>
                <a:lnTo>
                  <a:pt x="608" y="1148"/>
                </a:lnTo>
                <a:lnTo>
                  <a:pt x="595" y="1140"/>
                </a:lnTo>
                <a:lnTo>
                  <a:pt x="591" y="1137"/>
                </a:lnTo>
                <a:lnTo>
                  <a:pt x="588" y="1120"/>
                </a:lnTo>
                <a:lnTo>
                  <a:pt x="588" y="1120"/>
                </a:lnTo>
                <a:lnTo>
                  <a:pt x="588" y="1120"/>
                </a:lnTo>
                <a:lnTo>
                  <a:pt x="586" y="1119"/>
                </a:lnTo>
                <a:lnTo>
                  <a:pt x="583" y="1113"/>
                </a:lnTo>
                <a:lnTo>
                  <a:pt x="574" y="1100"/>
                </a:lnTo>
                <a:lnTo>
                  <a:pt x="574" y="1100"/>
                </a:lnTo>
                <a:lnTo>
                  <a:pt x="567" y="1089"/>
                </a:lnTo>
                <a:lnTo>
                  <a:pt x="557" y="1074"/>
                </a:lnTo>
                <a:lnTo>
                  <a:pt x="529" y="1036"/>
                </a:lnTo>
                <a:lnTo>
                  <a:pt x="515" y="1013"/>
                </a:lnTo>
                <a:lnTo>
                  <a:pt x="501" y="991"/>
                </a:lnTo>
                <a:lnTo>
                  <a:pt x="490" y="970"/>
                </a:lnTo>
                <a:lnTo>
                  <a:pt x="480" y="949"/>
                </a:lnTo>
                <a:lnTo>
                  <a:pt x="480" y="949"/>
                </a:lnTo>
                <a:lnTo>
                  <a:pt x="467" y="916"/>
                </a:lnTo>
                <a:lnTo>
                  <a:pt x="455" y="890"/>
                </a:lnTo>
                <a:lnTo>
                  <a:pt x="445" y="870"/>
                </a:lnTo>
                <a:lnTo>
                  <a:pt x="440" y="859"/>
                </a:lnTo>
                <a:lnTo>
                  <a:pt x="440" y="859"/>
                </a:lnTo>
                <a:lnTo>
                  <a:pt x="430" y="833"/>
                </a:lnTo>
                <a:lnTo>
                  <a:pt x="420" y="812"/>
                </a:lnTo>
                <a:lnTo>
                  <a:pt x="420" y="812"/>
                </a:lnTo>
                <a:lnTo>
                  <a:pt x="393" y="741"/>
                </a:lnTo>
                <a:lnTo>
                  <a:pt x="417" y="711"/>
                </a:lnTo>
                <a:lnTo>
                  <a:pt x="417" y="711"/>
                </a:lnTo>
                <a:lnTo>
                  <a:pt x="426" y="702"/>
                </a:lnTo>
                <a:lnTo>
                  <a:pt x="434" y="691"/>
                </a:lnTo>
                <a:lnTo>
                  <a:pt x="444" y="678"/>
                </a:lnTo>
                <a:lnTo>
                  <a:pt x="444" y="678"/>
                </a:lnTo>
                <a:lnTo>
                  <a:pt x="446" y="673"/>
                </a:lnTo>
                <a:lnTo>
                  <a:pt x="449" y="672"/>
                </a:lnTo>
                <a:lnTo>
                  <a:pt x="451" y="673"/>
                </a:lnTo>
                <a:lnTo>
                  <a:pt x="452" y="673"/>
                </a:lnTo>
                <a:lnTo>
                  <a:pt x="456" y="670"/>
                </a:lnTo>
                <a:lnTo>
                  <a:pt x="460" y="662"/>
                </a:lnTo>
                <a:lnTo>
                  <a:pt x="466" y="648"/>
                </a:lnTo>
                <a:lnTo>
                  <a:pt x="474" y="624"/>
                </a:lnTo>
                <a:lnTo>
                  <a:pt x="474" y="624"/>
                </a:lnTo>
                <a:lnTo>
                  <a:pt x="478" y="610"/>
                </a:lnTo>
                <a:lnTo>
                  <a:pt x="481" y="594"/>
                </a:lnTo>
                <a:lnTo>
                  <a:pt x="486" y="564"/>
                </a:lnTo>
                <a:lnTo>
                  <a:pt x="490" y="534"/>
                </a:lnTo>
                <a:lnTo>
                  <a:pt x="490" y="508"/>
                </a:lnTo>
                <a:lnTo>
                  <a:pt x="490" y="484"/>
                </a:lnTo>
                <a:lnTo>
                  <a:pt x="488" y="466"/>
                </a:lnTo>
                <a:lnTo>
                  <a:pt x="487" y="449"/>
                </a:lnTo>
                <a:lnTo>
                  <a:pt x="487" y="449"/>
                </a:lnTo>
                <a:lnTo>
                  <a:pt x="476" y="399"/>
                </a:lnTo>
                <a:lnTo>
                  <a:pt x="467" y="361"/>
                </a:lnTo>
                <a:lnTo>
                  <a:pt x="461" y="336"/>
                </a:lnTo>
                <a:lnTo>
                  <a:pt x="461" y="336"/>
                </a:lnTo>
                <a:lnTo>
                  <a:pt x="458" y="329"/>
                </a:lnTo>
                <a:lnTo>
                  <a:pt x="458" y="323"/>
                </a:lnTo>
                <a:lnTo>
                  <a:pt x="457" y="310"/>
                </a:lnTo>
                <a:lnTo>
                  <a:pt x="456" y="304"/>
                </a:lnTo>
                <a:lnTo>
                  <a:pt x="452" y="296"/>
                </a:lnTo>
                <a:lnTo>
                  <a:pt x="448" y="289"/>
                </a:lnTo>
                <a:lnTo>
                  <a:pt x="440" y="282"/>
                </a:lnTo>
                <a:lnTo>
                  <a:pt x="440" y="282"/>
                </a:lnTo>
                <a:lnTo>
                  <a:pt x="424" y="270"/>
                </a:lnTo>
                <a:lnTo>
                  <a:pt x="411" y="262"/>
                </a:lnTo>
                <a:lnTo>
                  <a:pt x="400" y="255"/>
                </a:lnTo>
                <a:lnTo>
                  <a:pt x="390" y="249"/>
                </a:lnTo>
                <a:lnTo>
                  <a:pt x="390" y="249"/>
                </a:lnTo>
                <a:lnTo>
                  <a:pt x="350" y="216"/>
                </a:lnTo>
                <a:lnTo>
                  <a:pt x="320" y="191"/>
                </a:lnTo>
                <a:lnTo>
                  <a:pt x="320" y="182"/>
                </a:lnTo>
                <a:lnTo>
                  <a:pt x="320" y="182"/>
                </a:lnTo>
                <a:lnTo>
                  <a:pt x="322" y="177"/>
                </a:lnTo>
                <a:lnTo>
                  <a:pt x="328" y="164"/>
                </a:lnTo>
                <a:lnTo>
                  <a:pt x="332" y="156"/>
                </a:lnTo>
                <a:lnTo>
                  <a:pt x="333" y="149"/>
                </a:lnTo>
                <a:lnTo>
                  <a:pt x="334" y="141"/>
                </a:lnTo>
                <a:lnTo>
                  <a:pt x="333" y="134"/>
                </a:lnTo>
                <a:lnTo>
                  <a:pt x="333" y="134"/>
                </a:lnTo>
                <a:lnTo>
                  <a:pt x="328" y="124"/>
                </a:lnTo>
                <a:lnTo>
                  <a:pt x="323" y="119"/>
                </a:lnTo>
                <a:lnTo>
                  <a:pt x="321" y="118"/>
                </a:lnTo>
                <a:lnTo>
                  <a:pt x="320" y="117"/>
                </a:lnTo>
                <a:lnTo>
                  <a:pt x="320" y="117"/>
                </a:lnTo>
                <a:lnTo>
                  <a:pt x="329" y="103"/>
                </a:lnTo>
                <a:lnTo>
                  <a:pt x="335" y="91"/>
                </a:lnTo>
                <a:lnTo>
                  <a:pt x="338" y="85"/>
                </a:lnTo>
                <a:lnTo>
                  <a:pt x="339" y="81"/>
                </a:lnTo>
                <a:lnTo>
                  <a:pt x="339" y="81"/>
                </a:lnTo>
                <a:lnTo>
                  <a:pt x="339" y="78"/>
                </a:lnTo>
                <a:lnTo>
                  <a:pt x="338" y="73"/>
                </a:lnTo>
                <a:lnTo>
                  <a:pt x="334" y="66"/>
                </a:lnTo>
                <a:lnTo>
                  <a:pt x="326" y="54"/>
                </a:lnTo>
                <a:lnTo>
                  <a:pt x="326" y="54"/>
                </a:lnTo>
                <a:lnTo>
                  <a:pt x="320" y="37"/>
                </a:lnTo>
                <a:lnTo>
                  <a:pt x="320" y="37"/>
                </a:lnTo>
                <a:lnTo>
                  <a:pt x="302" y="21"/>
                </a:lnTo>
                <a:lnTo>
                  <a:pt x="286" y="11"/>
                </a:lnTo>
                <a:lnTo>
                  <a:pt x="280" y="6"/>
                </a:lnTo>
                <a:lnTo>
                  <a:pt x="275" y="3"/>
                </a:lnTo>
                <a:lnTo>
                  <a:pt x="275" y="3"/>
                </a:lnTo>
                <a:lnTo>
                  <a:pt x="267" y="2"/>
                </a:lnTo>
                <a:lnTo>
                  <a:pt x="259" y="1"/>
                </a:lnTo>
                <a:lnTo>
                  <a:pt x="246" y="0"/>
                </a:lnTo>
                <a:lnTo>
                  <a:pt x="246" y="0"/>
                </a:lnTo>
                <a:lnTo>
                  <a:pt x="240" y="0"/>
                </a:lnTo>
                <a:lnTo>
                  <a:pt x="230" y="0"/>
                </a:lnTo>
                <a:lnTo>
                  <a:pt x="218" y="0"/>
                </a:lnTo>
                <a:lnTo>
                  <a:pt x="192" y="14"/>
                </a:lnTo>
                <a:lnTo>
                  <a:pt x="168" y="27"/>
                </a:lnTo>
                <a:lnTo>
                  <a:pt x="168" y="27"/>
                </a:lnTo>
                <a:lnTo>
                  <a:pt x="165" y="36"/>
                </a:lnTo>
                <a:lnTo>
                  <a:pt x="162" y="50"/>
                </a:lnTo>
                <a:lnTo>
                  <a:pt x="162" y="50"/>
                </a:lnTo>
                <a:lnTo>
                  <a:pt x="159" y="58"/>
                </a:lnTo>
                <a:lnTo>
                  <a:pt x="157" y="68"/>
                </a:lnTo>
                <a:lnTo>
                  <a:pt x="155" y="84"/>
                </a:lnTo>
                <a:lnTo>
                  <a:pt x="155" y="84"/>
                </a:lnTo>
                <a:lnTo>
                  <a:pt x="155" y="94"/>
                </a:lnTo>
                <a:lnTo>
                  <a:pt x="156" y="99"/>
                </a:lnTo>
                <a:lnTo>
                  <a:pt x="158" y="104"/>
                </a:lnTo>
                <a:lnTo>
                  <a:pt x="158" y="104"/>
                </a:lnTo>
                <a:lnTo>
                  <a:pt x="164" y="111"/>
                </a:lnTo>
                <a:lnTo>
                  <a:pt x="168" y="115"/>
                </a:lnTo>
                <a:lnTo>
                  <a:pt x="171" y="124"/>
                </a:lnTo>
                <a:lnTo>
                  <a:pt x="175" y="158"/>
                </a:lnTo>
                <a:lnTo>
                  <a:pt x="179" y="178"/>
                </a:lnTo>
                <a:lnTo>
                  <a:pt x="171" y="17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31">
            <a:extLst>
              <a:ext uri="{FF2B5EF4-FFF2-40B4-BE49-F238E27FC236}">
                <a16:creationId xmlns:a16="http://schemas.microsoft.com/office/drawing/2014/main" id="{1B53CBDA-55FC-4A57-A24C-5F87F975A3D0}"/>
              </a:ext>
            </a:extLst>
          </p:cNvPr>
          <p:cNvSpPr>
            <a:spLocks/>
          </p:cNvSpPr>
          <p:nvPr/>
        </p:nvSpPr>
        <p:spPr bwMode="auto">
          <a:xfrm>
            <a:off x="1470517" y="813559"/>
            <a:ext cx="1201455" cy="2703784"/>
          </a:xfrm>
          <a:custGeom>
            <a:avLst/>
            <a:gdLst>
              <a:gd name="T0" fmla="*/ 207 w 587"/>
              <a:gd name="T1" fmla="*/ 4 h 1321"/>
              <a:gd name="T2" fmla="*/ 191 w 587"/>
              <a:gd name="T3" fmla="*/ 18 h 1321"/>
              <a:gd name="T4" fmla="*/ 167 w 587"/>
              <a:gd name="T5" fmla="*/ 23 h 1321"/>
              <a:gd name="T6" fmla="*/ 157 w 587"/>
              <a:gd name="T7" fmla="*/ 39 h 1321"/>
              <a:gd name="T8" fmla="*/ 146 w 587"/>
              <a:gd name="T9" fmla="*/ 61 h 1321"/>
              <a:gd name="T10" fmla="*/ 140 w 587"/>
              <a:gd name="T11" fmla="*/ 83 h 1321"/>
              <a:gd name="T12" fmla="*/ 147 w 587"/>
              <a:gd name="T13" fmla="*/ 116 h 1321"/>
              <a:gd name="T14" fmla="*/ 149 w 587"/>
              <a:gd name="T15" fmla="*/ 150 h 1321"/>
              <a:gd name="T16" fmla="*/ 154 w 587"/>
              <a:gd name="T17" fmla="*/ 171 h 1321"/>
              <a:gd name="T18" fmla="*/ 90 w 587"/>
              <a:gd name="T19" fmla="*/ 218 h 1321"/>
              <a:gd name="T20" fmla="*/ 60 w 587"/>
              <a:gd name="T21" fmla="*/ 235 h 1321"/>
              <a:gd name="T22" fmla="*/ 23 w 587"/>
              <a:gd name="T23" fmla="*/ 296 h 1321"/>
              <a:gd name="T24" fmla="*/ 0 w 587"/>
              <a:gd name="T25" fmla="*/ 355 h 1321"/>
              <a:gd name="T26" fmla="*/ 20 w 587"/>
              <a:gd name="T27" fmla="*/ 487 h 1321"/>
              <a:gd name="T28" fmla="*/ 47 w 587"/>
              <a:gd name="T29" fmla="*/ 543 h 1321"/>
              <a:gd name="T30" fmla="*/ 76 w 587"/>
              <a:gd name="T31" fmla="*/ 601 h 1321"/>
              <a:gd name="T32" fmla="*/ 38 w 587"/>
              <a:gd name="T33" fmla="*/ 653 h 1321"/>
              <a:gd name="T34" fmla="*/ 30 w 587"/>
              <a:gd name="T35" fmla="*/ 693 h 1321"/>
              <a:gd name="T36" fmla="*/ 60 w 587"/>
              <a:gd name="T37" fmla="*/ 754 h 1321"/>
              <a:gd name="T38" fmla="*/ 110 w 587"/>
              <a:gd name="T39" fmla="*/ 798 h 1321"/>
              <a:gd name="T40" fmla="*/ 225 w 587"/>
              <a:gd name="T41" fmla="*/ 815 h 1321"/>
              <a:gd name="T42" fmla="*/ 289 w 587"/>
              <a:gd name="T43" fmla="*/ 1012 h 1321"/>
              <a:gd name="T44" fmla="*/ 295 w 587"/>
              <a:gd name="T45" fmla="*/ 1054 h 1321"/>
              <a:gd name="T46" fmla="*/ 286 w 587"/>
              <a:gd name="T47" fmla="*/ 1136 h 1321"/>
              <a:gd name="T48" fmla="*/ 305 w 587"/>
              <a:gd name="T49" fmla="*/ 1231 h 1321"/>
              <a:gd name="T50" fmla="*/ 312 w 587"/>
              <a:gd name="T51" fmla="*/ 1251 h 1321"/>
              <a:gd name="T52" fmla="*/ 318 w 587"/>
              <a:gd name="T53" fmla="*/ 1261 h 1321"/>
              <a:gd name="T54" fmla="*/ 325 w 587"/>
              <a:gd name="T55" fmla="*/ 1293 h 1321"/>
              <a:gd name="T56" fmla="*/ 349 w 587"/>
              <a:gd name="T57" fmla="*/ 1307 h 1321"/>
              <a:gd name="T58" fmla="*/ 397 w 587"/>
              <a:gd name="T59" fmla="*/ 1321 h 1321"/>
              <a:gd name="T60" fmla="*/ 446 w 587"/>
              <a:gd name="T61" fmla="*/ 1306 h 1321"/>
              <a:gd name="T62" fmla="*/ 450 w 587"/>
              <a:gd name="T63" fmla="*/ 1296 h 1321"/>
              <a:gd name="T64" fmla="*/ 399 w 587"/>
              <a:gd name="T65" fmla="*/ 1242 h 1321"/>
              <a:gd name="T66" fmla="*/ 413 w 587"/>
              <a:gd name="T67" fmla="*/ 1225 h 1321"/>
              <a:gd name="T68" fmla="*/ 416 w 587"/>
              <a:gd name="T69" fmla="*/ 1175 h 1321"/>
              <a:gd name="T70" fmla="*/ 426 w 587"/>
              <a:gd name="T71" fmla="*/ 1047 h 1321"/>
              <a:gd name="T72" fmla="*/ 440 w 587"/>
              <a:gd name="T73" fmla="*/ 933 h 1321"/>
              <a:gd name="T74" fmla="*/ 462 w 587"/>
              <a:gd name="T75" fmla="*/ 859 h 1321"/>
              <a:gd name="T76" fmla="*/ 476 w 587"/>
              <a:gd name="T77" fmla="*/ 861 h 1321"/>
              <a:gd name="T78" fmla="*/ 529 w 587"/>
              <a:gd name="T79" fmla="*/ 901 h 1321"/>
              <a:gd name="T80" fmla="*/ 560 w 587"/>
              <a:gd name="T81" fmla="*/ 898 h 1321"/>
              <a:gd name="T82" fmla="*/ 587 w 587"/>
              <a:gd name="T83" fmla="*/ 869 h 1321"/>
              <a:gd name="T84" fmla="*/ 580 w 587"/>
              <a:gd name="T85" fmla="*/ 831 h 1321"/>
              <a:gd name="T86" fmla="*/ 556 w 587"/>
              <a:gd name="T87" fmla="*/ 778 h 1321"/>
              <a:gd name="T88" fmla="*/ 519 w 587"/>
              <a:gd name="T89" fmla="*/ 753 h 1321"/>
              <a:gd name="T90" fmla="*/ 500 w 587"/>
              <a:gd name="T91" fmla="*/ 729 h 1321"/>
              <a:gd name="T92" fmla="*/ 520 w 587"/>
              <a:gd name="T93" fmla="*/ 689 h 1321"/>
              <a:gd name="T94" fmla="*/ 527 w 587"/>
              <a:gd name="T95" fmla="*/ 672 h 1321"/>
              <a:gd name="T96" fmla="*/ 507 w 587"/>
              <a:gd name="T97" fmla="*/ 506 h 1321"/>
              <a:gd name="T98" fmla="*/ 493 w 587"/>
              <a:gd name="T99" fmla="*/ 418 h 1321"/>
              <a:gd name="T100" fmla="*/ 464 w 587"/>
              <a:gd name="T101" fmla="*/ 306 h 1321"/>
              <a:gd name="T102" fmla="*/ 419 w 587"/>
              <a:gd name="T103" fmla="*/ 269 h 1321"/>
              <a:gd name="T104" fmla="*/ 347 w 587"/>
              <a:gd name="T105" fmla="*/ 238 h 1321"/>
              <a:gd name="T106" fmla="*/ 329 w 587"/>
              <a:gd name="T107" fmla="*/ 212 h 1321"/>
              <a:gd name="T108" fmla="*/ 336 w 587"/>
              <a:gd name="T109" fmla="*/ 147 h 1321"/>
              <a:gd name="T110" fmla="*/ 329 w 587"/>
              <a:gd name="T111" fmla="*/ 84 h 1321"/>
              <a:gd name="T112" fmla="*/ 338 w 587"/>
              <a:gd name="T113" fmla="*/ 74 h 1321"/>
              <a:gd name="T114" fmla="*/ 332 w 587"/>
              <a:gd name="T115" fmla="*/ 41 h 1321"/>
              <a:gd name="T116" fmla="*/ 318 w 587"/>
              <a:gd name="T117" fmla="*/ 34 h 1321"/>
              <a:gd name="T118" fmla="*/ 292 w 587"/>
              <a:gd name="T119" fmla="*/ 7 h 1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87" h="1321">
                <a:moveTo>
                  <a:pt x="234" y="0"/>
                </a:moveTo>
                <a:lnTo>
                  <a:pt x="234" y="0"/>
                </a:lnTo>
                <a:lnTo>
                  <a:pt x="221" y="0"/>
                </a:lnTo>
                <a:lnTo>
                  <a:pt x="210" y="3"/>
                </a:lnTo>
                <a:lnTo>
                  <a:pt x="207" y="4"/>
                </a:lnTo>
                <a:lnTo>
                  <a:pt x="204" y="7"/>
                </a:lnTo>
                <a:lnTo>
                  <a:pt x="204" y="7"/>
                </a:lnTo>
                <a:lnTo>
                  <a:pt x="201" y="12"/>
                </a:lnTo>
                <a:lnTo>
                  <a:pt x="196" y="16"/>
                </a:lnTo>
                <a:lnTo>
                  <a:pt x="191" y="18"/>
                </a:lnTo>
                <a:lnTo>
                  <a:pt x="184" y="21"/>
                </a:lnTo>
                <a:lnTo>
                  <a:pt x="184" y="21"/>
                </a:lnTo>
                <a:lnTo>
                  <a:pt x="177" y="22"/>
                </a:lnTo>
                <a:lnTo>
                  <a:pt x="171" y="22"/>
                </a:lnTo>
                <a:lnTo>
                  <a:pt x="167" y="23"/>
                </a:lnTo>
                <a:lnTo>
                  <a:pt x="165" y="24"/>
                </a:lnTo>
                <a:lnTo>
                  <a:pt x="163" y="27"/>
                </a:lnTo>
                <a:lnTo>
                  <a:pt x="160" y="30"/>
                </a:lnTo>
                <a:lnTo>
                  <a:pt x="160" y="30"/>
                </a:lnTo>
                <a:lnTo>
                  <a:pt x="157" y="39"/>
                </a:lnTo>
                <a:lnTo>
                  <a:pt x="153" y="45"/>
                </a:lnTo>
                <a:lnTo>
                  <a:pt x="149" y="50"/>
                </a:lnTo>
                <a:lnTo>
                  <a:pt x="147" y="58"/>
                </a:lnTo>
                <a:lnTo>
                  <a:pt x="147" y="58"/>
                </a:lnTo>
                <a:lnTo>
                  <a:pt x="146" y="61"/>
                </a:lnTo>
                <a:lnTo>
                  <a:pt x="143" y="64"/>
                </a:lnTo>
                <a:lnTo>
                  <a:pt x="142" y="66"/>
                </a:lnTo>
                <a:lnTo>
                  <a:pt x="141" y="74"/>
                </a:lnTo>
                <a:lnTo>
                  <a:pt x="141" y="74"/>
                </a:lnTo>
                <a:lnTo>
                  <a:pt x="140" y="83"/>
                </a:lnTo>
                <a:lnTo>
                  <a:pt x="139" y="89"/>
                </a:lnTo>
                <a:lnTo>
                  <a:pt x="137" y="94"/>
                </a:lnTo>
                <a:lnTo>
                  <a:pt x="141" y="101"/>
                </a:lnTo>
                <a:lnTo>
                  <a:pt x="141" y="101"/>
                </a:lnTo>
                <a:lnTo>
                  <a:pt x="147" y="116"/>
                </a:lnTo>
                <a:lnTo>
                  <a:pt x="151" y="127"/>
                </a:lnTo>
                <a:lnTo>
                  <a:pt x="151" y="127"/>
                </a:lnTo>
                <a:lnTo>
                  <a:pt x="151" y="133"/>
                </a:lnTo>
                <a:lnTo>
                  <a:pt x="151" y="141"/>
                </a:lnTo>
                <a:lnTo>
                  <a:pt x="149" y="150"/>
                </a:lnTo>
                <a:lnTo>
                  <a:pt x="151" y="155"/>
                </a:lnTo>
                <a:lnTo>
                  <a:pt x="151" y="155"/>
                </a:lnTo>
                <a:lnTo>
                  <a:pt x="153" y="162"/>
                </a:lnTo>
                <a:lnTo>
                  <a:pt x="154" y="171"/>
                </a:lnTo>
                <a:lnTo>
                  <a:pt x="154" y="171"/>
                </a:lnTo>
                <a:lnTo>
                  <a:pt x="158" y="192"/>
                </a:lnTo>
                <a:lnTo>
                  <a:pt x="158" y="192"/>
                </a:lnTo>
                <a:lnTo>
                  <a:pt x="127" y="204"/>
                </a:lnTo>
                <a:lnTo>
                  <a:pt x="90" y="218"/>
                </a:lnTo>
                <a:lnTo>
                  <a:pt x="90" y="218"/>
                </a:lnTo>
                <a:lnTo>
                  <a:pt x="84" y="220"/>
                </a:lnTo>
                <a:lnTo>
                  <a:pt x="76" y="223"/>
                </a:lnTo>
                <a:lnTo>
                  <a:pt x="68" y="227"/>
                </a:lnTo>
                <a:lnTo>
                  <a:pt x="63" y="231"/>
                </a:lnTo>
                <a:lnTo>
                  <a:pt x="60" y="235"/>
                </a:lnTo>
                <a:lnTo>
                  <a:pt x="60" y="235"/>
                </a:lnTo>
                <a:lnTo>
                  <a:pt x="42" y="263"/>
                </a:lnTo>
                <a:lnTo>
                  <a:pt x="31" y="280"/>
                </a:lnTo>
                <a:lnTo>
                  <a:pt x="23" y="296"/>
                </a:lnTo>
                <a:lnTo>
                  <a:pt x="23" y="296"/>
                </a:lnTo>
                <a:lnTo>
                  <a:pt x="15" y="310"/>
                </a:lnTo>
                <a:lnTo>
                  <a:pt x="7" y="327"/>
                </a:lnTo>
                <a:lnTo>
                  <a:pt x="1" y="342"/>
                </a:lnTo>
                <a:lnTo>
                  <a:pt x="0" y="349"/>
                </a:lnTo>
                <a:lnTo>
                  <a:pt x="0" y="355"/>
                </a:lnTo>
                <a:lnTo>
                  <a:pt x="0" y="355"/>
                </a:lnTo>
                <a:lnTo>
                  <a:pt x="2" y="381"/>
                </a:lnTo>
                <a:lnTo>
                  <a:pt x="9" y="422"/>
                </a:lnTo>
                <a:lnTo>
                  <a:pt x="20" y="487"/>
                </a:lnTo>
                <a:lnTo>
                  <a:pt x="20" y="487"/>
                </a:lnTo>
                <a:lnTo>
                  <a:pt x="21" y="492"/>
                </a:lnTo>
                <a:lnTo>
                  <a:pt x="24" y="499"/>
                </a:lnTo>
                <a:lnTo>
                  <a:pt x="32" y="515"/>
                </a:lnTo>
                <a:lnTo>
                  <a:pt x="42" y="531"/>
                </a:lnTo>
                <a:lnTo>
                  <a:pt x="47" y="543"/>
                </a:lnTo>
                <a:lnTo>
                  <a:pt x="47" y="543"/>
                </a:lnTo>
                <a:lnTo>
                  <a:pt x="53" y="558"/>
                </a:lnTo>
                <a:lnTo>
                  <a:pt x="63" y="577"/>
                </a:lnTo>
                <a:lnTo>
                  <a:pt x="76" y="601"/>
                </a:lnTo>
                <a:lnTo>
                  <a:pt x="76" y="601"/>
                </a:lnTo>
                <a:lnTo>
                  <a:pt x="69" y="608"/>
                </a:lnTo>
                <a:lnTo>
                  <a:pt x="62" y="616"/>
                </a:lnTo>
                <a:lnTo>
                  <a:pt x="54" y="626"/>
                </a:lnTo>
                <a:lnTo>
                  <a:pt x="45" y="639"/>
                </a:lnTo>
                <a:lnTo>
                  <a:pt x="38" y="653"/>
                </a:lnTo>
                <a:lnTo>
                  <a:pt x="32" y="669"/>
                </a:lnTo>
                <a:lnTo>
                  <a:pt x="31" y="676"/>
                </a:lnTo>
                <a:lnTo>
                  <a:pt x="30" y="684"/>
                </a:lnTo>
                <a:lnTo>
                  <a:pt x="30" y="684"/>
                </a:lnTo>
                <a:lnTo>
                  <a:pt x="30" y="693"/>
                </a:lnTo>
                <a:lnTo>
                  <a:pt x="31" y="701"/>
                </a:lnTo>
                <a:lnTo>
                  <a:pt x="35" y="711"/>
                </a:lnTo>
                <a:lnTo>
                  <a:pt x="38" y="719"/>
                </a:lnTo>
                <a:lnTo>
                  <a:pt x="48" y="737"/>
                </a:lnTo>
                <a:lnTo>
                  <a:pt x="60" y="754"/>
                </a:lnTo>
                <a:lnTo>
                  <a:pt x="73" y="769"/>
                </a:lnTo>
                <a:lnTo>
                  <a:pt x="87" y="782"/>
                </a:lnTo>
                <a:lnTo>
                  <a:pt x="99" y="792"/>
                </a:lnTo>
                <a:lnTo>
                  <a:pt x="110" y="798"/>
                </a:lnTo>
                <a:lnTo>
                  <a:pt x="110" y="798"/>
                </a:lnTo>
                <a:lnTo>
                  <a:pt x="123" y="803"/>
                </a:lnTo>
                <a:lnTo>
                  <a:pt x="141" y="806"/>
                </a:lnTo>
                <a:lnTo>
                  <a:pt x="163" y="809"/>
                </a:lnTo>
                <a:lnTo>
                  <a:pt x="185" y="811"/>
                </a:lnTo>
                <a:lnTo>
                  <a:pt x="225" y="815"/>
                </a:lnTo>
                <a:lnTo>
                  <a:pt x="242" y="815"/>
                </a:lnTo>
                <a:lnTo>
                  <a:pt x="242" y="815"/>
                </a:lnTo>
                <a:lnTo>
                  <a:pt x="285" y="997"/>
                </a:lnTo>
                <a:lnTo>
                  <a:pt x="285" y="997"/>
                </a:lnTo>
                <a:lnTo>
                  <a:pt x="289" y="1012"/>
                </a:lnTo>
                <a:lnTo>
                  <a:pt x="293" y="1025"/>
                </a:lnTo>
                <a:lnTo>
                  <a:pt x="295" y="1038"/>
                </a:lnTo>
                <a:lnTo>
                  <a:pt x="295" y="1046"/>
                </a:lnTo>
                <a:lnTo>
                  <a:pt x="295" y="1054"/>
                </a:lnTo>
                <a:lnTo>
                  <a:pt x="295" y="1054"/>
                </a:lnTo>
                <a:lnTo>
                  <a:pt x="289" y="1092"/>
                </a:lnTo>
                <a:lnTo>
                  <a:pt x="286" y="1111"/>
                </a:lnTo>
                <a:lnTo>
                  <a:pt x="285" y="1127"/>
                </a:lnTo>
                <a:lnTo>
                  <a:pt x="285" y="1127"/>
                </a:lnTo>
                <a:lnTo>
                  <a:pt x="286" y="1136"/>
                </a:lnTo>
                <a:lnTo>
                  <a:pt x="288" y="1151"/>
                </a:lnTo>
                <a:lnTo>
                  <a:pt x="294" y="1184"/>
                </a:lnTo>
                <a:lnTo>
                  <a:pt x="301" y="1215"/>
                </a:lnTo>
                <a:lnTo>
                  <a:pt x="305" y="1231"/>
                </a:lnTo>
                <a:lnTo>
                  <a:pt x="305" y="1231"/>
                </a:lnTo>
                <a:lnTo>
                  <a:pt x="306" y="1237"/>
                </a:lnTo>
                <a:lnTo>
                  <a:pt x="307" y="1243"/>
                </a:lnTo>
                <a:lnTo>
                  <a:pt x="310" y="1248"/>
                </a:lnTo>
                <a:lnTo>
                  <a:pt x="311" y="1250"/>
                </a:lnTo>
                <a:lnTo>
                  <a:pt x="312" y="1251"/>
                </a:lnTo>
                <a:lnTo>
                  <a:pt x="312" y="1251"/>
                </a:lnTo>
                <a:lnTo>
                  <a:pt x="314" y="1251"/>
                </a:lnTo>
                <a:lnTo>
                  <a:pt x="316" y="1251"/>
                </a:lnTo>
                <a:lnTo>
                  <a:pt x="317" y="1254"/>
                </a:lnTo>
                <a:lnTo>
                  <a:pt x="318" y="1261"/>
                </a:lnTo>
                <a:lnTo>
                  <a:pt x="318" y="1261"/>
                </a:lnTo>
                <a:lnTo>
                  <a:pt x="320" y="1273"/>
                </a:lnTo>
                <a:lnTo>
                  <a:pt x="322" y="1284"/>
                </a:lnTo>
                <a:lnTo>
                  <a:pt x="323" y="1288"/>
                </a:lnTo>
                <a:lnTo>
                  <a:pt x="325" y="1293"/>
                </a:lnTo>
                <a:lnTo>
                  <a:pt x="329" y="1298"/>
                </a:lnTo>
                <a:lnTo>
                  <a:pt x="335" y="1302"/>
                </a:lnTo>
                <a:lnTo>
                  <a:pt x="335" y="1302"/>
                </a:lnTo>
                <a:lnTo>
                  <a:pt x="342" y="1305"/>
                </a:lnTo>
                <a:lnTo>
                  <a:pt x="349" y="1307"/>
                </a:lnTo>
                <a:lnTo>
                  <a:pt x="362" y="1311"/>
                </a:lnTo>
                <a:lnTo>
                  <a:pt x="375" y="1315"/>
                </a:lnTo>
                <a:lnTo>
                  <a:pt x="389" y="1318"/>
                </a:lnTo>
                <a:lnTo>
                  <a:pt x="389" y="1318"/>
                </a:lnTo>
                <a:lnTo>
                  <a:pt x="397" y="1321"/>
                </a:lnTo>
                <a:lnTo>
                  <a:pt x="407" y="1321"/>
                </a:lnTo>
                <a:lnTo>
                  <a:pt x="417" y="1319"/>
                </a:lnTo>
                <a:lnTo>
                  <a:pt x="428" y="1316"/>
                </a:lnTo>
                <a:lnTo>
                  <a:pt x="438" y="1312"/>
                </a:lnTo>
                <a:lnTo>
                  <a:pt x="446" y="1306"/>
                </a:lnTo>
                <a:lnTo>
                  <a:pt x="448" y="1304"/>
                </a:lnTo>
                <a:lnTo>
                  <a:pt x="450" y="1302"/>
                </a:lnTo>
                <a:lnTo>
                  <a:pt x="450" y="1298"/>
                </a:lnTo>
                <a:lnTo>
                  <a:pt x="450" y="1296"/>
                </a:lnTo>
                <a:lnTo>
                  <a:pt x="450" y="1296"/>
                </a:lnTo>
                <a:lnTo>
                  <a:pt x="446" y="1288"/>
                </a:lnTo>
                <a:lnTo>
                  <a:pt x="439" y="1280"/>
                </a:lnTo>
                <a:lnTo>
                  <a:pt x="422" y="1262"/>
                </a:lnTo>
                <a:lnTo>
                  <a:pt x="407" y="1248"/>
                </a:lnTo>
                <a:lnTo>
                  <a:pt x="399" y="1242"/>
                </a:lnTo>
                <a:lnTo>
                  <a:pt x="399" y="1242"/>
                </a:lnTo>
                <a:lnTo>
                  <a:pt x="405" y="1236"/>
                </a:lnTo>
                <a:lnTo>
                  <a:pt x="410" y="1231"/>
                </a:lnTo>
                <a:lnTo>
                  <a:pt x="413" y="1225"/>
                </a:lnTo>
                <a:lnTo>
                  <a:pt x="413" y="1225"/>
                </a:lnTo>
                <a:lnTo>
                  <a:pt x="414" y="1217"/>
                </a:lnTo>
                <a:lnTo>
                  <a:pt x="414" y="1206"/>
                </a:lnTo>
                <a:lnTo>
                  <a:pt x="415" y="1191"/>
                </a:lnTo>
                <a:lnTo>
                  <a:pt x="416" y="1175"/>
                </a:lnTo>
                <a:lnTo>
                  <a:pt x="416" y="1175"/>
                </a:lnTo>
                <a:lnTo>
                  <a:pt x="419" y="1148"/>
                </a:lnTo>
                <a:lnTo>
                  <a:pt x="420" y="1114"/>
                </a:lnTo>
                <a:lnTo>
                  <a:pt x="422" y="1077"/>
                </a:lnTo>
                <a:lnTo>
                  <a:pt x="423" y="1061"/>
                </a:lnTo>
                <a:lnTo>
                  <a:pt x="426" y="1047"/>
                </a:lnTo>
                <a:lnTo>
                  <a:pt x="426" y="1047"/>
                </a:lnTo>
                <a:lnTo>
                  <a:pt x="431" y="1016"/>
                </a:lnTo>
                <a:lnTo>
                  <a:pt x="435" y="980"/>
                </a:lnTo>
                <a:lnTo>
                  <a:pt x="440" y="933"/>
                </a:lnTo>
                <a:lnTo>
                  <a:pt x="440" y="933"/>
                </a:lnTo>
                <a:lnTo>
                  <a:pt x="442" y="914"/>
                </a:lnTo>
                <a:lnTo>
                  <a:pt x="446" y="900"/>
                </a:lnTo>
                <a:lnTo>
                  <a:pt x="446" y="900"/>
                </a:lnTo>
                <a:lnTo>
                  <a:pt x="454" y="876"/>
                </a:lnTo>
                <a:lnTo>
                  <a:pt x="462" y="859"/>
                </a:lnTo>
                <a:lnTo>
                  <a:pt x="464" y="854"/>
                </a:lnTo>
                <a:lnTo>
                  <a:pt x="466" y="852"/>
                </a:lnTo>
                <a:lnTo>
                  <a:pt x="466" y="852"/>
                </a:lnTo>
                <a:lnTo>
                  <a:pt x="470" y="855"/>
                </a:lnTo>
                <a:lnTo>
                  <a:pt x="476" y="861"/>
                </a:lnTo>
                <a:lnTo>
                  <a:pt x="494" y="879"/>
                </a:lnTo>
                <a:lnTo>
                  <a:pt x="506" y="889"/>
                </a:lnTo>
                <a:lnTo>
                  <a:pt x="517" y="896"/>
                </a:lnTo>
                <a:lnTo>
                  <a:pt x="523" y="900"/>
                </a:lnTo>
                <a:lnTo>
                  <a:pt x="529" y="901"/>
                </a:lnTo>
                <a:lnTo>
                  <a:pt x="535" y="902"/>
                </a:lnTo>
                <a:lnTo>
                  <a:pt x="541" y="902"/>
                </a:lnTo>
                <a:lnTo>
                  <a:pt x="541" y="902"/>
                </a:lnTo>
                <a:lnTo>
                  <a:pt x="551" y="901"/>
                </a:lnTo>
                <a:lnTo>
                  <a:pt x="560" y="898"/>
                </a:lnTo>
                <a:lnTo>
                  <a:pt x="568" y="895"/>
                </a:lnTo>
                <a:lnTo>
                  <a:pt x="575" y="890"/>
                </a:lnTo>
                <a:lnTo>
                  <a:pt x="580" y="884"/>
                </a:lnTo>
                <a:lnTo>
                  <a:pt x="585" y="877"/>
                </a:lnTo>
                <a:lnTo>
                  <a:pt x="587" y="869"/>
                </a:lnTo>
                <a:lnTo>
                  <a:pt x="587" y="859"/>
                </a:lnTo>
                <a:lnTo>
                  <a:pt x="587" y="859"/>
                </a:lnTo>
                <a:lnTo>
                  <a:pt x="586" y="849"/>
                </a:lnTo>
                <a:lnTo>
                  <a:pt x="584" y="840"/>
                </a:lnTo>
                <a:lnTo>
                  <a:pt x="580" y="831"/>
                </a:lnTo>
                <a:lnTo>
                  <a:pt x="576" y="824"/>
                </a:lnTo>
                <a:lnTo>
                  <a:pt x="568" y="812"/>
                </a:lnTo>
                <a:lnTo>
                  <a:pt x="563" y="805"/>
                </a:lnTo>
                <a:lnTo>
                  <a:pt x="563" y="805"/>
                </a:lnTo>
                <a:lnTo>
                  <a:pt x="556" y="778"/>
                </a:lnTo>
                <a:lnTo>
                  <a:pt x="550" y="762"/>
                </a:lnTo>
                <a:lnTo>
                  <a:pt x="547" y="757"/>
                </a:lnTo>
                <a:lnTo>
                  <a:pt x="544" y="755"/>
                </a:lnTo>
                <a:lnTo>
                  <a:pt x="544" y="755"/>
                </a:lnTo>
                <a:lnTo>
                  <a:pt x="519" y="753"/>
                </a:lnTo>
                <a:lnTo>
                  <a:pt x="500" y="751"/>
                </a:lnTo>
                <a:lnTo>
                  <a:pt x="500" y="751"/>
                </a:lnTo>
                <a:lnTo>
                  <a:pt x="500" y="743"/>
                </a:lnTo>
                <a:lnTo>
                  <a:pt x="500" y="729"/>
                </a:lnTo>
                <a:lnTo>
                  <a:pt x="500" y="729"/>
                </a:lnTo>
                <a:lnTo>
                  <a:pt x="500" y="713"/>
                </a:lnTo>
                <a:lnTo>
                  <a:pt x="500" y="705"/>
                </a:lnTo>
                <a:lnTo>
                  <a:pt x="500" y="705"/>
                </a:lnTo>
                <a:lnTo>
                  <a:pt x="512" y="696"/>
                </a:lnTo>
                <a:lnTo>
                  <a:pt x="520" y="689"/>
                </a:lnTo>
                <a:lnTo>
                  <a:pt x="525" y="686"/>
                </a:lnTo>
                <a:lnTo>
                  <a:pt x="527" y="681"/>
                </a:lnTo>
                <a:lnTo>
                  <a:pt x="527" y="681"/>
                </a:lnTo>
                <a:lnTo>
                  <a:pt x="527" y="678"/>
                </a:lnTo>
                <a:lnTo>
                  <a:pt x="527" y="672"/>
                </a:lnTo>
                <a:lnTo>
                  <a:pt x="526" y="657"/>
                </a:lnTo>
                <a:lnTo>
                  <a:pt x="519" y="609"/>
                </a:lnTo>
                <a:lnTo>
                  <a:pt x="511" y="554"/>
                </a:lnTo>
                <a:lnTo>
                  <a:pt x="508" y="529"/>
                </a:lnTo>
                <a:lnTo>
                  <a:pt x="507" y="506"/>
                </a:lnTo>
                <a:lnTo>
                  <a:pt x="507" y="506"/>
                </a:lnTo>
                <a:lnTo>
                  <a:pt x="506" y="486"/>
                </a:lnTo>
                <a:lnTo>
                  <a:pt x="502" y="464"/>
                </a:lnTo>
                <a:lnTo>
                  <a:pt x="499" y="440"/>
                </a:lnTo>
                <a:lnTo>
                  <a:pt x="493" y="418"/>
                </a:lnTo>
                <a:lnTo>
                  <a:pt x="476" y="346"/>
                </a:lnTo>
                <a:lnTo>
                  <a:pt x="476" y="346"/>
                </a:lnTo>
                <a:lnTo>
                  <a:pt x="472" y="327"/>
                </a:lnTo>
                <a:lnTo>
                  <a:pt x="466" y="312"/>
                </a:lnTo>
                <a:lnTo>
                  <a:pt x="464" y="306"/>
                </a:lnTo>
                <a:lnTo>
                  <a:pt x="459" y="302"/>
                </a:lnTo>
                <a:lnTo>
                  <a:pt x="456" y="297"/>
                </a:lnTo>
                <a:lnTo>
                  <a:pt x="450" y="292"/>
                </a:lnTo>
                <a:lnTo>
                  <a:pt x="450" y="292"/>
                </a:lnTo>
                <a:lnTo>
                  <a:pt x="419" y="269"/>
                </a:lnTo>
                <a:lnTo>
                  <a:pt x="399" y="255"/>
                </a:lnTo>
                <a:lnTo>
                  <a:pt x="386" y="248"/>
                </a:lnTo>
                <a:lnTo>
                  <a:pt x="386" y="248"/>
                </a:lnTo>
                <a:lnTo>
                  <a:pt x="371" y="244"/>
                </a:lnTo>
                <a:lnTo>
                  <a:pt x="347" y="238"/>
                </a:lnTo>
                <a:lnTo>
                  <a:pt x="316" y="231"/>
                </a:lnTo>
                <a:lnTo>
                  <a:pt x="316" y="231"/>
                </a:lnTo>
                <a:lnTo>
                  <a:pt x="320" y="226"/>
                </a:lnTo>
                <a:lnTo>
                  <a:pt x="325" y="219"/>
                </a:lnTo>
                <a:lnTo>
                  <a:pt x="329" y="212"/>
                </a:lnTo>
                <a:lnTo>
                  <a:pt x="329" y="212"/>
                </a:lnTo>
                <a:lnTo>
                  <a:pt x="330" y="206"/>
                </a:lnTo>
                <a:lnTo>
                  <a:pt x="331" y="196"/>
                </a:lnTo>
                <a:lnTo>
                  <a:pt x="334" y="172"/>
                </a:lnTo>
                <a:lnTo>
                  <a:pt x="336" y="147"/>
                </a:lnTo>
                <a:lnTo>
                  <a:pt x="335" y="127"/>
                </a:lnTo>
                <a:lnTo>
                  <a:pt x="335" y="127"/>
                </a:lnTo>
                <a:lnTo>
                  <a:pt x="334" y="113"/>
                </a:lnTo>
                <a:lnTo>
                  <a:pt x="331" y="98"/>
                </a:lnTo>
                <a:lnTo>
                  <a:pt x="329" y="84"/>
                </a:lnTo>
                <a:lnTo>
                  <a:pt x="329" y="84"/>
                </a:lnTo>
                <a:lnTo>
                  <a:pt x="330" y="84"/>
                </a:lnTo>
                <a:lnTo>
                  <a:pt x="334" y="82"/>
                </a:lnTo>
                <a:lnTo>
                  <a:pt x="337" y="78"/>
                </a:lnTo>
                <a:lnTo>
                  <a:pt x="338" y="74"/>
                </a:lnTo>
                <a:lnTo>
                  <a:pt x="338" y="71"/>
                </a:lnTo>
                <a:lnTo>
                  <a:pt x="338" y="71"/>
                </a:lnTo>
                <a:lnTo>
                  <a:pt x="338" y="61"/>
                </a:lnTo>
                <a:lnTo>
                  <a:pt x="336" y="52"/>
                </a:lnTo>
                <a:lnTo>
                  <a:pt x="332" y="41"/>
                </a:lnTo>
                <a:lnTo>
                  <a:pt x="332" y="41"/>
                </a:lnTo>
                <a:lnTo>
                  <a:pt x="326" y="40"/>
                </a:lnTo>
                <a:lnTo>
                  <a:pt x="322" y="37"/>
                </a:lnTo>
                <a:lnTo>
                  <a:pt x="319" y="36"/>
                </a:lnTo>
                <a:lnTo>
                  <a:pt x="318" y="34"/>
                </a:lnTo>
                <a:lnTo>
                  <a:pt x="318" y="34"/>
                </a:lnTo>
                <a:lnTo>
                  <a:pt x="314" y="27"/>
                </a:lnTo>
                <a:lnTo>
                  <a:pt x="306" y="18"/>
                </a:lnTo>
                <a:lnTo>
                  <a:pt x="297" y="10"/>
                </a:lnTo>
                <a:lnTo>
                  <a:pt x="292" y="7"/>
                </a:lnTo>
                <a:lnTo>
                  <a:pt x="279" y="7"/>
                </a:lnTo>
                <a:lnTo>
                  <a:pt x="262" y="0"/>
                </a:lnTo>
                <a:lnTo>
                  <a:pt x="247" y="0"/>
                </a:lnTo>
                <a:lnTo>
                  <a:pt x="234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0">
            <a:extLst>
              <a:ext uri="{FF2B5EF4-FFF2-40B4-BE49-F238E27FC236}">
                <a16:creationId xmlns:a16="http://schemas.microsoft.com/office/drawing/2014/main" id="{DFD888F3-5C25-485F-8DB9-DB6E1442AEBF}"/>
              </a:ext>
            </a:extLst>
          </p:cNvPr>
          <p:cNvSpPr>
            <a:spLocks/>
          </p:cNvSpPr>
          <p:nvPr/>
        </p:nvSpPr>
        <p:spPr bwMode="auto">
          <a:xfrm>
            <a:off x="6877049" y="867134"/>
            <a:ext cx="1748741" cy="2678041"/>
          </a:xfrm>
          <a:custGeom>
            <a:avLst/>
            <a:gdLst>
              <a:gd name="T0" fmla="*/ 498 w 971"/>
              <a:gd name="T1" fmla="*/ 33 h 1487"/>
              <a:gd name="T2" fmla="*/ 467 w 971"/>
              <a:gd name="T3" fmla="*/ 45 h 1487"/>
              <a:gd name="T4" fmla="*/ 448 w 971"/>
              <a:gd name="T5" fmla="*/ 97 h 1487"/>
              <a:gd name="T6" fmla="*/ 471 w 971"/>
              <a:gd name="T7" fmla="*/ 112 h 1487"/>
              <a:gd name="T8" fmla="*/ 473 w 971"/>
              <a:gd name="T9" fmla="*/ 173 h 1487"/>
              <a:gd name="T10" fmla="*/ 495 w 971"/>
              <a:gd name="T11" fmla="*/ 255 h 1487"/>
              <a:gd name="T12" fmla="*/ 473 w 971"/>
              <a:gd name="T13" fmla="*/ 276 h 1487"/>
              <a:gd name="T14" fmla="*/ 475 w 971"/>
              <a:gd name="T15" fmla="*/ 299 h 1487"/>
              <a:gd name="T16" fmla="*/ 467 w 971"/>
              <a:gd name="T17" fmla="*/ 326 h 1487"/>
              <a:gd name="T18" fmla="*/ 436 w 971"/>
              <a:gd name="T19" fmla="*/ 386 h 1487"/>
              <a:gd name="T20" fmla="*/ 423 w 971"/>
              <a:gd name="T21" fmla="*/ 551 h 1487"/>
              <a:gd name="T22" fmla="*/ 386 w 971"/>
              <a:gd name="T23" fmla="*/ 669 h 1487"/>
              <a:gd name="T24" fmla="*/ 371 w 971"/>
              <a:gd name="T25" fmla="*/ 688 h 1487"/>
              <a:gd name="T26" fmla="*/ 338 w 971"/>
              <a:gd name="T27" fmla="*/ 722 h 1487"/>
              <a:gd name="T28" fmla="*/ 327 w 971"/>
              <a:gd name="T29" fmla="*/ 756 h 1487"/>
              <a:gd name="T30" fmla="*/ 338 w 971"/>
              <a:gd name="T31" fmla="*/ 788 h 1487"/>
              <a:gd name="T32" fmla="*/ 344 w 971"/>
              <a:gd name="T33" fmla="*/ 801 h 1487"/>
              <a:gd name="T34" fmla="*/ 377 w 971"/>
              <a:gd name="T35" fmla="*/ 804 h 1487"/>
              <a:gd name="T36" fmla="*/ 271 w 971"/>
              <a:gd name="T37" fmla="*/ 992 h 1487"/>
              <a:gd name="T38" fmla="*/ 258 w 971"/>
              <a:gd name="T39" fmla="*/ 995 h 1487"/>
              <a:gd name="T40" fmla="*/ 219 w 971"/>
              <a:gd name="T41" fmla="*/ 1045 h 1487"/>
              <a:gd name="T42" fmla="*/ 160 w 971"/>
              <a:gd name="T43" fmla="*/ 1093 h 1487"/>
              <a:gd name="T44" fmla="*/ 114 w 971"/>
              <a:gd name="T45" fmla="*/ 1107 h 1487"/>
              <a:gd name="T46" fmla="*/ 26 w 971"/>
              <a:gd name="T47" fmla="*/ 1107 h 1487"/>
              <a:gd name="T48" fmla="*/ 0 w 971"/>
              <a:gd name="T49" fmla="*/ 1122 h 1487"/>
              <a:gd name="T50" fmla="*/ 29 w 971"/>
              <a:gd name="T51" fmla="*/ 1148 h 1487"/>
              <a:gd name="T52" fmla="*/ 182 w 971"/>
              <a:gd name="T53" fmla="*/ 1232 h 1487"/>
              <a:gd name="T54" fmla="*/ 206 w 971"/>
              <a:gd name="T55" fmla="*/ 1232 h 1487"/>
              <a:gd name="T56" fmla="*/ 229 w 971"/>
              <a:gd name="T57" fmla="*/ 1198 h 1487"/>
              <a:gd name="T58" fmla="*/ 405 w 971"/>
              <a:gd name="T59" fmla="*/ 1041 h 1487"/>
              <a:gd name="T60" fmla="*/ 433 w 971"/>
              <a:gd name="T61" fmla="*/ 1279 h 1487"/>
              <a:gd name="T62" fmla="*/ 434 w 971"/>
              <a:gd name="T63" fmla="*/ 1394 h 1487"/>
              <a:gd name="T64" fmla="*/ 404 w 971"/>
              <a:gd name="T65" fmla="*/ 1431 h 1487"/>
              <a:gd name="T66" fmla="*/ 386 w 971"/>
              <a:gd name="T67" fmla="*/ 1463 h 1487"/>
              <a:gd name="T68" fmla="*/ 399 w 971"/>
              <a:gd name="T69" fmla="*/ 1485 h 1487"/>
              <a:gd name="T70" fmla="*/ 483 w 971"/>
              <a:gd name="T71" fmla="*/ 1482 h 1487"/>
              <a:gd name="T72" fmla="*/ 571 w 971"/>
              <a:gd name="T73" fmla="*/ 1469 h 1487"/>
              <a:gd name="T74" fmla="*/ 573 w 971"/>
              <a:gd name="T75" fmla="*/ 1413 h 1487"/>
              <a:gd name="T76" fmla="*/ 576 w 971"/>
              <a:gd name="T77" fmla="*/ 1350 h 1487"/>
              <a:gd name="T78" fmla="*/ 573 w 971"/>
              <a:gd name="T79" fmla="*/ 1111 h 1487"/>
              <a:gd name="T80" fmla="*/ 578 w 971"/>
              <a:gd name="T81" fmla="*/ 1014 h 1487"/>
              <a:gd name="T82" fmla="*/ 611 w 971"/>
              <a:gd name="T83" fmla="*/ 967 h 1487"/>
              <a:gd name="T84" fmla="*/ 739 w 971"/>
              <a:gd name="T85" fmla="*/ 957 h 1487"/>
              <a:gd name="T86" fmla="*/ 858 w 971"/>
              <a:gd name="T87" fmla="*/ 952 h 1487"/>
              <a:gd name="T88" fmla="*/ 901 w 971"/>
              <a:gd name="T89" fmla="*/ 929 h 1487"/>
              <a:gd name="T90" fmla="*/ 938 w 971"/>
              <a:gd name="T91" fmla="*/ 869 h 1487"/>
              <a:gd name="T92" fmla="*/ 960 w 971"/>
              <a:gd name="T93" fmla="*/ 750 h 1487"/>
              <a:gd name="T94" fmla="*/ 919 w 971"/>
              <a:gd name="T95" fmla="*/ 516 h 1487"/>
              <a:gd name="T96" fmla="*/ 881 w 971"/>
              <a:gd name="T97" fmla="*/ 303 h 1487"/>
              <a:gd name="T98" fmla="*/ 862 w 971"/>
              <a:gd name="T99" fmla="*/ 263 h 1487"/>
              <a:gd name="T100" fmla="*/ 852 w 971"/>
              <a:gd name="T101" fmla="*/ 245 h 1487"/>
              <a:gd name="T102" fmla="*/ 803 w 971"/>
              <a:gd name="T103" fmla="*/ 223 h 1487"/>
              <a:gd name="T104" fmla="*/ 764 w 971"/>
              <a:gd name="T105" fmla="*/ 164 h 1487"/>
              <a:gd name="T106" fmla="*/ 695 w 971"/>
              <a:gd name="T107" fmla="*/ 31 h 1487"/>
              <a:gd name="T108" fmla="*/ 663 w 971"/>
              <a:gd name="T109" fmla="*/ 7 h 1487"/>
              <a:gd name="T110" fmla="*/ 595 w 971"/>
              <a:gd name="T111" fmla="*/ 3 h 1487"/>
              <a:gd name="T112" fmla="*/ 555 w 971"/>
              <a:gd name="T113" fmla="*/ 18 h 1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71" h="1487">
                <a:moveTo>
                  <a:pt x="538" y="31"/>
                </a:moveTo>
                <a:lnTo>
                  <a:pt x="538" y="31"/>
                </a:lnTo>
                <a:lnTo>
                  <a:pt x="530" y="31"/>
                </a:lnTo>
                <a:lnTo>
                  <a:pt x="509" y="31"/>
                </a:lnTo>
                <a:lnTo>
                  <a:pt x="498" y="33"/>
                </a:lnTo>
                <a:lnTo>
                  <a:pt x="486" y="36"/>
                </a:lnTo>
                <a:lnTo>
                  <a:pt x="475" y="39"/>
                </a:lnTo>
                <a:lnTo>
                  <a:pt x="470" y="42"/>
                </a:lnTo>
                <a:lnTo>
                  <a:pt x="467" y="45"/>
                </a:lnTo>
                <a:lnTo>
                  <a:pt x="467" y="45"/>
                </a:lnTo>
                <a:lnTo>
                  <a:pt x="461" y="53"/>
                </a:lnTo>
                <a:lnTo>
                  <a:pt x="456" y="62"/>
                </a:lnTo>
                <a:lnTo>
                  <a:pt x="452" y="72"/>
                </a:lnTo>
                <a:lnTo>
                  <a:pt x="450" y="81"/>
                </a:lnTo>
                <a:lnTo>
                  <a:pt x="448" y="97"/>
                </a:lnTo>
                <a:lnTo>
                  <a:pt x="448" y="103"/>
                </a:lnTo>
                <a:lnTo>
                  <a:pt x="462" y="88"/>
                </a:lnTo>
                <a:lnTo>
                  <a:pt x="462" y="117"/>
                </a:lnTo>
                <a:lnTo>
                  <a:pt x="471" y="112"/>
                </a:lnTo>
                <a:lnTo>
                  <a:pt x="471" y="112"/>
                </a:lnTo>
                <a:lnTo>
                  <a:pt x="471" y="129"/>
                </a:lnTo>
                <a:lnTo>
                  <a:pt x="470" y="147"/>
                </a:lnTo>
                <a:lnTo>
                  <a:pt x="471" y="164"/>
                </a:lnTo>
                <a:lnTo>
                  <a:pt x="471" y="164"/>
                </a:lnTo>
                <a:lnTo>
                  <a:pt x="473" y="173"/>
                </a:lnTo>
                <a:lnTo>
                  <a:pt x="474" y="181"/>
                </a:lnTo>
                <a:lnTo>
                  <a:pt x="478" y="194"/>
                </a:lnTo>
                <a:lnTo>
                  <a:pt x="483" y="204"/>
                </a:lnTo>
                <a:lnTo>
                  <a:pt x="486" y="207"/>
                </a:lnTo>
                <a:lnTo>
                  <a:pt x="495" y="255"/>
                </a:lnTo>
                <a:lnTo>
                  <a:pt x="495" y="255"/>
                </a:lnTo>
                <a:lnTo>
                  <a:pt x="490" y="258"/>
                </a:lnTo>
                <a:lnTo>
                  <a:pt x="482" y="266"/>
                </a:lnTo>
                <a:lnTo>
                  <a:pt x="477" y="270"/>
                </a:lnTo>
                <a:lnTo>
                  <a:pt x="473" y="276"/>
                </a:lnTo>
                <a:lnTo>
                  <a:pt x="471" y="282"/>
                </a:lnTo>
                <a:lnTo>
                  <a:pt x="471" y="285"/>
                </a:lnTo>
                <a:lnTo>
                  <a:pt x="471" y="288"/>
                </a:lnTo>
                <a:lnTo>
                  <a:pt x="471" y="288"/>
                </a:lnTo>
                <a:lnTo>
                  <a:pt x="475" y="299"/>
                </a:lnTo>
                <a:lnTo>
                  <a:pt x="478" y="306"/>
                </a:lnTo>
                <a:lnTo>
                  <a:pt x="481" y="312"/>
                </a:lnTo>
                <a:lnTo>
                  <a:pt x="481" y="312"/>
                </a:lnTo>
                <a:lnTo>
                  <a:pt x="474" y="318"/>
                </a:lnTo>
                <a:lnTo>
                  <a:pt x="467" y="326"/>
                </a:lnTo>
                <a:lnTo>
                  <a:pt x="458" y="337"/>
                </a:lnTo>
                <a:lnTo>
                  <a:pt x="450" y="350"/>
                </a:lnTo>
                <a:lnTo>
                  <a:pt x="442" y="367"/>
                </a:lnTo>
                <a:lnTo>
                  <a:pt x="439" y="376"/>
                </a:lnTo>
                <a:lnTo>
                  <a:pt x="436" y="386"/>
                </a:lnTo>
                <a:lnTo>
                  <a:pt x="434" y="397"/>
                </a:lnTo>
                <a:lnTo>
                  <a:pt x="433" y="407"/>
                </a:lnTo>
                <a:lnTo>
                  <a:pt x="433" y="407"/>
                </a:lnTo>
                <a:lnTo>
                  <a:pt x="429" y="470"/>
                </a:lnTo>
                <a:lnTo>
                  <a:pt x="423" y="551"/>
                </a:lnTo>
                <a:lnTo>
                  <a:pt x="414" y="650"/>
                </a:lnTo>
                <a:lnTo>
                  <a:pt x="414" y="650"/>
                </a:lnTo>
                <a:lnTo>
                  <a:pt x="402" y="657"/>
                </a:lnTo>
                <a:lnTo>
                  <a:pt x="393" y="663"/>
                </a:lnTo>
                <a:lnTo>
                  <a:pt x="386" y="669"/>
                </a:lnTo>
                <a:lnTo>
                  <a:pt x="386" y="669"/>
                </a:lnTo>
                <a:lnTo>
                  <a:pt x="381" y="675"/>
                </a:lnTo>
                <a:lnTo>
                  <a:pt x="376" y="681"/>
                </a:lnTo>
                <a:lnTo>
                  <a:pt x="371" y="688"/>
                </a:lnTo>
                <a:lnTo>
                  <a:pt x="371" y="688"/>
                </a:lnTo>
                <a:lnTo>
                  <a:pt x="368" y="691"/>
                </a:lnTo>
                <a:lnTo>
                  <a:pt x="358" y="698"/>
                </a:lnTo>
                <a:lnTo>
                  <a:pt x="348" y="708"/>
                </a:lnTo>
                <a:lnTo>
                  <a:pt x="343" y="714"/>
                </a:lnTo>
                <a:lnTo>
                  <a:pt x="338" y="722"/>
                </a:lnTo>
                <a:lnTo>
                  <a:pt x="338" y="722"/>
                </a:lnTo>
                <a:lnTo>
                  <a:pt x="332" y="735"/>
                </a:lnTo>
                <a:lnTo>
                  <a:pt x="329" y="744"/>
                </a:lnTo>
                <a:lnTo>
                  <a:pt x="326" y="753"/>
                </a:lnTo>
                <a:lnTo>
                  <a:pt x="327" y="756"/>
                </a:lnTo>
                <a:lnTo>
                  <a:pt x="329" y="760"/>
                </a:lnTo>
                <a:lnTo>
                  <a:pt x="329" y="760"/>
                </a:lnTo>
                <a:lnTo>
                  <a:pt x="332" y="768"/>
                </a:lnTo>
                <a:lnTo>
                  <a:pt x="336" y="777"/>
                </a:lnTo>
                <a:lnTo>
                  <a:pt x="338" y="788"/>
                </a:lnTo>
                <a:lnTo>
                  <a:pt x="338" y="788"/>
                </a:lnTo>
                <a:lnTo>
                  <a:pt x="338" y="789"/>
                </a:lnTo>
                <a:lnTo>
                  <a:pt x="339" y="794"/>
                </a:lnTo>
                <a:lnTo>
                  <a:pt x="342" y="799"/>
                </a:lnTo>
                <a:lnTo>
                  <a:pt x="344" y="801"/>
                </a:lnTo>
                <a:lnTo>
                  <a:pt x="348" y="802"/>
                </a:lnTo>
                <a:lnTo>
                  <a:pt x="348" y="802"/>
                </a:lnTo>
                <a:lnTo>
                  <a:pt x="352" y="804"/>
                </a:lnTo>
                <a:lnTo>
                  <a:pt x="359" y="804"/>
                </a:lnTo>
                <a:lnTo>
                  <a:pt x="377" y="804"/>
                </a:lnTo>
                <a:lnTo>
                  <a:pt x="400" y="802"/>
                </a:lnTo>
                <a:lnTo>
                  <a:pt x="414" y="817"/>
                </a:lnTo>
                <a:lnTo>
                  <a:pt x="271" y="993"/>
                </a:lnTo>
                <a:lnTo>
                  <a:pt x="271" y="993"/>
                </a:lnTo>
                <a:lnTo>
                  <a:pt x="271" y="992"/>
                </a:lnTo>
                <a:lnTo>
                  <a:pt x="270" y="991"/>
                </a:lnTo>
                <a:lnTo>
                  <a:pt x="267" y="991"/>
                </a:lnTo>
                <a:lnTo>
                  <a:pt x="262" y="993"/>
                </a:lnTo>
                <a:lnTo>
                  <a:pt x="262" y="993"/>
                </a:lnTo>
                <a:lnTo>
                  <a:pt x="258" y="995"/>
                </a:lnTo>
                <a:lnTo>
                  <a:pt x="254" y="1000"/>
                </a:lnTo>
                <a:lnTo>
                  <a:pt x="243" y="1014"/>
                </a:lnTo>
                <a:lnTo>
                  <a:pt x="231" y="1030"/>
                </a:lnTo>
                <a:lnTo>
                  <a:pt x="219" y="1045"/>
                </a:lnTo>
                <a:lnTo>
                  <a:pt x="219" y="1045"/>
                </a:lnTo>
                <a:lnTo>
                  <a:pt x="212" y="1054"/>
                </a:lnTo>
                <a:lnTo>
                  <a:pt x="201" y="1063"/>
                </a:lnTo>
                <a:lnTo>
                  <a:pt x="188" y="1073"/>
                </a:lnTo>
                <a:lnTo>
                  <a:pt x="175" y="1083"/>
                </a:lnTo>
                <a:lnTo>
                  <a:pt x="160" y="1093"/>
                </a:lnTo>
                <a:lnTo>
                  <a:pt x="144" y="1100"/>
                </a:lnTo>
                <a:lnTo>
                  <a:pt x="136" y="1104"/>
                </a:lnTo>
                <a:lnTo>
                  <a:pt x="129" y="1106"/>
                </a:lnTo>
                <a:lnTo>
                  <a:pt x="121" y="1107"/>
                </a:lnTo>
                <a:lnTo>
                  <a:pt x="114" y="1107"/>
                </a:lnTo>
                <a:lnTo>
                  <a:pt x="114" y="1107"/>
                </a:lnTo>
                <a:lnTo>
                  <a:pt x="81" y="1106"/>
                </a:lnTo>
                <a:lnTo>
                  <a:pt x="62" y="1106"/>
                </a:lnTo>
                <a:lnTo>
                  <a:pt x="43" y="1106"/>
                </a:lnTo>
                <a:lnTo>
                  <a:pt x="26" y="1107"/>
                </a:lnTo>
                <a:lnTo>
                  <a:pt x="12" y="1111"/>
                </a:lnTo>
                <a:lnTo>
                  <a:pt x="7" y="1112"/>
                </a:lnTo>
                <a:lnTo>
                  <a:pt x="2" y="1114"/>
                </a:lnTo>
                <a:lnTo>
                  <a:pt x="1" y="1118"/>
                </a:lnTo>
                <a:lnTo>
                  <a:pt x="0" y="1122"/>
                </a:lnTo>
                <a:lnTo>
                  <a:pt x="0" y="1122"/>
                </a:lnTo>
                <a:lnTo>
                  <a:pt x="2" y="1126"/>
                </a:lnTo>
                <a:lnTo>
                  <a:pt x="8" y="1132"/>
                </a:lnTo>
                <a:lnTo>
                  <a:pt x="17" y="1139"/>
                </a:lnTo>
                <a:lnTo>
                  <a:pt x="29" y="1148"/>
                </a:lnTo>
                <a:lnTo>
                  <a:pt x="58" y="1167"/>
                </a:lnTo>
                <a:lnTo>
                  <a:pt x="92" y="1186"/>
                </a:lnTo>
                <a:lnTo>
                  <a:pt x="126" y="1205"/>
                </a:lnTo>
                <a:lnTo>
                  <a:pt x="157" y="1220"/>
                </a:lnTo>
                <a:lnTo>
                  <a:pt x="182" y="1232"/>
                </a:lnTo>
                <a:lnTo>
                  <a:pt x="190" y="1235"/>
                </a:lnTo>
                <a:lnTo>
                  <a:pt x="195" y="1236"/>
                </a:lnTo>
                <a:lnTo>
                  <a:pt x="195" y="1236"/>
                </a:lnTo>
                <a:lnTo>
                  <a:pt x="201" y="1235"/>
                </a:lnTo>
                <a:lnTo>
                  <a:pt x="206" y="1232"/>
                </a:lnTo>
                <a:lnTo>
                  <a:pt x="210" y="1229"/>
                </a:lnTo>
                <a:lnTo>
                  <a:pt x="214" y="1224"/>
                </a:lnTo>
                <a:lnTo>
                  <a:pt x="220" y="1211"/>
                </a:lnTo>
                <a:lnTo>
                  <a:pt x="229" y="1198"/>
                </a:lnTo>
                <a:lnTo>
                  <a:pt x="229" y="1198"/>
                </a:lnTo>
                <a:lnTo>
                  <a:pt x="239" y="1186"/>
                </a:lnTo>
                <a:lnTo>
                  <a:pt x="262" y="1166"/>
                </a:lnTo>
                <a:lnTo>
                  <a:pt x="321" y="1112"/>
                </a:lnTo>
                <a:lnTo>
                  <a:pt x="405" y="1041"/>
                </a:lnTo>
                <a:lnTo>
                  <a:pt x="405" y="1041"/>
                </a:lnTo>
                <a:lnTo>
                  <a:pt x="419" y="1148"/>
                </a:lnTo>
                <a:lnTo>
                  <a:pt x="430" y="1227"/>
                </a:lnTo>
                <a:lnTo>
                  <a:pt x="432" y="1260"/>
                </a:lnTo>
                <a:lnTo>
                  <a:pt x="433" y="1279"/>
                </a:lnTo>
                <a:lnTo>
                  <a:pt x="433" y="1279"/>
                </a:lnTo>
                <a:lnTo>
                  <a:pt x="429" y="1364"/>
                </a:lnTo>
                <a:lnTo>
                  <a:pt x="448" y="1369"/>
                </a:lnTo>
                <a:lnTo>
                  <a:pt x="448" y="1369"/>
                </a:lnTo>
                <a:lnTo>
                  <a:pt x="444" y="1376"/>
                </a:lnTo>
                <a:lnTo>
                  <a:pt x="434" y="1394"/>
                </a:lnTo>
                <a:lnTo>
                  <a:pt x="421" y="1413"/>
                </a:lnTo>
                <a:lnTo>
                  <a:pt x="415" y="1422"/>
                </a:lnTo>
                <a:lnTo>
                  <a:pt x="409" y="1426"/>
                </a:lnTo>
                <a:lnTo>
                  <a:pt x="409" y="1426"/>
                </a:lnTo>
                <a:lnTo>
                  <a:pt x="404" y="1431"/>
                </a:lnTo>
                <a:lnTo>
                  <a:pt x="399" y="1436"/>
                </a:lnTo>
                <a:lnTo>
                  <a:pt x="394" y="1442"/>
                </a:lnTo>
                <a:lnTo>
                  <a:pt x="389" y="1449"/>
                </a:lnTo>
                <a:lnTo>
                  <a:pt x="387" y="1456"/>
                </a:lnTo>
                <a:lnTo>
                  <a:pt x="386" y="1463"/>
                </a:lnTo>
                <a:lnTo>
                  <a:pt x="387" y="1472"/>
                </a:lnTo>
                <a:lnTo>
                  <a:pt x="390" y="1479"/>
                </a:lnTo>
                <a:lnTo>
                  <a:pt x="390" y="1479"/>
                </a:lnTo>
                <a:lnTo>
                  <a:pt x="394" y="1482"/>
                </a:lnTo>
                <a:lnTo>
                  <a:pt x="399" y="1485"/>
                </a:lnTo>
                <a:lnTo>
                  <a:pt x="405" y="1486"/>
                </a:lnTo>
                <a:lnTo>
                  <a:pt x="412" y="1487"/>
                </a:lnTo>
                <a:lnTo>
                  <a:pt x="429" y="1487"/>
                </a:lnTo>
                <a:lnTo>
                  <a:pt x="446" y="1486"/>
                </a:lnTo>
                <a:lnTo>
                  <a:pt x="483" y="1482"/>
                </a:lnTo>
                <a:lnTo>
                  <a:pt x="509" y="1479"/>
                </a:lnTo>
                <a:lnTo>
                  <a:pt x="509" y="1479"/>
                </a:lnTo>
                <a:lnTo>
                  <a:pt x="548" y="1475"/>
                </a:lnTo>
                <a:lnTo>
                  <a:pt x="563" y="1472"/>
                </a:lnTo>
                <a:lnTo>
                  <a:pt x="571" y="1469"/>
                </a:lnTo>
                <a:lnTo>
                  <a:pt x="571" y="1469"/>
                </a:lnTo>
                <a:lnTo>
                  <a:pt x="573" y="1468"/>
                </a:lnTo>
                <a:lnTo>
                  <a:pt x="573" y="1463"/>
                </a:lnTo>
                <a:lnTo>
                  <a:pt x="573" y="1451"/>
                </a:lnTo>
                <a:lnTo>
                  <a:pt x="573" y="1413"/>
                </a:lnTo>
                <a:lnTo>
                  <a:pt x="573" y="1374"/>
                </a:lnTo>
                <a:lnTo>
                  <a:pt x="574" y="1360"/>
                </a:lnTo>
                <a:lnTo>
                  <a:pt x="575" y="1354"/>
                </a:lnTo>
                <a:lnTo>
                  <a:pt x="576" y="1350"/>
                </a:lnTo>
                <a:lnTo>
                  <a:pt x="576" y="1350"/>
                </a:lnTo>
                <a:lnTo>
                  <a:pt x="577" y="1344"/>
                </a:lnTo>
                <a:lnTo>
                  <a:pt x="578" y="1335"/>
                </a:lnTo>
                <a:lnTo>
                  <a:pt x="578" y="1301"/>
                </a:lnTo>
                <a:lnTo>
                  <a:pt x="576" y="1206"/>
                </a:lnTo>
                <a:lnTo>
                  <a:pt x="573" y="1111"/>
                </a:lnTo>
                <a:lnTo>
                  <a:pt x="571" y="1076"/>
                </a:lnTo>
                <a:lnTo>
                  <a:pt x="571" y="1060"/>
                </a:lnTo>
                <a:lnTo>
                  <a:pt x="571" y="1060"/>
                </a:lnTo>
                <a:lnTo>
                  <a:pt x="574" y="1041"/>
                </a:lnTo>
                <a:lnTo>
                  <a:pt x="578" y="1014"/>
                </a:lnTo>
                <a:lnTo>
                  <a:pt x="586" y="983"/>
                </a:lnTo>
                <a:lnTo>
                  <a:pt x="586" y="983"/>
                </a:lnTo>
                <a:lnTo>
                  <a:pt x="590" y="980"/>
                </a:lnTo>
                <a:lnTo>
                  <a:pt x="602" y="972"/>
                </a:lnTo>
                <a:lnTo>
                  <a:pt x="611" y="967"/>
                </a:lnTo>
                <a:lnTo>
                  <a:pt x="620" y="963"/>
                </a:lnTo>
                <a:lnTo>
                  <a:pt x="631" y="961"/>
                </a:lnTo>
                <a:lnTo>
                  <a:pt x="643" y="960"/>
                </a:lnTo>
                <a:lnTo>
                  <a:pt x="643" y="960"/>
                </a:lnTo>
                <a:lnTo>
                  <a:pt x="739" y="957"/>
                </a:lnTo>
                <a:lnTo>
                  <a:pt x="799" y="956"/>
                </a:lnTo>
                <a:lnTo>
                  <a:pt x="843" y="955"/>
                </a:lnTo>
                <a:lnTo>
                  <a:pt x="843" y="955"/>
                </a:lnTo>
                <a:lnTo>
                  <a:pt x="851" y="955"/>
                </a:lnTo>
                <a:lnTo>
                  <a:pt x="858" y="952"/>
                </a:lnTo>
                <a:lnTo>
                  <a:pt x="866" y="951"/>
                </a:lnTo>
                <a:lnTo>
                  <a:pt x="874" y="948"/>
                </a:lnTo>
                <a:lnTo>
                  <a:pt x="881" y="944"/>
                </a:lnTo>
                <a:lnTo>
                  <a:pt x="888" y="939"/>
                </a:lnTo>
                <a:lnTo>
                  <a:pt x="901" y="929"/>
                </a:lnTo>
                <a:lnTo>
                  <a:pt x="912" y="916"/>
                </a:lnTo>
                <a:lnTo>
                  <a:pt x="922" y="901"/>
                </a:lnTo>
                <a:lnTo>
                  <a:pt x="931" y="886"/>
                </a:lnTo>
                <a:lnTo>
                  <a:pt x="938" y="869"/>
                </a:lnTo>
                <a:lnTo>
                  <a:pt x="938" y="869"/>
                </a:lnTo>
                <a:lnTo>
                  <a:pt x="944" y="850"/>
                </a:lnTo>
                <a:lnTo>
                  <a:pt x="949" y="830"/>
                </a:lnTo>
                <a:lnTo>
                  <a:pt x="952" y="807"/>
                </a:lnTo>
                <a:lnTo>
                  <a:pt x="956" y="786"/>
                </a:lnTo>
                <a:lnTo>
                  <a:pt x="960" y="750"/>
                </a:lnTo>
                <a:lnTo>
                  <a:pt x="962" y="736"/>
                </a:lnTo>
                <a:lnTo>
                  <a:pt x="971" y="726"/>
                </a:lnTo>
                <a:lnTo>
                  <a:pt x="971" y="726"/>
                </a:lnTo>
                <a:lnTo>
                  <a:pt x="941" y="606"/>
                </a:lnTo>
                <a:lnTo>
                  <a:pt x="919" y="516"/>
                </a:lnTo>
                <a:lnTo>
                  <a:pt x="905" y="455"/>
                </a:lnTo>
                <a:lnTo>
                  <a:pt x="905" y="455"/>
                </a:lnTo>
                <a:lnTo>
                  <a:pt x="897" y="413"/>
                </a:lnTo>
                <a:lnTo>
                  <a:pt x="889" y="362"/>
                </a:lnTo>
                <a:lnTo>
                  <a:pt x="881" y="303"/>
                </a:lnTo>
                <a:lnTo>
                  <a:pt x="857" y="269"/>
                </a:lnTo>
                <a:lnTo>
                  <a:pt x="857" y="269"/>
                </a:lnTo>
                <a:lnTo>
                  <a:pt x="859" y="268"/>
                </a:lnTo>
                <a:lnTo>
                  <a:pt x="861" y="266"/>
                </a:lnTo>
                <a:lnTo>
                  <a:pt x="862" y="263"/>
                </a:lnTo>
                <a:lnTo>
                  <a:pt x="862" y="260"/>
                </a:lnTo>
                <a:lnTo>
                  <a:pt x="861" y="256"/>
                </a:lnTo>
                <a:lnTo>
                  <a:pt x="858" y="251"/>
                </a:lnTo>
                <a:lnTo>
                  <a:pt x="852" y="245"/>
                </a:lnTo>
                <a:lnTo>
                  <a:pt x="852" y="245"/>
                </a:lnTo>
                <a:lnTo>
                  <a:pt x="845" y="241"/>
                </a:lnTo>
                <a:lnTo>
                  <a:pt x="837" y="237"/>
                </a:lnTo>
                <a:lnTo>
                  <a:pt x="821" y="232"/>
                </a:lnTo>
                <a:lnTo>
                  <a:pt x="812" y="228"/>
                </a:lnTo>
                <a:lnTo>
                  <a:pt x="803" y="223"/>
                </a:lnTo>
                <a:lnTo>
                  <a:pt x="794" y="214"/>
                </a:lnTo>
                <a:lnTo>
                  <a:pt x="786" y="203"/>
                </a:lnTo>
                <a:lnTo>
                  <a:pt x="786" y="203"/>
                </a:lnTo>
                <a:lnTo>
                  <a:pt x="776" y="186"/>
                </a:lnTo>
                <a:lnTo>
                  <a:pt x="764" y="164"/>
                </a:lnTo>
                <a:lnTo>
                  <a:pt x="739" y="114"/>
                </a:lnTo>
                <a:lnTo>
                  <a:pt x="714" y="66"/>
                </a:lnTo>
                <a:lnTo>
                  <a:pt x="703" y="47"/>
                </a:lnTo>
                <a:lnTo>
                  <a:pt x="695" y="31"/>
                </a:lnTo>
                <a:lnTo>
                  <a:pt x="695" y="31"/>
                </a:lnTo>
                <a:lnTo>
                  <a:pt x="690" y="25"/>
                </a:lnTo>
                <a:lnTo>
                  <a:pt x="687" y="20"/>
                </a:lnTo>
                <a:lnTo>
                  <a:pt x="681" y="17"/>
                </a:lnTo>
                <a:lnTo>
                  <a:pt x="675" y="12"/>
                </a:lnTo>
                <a:lnTo>
                  <a:pt x="663" y="7"/>
                </a:lnTo>
                <a:lnTo>
                  <a:pt x="650" y="3"/>
                </a:lnTo>
                <a:lnTo>
                  <a:pt x="636" y="1"/>
                </a:lnTo>
                <a:lnTo>
                  <a:pt x="621" y="0"/>
                </a:lnTo>
                <a:lnTo>
                  <a:pt x="608" y="1"/>
                </a:lnTo>
                <a:lnTo>
                  <a:pt x="595" y="3"/>
                </a:lnTo>
                <a:lnTo>
                  <a:pt x="595" y="3"/>
                </a:lnTo>
                <a:lnTo>
                  <a:pt x="583" y="5"/>
                </a:lnTo>
                <a:lnTo>
                  <a:pt x="573" y="8"/>
                </a:lnTo>
                <a:lnTo>
                  <a:pt x="563" y="13"/>
                </a:lnTo>
                <a:lnTo>
                  <a:pt x="555" y="18"/>
                </a:lnTo>
                <a:lnTo>
                  <a:pt x="543" y="28"/>
                </a:lnTo>
                <a:lnTo>
                  <a:pt x="538" y="31"/>
                </a:lnTo>
                <a:lnTo>
                  <a:pt x="538" y="3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A2CBCB23-E9C7-43A5-A1BC-F3981F0E9539}"/>
              </a:ext>
            </a:extLst>
          </p:cNvPr>
          <p:cNvSpPr>
            <a:spLocks/>
          </p:cNvSpPr>
          <p:nvPr/>
        </p:nvSpPr>
        <p:spPr bwMode="auto">
          <a:xfrm>
            <a:off x="1412145" y="3737601"/>
            <a:ext cx="1216755" cy="2689286"/>
          </a:xfrm>
          <a:custGeom>
            <a:avLst/>
            <a:gdLst>
              <a:gd name="T0" fmla="*/ 368 w 629"/>
              <a:gd name="T1" fmla="*/ 199 h 1259"/>
              <a:gd name="T2" fmla="*/ 376 w 629"/>
              <a:gd name="T3" fmla="*/ 126 h 1259"/>
              <a:gd name="T4" fmla="*/ 374 w 629"/>
              <a:gd name="T5" fmla="*/ 38 h 1259"/>
              <a:gd name="T6" fmla="*/ 342 w 629"/>
              <a:gd name="T7" fmla="*/ 9 h 1259"/>
              <a:gd name="T8" fmla="*/ 290 w 629"/>
              <a:gd name="T9" fmla="*/ 0 h 1259"/>
              <a:gd name="T10" fmla="*/ 229 w 629"/>
              <a:gd name="T11" fmla="*/ 13 h 1259"/>
              <a:gd name="T12" fmla="*/ 196 w 629"/>
              <a:gd name="T13" fmla="*/ 56 h 1259"/>
              <a:gd name="T14" fmla="*/ 196 w 629"/>
              <a:gd name="T15" fmla="*/ 98 h 1259"/>
              <a:gd name="T16" fmla="*/ 177 w 629"/>
              <a:gd name="T17" fmla="*/ 92 h 1259"/>
              <a:gd name="T18" fmla="*/ 168 w 629"/>
              <a:gd name="T19" fmla="*/ 111 h 1259"/>
              <a:gd name="T20" fmla="*/ 188 w 629"/>
              <a:gd name="T21" fmla="*/ 160 h 1259"/>
              <a:gd name="T22" fmla="*/ 197 w 629"/>
              <a:gd name="T23" fmla="*/ 203 h 1259"/>
              <a:gd name="T24" fmla="*/ 184 w 629"/>
              <a:gd name="T25" fmla="*/ 224 h 1259"/>
              <a:gd name="T26" fmla="*/ 110 w 629"/>
              <a:gd name="T27" fmla="*/ 254 h 1259"/>
              <a:gd name="T28" fmla="*/ 62 w 629"/>
              <a:gd name="T29" fmla="*/ 274 h 1259"/>
              <a:gd name="T30" fmla="*/ 2 w 629"/>
              <a:gd name="T31" fmla="*/ 481 h 1259"/>
              <a:gd name="T32" fmla="*/ 2 w 629"/>
              <a:gd name="T33" fmla="*/ 550 h 1259"/>
              <a:gd name="T34" fmla="*/ 19 w 629"/>
              <a:gd name="T35" fmla="*/ 586 h 1259"/>
              <a:gd name="T36" fmla="*/ 102 w 629"/>
              <a:gd name="T37" fmla="*/ 604 h 1259"/>
              <a:gd name="T38" fmla="*/ 103 w 629"/>
              <a:gd name="T39" fmla="*/ 693 h 1259"/>
              <a:gd name="T40" fmla="*/ 122 w 629"/>
              <a:gd name="T41" fmla="*/ 753 h 1259"/>
              <a:gd name="T42" fmla="*/ 196 w 629"/>
              <a:gd name="T43" fmla="*/ 783 h 1259"/>
              <a:gd name="T44" fmla="*/ 271 w 629"/>
              <a:gd name="T45" fmla="*/ 1041 h 1259"/>
              <a:gd name="T46" fmla="*/ 255 w 629"/>
              <a:gd name="T47" fmla="*/ 1058 h 1259"/>
              <a:gd name="T48" fmla="*/ 272 w 629"/>
              <a:gd name="T49" fmla="*/ 1166 h 1259"/>
              <a:gd name="T50" fmla="*/ 259 w 629"/>
              <a:gd name="T51" fmla="*/ 1190 h 1259"/>
              <a:gd name="T52" fmla="*/ 250 w 629"/>
              <a:gd name="T53" fmla="*/ 1241 h 1259"/>
              <a:gd name="T54" fmla="*/ 280 w 629"/>
              <a:gd name="T55" fmla="*/ 1258 h 1259"/>
              <a:gd name="T56" fmla="*/ 358 w 629"/>
              <a:gd name="T57" fmla="*/ 1251 h 1259"/>
              <a:gd name="T58" fmla="*/ 392 w 629"/>
              <a:gd name="T59" fmla="*/ 1213 h 1259"/>
              <a:gd name="T60" fmla="*/ 384 w 629"/>
              <a:gd name="T61" fmla="*/ 1143 h 1259"/>
              <a:gd name="T62" fmla="*/ 375 w 629"/>
              <a:gd name="T63" fmla="*/ 1081 h 1259"/>
              <a:gd name="T64" fmla="*/ 375 w 629"/>
              <a:gd name="T65" fmla="*/ 1044 h 1259"/>
              <a:gd name="T66" fmla="*/ 376 w 629"/>
              <a:gd name="T67" fmla="*/ 920 h 1259"/>
              <a:gd name="T68" fmla="*/ 402 w 629"/>
              <a:gd name="T69" fmla="*/ 879 h 1259"/>
              <a:gd name="T70" fmla="*/ 421 w 629"/>
              <a:gd name="T71" fmla="*/ 894 h 1259"/>
              <a:gd name="T72" fmla="*/ 459 w 629"/>
              <a:gd name="T73" fmla="*/ 974 h 1259"/>
              <a:gd name="T74" fmla="*/ 459 w 629"/>
              <a:gd name="T75" fmla="*/ 1013 h 1259"/>
              <a:gd name="T76" fmla="*/ 491 w 629"/>
              <a:gd name="T77" fmla="*/ 1050 h 1259"/>
              <a:gd name="T78" fmla="*/ 539 w 629"/>
              <a:gd name="T79" fmla="*/ 1084 h 1259"/>
              <a:gd name="T80" fmla="*/ 600 w 629"/>
              <a:gd name="T81" fmla="*/ 1096 h 1259"/>
              <a:gd name="T82" fmla="*/ 628 w 629"/>
              <a:gd name="T83" fmla="*/ 1072 h 1259"/>
              <a:gd name="T84" fmla="*/ 616 w 629"/>
              <a:gd name="T85" fmla="*/ 1013 h 1259"/>
              <a:gd name="T86" fmla="*/ 588 w 629"/>
              <a:gd name="T87" fmla="*/ 948 h 1259"/>
              <a:gd name="T88" fmla="*/ 558 w 629"/>
              <a:gd name="T89" fmla="*/ 909 h 1259"/>
              <a:gd name="T90" fmla="*/ 542 w 629"/>
              <a:gd name="T91" fmla="*/ 901 h 1259"/>
              <a:gd name="T92" fmla="*/ 505 w 629"/>
              <a:gd name="T93" fmla="*/ 844 h 1259"/>
              <a:gd name="T94" fmla="*/ 485 w 629"/>
              <a:gd name="T95" fmla="*/ 809 h 1259"/>
              <a:gd name="T96" fmla="*/ 530 w 629"/>
              <a:gd name="T97" fmla="*/ 622 h 1259"/>
              <a:gd name="T98" fmla="*/ 555 w 629"/>
              <a:gd name="T99" fmla="*/ 605 h 1259"/>
              <a:gd name="T100" fmla="*/ 560 w 629"/>
              <a:gd name="T101" fmla="*/ 529 h 1259"/>
              <a:gd name="T102" fmla="*/ 557 w 629"/>
              <a:gd name="T103" fmla="*/ 493 h 1259"/>
              <a:gd name="T104" fmla="*/ 539 w 629"/>
              <a:gd name="T105" fmla="*/ 448 h 1259"/>
              <a:gd name="T106" fmla="*/ 528 w 629"/>
              <a:gd name="T107" fmla="*/ 316 h 1259"/>
              <a:gd name="T108" fmla="*/ 507 w 629"/>
              <a:gd name="T109" fmla="*/ 263 h 1259"/>
              <a:gd name="T110" fmla="*/ 461 w 629"/>
              <a:gd name="T111" fmla="*/ 241 h 1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29" h="1259">
                <a:moveTo>
                  <a:pt x="355" y="223"/>
                </a:moveTo>
                <a:lnTo>
                  <a:pt x="355" y="223"/>
                </a:lnTo>
                <a:lnTo>
                  <a:pt x="357" y="220"/>
                </a:lnTo>
                <a:lnTo>
                  <a:pt x="362" y="213"/>
                </a:lnTo>
                <a:lnTo>
                  <a:pt x="365" y="207"/>
                </a:lnTo>
                <a:lnTo>
                  <a:pt x="368" y="199"/>
                </a:lnTo>
                <a:lnTo>
                  <a:pt x="372" y="189"/>
                </a:lnTo>
                <a:lnTo>
                  <a:pt x="374" y="177"/>
                </a:lnTo>
                <a:lnTo>
                  <a:pt x="374" y="177"/>
                </a:lnTo>
                <a:lnTo>
                  <a:pt x="375" y="164"/>
                </a:lnTo>
                <a:lnTo>
                  <a:pt x="376" y="150"/>
                </a:lnTo>
                <a:lnTo>
                  <a:pt x="376" y="126"/>
                </a:lnTo>
                <a:lnTo>
                  <a:pt x="375" y="109"/>
                </a:lnTo>
                <a:lnTo>
                  <a:pt x="374" y="102"/>
                </a:lnTo>
                <a:lnTo>
                  <a:pt x="392" y="102"/>
                </a:lnTo>
                <a:lnTo>
                  <a:pt x="384" y="74"/>
                </a:lnTo>
                <a:lnTo>
                  <a:pt x="402" y="74"/>
                </a:lnTo>
                <a:lnTo>
                  <a:pt x="374" y="38"/>
                </a:lnTo>
                <a:lnTo>
                  <a:pt x="374" y="38"/>
                </a:lnTo>
                <a:lnTo>
                  <a:pt x="372" y="32"/>
                </a:lnTo>
                <a:lnTo>
                  <a:pt x="368" y="25"/>
                </a:lnTo>
                <a:lnTo>
                  <a:pt x="361" y="18"/>
                </a:lnTo>
                <a:lnTo>
                  <a:pt x="350" y="11"/>
                </a:lnTo>
                <a:lnTo>
                  <a:pt x="342" y="9"/>
                </a:lnTo>
                <a:lnTo>
                  <a:pt x="335" y="5"/>
                </a:lnTo>
                <a:lnTo>
                  <a:pt x="326" y="2"/>
                </a:lnTo>
                <a:lnTo>
                  <a:pt x="316" y="1"/>
                </a:lnTo>
                <a:lnTo>
                  <a:pt x="304" y="0"/>
                </a:lnTo>
                <a:lnTo>
                  <a:pt x="290" y="0"/>
                </a:lnTo>
                <a:lnTo>
                  <a:pt x="290" y="0"/>
                </a:lnTo>
                <a:lnTo>
                  <a:pt x="276" y="1"/>
                </a:lnTo>
                <a:lnTo>
                  <a:pt x="264" y="2"/>
                </a:lnTo>
                <a:lnTo>
                  <a:pt x="254" y="4"/>
                </a:lnTo>
                <a:lnTo>
                  <a:pt x="244" y="6"/>
                </a:lnTo>
                <a:lnTo>
                  <a:pt x="236" y="10"/>
                </a:lnTo>
                <a:lnTo>
                  <a:pt x="229" y="13"/>
                </a:lnTo>
                <a:lnTo>
                  <a:pt x="223" y="17"/>
                </a:lnTo>
                <a:lnTo>
                  <a:pt x="218" y="21"/>
                </a:lnTo>
                <a:lnTo>
                  <a:pt x="209" y="30"/>
                </a:lnTo>
                <a:lnTo>
                  <a:pt x="203" y="39"/>
                </a:lnTo>
                <a:lnTo>
                  <a:pt x="200" y="47"/>
                </a:lnTo>
                <a:lnTo>
                  <a:pt x="196" y="56"/>
                </a:lnTo>
                <a:lnTo>
                  <a:pt x="196" y="56"/>
                </a:lnTo>
                <a:lnTo>
                  <a:pt x="195" y="64"/>
                </a:lnTo>
                <a:lnTo>
                  <a:pt x="194" y="72"/>
                </a:lnTo>
                <a:lnTo>
                  <a:pt x="194" y="80"/>
                </a:lnTo>
                <a:lnTo>
                  <a:pt x="194" y="86"/>
                </a:lnTo>
                <a:lnTo>
                  <a:pt x="196" y="98"/>
                </a:lnTo>
                <a:lnTo>
                  <a:pt x="196" y="102"/>
                </a:lnTo>
                <a:lnTo>
                  <a:pt x="196" y="102"/>
                </a:lnTo>
                <a:lnTo>
                  <a:pt x="192" y="98"/>
                </a:lnTo>
                <a:lnTo>
                  <a:pt x="188" y="95"/>
                </a:lnTo>
                <a:lnTo>
                  <a:pt x="182" y="92"/>
                </a:lnTo>
                <a:lnTo>
                  <a:pt x="177" y="92"/>
                </a:lnTo>
                <a:lnTo>
                  <a:pt x="174" y="92"/>
                </a:lnTo>
                <a:lnTo>
                  <a:pt x="172" y="93"/>
                </a:lnTo>
                <a:lnTo>
                  <a:pt x="171" y="97"/>
                </a:lnTo>
                <a:lnTo>
                  <a:pt x="169" y="101"/>
                </a:lnTo>
                <a:lnTo>
                  <a:pt x="168" y="105"/>
                </a:lnTo>
                <a:lnTo>
                  <a:pt x="168" y="111"/>
                </a:lnTo>
                <a:lnTo>
                  <a:pt x="168" y="111"/>
                </a:lnTo>
                <a:lnTo>
                  <a:pt x="171" y="125"/>
                </a:lnTo>
                <a:lnTo>
                  <a:pt x="173" y="137"/>
                </a:lnTo>
                <a:lnTo>
                  <a:pt x="178" y="147"/>
                </a:lnTo>
                <a:lnTo>
                  <a:pt x="183" y="154"/>
                </a:lnTo>
                <a:lnTo>
                  <a:pt x="188" y="160"/>
                </a:lnTo>
                <a:lnTo>
                  <a:pt x="192" y="164"/>
                </a:lnTo>
                <a:lnTo>
                  <a:pt x="196" y="167"/>
                </a:lnTo>
                <a:lnTo>
                  <a:pt x="206" y="205"/>
                </a:lnTo>
                <a:lnTo>
                  <a:pt x="206" y="205"/>
                </a:lnTo>
                <a:lnTo>
                  <a:pt x="203" y="203"/>
                </a:lnTo>
                <a:lnTo>
                  <a:pt x="197" y="203"/>
                </a:lnTo>
                <a:lnTo>
                  <a:pt x="195" y="205"/>
                </a:lnTo>
                <a:lnTo>
                  <a:pt x="191" y="207"/>
                </a:lnTo>
                <a:lnTo>
                  <a:pt x="189" y="210"/>
                </a:lnTo>
                <a:lnTo>
                  <a:pt x="188" y="214"/>
                </a:lnTo>
                <a:lnTo>
                  <a:pt x="188" y="214"/>
                </a:lnTo>
                <a:lnTo>
                  <a:pt x="184" y="224"/>
                </a:lnTo>
                <a:lnTo>
                  <a:pt x="182" y="233"/>
                </a:lnTo>
                <a:lnTo>
                  <a:pt x="178" y="242"/>
                </a:lnTo>
                <a:lnTo>
                  <a:pt x="178" y="242"/>
                </a:lnTo>
                <a:lnTo>
                  <a:pt x="163" y="245"/>
                </a:lnTo>
                <a:lnTo>
                  <a:pt x="129" y="251"/>
                </a:lnTo>
                <a:lnTo>
                  <a:pt x="110" y="254"/>
                </a:lnTo>
                <a:lnTo>
                  <a:pt x="91" y="259"/>
                </a:lnTo>
                <a:lnTo>
                  <a:pt x="76" y="264"/>
                </a:lnTo>
                <a:lnTo>
                  <a:pt x="70" y="266"/>
                </a:lnTo>
                <a:lnTo>
                  <a:pt x="67" y="270"/>
                </a:lnTo>
                <a:lnTo>
                  <a:pt x="67" y="270"/>
                </a:lnTo>
                <a:lnTo>
                  <a:pt x="62" y="274"/>
                </a:lnTo>
                <a:lnTo>
                  <a:pt x="58" y="282"/>
                </a:lnTo>
                <a:lnTo>
                  <a:pt x="48" y="309"/>
                </a:lnTo>
                <a:lnTo>
                  <a:pt x="38" y="344"/>
                </a:lnTo>
                <a:lnTo>
                  <a:pt x="27" y="383"/>
                </a:lnTo>
                <a:lnTo>
                  <a:pt x="8" y="455"/>
                </a:lnTo>
                <a:lnTo>
                  <a:pt x="2" y="481"/>
                </a:lnTo>
                <a:lnTo>
                  <a:pt x="1" y="493"/>
                </a:lnTo>
                <a:lnTo>
                  <a:pt x="1" y="493"/>
                </a:lnTo>
                <a:lnTo>
                  <a:pt x="0" y="509"/>
                </a:lnTo>
                <a:lnTo>
                  <a:pt x="0" y="522"/>
                </a:lnTo>
                <a:lnTo>
                  <a:pt x="1" y="535"/>
                </a:lnTo>
                <a:lnTo>
                  <a:pt x="2" y="550"/>
                </a:lnTo>
                <a:lnTo>
                  <a:pt x="6" y="564"/>
                </a:lnTo>
                <a:lnTo>
                  <a:pt x="8" y="570"/>
                </a:lnTo>
                <a:lnTo>
                  <a:pt x="11" y="576"/>
                </a:lnTo>
                <a:lnTo>
                  <a:pt x="15" y="581"/>
                </a:lnTo>
                <a:lnTo>
                  <a:pt x="19" y="586"/>
                </a:lnTo>
                <a:lnTo>
                  <a:pt x="19" y="586"/>
                </a:lnTo>
                <a:lnTo>
                  <a:pt x="24" y="588"/>
                </a:lnTo>
                <a:lnTo>
                  <a:pt x="30" y="592"/>
                </a:lnTo>
                <a:lnTo>
                  <a:pt x="45" y="597"/>
                </a:lnTo>
                <a:lnTo>
                  <a:pt x="59" y="601"/>
                </a:lnTo>
                <a:lnTo>
                  <a:pt x="75" y="602"/>
                </a:lnTo>
                <a:lnTo>
                  <a:pt x="102" y="604"/>
                </a:lnTo>
                <a:lnTo>
                  <a:pt x="113" y="604"/>
                </a:lnTo>
                <a:lnTo>
                  <a:pt x="113" y="604"/>
                </a:lnTo>
                <a:lnTo>
                  <a:pt x="109" y="622"/>
                </a:lnTo>
                <a:lnTo>
                  <a:pt x="106" y="643"/>
                </a:lnTo>
                <a:lnTo>
                  <a:pt x="104" y="667"/>
                </a:lnTo>
                <a:lnTo>
                  <a:pt x="103" y="693"/>
                </a:lnTo>
                <a:lnTo>
                  <a:pt x="104" y="705"/>
                </a:lnTo>
                <a:lnTo>
                  <a:pt x="105" y="717"/>
                </a:lnTo>
                <a:lnTo>
                  <a:pt x="108" y="728"/>
                </a:lnTo>
                <a:lnTo>
                  <a:pt x="111" y="737"/>
                </a:lnTo>
                <a:lnTo>
                  <a:pt x="116" y="746"/>
                </a:lnTo>
                <a:lnTo>
                  <a:pt x="122" y="753"/>
                </a:lnTo>
                <a:lnTo>
                  <a:pt x="122" y="753"/>
                </a:lnTo>
                <a:lnTo>
                  <a:pt x="129" y="758"/>
                </a:lnTo>
                <a:lnTo>
                  <a:pt x="138" y="763"/>
                </a:lnTo>
                <a:lnTo>
                  <a:pt x="156" y="771"/>
                </a:lnTo>
                <a:lnTo>
                  <a:pt x="175" y="779"/>
                </a:lnTo>
                <a:lnTo>
                  <a:pt x="196" y="783"/>
                </a:lnTo>
                <a:lnTo>
                  <a:pt x="214" y="786"/>
                </a:lnTo>
                <a:lnTo>
                  <a:pt x="229" y="788"/>
                </a:lnTo>
                <a:lnTo>
                  <a:pt x="243" y="789"/>
                </a:lnTo>
                <a:lnTo>
                  <a:pt x="261" y="809"/>
                </a:lnTo>
                <a:lnTo>
                  <a:pt x="271" y="1041"/>
                </a:lnTo>
                <a:lnTo>
                  <a:pt x="271" y="1041"/>
                </a:lnTo>
                <a:lnTo>
                  <a:pt x="260" y="1043"/>
                </a:lnTo>
                <a:lnTo>
                  <a:pt x="254" y="1046"/>
                </a:lnTo>
                <a:lnTo>
                  <a:pt x="253" y="1047"/>
                </a:lnTo>
                <a:lnTo>
                  <a:pt x="253" y="1050"/>
                </a:lnTo>
                <a:lnTo>
                  <a:pt x="253" y="1050"/>
                </a:lnTo>
                <a:lnTo>
                  <a:pt x="255" y="1058"/>
                </a:lnTo>
                <a:lnTo>
                  <a:pt x="258" y="1070"/>
                </a:lnTo>
                <a:lnTo>
                  <a:pt x="261" y="1087"/>
                </a:lnTo>
                <a:lnTo>
                  <a:pt x="261" y="1087"/>
                </a:lnTo>
                <a:lnTo>
                  <a:pt x="269" y="1127"/>
                </a:lnTo>
                <a:lnTo>
                  <a:pt x="272" y="1156"/>
                </a:lnTo>
                <a:lnTo>
                  <a:pt x="272" y="1166"/>
                </a:lnTo>
                <a:lnTo>
                  <a:pt x="272" y="1170"/>
                </a:lnTo>
                <a:lnTo>
                  <a:pt x="271" y="1171"/>
                </a:lnTo>
                <a:lnTo>
                  <a:pt x="271" y="1171"/>
                </a:lnTo>
                <a:lnTo>
                  <a:pt x="269" y="1175"/>
                </a:lnTo>
                <a:lnTo>
                  <a:pt x="264" y="1181"/>
                </a:lnTo>
                <a:lnTo>
                  <a:pt x="259" y="1190"/>
                </a:lnTo>
                <a:lnTo>
                  <a:pt x="254" y="1202"/>
                </a:lnTo>
                <a:lnTo>
                  <a:pt x="250" y="1214"/>
                </a:lnTo>
                <a:lnTo>
                  <a:pt x="248" y="1227"/>
                </a:lnTo>
                <a:lnTo>
                  <a:pt x="248" y="1231"/>
                </a:lnTo>
                <a:lnTo>
                  <a:pt x="248" y="1236"/>
                </a:lnTo>
                <a:lnTo>
                  <a:pt x="250" y="1241"/>
                </a:lnTo>
                <a:lnTo>
                  <a:pt x="253" y="1245"/>
                </a:lnTo>
                <a:lnTo>
                  <a:pt x="253" y="1245"/>
                </a:lnTo>
                <a:lnTo>
                  <a:pt x="255" y="1248"/>
                </a:lnTo>
                <a:lnTo>
                  <a:pt x="260" y="1251"/>
                </a:lnTo>
                <a:lnTo>
                  <a:pt x="269" y="1256"/>
                </a:lnTo>
                <a:lnTo>
                  <a:pt x="280" y="1258"/>
                </a:lnTo>
                <a:lnTo>
                  <a:pt x="292" y="1259"/>
                </a:lnTo>
                <a:lnTo>
                  <a:pt x="305" y="1259"/>
                </a:lnTo>
                <a:lnTo>
                  <a:pt x="319" y="1258"/>
                </a:lnTo>
                <a:lnTo>
                  <a:pt x="346" y="1254"/>
                </a:lnTo>
                <a:lnTo>
                  <a:pt x="346" y="1254"/>
                </a:lnTo>
                <a:lnTo>
                  <a:pt x="358" y="1251"/>
                </a:lnTo>
                <a:lnTo>
                  <a:pt x="368" y="1247"/>
                </a:lnTo>
                <a:lnTo>
                  <a:pt x="376" y="1241"/>
                </a:lnTo>
                <a:lnTo>
                  <a:pt x="382" y="1234"/>
                </a:lnTo>
                <a:lnTo>
                  <a:pt x="387" y="1228"/>
                </a:lnTo>
                <a:lnTo>
                  <a:pt x="391" y="1221"/>
                </a:lnTo>
                <a:lnTo>
                  <a:pt x="392" y="1213"/>
                </a:lnTo>
                <a:lnTo>
                  <a:pt x="392" y="1208"/>
                </a:lnTo>
                <a:lnTo>
                  <a:pt x="392" y="1208"/>
                </a:lnTo>
                <a:lnTo>
                  <a:pt x="390" y="1175"/>
                </a:lnTo>
                <a:lnTo>
                  <a:pt x="387" y="1156"/>
                </a:lnTo>
                <a:lnTo>
                  <a:pt x="386" y="1149"/>
                </a:lnTo>
                <a:lnTo>
                  <a:pt x="384" y="1143"/>
                </a:lnTo>
                <a:lnTo>
                  <a:pt x="384" y="1143"/>
                </a:lnTo>
                <a:lnTo>
                  <a:pt x="381" y="1137"/>
                </a:lnTo>
                <a:lnTo>
                  <a:pt x="379" y="1128"/>
                </a:lnTo>
                <a:lnTo>
                  <a:pt x="378" y="1108"/>
                </a:lnTo>
                <a:lnTo>
                  <a:pt x="376" y="1089"/>
                </a:lnTo>
                <a:lnTo>
                  <a:pt x="375" y="1081"/>
                </a:lnTo>
                <a:lnTo>
                  <a:pt x="374" y="1078"/>
                </a:lnTo>
                <a:lnTo>
                  <a:pt x="374" y="1078"/>
                </a:lnTo>
                <a:lnTo>
                  <a:pt x="373" y="1075"/>
                </a:lnTo>
                <a:lnTo>
                  <a:pt x="372" y="1070"/>
                </a:lnTo>
                <a:lnTo>
                  <a:pt x="373" y="1057"/>
                </a:lnTo>
                <a:lnTo>
                  <a:pt x="375" y="1044"/>
                </a:lnTo>
                <a:lnTo>
                  <a:pt x="375" y="1036"/>
                </a:lnTo>
                <a:lnTo>
                  <a:pt x="374" y="1032"/>
                </a:lnTo>
                <a:lnTo>
                  <a:pt x="374" y="1032"/>
                </a:lnTo>
                <a:lnTo>
                  <a:pt x="373" y="1018"/>
                </a:lnTo>
                <a:lnTo>
                  <a:pt x="373" y="993"/>
                </a:lnTo>
                <a:lnTo>
                  <a:pt x="376" y="920"/>
                </a:lnTo>
                <a:lnTo>
                  <a:pt x="384" y="817"/>
                </a:lnTo>
                <a:lnTo>
                  <a:pt x="384" y="817"/>
                </a:lnTo>
                <a:lnTo>
                  <a:pt x="386" y="828"/>
                </a:lnTo>
                <a:lnTo>
                  <a:pt x="392" y="854"/>
                </a:lnTo>
                <a:lnTo>
                  <a:pt x="397" y="867"/>
                </a:lnTo>
                <a:lnTo>
                  <a:pt x="402" y="879"/>
                </a:lnTo>
                <a:lnTo>
                  <a:pt x="407" y="888"/>
                </a:lnTo>
                <a:lnTo>
                  <a:pt x="409" y="890"/>
                </a:lnTo>
                <a:lnTo>
                  <a:pt x="411" y="892"/>
                </a:lnTo>
                <a:lnTo>
                  <a:pt x="411" y="892"/>
                </a:lnTo>
                <a:lnTo>
                  <a:pt x="416" y="894"/>
                </a:lnTo>
                <a:lnTo>
                  <a:pt x="421" y="894"/>
                </a:lnTo>
                <a:lnTo>
                  <a:pt x="430" y="894"/>
                </a:lnTo>
                <a:lnTo>
                  <a:pt x="439" y="892"/>
                </a:lnTo>
                <a:lnTo>
                  <a:pt x="457" y="948"/>
                </a:lnTo>
                <a:lnTo>
                  <a:pt x="457" y="948"/>
                </a:lnTo>
                <a:lnTo>
                  <a:pt x="459" y="961"/>
                </a:lnTo>
                <a:lnTo>
                  <a:pt x="459" y="974"/>
                </a:lnTo>
                <a:lnTo>
                  <a:pt x="457" y="984"/>
                </a:lnTo>
                <a:lnTo>
                  <a:pt x="457" y="984"/>
                </a:lnTo>
                <a:lnTo>
                  <a:pt x="457" y="990"/>
                </a:lnTo>
                <a:lnTo>
                  <a:pt x="456" y="998"/>
                </a:lnTo>
                <a:lnTo>
                  <a:pt x="457" y="1005"/>
                </a:lnTo>
                <a:lnTo>
                  <a:pt x="459" y="1013"/>
                </a:lnTo>
                <a:lnTo>
                  <a:pt x="461" y="1022"/>
                </a:lnTo>
                <a:lnTo>
                  <a:pt x="465" y="1029"/>
                </a:lnTo>
                <a:lnTo>
                  <a:pt x="470" y="1035"/>
                </a:lnTo>
                <a:lnTo>
                  <a:pt x="477" y="1041"/>
                </a:lnTo>
                <a:lnTo>
                  <a:pt x="477" y="1041"/>
                </a:lnTo>
                <a:lnTo>
                  <a:pt x="491" y="1050"/>
                </a:lnTo>
                <a:lnTo>
                  <a:pt x="506" y="1057"/>
                </a:lnTo>
                <a:lnTo>
                  <a:pt x="520" y="1067"/>
                </a:lnTo>
                <a:lnTo>
                  <a:pt x="526" y="1072"/>
                </a:lnTo>
                <a:lnTo>
                  <a:pt x="532" y="1078"/>
                </a:lnTo>
                <a:lnTo>
                  <a:pt x="532" y="1078"/>
                </a:lnTo>
                <a:lnTo>
                  <a:pt x="539" y="1084"/>
                </a:lnTo>
                <a:lnTo>
                  <a:pt x="548" y="1090"/>
                </a:lnTo>
                <a:lnTo>
                  <a:pt x="558" y="1095"/>
                </a:lnTo>
                <a:lnTo>
                  <a:pt x="570" y="1097"/>
                </a:lnTo>
                <a:lnTo>
                  <a:pt x="582" y="1098"/>
                </a:lnTo>
                <a:lnTo>
                  <a:pt x="594" y="1097"/>
                </a:lnTo>
                <a:lnTo>
                  <a:pt x="600" y="1096"/>
                </a:lnTo>
                <a:lnTo>
                  <a:pt x="606" y="1093"/>
                </a:lnTo>
                <a:lnTo>
                  <a:pt x="611" y="1091"/>
                </a:lnTo>
                <a:lnTo>
                  <a:pt x="616" y="1087"/>
                </a:lnTo>
                <a:lnTo>
                  <a:pt x="616" y="1087"/>
                </a:lnTo>
                <a:lnTo>
                  <a:pt x="623" y="1079"/>
                </a:lnTo>
                <a:lnTo>
                  <a:pt x="628" y="1072"/>
                </a:lnTo>
                <a:lnTo>
                  <a:pt x="629" y="1063"/>
                </a:lnTo>
                <a:lnTo>
                  <a:pt x="628" y="1055"/>
                </a:lnTo>
                <a:lnTo>
                  <a:pt x="627" y="1045"/>
                </a:lnTo>
                <a:lnTo>
                  <a:pt x="623" y="1035"/>
                </a:lnTo>
                <a:lnTo>
                  <a:pt x="620" y="1024"/>
                </a:lnTo>
                <a:lnTo>
                  <a:pt x="616" y="1013"/>
                </a:lnTo>
                <a:lnTo>
                  <a:pt x="616" y="1013"/>
                </a:lnTo>
                <a:lnTo>
                  <a:pt x="610" y="992"/>
                </a:lnTo>
                <a:lnTo>
                  <a:pt x="604" y="975"/>
                </a:lnTo>
                <a:lnTo>
                  <a:pt x="597" y="960"/>
                </a:lnTo>
                <a:lnTo>
                  <a:pt x="588" y="948"/>
                </a:lnTo>
                <a:lnTo>
                  <a:pt x="588" y="948"/>
                </a:lnTo>
                <a:lnTo>
                  <a:pt x="580" y="936"/>
                </a:lnTo>
                <a:lnTo>
                  <a:pt x="572" y="926"/>
                </a:lnTo>
                <a:lnTo>
                  <a:pt x="560" y="911"/>
                </a:lnTo>
                <a:lnTo>
                  <a:pt x="560" y="911"/>
                </a:lnTo>
                <a:lnTo>
                  <a:pt x="559" y="909"/>
                </a:lnTo>
                <a:lnTo>
                  <a:pt x="558" y="909"/>
                </a:lnTo>
                <a:lnTo>
                  <a:pt x="558" y="913"/>
                </a:lnTo>
                <a:lnTo>
                  <a:pt x="557" y="913"/>
                </a:lnTo>
                <a:lnTo>
                  <a:pt x="554" y="912"/>
                </a:lnTo>
                <a:lnTo>
                  <a:pt x="549" y="908"/>
                </a:lnTo>
                <a:lnTo>
                  <a:pt x="542" y="901"/>
                </a:lnTo>
                <a:lnTo>
                  <a:pt x="542" y="901"/>
                </a:lnTo>
                <a:lnTo>
                  <a:pt x="525" y="884"/>
                </a:lnTo>
                <a:lnTo>
                  <a:pt x="513" y="869"/>
                </a:lnTo>
                <a:lnTo>
                  <a:pt x="505" y="855"/>
                </a:lnTo>
                <a:lnTo>
                  <a:pt x="505" y="855"/>
                </a:lnTo>
                <a:lnTo>
                  <a:pt x="505" y="850"/>
                </a:lnTo>
                <a:lnTo>
                  <a:pt x="505" y="844"/>
                </a:lnTo>
                <a:lnTo>
                  <a:pt x="505" y="837"/>
                </a:lnTo>
                <a:lnTo>
                  <a:pt x="505" y="837"/>
                </a:lnTo>
                <a:lnTo>
                  <a:pt x="503" y="832"/>
                </a:lnTo>
                <a:lnTo>
                  <a:pt x="501" y="827"/>
                </a:lnTo>
                <a:lnTo>
                  <a:pt x="495" y="819"/>
                </a:lnTo>
                <a:lnTo>
                  <a:pt x="485" y="809"/>
                </a:lnTo>
                <a:lnTo>
                  <a:pt x="457" y="622"/>
                </a:lnTo>
                <a:lnTo>
                  <a:pt x="457" y="622"/>
                </a:lnTo>
                <a:lnTo>
                  <a:pt x="471" y="624"/>
                </a:lnTo>
                <a:lnTo>
                  <a:pt x="499" y="625"/>
                </a:lnTo>
                <a:lnTo>
                  <a:pt x="516" y="624"/>
                </a:lnTo>
                <a:lnTo>
                  <a:pt x="530" y="622"/>
                </a:lnTo>
                <a:lnTo>
                  <a:pt x="543" y="619"/>
                </a:lnTo>
                <a:lnTo>
                  <a:pt x="548" y="616"/>
                </a:lnTo>
                <a:lnTo>
                  <a:pt x="551" y="614"/>
                </a:lnTo>
                <a:lnTo>
                  <a:pt x="551" y="614"/>
                </a:lnTo>
                <a:lnTo>
                  <a:pt x="553" y="609"/>
                </a:lnTo>
                <a:lnTo>
                  <a:pt x="555" y="605"/>
                </a:lnTo>
                <a:lnTo>
                  <a:pt x="558" y="593"/>
                </a:lnTo>
                <a:lnTo>
                  <a:pt x="560" y="579"/>
                </a:lnTo>
                <a:lnTo>
                  <a:pt x="560" y="565"/>
                </a:lnTo>
                <a:lnTo>
                  <a:pt x="560" y="540"/>
                </a:lnTo>
                <a:lnTo>
                  <a:pt x="560" y="529"/>
                </a:lnTo>
                <a:lnTo>
                  <a:pt x="560" y="529"/>
                </a:lnTo>
                <a:lnTo>
                  <a:pt x="560" y="519"/>
                </a:lnTo>
                <a:lnTo>
                  <a:pt x="562" y="511"/>
                </a:lnTo>
                <a:lnTo>
                  <a:pt x="560" y="501"/>
                </a:lnTo>
                <a:lnTo>
                  <a:pt x="560" y="501"/>
                </a:lnTo>
                <a:lnTo>
                  <a:pt x="559" y="498"/>
                </a:lnTo>
                <a:lnTo>
                  <a:pt x="557" y="493"/>
                </a:lnTo>
                <a:lnTo>
                  <a:pt x="552" y="484"/>
                </a:lnTo>
                <a:lnTo>
                  <a:pt x="546" y="475"/>
                </a:lnTo>
                <a:lnTo>
                  <a:pt x="543" y="470"/>
                </a:lnTo>
                <a:lnTo>
                  <a:pt x="542" y="465"/>
                </a:lnTo>
                <a:lnTo>
                  <a:pt x="542" y="465"/>
                </a:lnTo>
                <a:lnTo>
                  <a:pt x="539" y="448"/>
                </a:lnTo>
                <a:lnTo>
                  <a:pt x="536" y="423"/>
                </a:lnTo>
                <a:lnTo>
                  <a:pt x="532" y="390"/>
                </a:lnTo>
                <a:lnTo>
                  <a:pt x="532" y="390"/>
                </a:lnTo>
                <a:lnTo>
                  <a:pt x="531" y="374"/>
                </a:lnTo>
                <a:lnTo>
                  <a:pt x="529" y="337"/>
                </a:lnTo>
                <a:lnTo>
                  <a:pt x="528" y="316"/>
                </a:lnTo>
                <a:lnTo>
                  <a:pt x="524" y="297"/>
                </a:lnTo>
                <a:lnTo>
                  <a:pt x="519" y="280"/>
                </a:lnTo>
                <a:lnTo>
                  <a:pt x="517" y="274"/>
                </a:lnTo>
                <a:lnTo>
                  <a:pt x="513" y="270"/>
                </a:lnTo>
                <a:lnTo>
                  <a:pt x="513" y="270"/>
                </a:lnTo>
                <a:lnTo>
                  <a:pt x="507" y="263"/>
                </a:lnTo>
                <a:lnTo>
                  <a:pt x="501" y="258"/>
                </a:lnTo>
                <a:lnTo>
                  <a:pt x="488" y="249"/>
                </a:lnTo>
                <a:lnTo>
                  <a:pt x="477" y="245"/>
                </a:lnTo>
                <a:lnTo>
                  <a:pt x="467" y="242"/>
                </a:lnTo>
                <a:lnTo>
                  <a:pt x="467" y="242"/>
                </a:lnTo>
                <a:lnTo>
                  <a:pt x="461" y="241"/>
                </a:lnTo>
                <a:lnTo>
                  <a:pt x="451" y="240"/>
                </a:lnTo>
                <a:lnTo>
                  <a:pt x="426" y="241"/>
                </a:lnTo>
                <a:lnTo>
                  <a:pt x="392" y="242"/>
                </a:lnTo>
                <a:lnTo>
                  <a:pt x="346" y="242"/>
                </a:lnTo>
                <a:lnTo>
                  <a:pt x="355" y="22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DDC13AB3-16BA-45EC-BF65-189261CC49E7}"/>
              </a:ext>
            </a:extLst>
          </p:cNvPr>
          <p:cNvSpPr>
            <a:spLocks/>
          </p:cNvSpPr>
          <p:nvPr/>
        </p:nvSpPr>
        <p:spPr bwMode="auto">
          <a:xfrm>
            <a:off x="4074441" y="3737601"/>
            <a:ext cx="1894467" cy="2673913"/>
          </a:xfrm>
          <a:custGeom>
            <a:avLst/>
            <a:gdLst>
              <a:gd name="T0" fmla="*/ 343 w 1067"/>
              <a:gd name="T1" fmla="*/ 1 h 1506"/>
              <a:gd name="T2" fmla="*/ 302 w 1067"/>
              <a:gd name="T3" fmla="*/ 42 h 1506"/>
              <a:gd name="T4" fmla="*/ 293 w 1067"/>
              <a:gd name="T5" fmla="*/ 86 h 1506"/>
              <a:gd name="T6" fmla="*/ 285 w 1067"/>
              <a:gd name="T7" fmla="*/ 118 h 1506"/>
              <a:gd name="T8" fmla="*/ 269 w 1067"/>
              <a:gd name="T9" fmla="*/ 155 h 1506"/>
              <a:gd name="T10" fmla="*/ 281 w 1067"/>
              <a:gd name="T11" fmla="*/ 172 h 1506"/>
              <a:gd name="T12" fmla="*/ 271 w 1067"/>
              <a:gd name="T13" fmla="*/ 227 h 1506"/>
              <a:gd name="T14" fmla="*/ 219 w 1067"/>
              <a:gd name="T15" fmla="*/ 226 h 1506"/>
              <a:gd name="T16" fmla="*/ 189 w 1067"/>
              <a:gd name="T17" fmla="*/ 227 h 1506"/>
              <a:gd name="T18" fmla="*/ 50 w 1067"/>
              <a:gd name="T19" fmla="*/ 357 h 1506"/>
              <a:gd name="T20" fmla="*/ 0 w 1067"/>
              <a:gd name="T21" fmla="*/ 522 h 1506"/>
              <a:gd name="T22" fmla="*/ 13 w 1067"/>
              <a:gd name="T23" fmla="*/ 588 h 1506"/>
              <a:gd name="T24" fmla="*/ 16 w 1067"/>
              <a:gd name="T25" fmla="*/ 708 h 1506"/>
              <a:gd name="T26" fmla="*/ 75 w 1067"/>
              <a:gd name="T27" fmla="*/ 826 h 1506"/>
              <a:gd name="T28" fmla="*/ 103 w 1067"/>
              <a:gd name="T29" fmla="*/ 910 h 1506"/>
              <a:gd name="T30" fmla="*/ 178 w 1067"/>
              <a:gd name="T31" fmla="*/ 959 h 1506"/>
              <a:gd name="T32" fmla="*/ 321 w 1067"/>
              <a:gd name="T33" fmla="*/ 983 h 1506"/>
              <a:gd name="T34" fmla="*/ 556 w 1067"/>
              <a:gd name="T35" fmla="*/ 1154 h 1506"/>
              <a:gd name="T36" fmla="*/ 580 w 1067"/>
              <a:gd name="T37" fmla="*/ 1330 h 1506"/>
              <a:gd name="T38" fmla="*/ 590 w 1067"/>
              <a:gd name="T39" fmla="*/ 1448 h 1506"/>
              <a:gd name="T40" fmla="*/ 585 w 1067"/>
              <a:gd name="T41" fmla="*/ 1481 h 1506"/>
              <a:gd name="T42" fmla="*/ 781 w 1067"/>
              <a:gd name="T43" fmla="*/ 1506 h 1506"/>
              <a:gd name="T44" fmla="*/ 824 w 1067"/>
              <a:gd name="T45" fmla="*/ 1494 h 1506"/>
              <a:gd name="T46" fmla="*/ 766 w 1067"/>
              <a:gd name="T47" fmla="*/ 1392 h 1506"/>
              <a:gd name="T48" fmla="*/ 732 w 1067"/>
              <a:gd name="T49" fmla="*/ 1355 h 1506"/>
              <a:gd name="T50" fmla="*/ 724 w 1067"/>
              <a:gd name="T51" fmla="*/ 1320 h 1506"/>
              <a:gd name="T52" fmla="*/ 806 w 1067"/>
              <a:gd name="T53" fmla="*/ 1145 h 1506"/>
              <a:gd name="T54" fmla="*/ 815 w 1067"/>
              <a:gd name="T55" fmla="*/ 1177 h 1506"/>
              <a:gd name="T56" fmla="*/ 828 w 1067"/>
              <a:gd name="T57" fmla="*/ 1239 h 1506"/>
              <a:gd name="T58" fmla="*/ 921 w 1067"/>
              <a:gd name="T59" fmla="*/ 1238 h 1506"/>
              <a:gd name="T60" fmla="*/ 981 w 1067"/>
              <a:gd name="T61" fmla="*/ 1238 h 1506"/>
              <a:gd name="T62" fmla="*/ 1066 w 1067"/>
              <a:gd name="T63" fmla="*/ 1188 h 1506"/>
              <a:gd name="T64" fmla="*/ 1051 w 1067"/>
              <a:gd name="T65" fmla="*/ 1148 h 1506"/>
              <a:gd name="T66" fmla="*/ 992 w 1067"/>
              <a:gd name="T67" fmla="*/ 1114 h 1506"/>
              <a:gd name="T68" fmla="*/ 914 w 1067"/>
              <a:gd name="T69" fmla="*/ 1070 h 1506"/>
              <a:gd name="T70" fmla="*/ 827 w 1067"/>
              <a:gd name="T71" fmla="*/ 980 h 1506"/>
              <a:gd name="T72" fmla="*/ 734 w 1067"/>
              <a:gd name="T73" fmla="*/ 845 h 1506"/>
              <a:gd name="T74" fmla="*/ 651 w 1067"/>
              <a:gd name="T75" fmla="*/ 749 h 1506"/>
              <a:gd name="T76" fmla="*/ 766 w 1067"/>
              <a:gd name="T77" fmla="*/ 693 h 1506"/>
              <a:gd name="T78" fmla="*/ 807 w 1067"/>
              <a:gd name="T79" fmla="*/ 660 h 1506"/>
              <a:gd name="T80" fmla="*/ 818 w 1067"/>
              <a:gd name="T81" fmla="*/ 630 h 1506"/>
              <a:gd name="T82" fmla="*/ 633 w 1067"/>
              <a:gd name="T83" fmla="*/ 650 h 1506"/>
              <a:gd name="T84" fmla="*/ 580 w 1067"/>
              <a:gd name="T85" fmla="*/ 650 h 1506"/>
              <a:gd name="T86" fmla="*/ 586 w 1067"/>
              <a:gd name="T87" fmla="*/ 571 h 1506"/>
              <a:gd name="T88" fmla="*/ 532 w 1067"/>
              <a:gd name="T89" fmla="*/ 436 h 1506"/>
              <a:gd name="T90" fmla="*/ 498 w 1067"/>
              <a:gd name="T91" fmla="*/ 362 h 1506"/>
              <a:gd name="T92" fmla="*/ 469 w 1067"/>
              <a:gd name="T93" fmla="*/ 314 h 1506"/>
              <a:gd name="T94" fmla="*/ 457 w 1067"/>
              <a:gd name="T95" fmla="*/ 289 h 1506"/>
              <a:gd name="T96" fmla="*/ 475 w 1067"/>
              <a:gd name="T97" fmla="*/ 264 h 1506"/>
              <a:gd name="T98" fmla="*/ 504 w 1067"/>
              <a:gd name="T99" fmla="*/ 244 h 1506"/>
              <a:gd name="T100" fmla="*/ 528 w 1067"/>
              <a:gd name="T101" fmla="*/ 207 h 1506"/>
              <a:gd name="T102" fmla="*/ 530 w 1067"/>
              <a:gd name="T103" fmla="*/ 116 h 1506"/>
              <a:gd name="T104" fmla="*/ 528 w 1067"/>
              <a:gd name="T105" fmla="*/ 62 h 1506"/>
              <a:gd name="T106" fmla="*/ 477 w 1067"/>
              <a:gd name="T107" fmla="*/ 11 h 1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67" h="1506">
                <a:moveTo>
                  <a:pt x="405" y="11"/>
                </a:moveTo>
                <a:lnTo>
                  <a:pt x="405" y="11"/>
                </a:lnTo>
                <a:lnTo>
                  <a:pt x="378" y="4"/>
                </a:lnTo>
                <a:lnTo>
                  <a:pt x="357" y="0"/>
                </a:lnTo>
                <a:lnTo>
                  <a:pt x="349" y="0"/>
                </a:lnTo>
                <a:lnTo>
                  <a:pt x="343" y="1"/>
                </a:lnTo>
                <a:lnTo>
                  <a:pt x="343" y="1"/>
                </a:lnTo>
                <a:lnTo>
                  <a:pt x="339" y="4"/>
                </a:lnTo>
                <a:lnTo>
                  <a:pt x="334" y="9"/>
                </a:lnTo>
                <a:lnTo>
                  <a:pt x="321" y="22"/>
                </a:lnTo>
                <a:lnTo>
                  <a:pt x="310" y="36"/>
                </a:lnTo>
                <a:lnTo>
                  <a:pt x="305" y="40"/>
                </a:lnTo>
                <a:lnTo>
                  <a:pt x="302" y="42"/>
                </a:lnTo>
                <a:lnTo>
                  <a:pt x="302" y="42"/>
                </a:lnTo>
                <a:lnTo>
                  <a:pt x="300" y="42"/>
                </a:lnTo>
                <a:lnTo>
                  <a:pt x="297" y="44"/>
                </a:lnTo>
                <a:lnTo>
                  <a:pt x="294" y="48"/>
                </a:lnTo>
                <a:lnTo>
                  <a:pt x="292" y="54"/>
                </a:lnTo>
                <a:lnTo>
                  <a:pt x="292" y="62"/>
                </a:lnTo>
                <a:lnTo>
                  <a:pt x="292" y="62"/>
                </a:lnTo>
                <a:lnTo>
                  <a:pt x="293" y="86"/>
                </a:lnTo>
                <a:lnTo>
                  <a:pt x="293" y="98"/>
                </a:lnTo>
                <a:lnTo>
                  <a:pt x="293" y="102"/>
                </a:lnTo>
                <a:lnTo>
                  <a:pt x="292" y="104"/>
                </a:lnTo>
                <a:lnTo>
                  <a:pt x="292" y="104"/>
                </a:lnTo>
                <a:lnTo>
                  <a:pt x="289" y="107"/>
                </a:lnTo>
                <a:lnTo>
                  <a:pt x="288" y="112"/>
                </a:lnTo>
                <a:lnTo>
                  <a:pt x="285" y="118"/>
                </a:lnTo>
                <a:lnTo>
                  <a:pt x="281" y="124"/>
                </a:lnTo>
                <a:lnTo>
                  <a:pt x="281" y="124"/>
                </a:lnTo>
                <a:lnTo>
                  <a:pt x="276" y="132"/>
                </a:lnTo>
                <a:lnTo>
                  <a:pt x="273" y="139"/>
                </a:lnTo>
                <a:lnTo>
                  <a:pt x="271" y="145"/>
                </a:lnTo>
                <a:lnTo>
                  <a:pt x="271" y="145"/>
                </a:lnTo>
                <a:lnTo>
                  <a:pt x="269" y="155"/>
                </a:lnTo>
                <a:lnTo>
                  <a:pt x="269" y="162"/>
                </a:lnTo>
                <a:lnTo>
                  <a:pt x="269" y="164"/>
                </a:lnTo>
                <a:lnTo>
                  <a:pt x="271" y="165"/>
                </a:lnTo>
                <a:lnTo>
                  <a:pt x="271" y="165"/>
                </a:lnTo>
                <a:lnTo>
                  <a:pt x="275" y="166"/>
                </a:lnTo>
                <a:lnTo>
                  <a:pt x="279" y="169"/>
                </a:lnTo>
                <a:lnTo>
                  <a:pt x="281" y="172"/>
                </a:lnTo>
                <a:lnTo>
                  <a:pt x="281" y="176"/>
                </a:lnTo>
                <a:lnTo>
                  <a:pt x="281" y="176"/>
                </a:lnTo>
                <a:lnTo>
                  <a:pt x="281" y="181"/>
                </a:lnTo>
                <a:lnTo>
                  <a:pt x="281" y="186"/>
                </a:lnTo>
                <a:lnTo>
                  <a:pt x="281" y="193"/>
                </a:lnTo>
                <a:lnTo>
                  <a:pt x="281" y="197"/>
                </a:lnTo>
                <a:lnTo>
                  <a:pt x="271" y="227"/>
                </a:lnTo>
                <a:lnTo>
                  <a:pt x="271" y="227"/>
                </a:lnTo>
                <a:lnTo>
                  <a:pt x="244" y="229"/>
                </a:lnTo>
                <a:lnTo>
                  <a:pt x="227" y="229"/>
                </a:lnTo>
                <a:lnTo>
                  <a:pt x="222" y="229"/>
                </a:lnTo>
                <a:lnTo>
                  <a:pt x="219" y="227"/>
                </a:lnTo>
                <a:lnTo>
                  <a:pt x="219" y="227"/>
                </a:lnTo>
                <a:lnTo>
                  <a:pt x="219" y="226"/>
                </a:lnTo>
                <a:lnTo>
                  <a:pt x="217" y="225"/>
                </a:lnTo>
                <a:lnTo>
                  <a:pt x="209" y="223"/>
                </a:lnTo>
                <a:lnTo>
                  <a:pt x="203" y="223"/>
                </a:lnTo>
                <a:lnTo>
                  <a:pt x="198" y="223"/>
                </a:lnTo>
                <a:lnTo>
                  <a:pt x="193" y="225"/>
                </a:lnTo>
                <a:lnTo>
                  <a:pt x="189" y="227"/>
                </a:lnTo>
                <a:lnTo>
                  <a:pt x="189" y="227"/>
                </a:lnTo>
                <a:lnTo>
                  <a:pt x="127" y="276"/>
                </a:lnTo>
                <a:lnTo>
                  <a:pt x="88" y="309"/>
                </a:lnTo>
                <a:lnTo>
                  <a:pt x="74" y="321"/>
                </a:lnTo>
                <a:lnTo>
                  <a:pt x="65" y="330"/>
                </a:lnTo>
                <a:lnTo>
                  <a:pt x="65" y="330"/>
                </a:lnTo>
                <a:lnTo>
                  <a:pt x="59" y="341"/>
                </a:lnTo>
                <a:lnTo>
                  <a:pt x="50" y="357"/>
                </a:lnTo>
                <a:lnTo>
                  <a:pt x="32" y="402"/>
                </a:lnTo>
                <a:lnTo>
                  <a:pt x="13" y="446"/>
                </a:lnTo>
                <a:lnTo>
                  <a:pt x="3" y="474"/>
                </a:lnTo>
                <a:lnTo>
                  <a:pt x="3" y="474"/>
                </a:lnTo>
                <a:lnTo>
                  <a:pt x="1" y="485"/>
                </a:lnTo>
                <a:lnTo>
                  <a:pt x="0" y="495"/>
                </a:lnTo>
                <a:lnTo>
                  <a:pt x="0" y="522"/>
                </a:lnTo>
                <a:lnTo>
                  <a:pt x="1" y="546"/>
                </a:lnTo>
                <a:lnTo>
                  <a:pt x="3" y="557"/>
                </a:lnTo>
                <a:lnTo>
                  <a:pt x="3" y="557"/>
                </a:lnTo>
                <a:lnTo>
                  <a:pt x="9" y="568"/>
                </a:lnTo>
                <a:lnTo>
                  <a:pt x="12" y="576"/>
                </a:lnTo>
                <a:lnTo>
                  <a:pt x="13" y="583"/>
                </a:lnTo>
                <a:lnTo>
                  <a:pt x="13" y="588"/>
                </a:lnTo>
                <a:lnTo>
                  <a:pt x="13" y="588"/>
                </a:lnTo>
                <a:lnTo>
                  <a:pt x="14" y="645"/>
                </a:lnTo>
                <a:lnTo>
                  <a:pt x="14" y="675"/>
                </a:lnTo>
                <a:lnTo>
                  <a:pt x="13" y="691"/>
                </a:lnTo>
                <a:lnTo>
                  <a:pt x="13" y="691"/>
                </a:lnTo>
                <a:lnTo>
                  <a:pt x="14" y="697"/>
                </a:lnTo>
                <a:lnTo>
                  <a:pt x="16" y="708"/>
                </a:lnTo>
                <a:lnTo>
                  <a:pt x="22" y="740"/>
                </a:lnTo>
                <a:lnTo>
                  <a:pt x="30" y="770"/>
                </a:lnTo>
                <a:lnTo>
                  <a:pt x="34" y="785"/>
                </a:lnTo>
                <a:lnTo>
                  <a:pt x="34" y="785"/>
                </a:lnTo>
                <a:lnTo>
                  <a:pt x="45" y="794"/>
                </a:lnTo>
                <a:lnTo>
                  <a:pt x="54" y="804"/>
                </a:lnTo>
                <a:lnTo>
                  <a:pt x="75" y="826"/>
                </a:lnTo>
                <a:lnTo>
                  <a:pt x="75" y="856"/>
                </a:lnTo>
                <a:lnTo>
                  <a:pt x="96" y="888"/>
                </a:lnTo>
                <a:lnTo>
                  <a:pt x="96" y="888"/>
                </a:lnTo>
                <a:lnTo>
                  <a:pt x="95" y="889"/>
                </a:lnTo>
                <a:lnTo>
                  <a:pt x="96" y="894"/>
                </a:lnTo>
                <a:lnTo>
                  <a:pt x="98" y="901"/>
                </a:lnTo>
                <a:lnTo>
                  <a:pt x="103" y="910"/>
                </a:lnTo>
                <a:lnTo>
                  <a:pt x="112" y="922"/>
                </a:lnTo>
                <a:lnTo>
                  <a:pt x="119" y="927"/>
                </a:lnTo>
                <a:lnTo>
                  <a:pt x="127" y="934"/>
                </a:lnTo>
                <a:lnTo>
                  <a:pt x="137" y="940"/>
                </a:lnTo>
                <a:lnTo>
                  <a:pt x="148" y="947"/>
                </a:lnTo>
                <a:lnTo>
                  <a:pt x="162" y="952"/>
                </a:lnTo>
                <a:lnTo>
                  <a:pt x="178" y="959"/>
                </a:lnTo>
                <a:lnTo>
                  <a:pt x="178" y="959"/>
                </a:lnTo>
                <a:lnTo>
                  <a:pt x="195" y="966"/>
                </a:lnTo>
                <a:lnTo>
                  <a:pt x="214" y="970"/>
                </a:lnTo>
                <a:lnTo>
                  <a:pt x="232" y="974"/>
                </a:lnTo>
                <a:lnTo>
                  <a:pt x="251" y="976"/>
                </a:lnTo>
                <a:lnTo>
                  <a:pt x="287" y="980"/>
                </a:lnTo>
                <a:lnTo>
                  <a:pt x="321" y="983"/>
                </a:lnTo>
                <a:lnTo>
                  <a:pt x="350" y="983"/>
                </a:lnTo>
                <a:lnTo>
                  <a:pt x="374" y="981"/>
                </a:lnTo>
                <a:lnTo>
                  <a:pt x="395" y="980"/>
                </a:lnTo>
                <a:lnTo>
                  <a:pt x="498" y="1051"/>
                </a:lnTo>
                <a:lnTo>
                  <a:pt x="498" y="1051"/>
                </a:lnTo>
                <a:lnTo>
                  <a:pt x="532" y="1112"/>
                </a:lnTo>
                <a:lnTo>
                  <a:pt x="556" y="1154"/>
                </a:lnTo>
                <a:lnTo>
                  <a:pt x="565" y="1169"/>
                </a:lnTo>
                <a:lnTo>
                  <a:pt x="569" y="1176"/>
                </a:lnTo>
                <a:lnTo>
                  <a:pt x="569" y="1176"/>
                </a:lnTo>
                <a:lnTo>
                  <a:pt x="572" y="1184"/>
                </a:lnTo>
                <a:lnTo>
                  <a:pt x="573" y="1202"/>
                </a:lnTo>
                <a:lnTo>
                  <a:pt x="577" y="1255"/>
                </a:lnTo>
                <a:lnTo>
                  <a:pt x="580" y="1330"/>
                </a:lnTo>
                <a:lnTo>
                  <a:pt x="601" y="1330"/>
                </a:lnTo>
                <a:lnTo>
                  <a:pt x="601" y="1423"/>
                </a:lnTo>
                <a:lnTo>
                  <a:pt x="601" y="1423"/>
                </a:lnTo>
                <a:lnTo>
                  <a:pt x="598" y="1425"/>
                </a:lnTo>
                <a:lnTo>
                  <a:pt x="596" y="1432"/>
                </a:lnTo>
                <a:lnTo>
                  <a:pt x="592" y="1441"/>
                </a:lnTo>
                <a:lnTo>
                  <a:pt x="590" y="1448"/>
                </a:lnTo>
                <a:lnTo>
                  <a:pt x="590" y="1454"/>
                </a:lnTo>
                <a:lnTo>
                  <a:pt x="590" y="1454"/>
                </a:lnTo>
                <a:lnTo>
                  <a:pt x="590" y="1461"/>
                </a:lnTo>
                <a:lnTo>
                  <a:pt x="589" y="1466"/>
                </a:lnTo>
                <a:lnTo>
                  <a:pt x="586" y="1475"/>
                </a:lnTo>
                <a:lnTo>
                  <a:pt x="585" y="1478"/>
                </a:lnTo>
                <a:lnTo>
                  <a:pt x="585" y="1481"/>
                </a:lnTo>
                <a:lnTo>
                  <a:pt x="586" y="1483"/>
                </a:lnTo>
                <a:lnTo>
                  <a:pt x="590" y="1485"/>
                </a:lnTo>
                <a:lnTo>
                  <a:pt x="590" y="1485"/>
                </a:lnTo>
                <a:lnTo>
                  <a:pt x="625" y="1490"/>
                </a:lnTo>
                <a:lnTo>
                  <a:pt x="688" y="1498"/>
                </a:lnTo>
                <a:lnTo>
                  <a:pt x="754" y="1505"/>
                </a:lnTo>
                <a:lnTo>
                  <a:pt x="781" y="1506"/>
                </a:lnTo>
                <a:lnTo>
                  <a:pt x="796" y="1506"/>
                </a:lnTo>
                <a:lnTo>
                  <a:pt x="796" y="1506"/>
                </a:lnTo>
                <a:lnTo>
                  <a:pt x="806" y="1505"/>
                </a:lnTo>
                <a:lnTo>
                  <a:pt x="812" y="1502"/>
                </a:lnTo>
                <a:lnTo>
                  <a:pt x="818" y="1499"/>
                </a:lnTo>
                <a:lnTo>
                  <a:pt x="822" y="1497"/>
                </a:lnTo>
                <a:lnTo>
                  <a:pt x="824" y="1494"/>
                </a:lnTo>
                <a:lnTo>
                  <a:pt x="825" y="1490"/>
                </a:lnTo>
                <a:lnTo>
                  <a:pt x="827" y="1485"/>
                </a:lnTo>
                <a:lnTo>
                  <a:pt x="827" y="1485"/>
                </a:lnTo>
                <a:lnTo>
                  <a:pt x="825" y="1479"/>
                </a:lnTo>
                <a:lnTo>
                  <a:pt x="818" y="1468"/>
                </a:lnTo>
                <a:lnTo>
                  <a:pt x="796" y="1436"/>
                </a:lnTo>
                <a:lnTo>
                  <a:pt x="766" y="1392"/>
                </a:lnTo>
                <a:lnTo>
                  <a:pt x="766" y="1392"/>
                </a:lnTo>
                <a:lnTo>
                  <a:pt x="758" y="1379"/>
                </a:lnTo>
                <a:lnTo>
                  <a:pt x="752" y="1370"/>
                </a:lnTo>
                <a:lnTo>
                  <a:pt x="745" y="1362"/>
                </a:lnTo>
                <a:lnTo>
                  <a:pt x="745" y="1362"/>
                </a:lnTo>
                <a:lnTo>
                  <a:pt x="738" y="1357"/>
                </a:lnTo>
                <a:lnTo>
                  <a:pt x="732" y="1355"/>
                </a:lnTo>
                <a:lnTo>
                  <a:pt x="726" y="1354"/>
                </a:lnTo>
                <a:lnTo>
                  <a:pt x="725" y="1353"/>
                </a:lnTo>
                <a:lnTo>
                  <a:pt x="724" y="1351"/>
                </a:lnTo>
                <a:lnTo>
                  <a:pt x="724" y="1351"/>
                </a:lnTo>
                <a:lnTo>
                  <a:pt x="724" y="1343"/>
                </a:lnTo>
                <a:lnTo>
                  <a:pt x="724" y="1334"/>
                </a:lnTo>
                <a:lnTo>
                  <a:pt x="724" y="1320"/>
                </a:lnTo>
                <a:lnTo>
                  <a:pt x="734" y="1289"/>
                </a:lnTo>
                <a:lnTo>
                  <a:pt x="683" y="991"/>
                </a:lnTo>
                <a:lnTo>
                  <a:pt x="724" y="1051"/>
                </a:lnTo>
                <a:lnTo>
                  <a:pt x="745" y="1051"/>
                </a:lnTo>
                <a:lnTo>
                  <a:pt x="807" y="1124"/>
                </a:lnTo>
                <a:lnTo>
                  <a:pt x="807" y="1124"/>
                </a:lnTo>
                <a:lnTo>
                  <a:pt x="806" y="1145"/>
                </a:lnTo>
                <a:lnTo>
                  <a:pt x="806" y="1158"/>
                </a:lnTo>
                <a:lnTo>
                  <a:pt x="806" y="1164"/>
                </a:lnTo>
                <a:lnTo>
                  <a:pt x="807" y="1165"/>
                </a:lnTo>
                <a:lnTo>
                  <a:pt x="807" y="1165"/>
                </a:lnTo>
                <a:lnTo>
                  <a:pt x="810" y="1166"/>
                </a:lnTo>
                <a:lnTo>
                  <a:pt x="812" y="1170"/>
                </a:lnTo>
                <a:lnTo>
                  <a:pt x="815" y="1177"/>
                </a:lnTo>
                <a:lnTo>
                  <a:pt x="818" y="1186"/>
                </a:lnTo>
                <a:lnTo>
                  <a:pt x="818" y="1186"/>
                </a:lnTo>
                <a:lnTo>
                  <a:pt x="819" y="1199"/>
                </a:lnTo>
                <a:lnTo>
                  <a:pt x="822" y="1213"/>
                </a:lnTo>
                <a:lnTo>
                  <a:pt x="827" y="1238"/>
                </a:lnTo>
                <a:lnTo>
                  <a:pt x="827" y="1238"/>
                </a:lnTo>
                <a:lnTo>
                  <a:pt x="828" y="1239"/>
                </a:lnTo>
                <a:lnTo>
                  <a:pt x="832" y="1240"/>
                </a:lnTo>
                <a:lnTo>
                  <a:pt x="840" y="1242"/>
                </a:lnTo>
                <a:lnTo>
                  <a:pt x="853" y="1242"/>
                </a:lnTo>
                <a:lnTo>
                  <a:pt x="868" y="1239"/>
                </a:lnTo>
                <a:lnTo>
                  <a:pt x="897" y="1236"/>
                </a:lnTo>
                <a:lnTo>
                  <a:pt x="910" y="1236"/>
                </a:lnTo>
                <a:lnTo>
                  <a:pt x="921" y="1238"/>
                </a:lnTo>
                <a:lnTo>
                  <a:pt x="921" y="1238"/>
                </a:lnTo>
                <a:lnTo>
                  <a:pt x="930" y="1242"/>
                </a:lnTo>
                <a:lnTo>
                  <a:pt x="934" y="1243"/>
                </a:lnTo>
                <a:lnTo>
                  <a:pt x="936" y="1244"/>
                </a:lnTo>
                <a:lnTo>
                  <a:pt x="951" y="1243"/>
                </a:lnTo>
                <a:lnTo>
                  <a:pt x="981" y="1238"/>
                </a:lnTo>
                <a:lnTo>
                  <a:pt x="981" y="1238"/>
                </a:lnTo>
                <a:lnTo>
                  <a:pt x="1002" y="1232"/>
                </a:lnTo>
                <a:lnTo>
                  <a:pt x="1021" y="1226"/>
                </a:lnTo>
                <a:lnTo>
                  <a:pt x="1037" y="1218"/>
                </a:lnTo>
                <a:lnTo>
                  <a:pt x="1050" y="1209"/>
                </a:lnTo>
                <a:lnTo>
                  <a:pt x="1059" y="1198"/>
                </a:lnTo>
                <a:lnTo>
                  <a:pt x="1063" y="1193"/>
                </a:lnTo>
                <a:lnTo>
                  <a:pt x="1066" y="1188"/>
                </a:lnTo>
                <a:lnTo>
                  <a:pt x="1067" y="1181"/>
                </a:lnTo>
                <a:lnTo>
                  <a:pt x="1067" y="1176"/>
                </a:lnTo>
                <a:lnTo>
                  <a:pt x="1066" y="1170"/>
                </a:lnTo>
                <a:lnTo>
                  <a:pt x="1065" y="1165"/>
                </a:lnTo>
                <a:lnTo>
                  <a:pt x="1065" y="1165"/>
                </a:lnTo>
                <a:lnTo>
                  <a:pt x="1058" y="1156"/>
                </a:lnTo>
                <a:lnTo>
                  <a:pt x="1051" y="1148"/>
                </a:lnTo>
                <a:lnTo>
                  <a:pt x="1043" y="1140"/>
                </a:lnTo>
                <a:lnTo>
                  <a:pt x="1034" y="1133"/>
                </a:lnTo>
                <a:lnTo>
                  <a:pt x="1025" y="1127"/>
                </a:lnTo>
                <a:lnTo>
                  <a:pt x="1014" y="1121"/>
                </a:lnTo>
                <a:lnTo>
                  <a:pt x="1004" y="1117"/>
                </a:lnTo>
                <a:lnTo>
                  <a:pt x="992" y="1114"/>
                </a:lnTo>
                <a:lnTo>
                  <a:pt x="992" y="1114"/>
                </a:lnTo>
                <a:lnTo>
                  <a:pt x="980" y="1110"/>
                </a:lnTo>
                <a:lnTo>
                  <a:pt x="968" y="1104"/>
                </a:lnTo>
                <a:lnTo>
                  <a:pt x="946" y="1091"/>
                </a:lnTo>
                <a:lnTo>
                  <a:pt x="929" y="1079"/>
                </a:lnTo>
                <a:lnTo>
                  <a:pt x="921" y="1073"/>
                </a:lnTo>
                <a:lnTo>
                  <a:pt x="921" y="1073"/>
                </a:lnTo>
                <a:lnTo>
                  <a:pt x="914" y="1070"/>
                </a:lnTo>
                <a:lnTo>
                  <a:pt x="903" y="1066"/>
                </a:lnTo>
                <a:lnTo>
                  <a:pt x="889" y="1062"/>
                </a:lnTo>
                <a:lnTo>
                  <a:pt x="827" y="1000"/>
                </a:lnTo>
                <a:lnTo>
                  <a:pt x="827" y="1000"/>
                </a:lnTo>
                <a:lnTo>
                  <a:pt x="827" y="992"/>
                </a:lnTo>
                <a:lnTo>
                  <a:pt x="827" y="985"/>
                </a:lnTo>
                <a:lnTo>
                  <a:pt x="827" y="980"/>
                </a:lnTo>
                <a:lnTo>
                  <a:pt x="827" y="980"/>
                </a:lnTo>
                <a:lnTo>
                  <a:pt x="824" y="974"/>
                </a:lnTo>
                <a:lnTo>
                  <a:pt x="816" y="960"/>
                </a:lnTo>
                <a:lnTo>
                  <a:pt x="788" y="919"/>
                </a:lnTo>
                <a:lnTo>
                  <a:pt x="757" y="874"/>
                </a:lnTo>
                <a:lnTo>
                  <a:pt x="744" y="857"/>
                </a:lnTo>
                <a:lnTo>
                  <a:pt x="734" y="845"/>
                </a:lnTo>
                <a:lnTo>
                  <a:pt x="734" y="845"/>
                </a:lnTo>
                <a:lnTo>
                  <a:pt x="687" y="795"/>
                </a:lnTo>
                <a:lnTo>
                  <a:pt x="663" y="767"/>
                </a:lnTo>
                <a:lnTo>
                  <a:pt x="655" y="758"/>
                </a:lnTo>
                <a:lnTo>
                  <a:pt x="652" y="753"/>
                </a:lnTo>
                <a:lnTo>
                  <a:pt x="652" y="753"/>
                </a:lnTo>
                <a:lnTo>
                  <a:pt x="651" y="749"/>
                </a:lnTo>
                <a:lnTo>
                  <a:pt x="648" y="744"/>
                </a:lnTo>
                <a:lnTo>
                  <a:pt x="642" y="730"/>
                </a:lnTo>
                <a:lnTo>
                  <a:pt x="631" y="712"/>
                </a:lnTo>
                <a:lnTo>
                  <a:pt x="631" y="712"/>
                </a:lnTo>
                <a:lnTo>
                  <a:pt x="699" y="704"/>
                </a:lnTo>
                <a:lnTo>
                  <a:pt x="748" y="696"/>
                </a:lnTo>
                <a:lnTo>
                  <a:pt x="766" y="693"/>
                </a:lnTo>
                <a:lnTo>
                  <a:pt x="775" y="691"/>
                </a:lnTo>
                <a:lnTo>
                  <a:pt x="775" y="691"/>
                </a:lnTo>
                <a:lnTo>
                  <a:pt x="781" y="688"/>
                </a:lnTo>
                <a:lnTo>
                  <a:pt x="787" y="684"/>
                </a:lnTo>
                <a:lnTo>
                  <a:pt x="796" y="674"/>
                </a:lnTo>
                <a:lnTo>
                  <a:pt x="807" y="660"/>
                </a:lnTo>
                <a:lnTo>
                  <a:pt x="807" y="660"/>
                </a:lnTo>
                <a:lnTo>
                  <a:pt x="810" y="657"/>
                </a:lnTo>
                <a:lnTo>
                  <a:pt x="816" y="649"/>
                </a:lnTo>
                <a:lnTo>
                  <a:pt x="819" y="643"/>
                </a:lnTo>
                <a:lnTo>
                  <a:pt x="820" y="638"/>
                </a:lnTo>
                <a:lnTo>
                  <a:pt x="820" y="634"/>
                </a:lnTo>
                <a:lnTo>
                  <a:pt x="818" y="630"/>
                </a:lnTo>
                <a:lnTo>
                  <a:pt x="818" y="630"/>
                </a:lnTo>
                <a:lnTo>
                  <a:pt x="814" y="627"/>
                </a:lnTo>
                <a:lnTo>
                  <a:pt x="806" y="627"/>
                </a:lnTo>
                <a:lnTo>
                  <a:pt x="783" y="629"/>
                </a:lnTo>
                <a:lnTo>
                  <a:pt x="753" y="633"/>
                </a:lnTo>
                <a:lnTo>
                  <a:pt x="720" y="638"/>
                </a:lnTo>
                <a:lnTo>
                  <a:pt x="655" y="647"/>
                </a:lnTo>
                <a:lnTo>
                  <a:pt x="633" y="650"/>
                </a:lnTo>
                <a:lnTo>
                  <a:pt x="626" y="651"/>
                </a:lnTo>
                <a:lnTo>
                  <a:pt x="621" y="650"/>
                </a:lnTo>
                <a:lnTo>
                  <a:pt x="621" y="650"/>
                </a:lnTo>
                <a:lnTo>
                  <a:pt x="615" y="649"/>
                </a:lnTo>
                <a:lnTo>
                  <a:pt x="609" y="647"/>
                </a:lnTo>
                <a:lnTo>
                  <a:pt x="596" y="649"/>
                </a:lnTo>
                <a:lnTo>
                  <a:pt x="580" y="650"/>
                </a:lnTo>
                <a:lnTo>
                  <a:pt x="580" y="630"/>
                </a:lnTo>
                <a:lnTo>
                  <a:pt x="580" y="630"/>
                </a:lnTo>
                <a:lnTo>
                  <a:pt x="584" y="620"/>
                </a:lnTo>
                <a:lnTo>
                  <a:pt x="590" y="598"/>
                </a:lnTo>
                <a:lnTo>
                  <a:pt x="590" y="598"/>
                </a:lnTo>
                <a:lnTo>
                  <a:pt x="590" y="588"/>
                </a:lnTo>
                <a:lnTo>
                  <a:pt x="586" y="571"/>
                </a:lnTo>
                <a:lnTo>
                  <a:pt x="581" y="550"/>
                </a:lnTo>
                <a:lnTo>
                  <a:pt x="575" y="524"/>
                </a:lnTo>
                <a:lnTo>
                  <a:pt x="560" y="480"/>
                </a:lnTo>
                <a:lnTo>
                  <a:pt x="553" y="464"/>
                </a:lnTo>
                <a:lnTo>
                  <a:pt x="549" y="454"/>
                </a:lnTo>
                <a:lnTo>
                  <a:pt x="549" y="454"/>
                </a:lnTo>
                <a:lnTo>
                  <a:pt x="532" y="436"/>
                </a:lnTo>
                <a:lnTo>
                  <a:pt x="524" y="425"/>
                </a:lnTo>
                <a:lnTo>
                  <a:pt x="520" y="419"/>
                </a:lnTo>
                <a:lnTo>
                  <a:pt x="518" y="413"/>
                </a:lnTo>
                <a:lnTo>
                  <a:pt x="518" y="413"/>
                </a:lnTo>
                <a:lnTo>
                  <a:pt x="507" y="383"/>
                </a:lnTo>
                <a:lnTo>
                  <a:pt x="502" y="370"/>
                </a:lnTo>
                <a:lnTo>
                  <a:pt x="498" y="362"/>
                </a:lnTo>
                <a:lnTo>
                  <a:pt x="498" y="362"/>
                </a:lnTo>
                <a:lnTo>
                  <a:pt x="494" y="354"/>
                </a:lnTo>
                <a:lnTo>
                  <a:pt x="491" y="343"/>
                </a:lnTo>
                <a:lnTo>
                  <a:pt x="487" y="330"/>
                </a:lnTo>
                <a:lnTo>
                  <a:pt x="487" y="330"/>
                </a:lnTo>
                <a:lnTo>
                  <a:pt x="477" y="321"/>
                </a:lnTo>
                <a:lnTo>
                  <a:pt x="469" y="314"/>
                </a:lnTo>
                <a:lnTo>
                  <a:pt x="468" y="312"/>
                </a:lnTo>
                <a:lnTo>
                  <a:pt x="466" y="310"/>
                </a:lnTo>
                <a:lnTo>
                  <a:pt x="466" y="310"/>
                </a:lnTo>
                <a:lnTo>
                  <a:pt x="466" y="305"/>
                </a:lnTo>
                <a:lnTo>
                  <a:pt x="462" y="299"/>
                </a:lnTo>
                <a:lnTo>
                  <a:pt x="457" y="289"/>
                </a:lnTo>
                <a:lnTo>
                  <a:pt x="457" y="289"/>
                </a:lnTo>
                <a:lnTo>
                  <a:pt x="469" y="280"/>
                </a:lnTo>
                <a:lnTo>
                  <a:pt x="475" y="273"/>
                </a:lnTo>
                <a:lnTo>
                  <a:pt x="478" y="271"/>
                </a:lnTo>
                <a:lnTo>
                  <a:pt x="477" y="268"/>
                </a:lnTo>
                <a:lnTo>
                  <a:pt x="477" y="268"/>
                </a:lnTo>
                <a:lnTo>
                  <a:pt x="475" y="267"/>
                </a:lnTo>
                <a:lnTo>
                  <a:pt x="475" y="264"/>
                </a:lnTo>
                <a:lnTo>
                  <a:pt x="477" y="259"/>
                </a:lnTo>
                <a:lnTo>
                  <a:pt x="481" y="252"/>
                </a:lnTo>
                <a:lnTo>
                  <a:pt x="487" y="248"/>
                </a:lnTo>
                <a:lnTo>
                  <a:pt x="487" y="248"/>
                </a:lnTo>
                <a:lnTo>
                  <a:pt x="491" y="247"/>
                </a:lnTo>
                <a:lnTo>
                  <a:pt x="495" y="246"/>
                </a:lnTo>
                <a:lnTo>
                  <a:pt x="504" y="244"/>
                </a:lnTo>
                <a:lnTo>
                  <a:pt x="512" y="243"/>
                </a:lnTo>
                <a:lnTo>
                  <a:pt x="516" y="240"/>
                </a:lnTo>
                <a:lnTo>
                  <a:pt x="518" y="238"/>
                </a:lnTo>
                <a:lnTo>
                  <a:pt x="518" y="238"/>
                </a:lnTo>
                <a:lnTo>
                  <a:pt x="522" y="225"/>
                </a:lnTo>
                <a:lnTo>
                  <a:pt x="524" y="218"/>
                </a:lnTo>
                <a:lnTo>
                  <a:pt x="528" y="207"/>
                </a:lnTo>
                <a:lnTo>
                  <a:pt x="528" y="207"/>
                </a:lnTo>
                <a:lnTo>
                  <a:pt x="534" y="193"/>
                </a:lnTo>
                <a:lnTo>
                  <a:pt x="536" y="180"/>
                </a:lnTo>
                <a:lnTo>
                  <a:pt x="539" y="165"/>
                </a:lnTo>
                <a:lnTo>
                  <a:pt x="539" y="165"/>
                </a:lnTo>
                <a:lnTo>
                  <a:pt x="534" y="137"/>
                </a:lnTo>
                <a:lnTo>
                  <a:pt x="530" y="116"/>
                </a:lnTo>
                <a:lnTo>
                  <a:pt x="528" y="104"/>
                </a:lnTo>
                <a:lnTo>
                  <a:pt x="528" y="104"/>
                </a:lnTo>
                <a:lnTo>
                  <a:pt x="530" y="95"/>
                </a:lnTo>
                <a:lnTo>
                  <a:pt x="531" y="82"/>
                </a:lnTo>
                <a:lnTo>
                  <a:pt x="531" y="70"/>
                </a:lnTo>
                <a:lnTo>
                  <a:pt x="531" y="65"/>
                </a:lnTo>
                <a:lnTo>
                  <a:pt x="528" y="62"/>
                </a:lnTo>
                <a:lnTo>
                  <a:pt x="528" y="62"/>
                </a:lnTo>
                <a:lnTo>
                  <a:pt x="520" y="55"/>
                </a:lnTo>
                <a:lnTo>
                  <a:pt x="510" y="45"/>
                </a:lnTo>
                <a:lnTo>
                  <a:pt x="498" y="32"/>
                </a:lnTo>
                <a:lnTo>
                  <a:pt x="498" y="32"/>
                </a:lnTo>
                <a:lnTo>
                  <a:pt x="489" y="24"/>
                </a:lnTo>
                <a:lnTo>
                  <a:pt x="477" y="11"/>
                </a:lnTo>
                <a:lnTo>
                  <a:pt x="477" y="11"/>
                </a:lnTo>
                <a:lnTo>
                  <a:pt x="473" y="11"/>
                </a:lnTo>
                <a:lnTo>
                  <a:pt x="464" y="9"/>
                </a:lnTo>
                <a:lnTo>
                  <a:pt x="440" y="11"/>
                </a:lnTo>
                <a:lnTo>
                  <a:pt x="405" y="11"/>
                </a:lnTo>
                <a:lnTo>
                  <a:pt x="405" y="1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339D51A2-A16B-4163-901B-5A24C80F3709}"/>
              </a:ext>
            </a:extLst>
          </p:cNvPr>
          <p:cNvSpPr>
            <a:spLocks/>
          </p:cNvSpPr>
          <p:nvPr/>
        </p:nvSpPr>
        <p:spPr bwMode="auto">
          <a:xfrm>
            <a:off x="6962224" y="3737601"/>
            <a:ext cx="2068562" cy="2653610"/>
          </a:xfrm>
          <a:custGeom>
            <a:avLst/>
            <a:gdLst>
              <a:gd name="T0" fmla="*/ 86 w 1089"/>
              <a:gd name="T1" fmla="*/ 326 h 1397"/>
              <a:gd name="T2" fmla="*/ 42 w 1089"/>
              <a:gd name="T3" fmla="*/ 372 h 1397"/>
              <a:gd name="T4" fmla="*/ 18 w 1089"/>
              <a:gd name="T5" fmla="*/ 457 h 1397"/>
              <a:gd name="T6" fmla="*/ 10 w 1089"/>
              <a:gd name="T7" fmla="*/ 552 h 1397"/>
              <a:gd name="T8" fmla="*/ 2 w 1089"/>
              <a:gd name="T9" fmla="*/ 726 h 1397"/>
              <a:gd name="T10" fmla="*/ 19 w 1089"/>
              <a:gd name="T11" fmla="*/ 746 h 1397"/>
              <a:gd name="T12" fmla="*/ 27 w 1089"/>
              <a:gd name="T13" fmla="*/ 827 h 1397"/>
              <a:gd name="T14" fmla="*/ 43 w 1089"/>
              <a:gd name="T15" fmla="*/ 864 h 1397"/>
              <a:gd name="T16" fmla="*/ 75 w 1089"/>
              <a:gd name="T17" fmla="*/ 920 h 1397"/>
              <a:gd name="T18" fmla="*/ 84 w 1089"/>
              <a:gd name="T19" fmla="*/ 938 h 1397"/>
              <a:gd name="T20" fmla="*/ 167 w 1089"/>
              <a:gd name="T21" fmla="*/ 997 h 1397"/>
              <a:gd name="T22" fmla="*/ 260 w 1089"/>
              <a:gd name="T23" fmla="*/ 1005 h 1397"/>
              <a:gd name="T24" fmla="*/ 438 w 1089"/>
              <a:gd name="T25" fmla="*/ 997 h 1397"/>
              <a:gd name="T26" fmla="*/ 471 w 1089"/>
              <a:gd name="T27" fmla="*/ 1165 h 1397"/>
              <a:gd name="T28" fmla="*/ 450 w 1089"/>
              <a:gd name="T29" fmla="*/ 1240 h 1397"/>
              <a:gd name="T30" fmla="*/ 426 w 1089"/>
              <a:gd name="T31" fmla="*/ 1270 h 1397"/>
              <a:gd name="T32" fmla="*/ 429 w 1089"/>
              <a:gd name="T33" fmla="*/ 1325 h 1397"/>
              <a:gd name="T34" fmla="*/ 558 w 1089"/>
              <a:gd name="T35" fmla="*/ 1397 h 1397"/>
              <a:gd name="T36" fmla="*/ 659 w 1089"/>
              <a:gd name="T37" fmla="*/ 1383 h 1397"/>
              <a:gd name="T38" fmla="*/ 698 w 1089"/>
              <a:gd name="T39" fmla="*/ 1360 h 1397"/>
              <a:gd name="T40" fmla="*/ 697 w 1089"/>
              <a:gd name="T41" fmla="*/ 1344 h 1397"/>
              <a:gd name="T42" fmla="*/ 632 w 1089"/>
              <a:gd name="T43" fmla="*/ 1319 h 1397"/>
              <a:gd name="T44" fmla="*/ 595 w 1089"/>
              <a:gd name="T45" fmla="*/ 1278 h 1397"/>
              <a:gd name="T46" fmla="*/ 584 w 1089"/>
              <a:gd name="T47" fmla="*/ 1248 h 1397"/>
              <a:gd name="T48" fmla="*/ 607 w 1089"/>
              <a:gd name="T49" fmla="*/ 1216 h 1397"/>
              <a:gd name="T50" fmla="*/ 720 w 1089"/>
              <a:gd name="T51" fmla="*/ 1001 h 1397"/>
              <a:gd name="T52" fmla="*/ 782 w 1089"/>
              <a:gd name="T53" fmla="*/ 1066 h 1397"/>
              <a:gd name="T54" fmla="*/ 794 w 1089"/>
              <a:gd name="T55" fmla="*/ 1092 h 1397"/>
              <a:gd name="T56" fmla="*/ 842 w 1089"/>
              <a:gd name="T57" fmla="*/ 1133 h 1397"/>
              <a:gd name="T58" fmla="*/ 930 w 1089"/>
              <a:gd name="T59" fmla="*/ 1136 h 1397"/>
              <a:gd name="T60" fmla="*/ 1018 w 1089"/>
              <a:gd name="T61" fmla="*/ 1100 h 1397"/>
              <a:gd name="T62" fmla="*/ 1084 w 1089"/>
              <a:gd name="T63" fmla="*/ 1042 h 1397"/>
              <a:gd name="T64" fmla="*/ 1084 w 1089"/>
              <a:gd name="T65" fmla="*/ 1021 h 1397"/>
              <a:gd name="T66" fmla="*/ 1029 w 1089"/>
              <a:gd name="T67" fmla="*/ 1013 h 1397"/>
              <a:gd name="T68" fmla="*/ 959 w 1089"/>
              <a:gd name="T69" fmla="*/ 1005 h 1397"/>
              <a:gd name="T70" fmla="*/ 897 w 1089"/>
              <a:gd name="T71" fmla="*/ 965 h 1397"/>
              <a:gd name="T72" fmla="*/ 630 w 1089"/>
              <a:gd name="T73" fmla="*/ 683 h 1397"/>
              <a:gd name="T74" fmla="*/ 630 w 1089"/>
              <a:gd name="T75" fmla="*/ 667 h 1397"/>
              <a:gd name="T76" fmla="*/ 654 w 1089"/>
              <a:gd name="T77" fmla="*/ 659 h 1397"/>
              <a:gd name="T78" fmla="*/ 647 w 1089"/>
              <a:gd name="T79" fmla="*/ 646 h 1397"/>
              <a:gd name="T80" fmla="*/ 655 w 1089"/>
              <a:gd name="T81" fmla="*/ 632 h 1397"/>
              <a:gd name="T82" fmla="*/ 646 w 1089"/>
              <a:gd name="T83" fmla="*/ 613 h 1397"/>
              <a:gd name="T84" fmla="*/ 731 w 1089"/>
              <a:gd name="T85" fmla="*/ 544 h 1397"/>
              <a:gd name="T86" fmla="*/ 735 w 1089"/>
              <a:gd name="T87" fmla="*/ 524 h 1397"/>
              <a:gd name="T88" fmla="*/ 669 w 1089"/>
              <a:gd name="T89" fmla="*/ 527 h 1397"/>
              <a:gd name="T90" fmla="*/ 495 w 1089"/>
              <a:gd name="T91" fmla="*/ 465 h 1397"/>
              <a:gd name="T92" fmla="*/ 410 w 1089"/>
              <a:gd name="T93" fmla="*/ 487 h 1397"/>
              <a:gd name="T94" fmla="*/ 360 w 1089"/>
              <a:gd name="T95" fmla="*/ 372 h 1397"/>
              <a:gd name="T96" fmla="*/ 317 w 1089"/>
              <a:gd name="T97" fmla="*/ 290 h 1397"/>
              <a:gd name="T98" fmla="*/ 368 w 1089"/>
              <a:gd name="T99" fmla="*/ 265 h 1397"/>
              <a:gd name="T100" fmla="*/ 380 w 1089"/>
              <a:gd name="T101" fmla="*/ 228 h 1397"/>
              <a:gd name="T102" fmla="*/ 380 w 1089"/>
              <a:gd name="T103" fmla="*/ 181 h 1397"/>
              <a:gd name="T104" fmla="*/ 368 w 1089"/>
              <a:gd name="T105" fmla="*/ 142 h 1397"/>
              <a:gd name="T106" fmla="*/ 356 w 1089"/>
              <a:gd name="T107" fmla="*/ 111 h 1397"/>
              <a:gd name="T108" fmla="*/ 348 w 1089"/>
              <a:gd name="T109" fmla="*/ 63 h 1397"/>
              <a:gd name="T110" fmla="*/ 342 w 1089"/>
              <a:gd name="T111" fmla="*/ 43 h 1397"/>
              <a:gd name="T112" fmla="*/ 215 w 1089"/>
              <a:gd name="T113" fmla="*/ 1 h 1397"/>
              <a:gd name="T114" fmla="*/ 195 w 1089"/>
              <a:gd name="T115" fmla="*/ 2 h 1397"/>
              <a:gd name="T116" fmla="*/ 153 w 1089"/>
              <a:gd name="T117" fmla="*/ 38 h 1397"/>
              <a:gd name="T118" fmla="*/ 129 w 1089"/>
              <a:gd name="T119" fmla="*/ 111 h 1397"/>
              <a:gd name="T120" fmla="*/ 137 w 1089"/>
              <a:gd name="T121" fmla="*/ 212 h 1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89" h="1397">
                <a:moveTo>
                  <a:pt x="161" y="244"/>
                </a:moveTo>
                <a:lnTo>
                  <a:pt x="145" y="298"/>
                </a:lnTo>
                <a:lnTo>
                  <a:pt x="145" y="298"/>
                </a:lnTo>
                <a:lnTo>
                  <a:pt x="132" y="305"/>
                </a:lnTo>
                <a:lnTo>
                  <a:pt x="103" y="318"/>
                </a:lnTo>
                <a:lnTo>
                  <a:pt x="86" y="326"/>
                </a:lnTo>
                <a:lnTo>
                  <a:pt x="71" y="335"/>
                </a:lnTo>
                <a:lnTo>
                  <a:pt x="58" y="345"/>
                </a:lnTo>
                <a:lnTo>
                  <a:pt x="54" y="350"/>
                </a:lnTo>
                <a:lnTo>
                  <a:pt x="51" y="354"/>
                </a:lnTo>
                <a:lnTo>
                  <a:pt x="51" y="354"/>
                </a:lnTo>
                <a:lnTo>
                  <a:pt x="42" y="372"/>
                </a:lnTo>
                <a:lnTo>
                  <a:pt x="31" y="393"/>
                </a:lnTo>
                <a:lnTo>
                  <a:pt x="23" y="415"/>
                </a:lnTo>
                <a:lnTo>
                  <a:pt x="21" y="424"/>
                </a:lnTo>
                <a:lnTo>
                  <a:pt x="19" y="432"/>
                </a:lnTo>
                <a:lnTo>
                  <a:pt x="19" y="432"/>
                </a:lnTo>
                <a:lnTo>
                  <a:pt x="18" y="457"/>
                </a:lnTo>
                <a:lnTo>
                  <a:pt x="16" y="492"/>
                </a:lnTo>
                <a:lnTo>
                  <a:pt x="14" y="525"/>
                </a:lnTo>
                <a:lnTo>
                  <a:pt x="13" y="536"/>
                </a:lnTo>
                <a:lnTo>
                  <a:pt x="12" y="541"/>
                </a:lnTo>
                <a:lnTo>
                  <a:pt x="12" y="541"/>
                </a:lnTo>
                <a:lnTo>
                  <a:pt x="10" y="552"/>
                </a:lnTo>
                <a:lnTo>
                  <a:pt x="8" y="572"/>
                </a:lnTo>
                <a:lnTo>
                  <a:pt x="2" y="634"/>
                </a:lnTo>
                <a:lnTo>
                  <a:pt x="1" y="667"/>
                </a:lnTo>
                <a:lnTo>
                  <a:pt x="0" y="696"/>
                </a:lnTo>
                <a:lnTo>
                  <a:pt x="1" y="718"/>
                </a:lnTo>
                <a:lnTo>
                  <a:pt x="2" y="726"/>
                </a:lnTo>
                <a:lnTo>
                  <a:pt x="4" y="730"/>
                </a:lnTo>
                <a:lnTo>
                  <a:pt x="4" y="730"/>
                </a:lnTo>
                <a:lnTo>
                  <a:pt x="10" y="738"/>
                </a:lnTo>
                <a:lnTo>
                  <a:pt x="16" y="743"/>
                </a:lnTo>
                <a:lnTo>
                  <a:pt x="19" y="746"/>
                </a:lnTo>
                <a:lnTo>
                  <a:pt x="19" y="746"/>
                </a:lnTo>
                <a:lnTo>
                  <a:pt x="25" y="784"/>
                </a:lnTo>
                <a:lnTo>
                  <a:pt x="27" y="811"/>
                </a:lnTo>
                <a:lnTo>
                  <a:pt x="27" y="820"/>
                </a:lnTo>
                <a:lnTo>
                  <a:pt x="27" y="824"/>
                </a:lnTo>
                <a:lnTo>
                  <a:pt x="27" y="824"/>
                </a:lnTo>
                <a:lnTo>
                  <a:pt x="27" y="827"/>
                </a:lnTo>
                <a:lnTo>
                  <a:pt x="29" y="832"/>
                </a:lnTo>
                <a:lnTo>
                  <a:pt x="33" y="845"/>
                </a:lnTo>
                <a:lnTo>
                  <a:pt x="39" y="857"/>
                </a:lnTo>
                <a:lnTo>
                  <a:pt x="42" y="862"/>
                </a:lnTo>
                <a:lnTo>
                  <a:pt x="43" y="864"/>
                </a:lnTo>
                <a:lnTo>
                  <a:pt x="43" y="864"/>
                </a:lnTo>
                <a:lnTo>
                  <a:pt x="50" y="872"/>
                </a:lnTo>
                <a:lnTo>
                  <a:pt x="60" y="890"/>
                </a:lnTo>
                <a:lnTo>
                  <a:pt x="71" y="909"/>
                </a:lnTo>
                <a:lnTo>
                  <a:pt x="75" y="918"/>
                </a:lnTo>
                <a:lnTo>
                  <a:pt x="75" y="918"/>
                </a:lnTo>
                <a:lnTo>
                  <a:pt x="75" y="920"/>
                </a:lnTo>
                <a:lnTo>
                  <a:pt x="79" y="926"/>
                </a:lnTo>
                <a:lnTo>
                  <a:pt x="82" y="931"/>
                </a:lnTo>
                <a:lnTo>
                  <a:pt x="83" y="932"/>
                </a:lnTo>
                <a:lnTo>
                  <a:pt x="82" y="934"/>
                </a:lnTo>
                <a:lnTo>
                  <a:pt x="82" y="934"/>
                </a:lnTo>
                <a:lnTo>
                  <a:pt x="84" y="938"/>
                </a:lnTo>
                <a:lnTo>
                  <a:pt x="91" y="946"/>
                </a:lnTo>
                <a:lnTo>
                  <a:pt x="103" y="956"/>
                </a:lnTo>
                <a:lnTo>
                  <a:pt x="119" y="968"/>
                </a:lnTo>
                <a:lnTo>
                  <a:pt x="137" y="981"/>
                </a:lnTo>
                <a:lnTo>
                  <a:pt x="157" y="992"/>
                </a:lnTo>
                <a:lnTo>
                  <a:pt x="167" y="997"/>
                </a:lnTo>
                <a:lnTo>
                  <a:pt x="178" y="1001"/>
                </a:lnTo>
                <a:lnTo>
                  <a:pt x="189" y="1004"/>
                </a:lnTo>
                <a:lnTo>
                  <a:pt x="199" y="1005"/>
                </a:lnTo>
                <a:lnTo>
                  <a:pt x="199" y="1005"/>
                </a:lnTo>
                <a:lnTo>
                  <a:pt x="226" y="1005"/>
                </a:lnTo>
                <a:lnTo>
                  <a:pt x="260" y="1005"/>
                </a:lnTo>
                <a:lnTo>
                  <a:pt x="338" y="1001"/>
                </a:lnTo>
                <a:lnTo>
                  <a:pt x="405" y="997"/>
                </a:lnTo>
                <a:lnTo>
                  <a:pt x="426" y="996"/>
                </a:lnTo>
                <a:lnTo>
                  <a:pt x="434" y="997"/>
                </a:lnTo>
                <a:lnTo>
                  <a:pt x="434" y="997"/>
                </a:lnTo>
                <a:lnTo>
                  <a:pt x="438" y="997"/>
                </a:lnTo>
                <a:lnTo>
                  <a:pt x="449" y="998"/>
                </a:lnTo>
                <a:lnTo>
                  <a:pt x="478" y="997"/>
                </a:lnTo>
                <a:lnTo>
                  <a:pt x="520" y="997"/>
                </a:lnTo>
                <a:lnTo>
                  <a:pt x="482" y="1130"/>
                </a:lnTo>
                <a:lnTo>
                  <a:pt x="482" y="1130"/>
                </a:lnTo>
                <a:lnTo>
                  <a:pt x="471" y="1165"/>
                </a:lnTo>
                <a:lnTo>
                  <a:pt x="463" y="1189"/>
                </a:lnTo>
                <a:lnTo>
                  <a:pt x="458" y="1200"/>
                </a:lnTo>
                <a:lnTo>
                  <a:pt x="458" y="1200"/>
                </a:lnTo>
                <a:lnTo>
                  <a:pt x="455" y="1207"/>
                </a:lnTo>
                <a:lnTo>
                  <a:pt x="453" y="1220"/>
                </a:lnTo>
                <a:lnTo>
                  <a:pt x="450" y="1240"/>
                </a:lnTo>
                <a:lnTo>
                  <a:pt x="450" y="1256"/>
                </a:lnTo>
                <a:lnTo>
                  <a:pt x="450" y="1256"/>
                </a:lnTo>
                <a:lnTo>
                  <a:pt x="437" y="1263"/>
                </a:lnTo>
                <a:lnTo>
                  <a:pt x="429" y="1268"/>
                </a:lnTo>
                <a:lnTo>
                  <a:pt x="428" y="1269"/>
                </a:lnTo>
                <a:lnTo>
                  <a:pt x="426" y="1270"/>
                </a:lnTo>
                <a:lnTo>
                  <a:pt x="426" y="1270"/>
                </a:lnTo>
                <a:lnTo>
                  <a:pt x="428" y="1277"/>
                </a:lnTo>
                <a:lnTo>
                  <a:pt x="428" y="1289"/>
                </a:lnTo>
                <a:lnTo>
                  <a:pt x="426" y="1310"/>
                </a:lnTo>
                <a:lnTo>
                  <a:pt x="426" y="1310"/>
                </a:lnTo>
                <a:lnTo>
                  <a:pt x="429" y="1325"/>
                </a:lnTo>
                <a:lnTo>
                  <a:pt x="434" y="1352"/>
                </a:lnTo>
                <a:lnTo>
                  <a:pt x="442" y="1388"/>
                </a:lnTo>
                <a:lnTo>
                  <a:pt x="442" y="1388"/>
                </a:lnTo>
                <a:lnTo>
                  <a:pt x="494" y="1395"/>
                </a:lnTo>
                <a:lnTo>
                  <a:pt x="539" y="1397"/>
                </a:lnTo>
                <a:lnTo>
                  <a:pt x="558" y="1397"/>
                </a:lnTo>
                <a:lnTo>
                  <a:pt x="576" y="1396"/>
                </a:lnTo>
                <a:lnTo>
                  <a:pt x="576" y="1396"/>
                </a:lnTo>
                <a:lnTo>
                  <a:pt x="606" y="1393"/>
                </a:lnTo>
                <a:lnTo>
                  <a:pt x="634" y="1389"/>
                </a:lnTo>
                <a:lnTo>
                  <a:pt x="647" y="1387"/>
                </a:lnTo>
                <a:lnTo>
                  <a:pt x="659" y="1383"/>
                </a:lnTo>
                <a:lnTo>
                  <a:pt x="669" y="1379"/>
                </a:lnTo>
                <a:lnTo>
                  <a:pt x="677" y="1373"/>
                </a:lnTo>
                <a:lnTo>
                  <a:pt x="677" y="1373"/>
                </a:lnTo>
                <a:lnTo>
                  <a:pt x="684" y="1368"/>
                </a:lnTo>
                <a:lnTo>
                  <a:pt x="689" y="1364"/>
                </a:lnTo>
                <a:lnTo>
                  <a:pt x="698" y="1360"/>
                </a:lnTo>
                <a:lnTo>
                  <a:pt x="701" y="1359"/>
                </a:lnTo>
                <a:lnTo>
                  <a:pt x="702" y="1358"/>
                </a:lnTo>
                <a:lnTo>
                  <a:pt x="702" y="1354"/>
                </a:lnTo>
                <a:lnTo>
                  <a:pt x="701" y="1350"/>
                </a:lnTo>
                <a:lnTo>
                  <a:pt x="701" y="1350"/>
                </a:lnTo>
                <a:lnTo>
                  <a:pt x="697" y="1344"/>
                </a:lnTo>
                <a:lnTo>
                  <a:pt x="690" y="1340"/>
                </a:lnTo>
                <a:lnTo>
                  <a:pt x="684" y="1337"/>
                </a:lnTo>
                <a:lnTo>
                  <a:pt x="676" y="1334"/>
                </a:lnTo>
                <a:lnTo>
                  <a:pt x="654" y="1326"/>
                </a:lnTo>
                <a:lnTo>
                  <a:pt x="654" y="1326"/>
                </a:lnTo>
                <a:lnTo>
                  <a:pt x="632" y="1319"/>
                </a:lnTo>
                <a:lnTo>
                  <a:pt x="620" y="1314"/>
                </a:lnTo>
                <a:lnTo>
                  <a:pt x="617" y="1313"/>
                </a:lnTo>
                <a:lnTo>
                  <a:pt x="615" y="1310"/>
                </a:lnTo>
                <a:lnTo>
                  <a:pt x="615" y="1310"/>
                </a:lnTo>
                <a:lnTo>
                  <a:pt x="607" y="1298"/>
                </a:lnTo>
                <a:lnTo>
                  <a:pt x="595" y="1278"/>
                </a:lnTo>
                <a:lnTo>
                  <a:pt x="589" y="1267"/>
                </a:lnTo>
                <a:lnTo>
                  <a:pt x="585" y="1257"/>
                </a:lnTo>
                <a:lnTo>
                  <a:pt x="582" y="1251"/>
                </a:lnTo>
                <a:lnTo>
                  <a:pt x="582" y="1248"/>
                </a:lnTo>
                <a:lnTo>
                  <a:pt x="584" y="1248"/>
                </a:lnTo>
                <a:lnTo>
                  <a:pt x="584" y="1248"/>
                </a:lnTo>
                <a:lnTo>
                  <a:pt x="587" y="1245"/>
                </a:lnTo>
                <a:lnTo>
                  <a:pt x="590" y="1243"/>
                </a:lnTo>
                <a:lnTo>
                  <a:pt x="597" y="1232"/>
                </a:lnTo>
                <a:lnTo>
                  <a:pt x="603" y="1223"/>
                </a:lnTo>
                <a:lnTo>
                  <a:pt x="607" y="1216"/>
                </a:lnTo>
                <a:lnTo>
                  <a:pt x="607" y="1216"/>
                </a:lnTo>
                <a:lnTo>
                  <a:pt x="611" y="1203"/>
                </a:lnTo>
                <a:lnTo>
                  <a:pt x="619" y="1173"/>
                </a:lnTo>
                <a:lnTo>
                  <a:pt x="643" y="1082"/>
                </a:lnTo>
                <a:lnTo>
                  <a:pt x="677" y="949"/>
                </a:lnTo>
                <a:lnTo>
                  <a:pt x="677" y="949"/>
                </a:lnTo>
                <a:lnTo>
                  <a:pt x="720" y="1001"/>
                </a:lnTo>
                <a:lnTo>
                  <a:pt x="749" y="1035"/>
                </a:lnTo>
                <a:lnTo>
                  <a:pt x="763" y="1051"/>
                </a:lnTo>
                <a:lnTo>
                  <a:pt x="763" y="1051"/>
                </a:lnTo>
                <a:lnTo>
                  <a:pt x="767" y="1054"/>
                </a:lnTo>
                <a:lnTo>
                  <a:pt x="775" y="1060"/>
                </a:lnTo>
                <a:lnTo>
                  <a:pt x="782" y="1066"/>
                </a:lnTo>
                <a:lnTo>
                  <a:pt x="784" y="1067"/>
                </a:lnTo>
                <a:lnTo>
                  <a:pt x="787" y="1067"/>
                </a:lnTo>
                <a:lnTo>
                  <a:pt x="787" y="1067"/>
                </a:lnTo>
                <a:lnTo>
                  <a:pt x="788" y="1068"/>
                </a:lnTo>
                <a:lnTo>
                  <a:pt x="790" y="1075"/>
                </a:lnTo>
                <a:lnTo>
                  <a:pt x="794" y="1092"/>
                </a:lnTo>
                <a:lnTo>
                  <a:pt x="797" y="1112"/>
                </a:lnTo>
                <a:lnTo>
                  <a:pt x="800" y="1119"/>
                </a:lnTo>
                <a:lnTo>
                  <a:pt x="803" y="1123"/>
                </a:lnTo>
                <a:lnTo>
                  <a:pt x="803" y="1123"/>
                </a:lnTo>
                <a:lnTo>
                  <a:pt x="816" y="1126"/>
                </a:lnTo>
                <a:lnTo>
                  <a:pt x="842" y="1133"/>
                </a:lnTo>
                <a:lnTo>
                  <a:pt x="860" y="1136"/>
                </a:lnTo>
                <a:lnTo>
                  <a:pt x="877" y="1138"/>
                </a:lnTo>
                <a:lnTo>
                  <a:pt x="894" y="1138"/>
                </a:lnTo>
                <a:lnTo>
                  <a:pt x="912" y="1138"/>
                </a:lnTo>
                <a:lnTo>
                  <a:pt x="912" y="1138"/>
                </a:lnTo>
                <a:lnTo>
                  <a:pt x="930" y="1136"/>
                </a:lnTo>
                <a:lnTo>
                  <a:pt x="945" y="1132"/>
                </a:lnTo>
                <a:lnTo>
                  <a:pt x="961" y="1128"/>
                </a:lnTo>
                <a:lnTo>
                  <a:pt x="977" y="1123"/>
                </a:lnTo>
                <a:lnTo>
                  <a:pt x="992" y="1116"/>
                </a:lnTo>
                <a:lnTo>
                  <a:pt x="1005" y="1108"/>
                </a:lnTo>
                <a:lnTo>
                  <a:pt x="1018" y="1100"/>
                </a:lnTo>
                <a:lnTo>
                  <a:pt x="1030" y="1091"/>
                </a:lnTo>
                <a:lnTo>
                  <a:pt x="1030" y="1091"/>
                </a:lnTo>
                <a:lnTo>
                  <a:pt x="1054" y="1071"/>
                </a:lnTo>
                <a:lnTo>
                  <a:pt x="1066" y="1060"/>
                </a:lnTo>
                <a:lnTo>
                  <a:pt x="1076" y="1051"/>
                </a:lnTo>
                <a:lnTo>
                  <a:pt x="1084" y="1042"/>
                </a:lnTo>
                <a:lnTo>
                  <a:pt x="1088" y="1034"/>
                </a:lnTo>
                <a:lnTo>
                  <a:pt x="1089" y="1030"/>
                </a:lnTo>
                <a:lnTo>
                  <a:pt x="1089" y="1026"/>
                </a:lnTo>
                <a:lnTo>
                  <a:pt x="1088" y="1023"/>
                </a:lnTo>
                <a:lnTo>
                  <a:pt x="1084" y="1021"/>
                </a:lnTo>
                <a:lnTo>
                  <a:pt x="1084" y="1021"/>
                </a:lnTo>
                <a:lnTo>
                  <a:pt x="1078" y="1016"/>
                </a:lnTo>
                <a:lnTo>
                  <a:pt x="1070" y="1013"/>
                </a:lnTo>
                <a:lnTo>
                  <a:pt x="1060" y="1012"/>
                </a:lnTo>
                <a:lnTo>
                  <a:pt x="1052" y="1012"/>
                </a:lnTo>
                <a:lnTo>
                  <a:pt x="1037" y="1013"/>
                </a:lnTo>
                <a:lnTo>
                  <a:pt x="1029" y="1013"/>
                </a:lnTo>
                <a:lnTo>
                  <a:pt x="1022" y="1013"/>
                </a:lnTo>
                <a:lnTo>
                  <a:pt x="1022" y="1013"/>
                </a:lnTo>
                <a:lnTo>
                  <a:pt x="1006" y="1010"/>
                </a:lnTo>
                <a:lnTo>
                  <a:pt x="988" y="1008"/>
                </a:lnTo>
                <a:lnTo>
                  <a:pt x="959" y="1005"/>
                </a:lnTo>
                <a:lnTo>
                  <a:pt x="959" y="1005"/>
                </a:lnTo>
                <a:lnTo>
                  <a:pt x="897" y="997"/>
                </a:lnTo>
                <a:lnTo>
                  <a:pt x="897" y="997"/>
                </a:lnTo>
                <a:lnTo>
                  <a:pt x="895" y="984"/>
                </a:lnTo>
                <a:lnTo>
                  <a:pt x="895" y="973"/>
                </a:lnTo>
                <a:lnTo>
                  <a:pt x="897" y="965"/>
                </a:lnTo>
                <a:lnTo>
                  <a:pt x="897" y="965"/>
                </a:lnTo>
                <a:lnTo>
                  <a:pt x="897" y="964"/>
                </a:lnTo>
                <a:lnTo>
                  <a:pt x="895" y="961"/>
                </a:lnTo>
                <a:lnTo>
                  <a:pt x="890" y="955"/>
                </a:lnTo>
                <a:lnTo>
                  <a:pt x="874" y="939"/>
                </a:lnTo>
                <a:lnTo>
                  <a:pt x="849" y="918"/>
                </a:lnTo>
                <a:lnTo>
                  <a:pt x="630" y="683"/>
                </a:lnTo>
                <a:lnTo>
                  <a:pt x="630" y="683"/>
                </a:lnTo>
                <a:lnTo>
                  <a:pt x="628" y="676"/>
                </a:lnTo>
                <a:lnTo>
                  <a:pt x="628" y="671"/>
                </a:lnTo>
                <a:lnTo>
                  <a:pt x="630" y="668"/>
                </a:lnTo>
                <a:lnTo>
                  <a:pt x="630" y="667"/>
                </a:lnTo>
                <a:lnTo>
                  <a:pt x="630" y="667"/>
                </a:lnTo>
                <a:lnTo>
                  <a:pt x="635" y="667"/>
                </a:lnTo>
                <a:lnTo>
                  <a:pt x="643" y="667"/>
                </a:lnTo>
                <a:lnTo>
                  <a:pt x="647" y="667"/>
                </a:lnTo>
                <a:lnTo>
                  <a:pt x="651" y="665"/>
                </a:lnTo>
                <a:lnTo>
                  <a:pt x="654" y="663"/>
                </a:lnTo>
                <a:lnTo>
                  <a:pt x="654" y="659"/>
                </a:lnTo>
                <a:lnTo>
                  <a:pt x="654" y="659"/>
                </a:lnTo>
                <a:lnTo>
                  <a:pt x="654" y="656"/>
                </a:lnTo>
                <a:lnTo>
                  <a:pt x="652" y="654"/>
                </a:lnTo>
                <a:lnTo>
                  <a:pt x="650" y="650"/>
                </a:lnTo>
                <a:lnTo>
                  <a:pt x="647" y="648"/>
                </a:lnTo>
                <a:lnTo>
                  <a:pt x="647" y="646"/>
                </a:lnTo>
                <a:lnTo>
                  <a:pt x="646" y="644"/>
                </a:lnTo>
                <a:lnTo>
                  <a:pt x="646" y="644"/>
                </a:lnTo>
                <a:lnTo>
                  <a:pt x="647" y="642"/>
                </a:lnTo>
                <a:lnTo>
                  <a:pt x="648" y="639"/>
                </a:lnTo>
                <a:lnTo>
                  <a:pt x="651" y="635"/>
                </a:lnTo>
                <a:lnTo>
                  <a:pt x="655" y="632"/>
                </a:lnTo>
                <a:lnTo>
                  <a:pt x="655" y="630"/>
                </a:lnTo>
                <a:lnTo>
                  <a:pt x="654" y="629"/>
                </a:lnTo>
                <a:lnTo>
                  <a:pt x="654" y="629"/>
                </a:lnTo>
                <a:lnTo>
                  <a:pt x="647" y="618"/>
                </a:lnTo>
                <a:lnTo>
                  <a:pt x="646" y="614"/>
                </a:lnTo>
                <a:lnTo>
                  <a:pt x="646" y="613"/>
                </a:lnTo>
                <a:lnTo>
                  <a:pt x="646" y="613"/>
                </a:lnTo>
                <a:lnTo>
                  <a:pt x="646" y="613"/>
                </a:lnTo>
                <a:lnTo>
                  <a:pt x="664" y="599"/>
                </a:lnTo>
                <a:lnTo>
                  <a:pt x="698" y="572"/>
                </a:lnTo>
                <a:lnTo>
                  <a:pt x="717" y="557"/>
                </a:lnTo>
                <a:lnTo>
                  <a:pt x="731" y="544"/>
                </a:lnTo>
                <a:lnTo>
                  <a:pt x="737" y="537"/>
                </a:lnTo>
                <a:lnTo>
                  <a:pt x="739" y="532"/>
                </a:lnTo>
                <a:lnTo>
                  <a:pt x="741" y="528"/>
                </a:lnTo>
                <a:lnTo>
                  <a:pt x="739" y="527"/>
                </a:lnTo>
                <a:lnTo>
                  <a:pt x="739" y="527"/>
                </a:lnTo>
                <a:lnTo>
                  <a:pt x="735" y="524"/>
                </a:lnTo>
                <a:lnTo>
                  <a:pt x="730" y="524"/>
                </a:lnTo>
                <a:lnTo>
                  <a:pt x="720" y="527"/>
                </a:lnTo>
                <a:lnTo>
                  <a:pt x="710" y="529"/>
                </a:lnTo>
                <a:lnTo>
                  <a:pt x="700" y="529"/>
                </a:lnTo>
                <a:lnTo>
                  <a:pt x="687" y="529"/>
                </a:lnTo>
                <a:lnTo>
                  <a:pt x="669" y="527"/>
                </a:lnTo>
                <a:lnTo>
                  <a:pt x="669" y="527"/>
                </a:lnTo>
                <a:lnTo>
                  <a:pt x="647" y="520"/>
                </a:lnTo>
                <a:lnTo>
                  <a:pt x="620" y="511"/>
                </a:lnTo>
                <a:lnTo>
                  <a:pt x="560" y="490"/>
                </a:lnTo>
                <a:lnTo>
                  <a:pt x="511" y="470"/>
                </a:lnTo>
                <a:lnTo>
                  <a:pt x="495" y="465"/>
                </a:lnTo>
                <a:lnTo>
                  <a:pt x="490" y="463"/>
                </a:lnTo>
                <a:lnTo>
                  <a:pt x="490" y="463"/>
                </a:lnTo>
                <a:lnTo>
                  <a:pt x="478" y="515"/>
                </a:lnTo>
                <a:lnTo>
                  <a:pt x="466" y="565"/>
                </a:lnTo>
                <a:lnTo>
                  <a:pt x="410" y="487"/>
                </a:lnTo>
                <a:lnTo>
                  <a:pt x="410" y="487"/>
                </a:lnTo>
                <a:lnTo>
                  <a:pt x="391" y="445"/>
                </a:lnTo>
                <a:lnTo>
                  <a:pt x="377" y="416"/>
                </a:lnTo>
                <a:lnTo>
                  <a:pt x="372" y="401"/>
                </a:lnTo>
                <a:lnTo>
                  <a:pt x="372" y="401"/>
                </a:lnTo>
                <a:lnTo>
                  <a:pt x="368" y="391"/>
                </a:lnTo>
                <a:lnTo>
                  <a:pt x="360" y="372"/>
                </a:lnTo>
                <a:lnTo>
                  <a:pt x="348" y="346"/>
                </a:lnTo>
                <a:lnTo>
                  <a:pt x="333" y="330"/>
                </a:lnTo>
                <a:lnTo>
                  <a:pt x="333" y="330"/>
                </a:lnTo>
                <a:lnTo>
                  <a:pt x="321" y="322"/>
                </a:lnTo>
                <a:lnTo>
                  <a:pt x="309" y="314"/>
                </a:lnTo>
                <a:lnTo>
                  <a:pt x="317" y="290"/>
                </a:lnTo>
                <a:lnTo>
                  <a:pt x="317" y="290"/>
                </a:lnTo>
                <a:lnTo>
                  <a:pt x="325" y="288"/>
                </a:lnTo>
                <a:lnTo>
                  <a:pt x="342" y="281"/>
                </a:lnTo>
                <a:lnTo>
                  <a:pt x="352" y="276"/>
                </a:lnTo>
                <a:lnTo>
                  <a:pt x="360" y="271"/>
                </a:lnTo>
                <a:lnTo>
                  <a:pt x="368" y="265"/>
                </a:lnTo>
                <a:lnTo>
                  <a:pt x="372" y="260"/>
                </a:lnTo>
                <a:lnTo>
                  <a:pt x="372" y="260"/>
                </a:lnTo>
                <a:lnTo>
                  <a:pt x="376" y="249"/>
                </a:lnTo>
                <a:lnTo>
                  <a:pt x="379" y="241"/>
                </a:lnTo>
                <a:lnTo>
                  <a:pt x="379" y="235"/>
                </a:lnTo>
                <a:lnTo>
                  <a:pt x="380" y="228"/>
                </a:lnTo>
                <a:lnTo>
                  <a:pt x="380" y="228"/>
                </a:lnTo>
                <a:lnTo>
                  <a:pt x="383" y="205"/>
                </a:lnTo>
                <a:lnTo>
                  <a:pt x="383" y="191"/>
                </a:lnTo>
                <a:lnTo>
                  <a:pt x="381" y="185"/>
                </a:lnTo>
                <a:lnTo>
                  <a:pt x="380" y="181"/>
                </a:lnTo>
                <a:lnTo>
                  <a:pt x="380" y="181"/>
                </a:lnTo>
                <a:lnTo>
                  <a:pt x="376" y="174"/>
                </a:lnTo>
                <a:lnTo>
                  <a:pt x="373" y="165"/>
                </a:lnTo>
                <a:lnTo>
                  <a:pt x="372" y="150"/>
                </a:lnTo>
                <a:lnTo>
                  <a:pt x="372" y="150"/>
                </a:lnTo>
                <a:lnTo>
                  <a:pt x="371" y="146"/>
                </a:lnTo>
                <a:lnTo>
                  <a:pt x="368" y="142"/>
                </a:lnTo>
                <a:lnTo>
                  <a:pt x="366" y="140"/>
                </a:lnTo>
                <a:lnTo>
                  <a:pt x="364" y="134"/>
                </a:lnTo>
                <a:lnTo>
                  <a:pt x="364" y="134"/>
                </a:lnTo>
                <a:lnTo>
                  <a:pt x="362" y="121"/>
                </a:lnTo>
                <a:lnTo>
                  <a:pt x="359" y="116"/>
                </a:lnTo>
                <a:lnTo>
                  <a:pt x="356" y="111"/>
                </a:lnTo>
                <a:lnTo>
                  <a:pt x="356" y="111"/>
                </a:lnTo>
                <a:lnTo>
                  <a:pt x="355" y="107"/>
                </a:lnTo>
                <a:lnTo>
                  <a:pt x="352" y="101"/>
                </a:lnTo>
                <a:lnTo>
                  <a:pt x="351" y="86"/>
                </a:lnTo>
                <a:lnTo>
                  <a:pt x="348" y="63"/>
                </a:lnTo>
                <a:lnTo>
                  <a:pt x="348" y="63"/>
                </a:lnTo>
                <a:lnTo>
                  <a:pt x="343" y="58"/>
                </a:lnTo>
                <a:lnTo>
                  <a:pt x="340" y="53"/>
                </a:lnTo>
                <a:lnTo>
                  <a:pt x="340" y="50"/>
                </a:lnTo>
                <a:lnTo>
                  <a:pt x="340" y="47"/>
                </a:lnTo>
                <a:lnTo>
                  <a:pt x="340" y="47"/>
                </a:lnTo>
                <a:lnTo>
                  <a:pt x="342" y="43"/>
                </a:lnTo>
                <a:lnTo>
                  <a:pt x="342" y="38"/>
                </a:lnTo>
                <a:lnTo>
                  <a:pt x="340" y="33"/>
                </a:lnTo>
                <a:lnTo>
                  <a:pt x="317" y="9"/>
                </a:lnTo>
                <a:lnTo>
                  <a:pt x="278" y="1"/>
                </a:lnTo>
                <a:lnTo>
                  <a:pt x="247" y="1"/>
                </a:lnTo>
                <a:lnTo>
                  <a:pt x="215" y="1"/>
                </a:lnTo>
                <a:lnTo>
                  <a:pt x="215" y="1"/>
                </a:lnTo>
                <a:lnTo>
                  <a:pt x="211" y="0"/>
                </a:lnTo>
                <a:lnTo>
                  <a:pt x="207" y="0"/>
                </a:lnTo>
                <a:lnTo>
                  <a:pt x="199" y="1"/>
                </a:lnTo>
                <a:lnTo>
                  <a:pt x="199" y="1"/>
                </a:lnTo>
                <a:lnTo>
                  <a:pt x="195" y="2"/>
                </a:lnTo>
                <a:lnTo>
                  <a:pt x="190" y="6"/>
                </a:lnTo>
                <a:lnTo>
                  <a:pt x="179" y="16"/>
                </a:lnTo>
                <a:lnTo>
                  <a:pt x="169" y="25"/>
                </a:lnTo>
                <a:lnTo>
                  <a:pt x="161" y="33"/>
                </a:lnTo>
                <a:lnTo>
                  <a:pt x="161" y="33"/>
                </a:lnTo>
                <a:lnTo>
                  <a:pt x="153" y="38"/>
                </a:lnTo>
                <a:lnTo>
                  <a:pt x="146" y="46"/>
                </a:lnTo>
                <a:lnTo>
                  <a:pt x="141" y="55"/>
                </a:lnTo>
                <a:lnTo>
                  <a:pt x="137" y="63"/>
                </a:lnTo>
                <a:lnTo>
                  <a:pt x="137" y="63"/>
                </a:lnTo>
                <a:lnTo>
                  <a:pt x="133" y="90"/>
                </a:lnTo>
                <a:lnTo>
                  <a:pt x="129" y="111"/>
                </a:lnTo>
                <a:lnTo>
                  <a:pt x="129" y="111"/>
                </a:lnTo>
                <a:lnTo>
                  <a:pt x="129" y="119"/>
                </a:lnTo>
                <a:lnTo>
                  <a:pt x="129" y="132"/>
                </a:lnTo>
                <a:lnTo>
                  <a:pt x="129" y="150"/>
                </a:lnTo>
                <a:lnTo>
                  <a:pt x="129" y="189"/>
                </a:lnTo>
                <a:lnTo>
                  <a:pt x="137" y="212"/>
                </a:lnTo>
                <a:lnTo>
                  <a:pt x="161" y="24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pptxb07_足を組んで座っている人のシルエット</dc:title>
  <dc:subject>pptxb07_足を組んで座っている人のシルエット</dc:subject>
  <dc:creator>でじけろお</dc:creator>
  <cp:revision>1</cp:revision>
  <dcterms:created xsi:type="dcterms:W3CDTF">2018-05-20T00:31:01Z</dcterms:created>
  <dcterms:modified xsi:type="dcterms:W3CDTF">2019-08-12T16:02:58Z</dcterms:modified>
  <cp:version>1</cp:version>
</cp:coreProperties>
</file>